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notesSlides/notesSlide3.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4.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5.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6.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notesSlides/notesSlide7.xml" ContentType="application/vnd.openxmlformats-officedocument.presentationml.notesSlide+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notesSlides/notesSlide8.xml" ContentType="application/vnd.openxmlformats-officedocument.presentationml.notesSlide+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notesSlides/notesSlide9.xml" ContentType="application/vnd.openxmlformats-officedocument.presentationml.notesSlide+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notesSlides/notesSlide10.xml" ContentType="application/vnd.openxmlformats-officedocument.presentationml.notesSlide+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notesSlides/notesSlide11.xml" ContentType="application/vnd.openxmlformats-officedocument.presentationml.notesSlide+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notesSlides/notesSlide12.xml" ContentType="application/vnd.openxmlformats-officedocument.presentationml.notesSlide+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notesSlides/notesSlide13.xml" ContentType="application/vnd.openxmlformats-officedocument.presentationml.notesSlide+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notesSlides/notesSlide14.xml" ContentType="application/vnd.openxmlformats-officedocument.presentationml.notesSlide+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notesSlides/notesSlide15.xml" ContentType="application/vnd.openxmlformats-officedocument.presentationml.notesSlide+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notesSlides/notesSlide16.xml" ContentType="application/vnd.openxmlformats-officedocument.presentationml.notesSlide+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notesSlides/notesSlide17.xml" ContentType="application/vnd.openxmlformats-officedocument.presentationml.notesSlide+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285" r:id="rId2"/>
    <p:sldId id="1286" r:id="rId3"/>
    <p:sldId id="1288" r:id="rId4"/>
    <p:sldId id="1289" r:id="rId5"/>
    <p:sldId id="1290" r:id="rId6"/>
    <p:sldId id="1400" r:id="rId7"/>
    <p:sldId id="1398" r:id="rId8"/>
    <p:sldId id="1401" r:id="rId9"/>
    <p:sldId id="1402" r:id="rId10"/>
    <p:sldId id="1405" r:id="rId11"/>
    <p:sldId id="1406" r:id="rId12"/>
    <p:sldId id="1407" r:id="rId13"/>
    <p:sldId id="1408" r:id="rId14"/>
    <p:sldId id="1409" r:id="rId15"/>
    <p:sldId id="1410" r:id="rId16"/>
    <p:sldId id="1411" r:id="rId17"/>
    <p:sldId id="1412" r:id="rId18"/>
    <p:sldId id="1413" r:id="rId19"/>
    <p:sldId id="1414" r:id="rId20"/>
    <p:sldId id="1415" r:id="rId21"/>
    <p:sldId id="1416" r:id="rId22"/>
    <p:sldId id="1417" r:id="rId23"/>
    <p:sldId id="1418" r:id="rId24"/>
    <p:sldId id="1312" r:id="rId25"/>
    <p:sldId id="1313" r:id="rId26"/>
    <p:sldId id="1314" r:id="rId27"/>
    <p:sldId id="1315" r:id="rId28"/>
    <p:sldId id="1419" r:id="rId29"/>
    <p:sldId id="1317" r:id="rId30"/>
    <p:sldId id="1318" r:id="rId31"/>
    <p:sldId id="1319" r:id="rId32"/>
    <p:sldId id="1320" r:id="rId33"/>
    <p:sldId id="1328" r:id="rId34"/>
    <p:sldId id="1322" r:id="rId35"/>
    <p:sldId id="1329" r:id="rId36"/>
    <p:sldId id="1324" r:id="rId37"/>
    <p:sldId id="1325" r:id="rId38"/>
    <p:sldId id="1327" r:id="rId39"/>
    <p:sldId id="1420" r:id="rId40"/>
    <p:sldId id="1421" r:id="rId41"/>
    <p:sldId id="1330" r:id="rId42"/>
    <p:sldId id="1331" r:id="rId43"/>
    <p:sldId id="1332" r:id="rId44"/>
    <p:sldId id="1369" r:id="rId4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4" autoAdjust="0"/>
    <p:restoredTop sz="96323" autoAdjust="0"/>
  </p:normalViewPr>
  <p:slideViewPr>
    <p:cSldViewPr snapToGrid="0">
      <p:cViewPr varScale="1">
        <p:scale>
          <a:sx n="113" d="100"/>
          <a:sy n="113" d="100"/>
        </p:scale>
        <p:origin x="1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18.464"/>
    </inkml:context>
    <inkml:brush xml:id="br0">
      <inkml:brushProperty name="width" value="0.025" units="cm"/>
      <inkml:brushProperty name="height" value="0.025" units="cm"/>
    </inkml:brush>
  </inkml:definitions>
  <inkml:trace contextRef="#ctx0" brushRef="#br0">1 125 5189,'18'-2'8075,"21"2"-5365,17 0-1921,76-12 848,219 8 0,133 39-785,132 3 984,1218-89-1365,-1379 31-349,-250 12-93,993-51 102,-657 35 44,-321 29 2560,-278-10-4047,0-5-5064,34 3 552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2:56.171"/>
    </inkml:context>
    <inkml:brush xml:id="br0">
      <inkml:brushProperty name="width" value="0.025" units="cm"/>
      <inkml:brushProperty name="height" value="0.025" units="cm"/>
    </inkml:brush>
  </inkml:definitions>
  <inkml:trace contextRef="#ctx0" brushRef="#br0">8566 586 4388,'-5'-16'5550,"-14"-12"-4060,2 2-1115,13 21-318,1 0 0,0 0 0,-1 0 0,0 0-1,0 1 1,-1 0 0,1 0 0,-1 0 0,0 0 0,0 1-1,0-1 1,0 1 0,0 1 0,-1-1 0,0 1 0,1 0-1,-7-2 1,-15-2-10,0 0 0,-42-3 0,28 5 38,-734-61 2968,-3 54-2887,-697-65 1391,1409 71-1427,-721-101 420,-59-5-422,-383 64-79,1173 46-34,-374 3 308,329 4-27,0 5 1,-122 29-1,112-12-339,1 5 1,2 4-1,1 5 0,-193 108 0,244-117 66,2 3-1,2 2 0,1 2 1,2 3-1,2 1 0,2 3 1,2 1-1,3 2 0,1 2 1,-38 70-1,58-87 15,2 0 0,2 2-1,1 0 1,2 0 0,1 2 0,2-1-1,-6 65 1,13-80-34,2 0 0,0 0 0,1 0 0,1 1-1,2-2 1,0 1 0,1 0 0,1-1 0,2 0-1,0 0 1,1-1 0,1 0 0,1 0 0,17 23 0,-1-10 0,2-1 0,1-1 1,1-2-1,2-1 1,1-2-1,63 40 1,241 110 24,-336-176-27,140 62-23,4-5-1,276 69 1,-203-82-75,308 26-1,940 0-219,5-67 92,-759-7-55,-251 5 287,531-6-484,-792-4 447,0-8 0,310-68-1,-376 51 96,-1-5 1,-2-7-1,-3-5 0,198-106 0,-285 132-22,-1-2 0,-1-2 0,-1-1 0,-1-2 0,35-38 0,-54 49-15,-2-1 0,-1 0 0,0-1 0,-2-1 0,-1 0 0,0-1 0,-2 0 0,-1-1 0,0 0 0,9-46 0,-12 35 215,-2 0-1,-1 0 1,-2 0-1,-1-1 1,-2 1-1,-2 0 1,-1-1-1,-2 1 0,-1 1 1,-21-60-1,17 67-130,-1 0 0,-2 1 0,0 0 0,-2 1 0,-1 1 0,0 1-1,-2 0 1,-1 1 0,-1 1 0,-1 1 0,-1 1 0,0 1 0,-34-20 0,14 14-599,0 2 1,-2 2 0,-47-15 0,-146-31-5113,102 39 250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7.883"/>
    </inkml:context>
    <inkml:brush xml:id="br0">
      <inkml:brushProperty name="width" value="0.025" units="cm"/>
      <inkml:brushProperty name="height" value="0.025" units="cm"/>
    </inkml:brush>
  </inkml:definitions>
  <inkml:trace contextRef="#ctx0" brushRef="#br0">138 1 17136,'0'0'6561,"-4"14"-5776,-113 344 4884,113-343-5338,0 0 0,1 0 0,1 0 0,-1 27 0,3-41-315,0 0 0,0 0-1,0 0 1,0 0 0,1 0-1,-1 0 1,0 0 0,0-1 0,1 1-1,-1 0 1,1 0 0,-1 0-1,1 0 1,0 0 0,-1-1 0,1 1-1,0 0 1,-1 0 0,1-1-1,0 1 1,0-1 0,-1 1 0,1 0-1,0-1 1,0 0 0,0 1 0,0-1-1,0 1 1,0-1 0,0 0-1,0 0 1,0 0 0,0 1 0,0-1-1,0 0 1,0 0 0,0 0-1,0-1 1,0 1 0,2 0 0,3-1 31,0 0 0,0 0 1,0-1-1,0 0 1,10-4-1,7-7-39,-1-1-1,0-1 1,-1-1-1,30-29 1,13-10-14,-63 55 6,-1-1 0,1 0 0,0 1 0,-1-1 0,1 0 0,0 1 0,-1-1 0,1 1 0,0-1 0,0 1 0,0 0 0,-1-1 0,1 1 0,0 0 0,0-1 0,0 1 0,0 0 0,0 0 0,-1 0 0,1 0 0,0 0 0,0 0 0,0 0 0,0 0 0,0 0 0,0 0 0,1 1 0,-1 0 0,-1 0 0,1 0 0,0 0 0,-1 0 0,1 0 0,-1 1 0,0-1 0,1 0 0,-1 0 0,0 0 0,0 0 0,0 1 0,0-1 0,0 0 0,0 0 0,0 1 0,0 0 0,-13 56 0,-1-16 0,7-25 0,1-1 0,1 1 0,1 0 0,0 1 0,-2 28 0,7-46-70,-1 1 0,0-1-1,0 1 1,1 0 0,-1-1 0,0 1 0,1-1 0,-1 1-1,0-1 1,1 1 0,-1-1 0,1 1 0,-1-1-1,0 0 1,1 1 0,0-1 0,-1 0 0,1 1 0,-1-1-1,1 0 1,-1 0 0,1 1 0,-1-1 0,1 0-1,0 0 1,-1 0 0,1 0 0,0 0 0,-1 0 0,1 0-1,-1 0 1,1 0 0,0 0 0,-1 0 0,1 0-1,-1 0 1,1-1 0,0 1 0,-1 0 0,1 0 0,-1-1-1,1 1 1,-1 0 0,1-1 0,0 0 0,30-15-5889,-6-7-1675,3-7-6486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29.023"/>
    </inkml:context>
    <inkml:brush xml:id="br0">
      <inkml:brushProperty name="width" value="0.025" units="cm"/>
      <inkml:brushProperty name="height" value="0.025" units="cm"/>
    </inkml:brush>
  </inkml:definitions>
  <inkml:trace contextRef="#ctx0" brushRef="#br0">1684 242 8008,'3'-10'373,"-1"4"-280,13-54 500,-15 57-525,1 0 1,-1 0-1,1 0 1,-1 0-1,0-1 1,-1 1-1,1 0 0,0 0 1,-1 0-1,0 0 1,0 0-1,0 0 1,0 0-1,0 0 0,0 0 1,-1 0-1,0 1 1,-3-5-1,-3 0 231,0 0 0,-1 1 0,0 0 0,0 0 0,-1 1 0,1 0 1,-1 1-1,0 0 0,-21-4 0,-8 0 260,-55-4 1,28 4-527,2-1 41,-1 3 0,0 3 0,0 2 0,0 4 0,-110 17 0,139-12-26,0 1 1,0 1 0,1 2 0,0 2 0,1 1 0,0 2 0,2 1 0,0 2-1,1 0 1,1 3 0,-37 35 0,10-3 330,4 3 0,2 2 0,2 2 0,4 2 0,2 3 0,-40 83 0,72-127-303,2 0-1,0 1 0,2 0 1,0 0-1,2 1 0,1 0 1,0 0-1,1 29 0,3-41-45,1 0 0,0 1-1,1-1 1,1 0 0,0 0-1,0 0 1,1-1 0,1 1-1,0-1 1,1 0 0,0 0-1,1-1 1,0 1-1,1-2 1,0 1 0,1-1-1,10 10 1,0-5-12,0-1 0,0 0 1,1-2-1,1 0 0,0-2 0,1 0 1,0-1-1,0-1 0,1-1 0,0-1 0,0-1 1,30 2-1,16-2 125,1-2 1,133-13-1,-105 1-11,-1-5 0,-1-4-1,0-4 1,-1-4 0,107-46-1,-179 62-17,1-2 0,-2 0 0,0-1 0,0-2-1,-1 0 1,-1-1 0,24-24 0,-33 27-27,1-1 1,-2 0-1,0 0 0,0-1 1,-2-1-1,0 0 1,0 0-1,-2 0 0,0-1 1,-1 0-1,5-27 1,-5 2-59,-2-1 0,-2 1 1,-1-1-1,-3 1 0,-1-1 1,-2 1-1,-2 0 0,-2 1 1,-1 0-1,-3 0 1,-1 2-1,-2-1 0,-37-62 1,48 92-112,0 0-1,0 1 1,-1 0 0,-1 0 0,1 0 0,-2 1 0,1 0 0,-1 1-1,0 0 1,-13-8 0,16 12-24,0 0 0,-1 1 0,0 0 0,1 0-1,-1 1 1,0-1 0,0 1 0,0 1 0,1 0 0,-1 0 0,0 0-1,0 0 1,0 1 0,0 1 0,0-1 0,1 1 0,-1 0 0,-9 4 0,-49 26-2964,-8 8-2290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35.886"/>
    </inkml:context>
    <inkml:brush xml:id="br0">
      <inkml:brushProperty name="width" value="0.025" units="cm"/>
      <inkml:brushProperty name="height" value="0.025" units="cm"/>
    </inkml:brush>
  </inkml:definitions>
  <inkml:trace contextRef="#ctx0" brushRef="#br0">120 106 3427,'0'0'1249,"-67"-22"-192,43 9 97,7 1-642,6 0-352,10-1-128,1 2-833,1 0-1056,12-1-1346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36.725"/>
    </inkml:context>
    <inkml:brush xml:id="br0">
      <inkml:brushProperty name="width" value="0.025" units="cm"/>
      <inkml:brushProperty name="height" value="0.025" units="cm"/>
    </inkml:brush>
  </inkml:definitions>
  <inkml:trace contextRef="#ctx0" brushRef="#br0">952 20 7719,'0'0'705,"-10"-4"-235,0 0-412,-1 1 1,1 1 0,-1 0 0,0 0-1,0 1 1,1 0 0,-1 1 0,0 0-1,0 1 1,0 0 0,0 0-1,1 2 1,-1-1 0,-19 8 0,-160 81 1262,-45 19 454,212-100-1555,0 1 0,1 1-1,0 1 1,1 1 0,0 0 0,1 2 0,1 0 0,0 2 0,-22 26-1,29-28-113,0 0 0,1 0-1,1 2 1,0-1-1,2 1 1,0 0 0,1 1-1,1 0 1,0 0-1,2 0 1,0 1 0,-2 30-1,5-30 46,1 1 1,0-1-1,1 1 0,2 0 1,7 35-1,-6-44-113,1 1 0,0-1-1,1 0 1,0 0 0,1 0 0,0-1 0,1 0 0,0 0 0,19 18 0,2-2 36,2-1 0,1-2 0,1-1 0,42 22 0,-3-7-46,81 29 1,-111-52 6,1-2 0,0-2 0,0-2 0,1-1 0,0-3-1,1-2 1,-1-1 0,0-2 0,1-3 0,-1-1 0,0-2 0,84-24 0,-93 19 9,0-1 1,-1-3-1,-1 0 0,0-2 1,-1-2-1,56-42 0,-65 42 49,-1-2 0,-1 0 0,-1-1-1,0-1 1,-2-1 0,-1-1 0,-1 0 0,-1-1-1,12-29 1,-17 33-13,-1-1-1,-1-1 1,-2 1-1,0-1 1,-1 0-1,-2-1 1,0 1-1,-2-1 1,-2-46-1,-2 53 10,0 1 0,-1-1-1,0 1 1,-2-1-1,0 1 1,0 1 0,-2-1-1,0 1 1,-1 0 0,-1 1-1,0 0 1,-1 1-1,-1 0 1,-14-14 0,11 14 3,-1 0 0,0 2 0,-1-1 0,0 2 0,-1 0 0,0 2 0,0 0 0,-1 0 0,-38-10 0,31 13-34,1 2 0,-1 0 0,0 2-1,-1 0 1,1 2 0,0 1 0,-26 5 0,-7 5-353,1 3 1,0 2-1,2 3 1,0 3 0,1 2-1,-59 35 1,-36 23-2562,-4 0-1778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2.961"/>
    </inkml:context>
    <inkml:brush xml:id="br0">
      <inkml:brushProperty name="width" value="0.025" units="cm"/>
      <inkml:brushProperty name="height" value="0.025" units="cm"/>
    </inkml:brush>
  </inkml:definitions>
  <inkml:trace contextRef="#ctx0" brushRef="#br0">64 0 8840,'0'0'3727,"-8"2"-1368,5-1-2217,0 0-1,0 1 1,0-1 0,0 1-1,0-1 1,0 1-1,0 0 1,1 0 0,-1 0-1,1 0 1,-1 0-1,1 1 1,0-1 0,0 1-1,0 0 1,0-1-1,0 1 1,1 0 0,-1 0-1,1 0 1,0 0-1,0 1 1,0-1 0,0 0-1,0 0 1,1 1 0,-1-1-1,1 0 1,0 1-1,0-1 1,0 0 0,1 1-1,-1-1 1,1 0-1,0 0 1,0 1 0,2 5-1,0-4-52,0 1 1,1 0-1,-1-1 0,1 1 0,0-1 0,1 0 0,-1-1 0,1 1 1,0-1-1,0 0 0,0 0 0,1 0 0,-1-1 0,12 6 1,3 0 74,0-1 1,0-1 0,27 7 0,-18-9-92,0 0 0,1-2-1,-1-1 1,1-1 0,-1-1 0,59-10 0,-3-6 31,86-30 1,-115 28-73,1 2 0,1 3 1,0 2-1,92-4 1,-142 15-22,0 0 0,1 1 0,-1 0-1,0 0 1,0 0 0,0 1 0,-1 1 0,1 0 0,0 0 0,-1 0 0,8 5 0,-4-1 160,-1 1-1,0 1 0,0 0 1,-1 0-1,0 1 0,8 11 1,-12-14-32,2 0 1,-1 0 0,1 0 0,0-1 0,0 0-1,0 0 1,1 0 0,0-1 0,0-1-1,1 1 1,-1-1 0,14 4 0,-7-5-55,1 0 0,-1-1 0,1 0 0,0-1 0,0-1 0,26-3 0,118-22 47,-118 16-138,0 1 0,0 3 0,80 0-1,-115 5 103,-1 1-1,1 1 1,0-1-1,-1 1 1,1 0-1,-1 1 0,0 0 1,0 0-1,0 0 1,0 0-1,0 1 1,-1 0-1,1 0 1,-1 1-1,0-1 1,6 8-1,-8-9 69,2 0 0,-1 0-1,0-1 1,0 0 0,1 0 0,-1 0-1,1 0 1,0-1 0,-1 0 0,1 0-1,0 0 1,0 0 0,0-1 0,0 0-1,0 0 1,0 0 0,4-1-1,13-2 64,-1-1 0,29-9-1,-48 13-217,47-15 67,111-25-29,-142 36-96,1 1 0,-1 2 0,1 0 0,-1 0 0,1 2 1,29 5-1,-42-5-55,0 1 1,-1 0 0,1 1 0,-1-1-1,0 1 1,0 1 0,0-1-1,0 0 1,-1 1 0,1 0 0,-1 0-1,0 1 1,4 4 0,20 19-4062,-17-23-3490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3.819"/>
    </inkml:context>
    <inkml:brush xml:id="br0">
      <inkml:brushProperty name="width" value="0.025" units="cm"/>
      <inkml:brushProperty name="height" value="0.025" units="cm"/>
    </inkml:brush>
  </inkml:definitions>
  <inkml:trace contextRef="#ctx0" brushRef="#br0">350 100 12940,'-8'-10'669,"0"1"0,0 1 0,-1-1 0,0 1-1,0 1 1,-1 0 0,0 0 0,0 1 0,-1 0 0,0 1-1,-13-5 1,18 8-527,1 0 0,-1 1 0,0 0 0,1 0 0,-1 1 0,0 0 0,0 0 0,0 0 0,0 0 0,1 1 0,-1 0 0,0 0 0,1 1 0,-1 0 0,1 0 0,-1 0 0,1 0 0,0 1 0,0 0 0,0 0 0,0 0 0,0 1 0,1 0 0,0 0 0,-5 5 0,0 1 77,1 1-1,0 1 1,0-1-1,1 1 1,1 0-1,0 1 1,1 0 0,0 0-1,1 0 1,0 0-1,1 1 1,1 0-1,0-1 1,1 1 0,0 0-1,1 0 1,3 23-1,-2-32-193,0-1-1,0 1 0,0 0 0,0 0 0,1 0 1,-1-1-1,1 1 0,1-1 0,-1 0 0,1 1 1,-1-1-1,1 0 0,0 0 0,0-1 0,1 1 1,-1-1-1,1 1 0,0-1 0,0 0 0,0-1 1,0 1-1,1-1 0,-1 0 0,0 0 0,1 0 1,0 0-1,-1-1 0,1 0 0,0 0 0,0 0 1,0 0-1,0-1 0,9 0 0,0-1 86,-1 1-1,1-2 0,-1 0 1,0-1-1,0 0 0,0 0 1,0-2-1,-1 0 1,0 0-1,0-1 0,17-11 1,-18 9 20,-1 0 0,-1-1 0,0 0 1,0 0-1,0-1 0,-1 0 0,-1-1 0,10-16 1,-14 22-90,0 0 0,-1-1 0,1 1 1,-1-1-1,-1 1 0,1-1 1,-1 0-1,0 0 0,0 0 1,0 0-1,-1 0 0,0 0 1,0 1-1,-1-1 0,0 0 0,0 0 1,0 0-1,0 0 0,-1 1 1,-4-10-1,5 12-124,-1 1 1,1-1-1,-1 1 1,0-1-1,0 1 1,0 0-1,0 0 1,0 0-1,-1 0 0,1 0 1,-1 0-1,1 1 1,-1-1-1,0 1 1,1 0-1,-1 0 1,0 0-1,0 0 0,0 0 1,0 0-1,0 1 1,0 0-1,0-1 1,0 1-1,0 0 1,0 0-1,0 1 0,0-1 1,0 1-1,0-1 1,1 1-1,-1 0 1,0 0-1,-4 2 1,4-2-45,1 1 1,0-1-1,0 0 1,-1 1-1,1-1 1,0 1-1,0-1 1,0 1-1,1 0 1,-1 0-1,0 0 1,1 0-1,-1 0 1,1 1-1,0-1 1,-1 0-1,1 1 1,0-1-1,1 1 1,-1-1-1,0 1 1,1-1-1,-1 1 1,1-1-1,0 1 1,0 0-1,0-1 1,0 1-1,0-1 1,1 1 0,-1 0-1,1-1 1,0 1-1,-1-1 1,1 0-1,0 1 1,0-1-1,1 0 1,1 3-1,12 10-4955,4-5-1810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5.037"/>
    </inkml:context>
    <inkml:brush xml:id="br0">
      <inkml:brushProperty name="width" value="0.025" units="cm"/>
      <inkml:brushProperty name="height" value="0.025" units="cm"/>
    </inkml:brush>
  </inkml:definitions>
  <inkml:trace contextRef="#ctx0" brushRef="#br0">37 38 10378,'0'0'12620,"-4"12"-10266,0-1-1732,-19 67 2828,21-72-3293,1 1 1,0 0-1,0 0 0,0 0 1,1 0-1,0 0 0,1 0 1,-1 0-1,1 0 0,2 7 1,-1-11-138,-1-1 0,1 1 0,-1-1 0,1 0 0,0 1 0,0-1 0,0 0 0,0 0 0,0-1 0,0 1 0,1 0 0,-1-1 1,0 1-1,1-1 0,0 0 0,-1 0 0,1 0 0,0 0 0,-1 0 0,1-1 0,0 1 0,0-1 0,0 1 0,-1-1 0,1 0 0,4-1 0,-2 1 59,1 0 0,0-1-1,-1 1 1,1-1 0,-1-1-1,1 1 1,-1-1 0,1 0-1,-1 0 1,0 0 0,0-1-1,6-4 1,-5 2-77,0 0 1,-1-1-1,1 0 0,-1 0 0,-1 0 1,1 0-1,-1-1 0,0 1 1,-1-1-1,0 0 0,0 0 0,0-1 1,-1 1-1,0-1 0,0 1 1,-1-1-1,0 1 0,0-1 0,-1 0 1,-1-11-1,1 19-2,0-1 0,0 1 0,0 0 0,0-1 0,-1 1 0,1 0 0,0 0 0,0-1 0,-1 1 0,1 0 0,0-1 0,-1 1 0,1 0 0,0 0 0,0 0 0,-1-1 0,1 1 0,0 0 0,-1 0 0,1 0 0,-1 0 0,1 0 0,0 0 0,-1 0 0,1 0 0,0-1 0,-1 1 0,1 1 0,-1-1 0,1 0 0,0 0 0,-1 0 0,1 0 0,0 0 0,-1 0 0,1 0 0,0 0 0,-1 0 0,1 1 0,0-1 0,-1 0 0,1 0 0,0 1 0,-1-1 0,1 0 0,0 0 0,0 1 0,-1-1 0,1 0 0,0 1 0,0-1 0,0 0 0,-1 1 0,1-1 0,0 0 0,0 1 0,0-1 0,0 1 0,-15 19 0,13-16 0,1 0 0,-1 0 0,1 0 0,0 0 0,0 0 0,1 1 0,-1-1 0,1 0 0,0 0 0,0 1 0,1 6 0,0-9 0,-1 0 0,1-1 0,0 1 0,0 0 0,0-1 0,0 1 0,0-1 0,0 1 0,1-1 0,-1 0 0,0 1 0,1-1 0,-1 0 0,1 0 0,-1 0 0,1 0 0,-1 0 0,1 0 0,0 0 0,0-1 0,-1 1 0,1-1 0,0 1 0,0-1 0,0 0 0,0 0 0,-1 1 0,5-2 0,16 2 0,0 0 0,0-2 0,1-1 0,26-6 0,-39 6 0,0 0 0,-1-1 0,1 0 0,-1 0 0,0-1 0,0-1 0,0 0 0,0 0 0,-1 0 0,0-1 0,14-13 0,-20 18 0,-1 0 0,0-1 0,0 1 0,0 0 0,0-1 0,0 1 0,0 0 0,0-1 0,-1 1 0,1-1 0,0 1 0,-1-1 0,1 0 0,-1 1 0,1-1 0,-1 1 0,0-3 0,0 3 0,0 0 0,-1 1 0,1-1 0,0 0 0,-1 1 0,1-1 0,0 0 0,-1 1 0,1-1 0,-1 0 0,1 1 0,-1-1 0,1 1 0,-1-1 0,1 1 0,-1-1 0,0 1 0,1 0 0,-1-1 0,0 1 0,1 0 0,-1-1 0,0 1 0,0 0 0,1 0 0,-2 0 0,-1-1 0,0 1 0,-1 0 0,1-1 0,-1 2 0,1-1 0,0 0 0,-1 1 0,1-1 0,0 1 0,0 0 0,-1 0 0,1 0 0,0 1 0,0-1 0,-5 4 0,-37 33 0,42-35 0,1-1 0,0 1 0,-1-1 0,1 1 0,0 0 0,0 0 0,1 0 0,-1 0 0,1 0 0,-1 1 0,1-1 0,0 0 0,0 1 0,0 5 0,1-8 0,0 0 0,1-1 0,-1 1 0,1 0 0,-1 0 0,1 0 0,0-1 0,-1 1 0,1 0 0,0-1 0,-1 1 0,1 0 0,0-1 0,0 1 0,0-1 0,0 1 0,-1-1 0,1 0 0,0 1 0,0-1 0,0 0 0,0 0 0,0 1 0,0-1 0,0 0 0,0 0 0,0 0 0,0 0 0,1-1 0,42 1 0,-32 0 0,60-3 0,-45 0 0,0 2 0,54 5 0,-80-3 0,1-1 0,0 1 0,0-1 0,-1 1 0,1-1 0,0 1 0,-1 0 0,1 0 0,0 0 0,-1 0 0,1 0 0,-1 0 0,0 1 0,1-1 0,-1 0 0,0 1 0,0-1 0,2 4 0,10 10 0,-13-15 0,1 0 0,-1 1 0,0-1 0,1 0 0,-1 0 0,0 0 0,1 1 0,-1-1 0,0 0 0,1 0 0,-1 0 0,1 0 0,-1 0 0,0 0 0,1 0 0,-1 0 0,0 0 0,1 0 0,-1 0 0,1 0 0,-1 0 0,0 0 0,1 0 0,-1 0 0,0 0 0,1 0 0,-1-1 0,0 1 0,1 0 0,-1 0 0,0 0 0,1-1 0,-1 1 0,0 0 0,1 0 0,-1-1 0,0 1 0,0 0 0,1-1 0,-1 1 0,0 0 0,0-1 0,0 1 0,0 0 0,1-1 0,-1 1 0,0 0 0,0-1 0,0 1 0,0-1 0,0 1 0,0 0 0,0-1 0,0 1 0,0-1 0,3-25 0,-3 24 0,2-15 0,-1 11 0,0 0 0,0-1 0,-1 1 0,0 0 0,0-1 0,0 1 0,-1-1 0,0 1 0,0 0 0,0 0 0,-1 0 0,-5-11 0,7 17 0,0 0 0,0 0 0,0 0 0,0 0 0,0 0 0,0 0 0,0 0 0,0 1 0,0-1 0,0 0 0,0 0 0,0 0 0,-1 0 0,1 0 0,0 0 0,0 0 0,0 0 0,0 0 0,0 0 0,0 0 0,-1 1 0,1-1 0,0 0 0,0 0 0,0 0 0,0 0 0,0 0 0,0 0 0,-1 0 0,1 0 0,0 0 0,0 0 0,0 0 0,0 0 0,0 0 0,-1-1 0,1 1 0,0 0 0,0 0 0,0 0 0,0 0 0,0 0 0,0 0 0,0 0 0,-1 0 0,1 0 0,0 0 0,0 0 0,0-1 0,0 1 0,0 0 0,0 0 0,0 0 0,0 0 0,0 0 0,0 0 0,0-1 0,0 1 0,0 0 0,0 0 0,0 0 0,-1 0 0,1 0 0,0 0 0,0-1 0,1 1 0,8 10 0,4-6-204,0 0 0,-1-1 1,2-1-1,-1 0 0,0 0 0,0-2 0,0 1 0,1-2 1,-1 0-1,19-3 0,5-12 63,-32 14 200,-1-1 1,1 1-1,-1 0 1,1 0-1,0 1 1,0-1-1,0 1 1,0 0-1,0 0 1,0 1 0,0-1-1,0 1 1,0 1-1,0-1 1,6 1-1,-10 0-41,0-1 1,0 1-1,0-1 0,1 1 0,-1 0 0,0 0 1,0-1-1,0 1 0,0 0 0,0 0 0,0 0 1,0 0-1,0 0 0,-1 0 0,1 0 0,0 1 1,-1-1-1,1 0 0,-1 0 0,1 1 0,-1-1 1,1 0-1,-1 0 0,0 1 0,0 1 0,1 43 653,0-13-384,-1-32-287,0-1 0,1 1 0,-1 0 0,1-1 0,-1 1 0,1 0 0,-1-1 0,1 1 0,-1-1 0,1 1 0,0 0 0,-1-1 0,1 0 0,0 1 0,-1-1 0,1 1 0,0-1 0,0 0 0,-1 0 0,1 1 0,0-1 0,0 0 0,0 0 0,0 0 0,-1 0 0,1 0 0,0 0 0,0 0 0,0 0 0,-1 0 0,1 0 0,0-1 0,0 1 0,0 0 0,-1 0 0,1-1 0,0 1 0,0-1 0,-1 1 0,2-1 0,29-17 0,-2-11 0,-23 22 0,0 0 0,1 0 0,0 1 0,12-10 0,-17 42 0,-2-25 0,0 1 0,0 0 0,0-1 0,0 1 0,0-1 0,0 1 0,0 0 0,1-1 0,-1 1 0,0-1 0,1 1 0,0 0 0,-1-1 0,1 0 0,0 1 0,-1-1 0,1 1 0,0-1 0,0 0 0,0 0 0,1 1 0,-1-1 0,0 0 0,0 0 0,2 1 0,1-1 0,0 0 0,0 0 0,0 0 0,0-1 0,0 1 0,0-1 0,0 0 0,0 0 0,6-2 0,-1 1 0,0-1 0,-1-1 0,1 1 0,0-2 0,-1 1 0,0-1 0,0 0 0,0-1 0,0 0 0,12-10 0,-10 6 0,1 0 0,-2 0 0,1-1 0,-1 0 0,-1-1 0,12-17 0,-27 40 0,0 1 0,2-1 0,-1 1 0,2 1 0,0-1 0,0 1 0,1-1 0,-1 20 0,4-32-19,0 0 0,0 0-1,0 0 1,0 0 0,0 0 0,0 0 0,0 0-1,0-1 1,1 1 0,-1 0 0,0 0-1,1 0 1,-1 0 0,0 0 0,1-1 0,-1 1-1,1 0 1,-1 0 0,1-1 0,0 1 0,-1 0-1,1-1 1,0 1 0,-1 0 0,1-1-1,0 1 1,0-1 0,0 0 0,-1 1 0,1-1-1,0 1 1,0-1 0,0 0 0,0 0 0,0 0-1,0 1 1,0-1 0,0 0 0,-1 0 0,1 0-1,0 0 1,0-1 0,0 1 0,0 0-1,0 0 1,0 0 0,1-1 0,1 0-196,0 0 1,0 0-1,1-1 1,-1 1 0,-1-1-1,1 1 1,0-1-1,0 0 1,-1 0-1,1 0 1,-1 0-1,4-5 1,-2-1-1256,0 1 1,-1-1 0,0 0-1,0 0 1,-1 0 0,0-1-1,0 1 1,-1 0 0,0-1-1,-1-14 1,0 18 458,2-44-10360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5.410"/>
    </inkml:context>
    <inkml:brush xml:id="br0">
      <inkml:brushProperty name="width" value="0.025" units="cm"/>
      <inkml:brushProperty name="height" value="0.025" units="cm"/>
    </inkml:brush>
  </inkml:definitions>
  <inkml:trace contextRef="#ctx0" brushRef="#br0">13 4 14189,'-6'-4'4741,"-1"4"800,7 7-3651,0 4-641,3 3-897,12-1-255,-2-5-1731,2-8-5541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5.845"/>
    </inkml:context>
    <inkml:brush xml:id="br0">
      <inkml:brushProperty name="width" value="0.025" units="cm"/>
      <inkml:brushProperty name="height" value="0.025" units="cm"/>
    </inkml:brush>
  </inkml:definitions>
  <inkml:trace contextRef="#ctx0" brushRef="#br0">143 61 9897,'0'0'9567,"-4"-9"-6311,3 4-2859,-1 1 0,0 0 0,-1 0 0,1 0 0,-1 1-1,1-1 1,-1 0 0,0 1 0,-6-5 0,8 7-301,-1 0 1,1 0-1,-1 0 0,1 0 1,-1 1-1,0-1 0,1 0 0,-1 1 1,0-1-1,1 1 0,-1 0 1,0 0-1,0-1 0,1 1 1,-1 0-1,0 1 0,0-1 1,0 0-1,1 0 0,-1 1 1,0-1-1,1 1 0,-1-1 1,0 1-1,1 0 0,-1 0 1,1 0-1,-1 0 0,1 0 1,-1 0-1,1 0 0,0 0 1,-1 0-1,1 1 0,-1 1 1,-2 1-49,1 0 1,0 0-1,0 0 1,0 1 0,0 0-1,1-1 1,0 1 0,-1 0-1,2 0 1,-3 10 0,3-14-46,1 1 1,0-1-1,-1 0 1,1 1-1,0-1 1,0 1-1,0-1 1,0 0-1,0 1 1,0-1 0,1 0-1,-1 1 1,0-1-1,1 0 1,-1 1-1,1-1 1,-1 0-1,1 0 1,0 1-1,-1-1 1,1 0-1,0 0 1,0 0-1,0 0 1,0 0-1,0 0 1,0 0 0,0 0-1,0-1 1,0 1-1,1 0 1,-1 0-1,0-1 1,0 1-1,1-1 1,-1 0-1,0 1 1,1-1-1,-1 0 1,0 1-1,1-1 1,-1 0-1,0 0 1,3-1 0,1 1-67,1 0 1,0-1-1,-1 0 1,1 0-1,-1 0 1,1-1-1,-1 0 1,1 0-1,-1 0 1,0-1-1,0 0 1,0 0-1,7-6 1,26-14-804,-37 23 855,-1-1 0,1 1 0,-1 0 0,1 0 0,-1 0 0,1-1 0,0 1 0,-1 0 0,1 0 0,-1 0 1,1 0-1,-1 0 0,1 0 0,-1 0 0,1 0 0,0 0 0,-1 0 0,1 0 0,-1 0 0,1 0 0,-1 1 0,1-1 0,-1 0 0,1 0 0,-1 1 0,1-1 0,-1 0 0,1 1 0,-1-1 0,0 0 0,2 2 0,5 20-120,-7 40 205,-1-47-34,1 32 710,-11 80 0,11-126-717,-1 0 0,1 0-1,-1 0 1,0 0 0,1 0 0,-1 0-1,0 0 1,1 0 0,-1 0 0,0 0 0,0 0-1,0-1 1,0 1 0,0 0 0,0-1-1,0 1 1,0 0 0,0-1 0,0 0 0,0 1-1,0-1 1,0 0 0,-1 1 0,1-1 0,0 0-1,0 0 1,0 0 0,0 0 0,-1 0-1,1 0 1,0 0 0,0 0 0,-3-1 0,-51-11 27,33 6-23,-48 2 91,70 3-173,-1 0 1,0 0-1,1 0 0,-1 0 1,1 0-1,0 0 0,-1 0 1,1-1-1,0 1 1,0 0-1,-1 0 0,1 0 1,0 0-1,0 0 0,0 0 1,1 0-1,-1-1 1,0 1-1,0 0 0,1-2 1,6-25-3183,19 4-3873,-10 11 1196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6.720"/>
    </inkml:context>
    <inkml:brush xml:id="br0">
      <inkml:brushProperty name="width" value="0.025" units="cm"/>
      <inkml:brushProperty name="height" value="0.025" units="cm"/>
    </inkml:brush>
  </inkml:definitions>
  <inkml:trace contextRef="#ctx0" brushRef="#br0">58 23 7976,'0'0'19330,"-2"13"-18150,-21 118 986,12-86-1491,3 0 0,-5 74-1,13-119-670,0 1-1,0 0 1,-1 0 0,1 0-1,0-1 1,0 1 0,0 0-1,0 0 1,1 0-1,-1 0 1,0-1 0,0 1-1,0 0 1,1 0-1,-1 0 1,0-1 0,1 1-1,-1 0 1,1-1-1,-1 1 1,1 0 0,-1-1-1,1 1 1,-1 0-1,1-1 1,0 1 0,-1-1-1,1 1 1,1 0-1,0-1-7,-1 0 0,1 0-1,-1-1 1,1 1-1,-1 0 1,0 0-1,1-1 1,-1 1-1,1-1 1,-1 0 0,0 1-1,1-1 1,-1 0-1,0 0 1,2-1-1,47-44-799,-45 40 493,3-2 49,-4 4 191,-1 0 0,1 0 0,0 1 0,0-1 0,0 1 0,0 0 0,0 0 0,1 0 0,7-2 0,-11 5 67,-1 0 1,1 0-1,-1 0 0,1 0 0,0 0 0,-1 0 1,1 0-1,0 1 0,-1-1 0,1 0 0,-1 0 0,1 1 1,-1-1-1,1 0 0,-1 1 0,1-1 0,-1 1 1,1-1-1,-1 0 0,1 1 0,-1-1 0,0 1 0,1-1 1,-1 1-1,0 0 0,1-1 0,-1 1 0,0-1 0,0 1 1,0 0-1,0-1 0,1 1 0,-1-1 0,0 1 1,0 0-1,0-1 0,0 1 0,0 0 0,0-1 0,-1 1 1,2 36 181,-2-30-56,0 13 169,1-12-182,-1 1 0,1 0-1,0 0 1,1 0-1,2 10 1,-3-18-97,0 0-1,1 0 1,-1 0-1,1 0 1,-1 0-1,1 0 1,-1 0-1,1 0 1,-1 0-1,1 0 1,0 0-1,0 0 1,-1 0-1,1 0 1,0-1-1,0 1 1,0 0-1,0-1 1,0 1-1,0 0 1,0-1-1,0 0 1,0 1-1,0-1 1,1 1 0,-1-1-1,0 0 1,0 0-1,0 0 1,0 0-1,0 0 1,1 0-1,-1 0 1,0 0-1,0 0 1,0 0-1,0-1 1,0 1-1,1-1 1,-1 1-1,0 0 1,0-1-1,0 0 1,0 1-1,0-1 1,1-1 0,3-1-16,1-1 1,-1 0-1,0 0 1,0-1 0,0 0-1,-1 0 1,1 0-1,-1 0 1,0 0 0,-1-1-1,0 0 1,5-10 0,29-80-1291,-33 84 998,16-51-1237,-8 22-230,2-1 0,24-48 0,-37 89 1776,0-1 33,-1 0 0,1 0 0,0 0 0,0 0 0,0 1 0,0-1 0,0 0 1,1 1-1,-1-1 0,0 0 0,1 1 0,-1 0 0,1-1 0,0 1 0,-1 0 0,1 0 0,0 0 0,0 0 0,0 0 0,-1 0 0,1 0 0,3 0 1,-4 4 142,0 0 0,0 0 0,0 0 0,0 1 1,0-1-1,-1 0 0,1 0 0,-1 1 0,0-1 1,0 0-1,0 0 0,0 1 0,-1 3 1,0-1 123,-12 145 1741,8-117-1778,1 1-1,1-1 1,2 1 0,5 45 0,-4-78-266,1-1 1,-1 1-1,1 0 1,-1-1-1,1 1 1,0-1-1,-1 1 1,1-1-1,0 0 1,0 1-1,0-1 1,0 0-1,0 1 1,1-1-1,-1 0 1,0 0-1,0 0 1,1 0-1,-1 0 1,1 0-1,-1-1 1,3 2-1,-3-2-1,0 1 0,0-1 1,0 0-1,-1 0 0,1 0 0,0 0 1,0 0-1,0 0 0,0 0 0,0 0 0,0 0 1,0 0-1,-1 0 0,1-1 0,0 1 1,0 0-1,0 0 0,0-1 0,-1 1 0,1-1 1,0 1-1,0-1 0,-1 1 0,1-1 1,0 0-1,-1 1 0,1-1 0,-1 0 0,1 1 1,-1-1-1,1 0 0,-1 0 0,1 1 1,-1-1-1,1 0 0,-1 0 0,0 0 0,0 0 1,0 1-1,1-3 0,0-5-181,0 1 0,-1-1 0,1 0 0,-1 0 0,-1 0 0,0 0 0,0 1 0,0-1 0,-1 0 0,0 1 0,-1-1 0,0 1 0,0-1 0,0 1 0,-1 0 0,0 1 0,0-1 0,-9-9 0,2 3 77,-1 0 0,0 1 1,-1 0-1,0 1 1,-1 1-1,0 0 1,-23-12-1,19 16 1038,11 4 103,13 2 846,134 17-1047,-121-17-2532,1 0-1,35-5 1,-7-9-6492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7.292"/>
    </inkml:context>
    <inkml:brush xml:id="br0">
      <inkml:brushProperty name="width" value="0.025" units="cm"/>
      <inkml:brushProperty name="height" value="0.025" units="cm"/>
    </inkml:brush>
  </inkml:definitions>
  <inkml:trace contextRef="#ctx0" brushRef="#br0">17 180 12524,'0'0'10143,"-1"9"-7869,-3 23-401,-1-1-845,1 0 0,2 1 0,2 44-1,0-74-1012,0 0-1,1 0 1,-1 0 0,1 0-1,0 0 1,0 0-1,0 0 1,0 0-1,0 0 1,0-1 0,0 1-1,0 0 1,1-1-1,-1 1 1,1-1-1,-1 1 1,1-1 0,0 1-1,0-1 1,-1 0-1,1 0 1,0 0-1,0 0 1,0 0 0,0-1-1,0 1 1,0-1-1,0 1 1,0-1-1,0 0 1,1 1 0,-1-1-1,0 0 1,0 0-1,0-1 1,0 1-1,3-1 1,4 0 18,0-1 0,0 0 0,0 0-1,-1-1 1,1 0 0,0-1 0,11-6 0,10-10-72,-1-2-1,34-32 1,5-4-398,-39 42 380,-28 16 60,-1 0 0,1 0 0,0 0 1,-1 0-1,1 0 0,0 0 1,-1 0-1,1 0 0,-1 0 0,1 1 1,0-1-1,-1 0 0,1 0 1,-1 1-1,1-1 0,-1 0 0,1 1 1,-1-1-1,1 1 0,-1-1 1,1 1-1,-1-1 0,1 1 0,-1-1 1,0 1-1,1-1 0,-1 1 1,0-1-1,0 1 0,1-1 1,-1 1-1,0 0 0,0-1 0,0 1 1,0 0-1,1-1 0,-1 1 1,0-1-1,0 1 0,-1 0 0,1-1 1,0 1-1,0 0 0,0 0 1,-3 59 593,2-44-374,0-1 0,1 1 0,3 27 0,-3-42-223,0-1 0,0 1 0,1-1 0,-1 0 0,0 0 0,0 1 0,1-1 0,-1 0 0,0 1 0,1-1 0,-1 0 0,0 0 0,1 1 0,-1-1 0,0 0 0,1 0 0,-1 0 0,0 0 0,1 1 0,-1-1 0,1 0 0,-1 0 0,0 0 0,1 0 0,-1 0 0,1 0 0,-1 0 0,0 0 0,1 0 0,-1 0 0,1 0 0,-1-1 0,0 1 0,1 0 0,-1 0 0,0 0 0,1 0 0,-1-1 0,0 1 0,1 0 0,-1 0 0,0 0 0,1-1 0,-1 1 0,0 0 0,1-1 0,-1 1 0,0 0 0,0-1 0,18-14 0,-6 0-740,0-1 0,-1 0 0,16-30 0,37-113-8857,-39 90 6272,2 1-2926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8.802"/>
    </inkml:context>
    <inkml:brush xml:id="br0">
      <inkml:brushProperty name="width" value="0.025" units="cm"/>
      <inkml:brushProperty name="height" value="0.025" units="cm"/>
    </inkml:brush>
  </inkml:definitions>
  <inkml:trace contextRef="#ctx0" brushRef="#br0">219 0 6022,'0'0'17830,"-8"4"-16181,-5 2-965,1-1-1,0 2 0,1 0 1,-1 0-1,-18 17 0,10-4 179,8-11-579,2 1-1,-1 1 1,1 0 0,1 1-1,0-1 1,-9 18-1,46-60 44,-13 9-1393,-13 18 590,0 0 1,0 1-1,1-1 1,-1 0-1,1 1 1,0 0-1,0 0 0,0 0 1,1 0-1,-1 0 1,1 1-1,-1-1 0,1 1 1,7-3-1,-3 1-941,38-19-7254,-30 6 8510,-9-5 6560,-7 21-6188,-1 1 0,1-1 1,-1 1-1,1 0 0,-1-1 1,1 1-1,-1 0 0,1 0 0,-1-1 1,0 1-1,1 0 0,-1 0 0,1 0 1,-1 0-1,0 0 0,1 0 0,-1 0 1,1 0-1,-1 0 0,0 0 1,1 0-1,-1 0 0,1 0 0,-1 0 1,0 1-1,-32 6 1722,20 1-1598,1 0-1,1 1 1,0 0 0,0 1-1,1 0 1,0 1-1,1 0 1,0 1 0,0-1-1,2 2 1,-1-1 0,2 1-1,-10 23 1,16-35-334,-1 0 0,1 0 0,-1 0 0,1 0 0,0 0 0,0 0 0,-1 0 0,1 0 0,0 0 0,0 0 0,0 0 0,0 0 0,0 0 0,0 0 0,0 0 0,0 0 0,1 0 0,-1 0 0,0 0 0,1 0 0,-1 0 0,0 0 0,1 0 0,-1 0 0,1 0 0,0 0 0,-1-1 0,1 1 0,0 0 0,-1 0 0,3 1 0,-1-2 0,0 1 0,1-1 0,-1 0 0,0 1 0,1-1 0,-1 0 0,0 0 0,1-1 0,-1 1 0,0 0 0,0-1 0,1 1 0,2-2 0,12-5 0,0 0 0,26-16 0,-21 10 0,-15 8 0,0-1 0,1 2 0,0-1 0,0 1 0,0 0 0,1 1 0,-1 0 0,1 0 0,0 1 0,0 0 0,17-1 0,-24 4 0,-1-1 0,1 1 0,-1 0 0,0 0 0,1 0 0,-1 1 0,0-1 0,0 0 0,0 0 0,0 1 0,0-1 0,0 1 0,0-1 0,0 1 0,0-1 0,-1 1 0,1-1 0,0 1 0,-1 0 0,0-1 0,1 1 0,-1 0 0,0 0 0,0-1 0,0 1 0,0 0 0,0 0 0,-1 1 0,-2 54 0,-13-17 0,18-84 0,0 22 0,0 0 0,0 1 0,1 0 0,1-1 0,1 2 0,15-39 0,-19 58-38,0 0 1,1 0-1,-1 0 0,0 0 1,1 0-1,-1 0 0,1 0 1,-1 0-1,1 1 0,0-1 1,-1 1-1,1-1 0,0 1 1,-1 0-1,1 0 0,0-1 1,-1 1-1,1 0 0,0 0 1,1 1-1,46 3-1939,-34-2 811,-13-2 889,42 1-5739,-16-7-1432,-7-7-4537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8.100"/>
    </inkml:context>
    <inkml:brush xml:id="br0">
      <inkml:brushProperty name="width" value="0.025" units="cm"/>
      <inkml:brushProperty name="height" value="0.025" units="cm"/>
    </inkml:brush>
  </inkml:definitions>
  <inkml:trace contextRef="#ctx0" brushRef="#br0">93 0 10378,'0'0'6790,"-3"15"-3629,-33 123 2183,-6 12-1396,38-130-3775,1 0 0,1 1 0,0-1 0,1 0-1,4 31 1,-3-48-168,0-1-1,1 1 1,-1-1-1,1 1 0,0-1 1,-1 1-1,1-1 1,0 0-1,1 0 0,1 4 1,-2-5-7,-1-1 0,1 1 1,-1-1-1,1 1 1,-1-1-1,1 1 0,-1-1 1,1 0-1,-1 1 0,1-1 1,-1 0-1,1 0 0,0 1 1,-1-1-1,1 0 0,-1 0 1,1 0-1,0 0 0,-1 0 1,1 0-1,0 0 1,-1 0-1,1 0 0,0 0 1,-1 0-1,2 0 0,0-2-28,0 1 1,0 0-1,0-1 0,-1 1 0,1-1 0,0 1 1,-1-1-1,1 0 0,-1 0 0,1 1 0,-1-1 0,0 0 1,0-1-1,0 1 0,0 0 0,0 0 0,0 0 0,0-1 1,0-3-1,4-35-47,-2 0 1,-2-42-1,0 85 130,-1 1 0,1 0 0,0-1 0,0 1 0,0-1 0,0 1 0,0-1 0,1 0 0,-1 1 0,1-1 0,0 0 0,-1 0-1,1 0 1,0 0 0,0 0 0,0-1 0,4 4 0,-1-2 46,1 0-1,0 0 0,-1-1 0,1 0 1,0 0-1,0 0 0,11 1 1,-9-1-17,1-1 1,0-1 0,0 1 0,0-1 0,-1-1 0,1 0-1,0 0 1,0-1 0,-1 0 0,1 0 0,9-4-1,-14 3-63,0 1 0,0-1 0,0 0 0,-1 0 0,1 0 0,-1 0-1,5-6 1,-7 7-17,0 1 0,0-1 0,0 1 0,0 0 0,0-1 0,0 0 0,-1 1 0,1-1 0,0 0 0,-1 1 0,0-1 0,1 0 0,-1 1 0,0-1-1,0 0 1,0 0 0,0 1 0,0-1 0,0 0 0,0 0 0,-1 1 0,1-1 0,-1-2 0,0 4-2,1-1 0,0 1 0,-1-1 0,1 1 0,-1-1 0,1 1 0,-1-1 0,1 1 0,-1 0 0,1-1 0,-1 1 0,0 0 0,1-1 0,-1 1 0,1 0 0,-1 0 0,0 0 0,1-1 0,-1 1 0,0 0 0,1 0 0,-1 0 0,0 0 0,1 0 0,-1 0 0,0 0 0,1 1 0,-1-1 0,1 0 0,-1 0 0,0 0 0,1 1 0,-1-1 0,1 0 0,-1 1 0,0-1 0,1 0 0,-1 1 0,1-1 0,-1 1 0,1-1 0,0 1 0,-1-1 0,1 1 0,-1-1 0,0 2 0,-20 23 0,17-16 0,0 0 0,0 0 0,1 0 0,0 0 0,1 0 0,0 1 0,-1 15 0,3-23 0,-1 1 0,1-1 0,0 1 0,0-1 0,0 0 0,0 1 0,1-1 0,-1 1 0,1-1 0,-1 0 0,1 1 0,0-1 0,0 0 0,0 0 0,0 0 0,1 0 0,-1 0 0,0 0 0,1 0 0,-1 0 0,1 0 0,0 0 0,0-1 0,-1 1 0,1-1 0,0 1 0,0-1 0,1 0 0,-1 0 0,0 0 0,0 0 0,1 0 0,-1-1 0,4 2 0,5-1 0,0 0 0,0-1 0,0 0 0,0-1 0,-1 0 0,1 0 0,0-1 0,-1-1 0,1 0 0,-1 0 0,0-1 0,0 0 0,0-1 0,0 0 0,-1-1 0,11-8 0,-19 13 0,0 1 0,0-1 0,0 0 0,0 0 0,0 0 0,0 0 0,0 0 0,0 0 0,0 0 0,0 0 0,-1 0 0,1 0 0,0 0 0,-1 0 0,1-1 0,-1 1 0,0 0 0,1 0 0,-1-1 0,0 1 0,0 0 0,1 0 0,-1-1 0,0 1 0,0 0 0,-1-1 0,1 1 0,0 0 0,-1-2 0,0 0 0,-1 0 0,1 1 0,-1-1 0,0 1 0,0-1 0,0 1 0,0-1 0,0 1 0,-1 0 0,1 0 0,-6-3 0,0 0 0,0 0 0,0 1 0,0 0 0,-1 0 0,0 1 0,0 0 0,-14-3 0,65 21 0,7-8 0,1-3 0,0-1 0,84-7 0,-129 3-161,0 1 0,0-1 0,0 0 0,0-1 0,0 1 0,0-1 0,0 0 0,0 0 0,0 0 0,-1-1 0,9-5 0,-10 5 57,-1 1 1,0-1-1,1 1 1,-1-1 0,0 0-1,-1 1 1,1-1-1,0 0 1,-1 0 0,1 0-1,-1-1 1,0 1-1,0 0 1,0 0 0,-1-1-1,1 1 1,-1-1-1,0-4 1,0 7 112,0 1-1,0-1 1,-1 1-1,1-1 1,0 1-1,0-1 1,-1 1 0,1-1-1,0 1 1,-1-1-1,1 1 1,-1 0-1,1-1 1,0 1 0,-1 0-1,1-1 1,-1 1-1,1 0 1,-1 0-1,1-1 1,-1 1 0,1 0-1,-1 0 1,1 0-1,-1 0 1,0 0-1,1 0 1,-1 0 0,1 0-1,-1 0 1,1 0-1,-1 0 1,1 0-1,-1 0 1,1 0 0,-1 0-1,1 1 1,-1-1-1,1 0 1,-1 0-1,1 1 1,-1-1 0,0 1-1,-24 11 1003,19-7-773,1 1 1,0 0-1,0 1 1,0-1-1,-6 13 1,9-16-176,0 0 1,1 0-1,0 0 0,0 0 1,0 0-1,0 1 1,0-1-1,0 0 1,1 1-1,0-1 0,0 1 1,0-1-1,0 0 1,0 1-1,1-1 1,0 4-1,0-5-105,0-1-1,0 0 1,0 1-1,0-1 1,0 0-1,0 1 1,1-1-1,-1 0 1,0 0-1,1 0 1,-1 0-1,1 0 1,-1 0-1,1-1 1,0 1-1,-1 0 1,1-1-1,0 1 1,-1-1-1,1 0 1,0 0-1,3 1 1,45 0-2373,-37-2 1360,-7 1-223,1 0 0,-1-1 1,1 1-1,-1-1 0,0-1 0,0 1 0,11-6 0,14-7-4840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8.442"/>
    </inkml:context>
    <inkml:brush xml:id="br0">
      <inkml:brushProperty name="width" value="0.025" units="cm"/>
      <inkml:brushProperty name="height" value="0.025" units="cm"/>
    </inkml:brush>
  </inkml:definitions>
  <inkml:trace contextRef="#ctx0" brushRef="#br0">102 73 13293,'0'0'13153,"-11"-1"-10964,9 0-2065,-48-1 1341,48 2-1439,1 0-1,-1 0 1,1 0-1,-1 0 1,0 0-1,1 1 1,-1-1-1,1 1 1,-1-1-1,1 1 1,0-1-1,-1 1 1,1 0-1,0 0 1,-1 0-1,1 0 1,0 0 0,0 0-1,0 0 1,-1 0-1,1 0 1,1 1-1,-1-1 1,0 0-1,0 1 1,0-1-1,1 0 1,-1 1-1,1-1 1,-1 1-1,1-1 1,-1 1-1,1-1 1,0 4-1,0-3-56,1-1-1,0 1 0,0 0 0,0 0 0,0-1 0,0 1 0,0-1 0,1 1 1,-1-1-1,0 1 0,1-1 0,-1 0 0,1 1 0,-1-1 0,1 0 0,0 0 0,0 0 1,-1-1-1,1 1 0,0 0 0,0-1 0,0 1 0,0-1 0,0 1 0,0-1 1,2 0-1,58 9-1464,-58-9 1359,34 2-935,-17-1 508,0 0 1,-1 2-1,1 0 0,29 9 0,-49-12 612,0 0 0,0 0 0,0 0 0,0 1-1,-1-1 1,1 0 0,0 1 0,0-1 0,0 0 0,-1 1 0,1-1 0,0 1 0,-1-1 0,1 1 0,0-1 0,-1 1 0,1 0 0,-1-1 0,1 1 0,0 0 0,-1-1 0,0 1 0,1 0-1,-1 0 1,0-1 0,1 1 0,-1 0 0,0 0 0,0 0 0,1-1 0,-1 1 0,0 0 0,0 0 0,0 0 0,0 0 0,0 0 0,0-1 0,-1 1 0,1 0 0,0 0 0,0 0 0,0 0-1,-1-1 1,1 1 0,-1 0 0,1 0 0,0-1 0,-1 1 0,1 0 0,-1-1 0,0 1 0,1 0 0,-1-1 0,1 1 0,-1-1 0,0 1 0,0-1 0,-1 1 0,-45 32 2982,47-33-3033,-30 16 716,-42 17-1,61-29-604,-1 0-1,0 0 1,-1-1-1,1-1 1,-1 0-1,-22 1 1,35-3-127,-1 0 0,1 0 0,-1 0 0,1-1 0,-1 1 0,1 0-1,-1 0 1,1 0 0,-1-1 0,1 1 0,-1 0 0,1-1 0,0 1 0,-1 0 0,1-1 0,0 1 0,-1 0 0,1-1-1,0 1 1,-1-1 0,1 1 0,0-1 0,0 1 0,-1 0 0,1-1 0,0 1 0,0-1 0,0 1 0,0-1 0,0 1 0,0-1-1,0 0 1,-1 1 0,2-1 0,-1 1 0,0-1 0,0 1 0,0-1 0,0 1 0,0-1 0,0 1 0,0-1 0,1 0 0,10-24-2190,15-10-3306,56-57 0,-6 9-1638,-33 31 902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48.798"/>
    </inkml:context>
    <inkml:brush xml:id="br0">
      <inkml:brushProperty name="width" value="0.025" units="cm"/>
      <inkml:brushProperty name="height" value="0.025" units="cm"/>
    </inkml:brush>
  </inkml:definitions>
  <inkml:trace contextRef="#ctx0" brushRef="#br0">141 0 5445,'0'0'17270,"5"10"-14777,-2-6-2321,-1 0 0,0 1 0,0 0 0,0-1 0,0 1 0,-1 0 0,0 0 1,0 0-1,0 0 0,0 0 0,-1 0 0,0 0 0,0 0 0,0 0 0,-1 0 0,-1 7 0,-7 30 622,2-1-1,-1 50 1,7-70-753,1 0 0,1-1 1,0 1-1,2 0 0,1 0 0,7 25 0,-6-37-1303,-5-21 902,-8-26 205,-9 3 48,-2 1 0,-44-61 0,18 28-5,37 46 97,15 11 242,-3 9-181,0 0 0,0 1 0,1-1 0,-1 1 0,0 0 0,1 0 0,4 1 0,2 0-108,102 13-699,-9-1-6016,-36-9-2271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0.015"/>
    </inkml:context>
    <inkml:brush xml:id="br0">
      <inkml:brushProperty name="width" value="0.025" units="cm"/>
      <inkml:brushProperty name="height" value="0.025" units="cm"/>
    </inkml:brush>
  </inkml:definitions>
  <inkml:trace contextRef="#ctx0" brushRef="#br0">46 199 18129,'0'0'6086,"-2"10"-3945,-6 28-717,-4 19-20,2 1 1,-3 81-1,13-139-1401,0 0-1,0 0 1,0-1-1,0 1 1,1 0 0,-1 0-1,0 0 1,0 0-1,0 0 1,0-1-1,1 1 1,-1 0 0,0 0-1,0 0 1,0 0-1,1 0 1,-1 0 0,0 0-1,0 0 1,0 0-1,1 0 1,-1 0 0,0 0-1,0 0 1,0 0-1,1 0 1,-1 0 0,0 0-1,0 0 1,0 0-1,1 0 1,-1 0 0,0 0-1,0 0 1,0 1-1,1-1 1,-1 0 0,0 0-1,0 0 1,0 0-1,0 0 1,0 0-1,1 1 1,-1-1 0,0 0-1,0 0 1,0 0-1,0 0 1,0 1 0,0-1-1,0 0 1,0 0-1,0 0 1,1 1 0,-1-1-1,0 0 1,0 0-1,0 0 1,0 1 0,0-1-1,0 0 1,0 0-1,0 1 1,-1-1 0,1 0-1,11-15 169,-3-5-130,-1-1 1,-2 0-1,7-40 1,5-23-732,-17 83 671,0 0 0,0 0-1,0 1 1,0-1-1,0 0 1,0 0-1,1 0 1,-1 1-1,0-1 1,0 0-1,1 0 1,-1 1 0,1-1-1,-1 0 1,0 0-1,1 1 1,-1-1-1,1 1 1,0-1-1,-1 0 1,1 1 0,-1-1-1,1 1 1,0-1-1,-1 1 1,1 0-1,0-1 1,0 1-1,-1 0 1,1-1-1,0 1 1,0 0 0,-1 0-1,1 0 1,0 0-1,0 0 1,0 0-1,-1 0 1,1 0-1,0 0 1,0 0 0,0 0-1,0 0 1,-1 0-1,1 1 1,0-1-1,0 0 1,-1 1-1,1-1 1,0 0-1,-1 1 1,2 0 0,34 38-596,-26-27 333,0-3-287,0-1-1,0 0 0,1 0 1,0-1-1,0-1 0,1 0 1,-1 0-1,1-1 0,1-1 0,-1 0 1,0-1-1,1 0 0,0-1 1,0 0-1,0-1 0,0 0 1,0-1-1,0-1 0,0 0 1,22-5-1,-32 5 507,0 0 1,1 0-1,-1-1 1,0 1-1,0-1 1,0 1-1,0-1 0,0 0 1,0-1-1,-1 1 1,1 0-1,-1-1 1,1 1-1,-1-1 0,0 0 1,0 0-1,0 0 1,0 0-1,-1 0 1,1 0-1,0-4 0,-1 6 172,-1-1-1,0 1 1,0-1-1,1 1 0,-1-1 1,0 1-1,0-1 0,0 1 1,0-1-1,-1 1 1,1-1-1,0 1 0,-1 0 1,1-1-1,-1 1 1,1-1-1,-1 1 0,0 0 1,-1-3-1,0 3 86,1-1 1,-1 0-1,0 1 0,0 0 1,0 0-1,0-1 0,0 1 1,0 0-1,0 0 0,0 1 1,0-1-1,-1 0 0,1 1 1,0 0-1,-1-1 0,-3 1 0,1 0 56,-1 1 0,1-1 0,-1 1 0,1 0-1,0 1 1,0-1 0,0 1 0,0 0 0,0 0-1,0 1 1,0 0 0,1-1 0,-1 1 0,1 1-1,0-1 1,0 1 0,0 0 0,0 0-1,-3 5 1,3-5-69,1 1 0,-1-1 0,1 1 0,1-1 0,-1 1 0,0 0 0,1 0 0,0 0 0,1 0 0,-1 0 0,1 1 0,0-1 1,0 1-1,0-1 0,1 1 0,0-1 0,0 0 0,0 1 0,2 5 0,-1-9-168,-1-1 1,1 0 0,0 0 0,0 0-1,0 0 1,0 0 0,0 0 0,0 0-1,0 0 1,0 0 0,0 0 0,1 0 0,-1-1-1,0 1 1,1 0 0,-1-1 0,0 1-1,1-1 1,-1 0 0,1 1 0,-1-1-1,0 0 1,1 0 0,-1 0 0,1 0-1,-1 0 1,1 0 0,-1 0 0,2-1-1,3 0 12,0 1 0,0-1 0,-1-1 0,1 1 0,-1-1 0,7-2 0,-1-4-116,1 0 0,-1-1 0,0 0-1,-1 0 1,0-1 0,-1-1 0,0 0 0,-1 0 0,9-14 0,22-28-1011,-39 53 1094,1 0 0,-1 0 0,0 0 0,0-1 0,0 1 0,0 0 0,0 0 0,0 0 0,0 0 0,0 0 0,0 0 0,0 0 0,0 0 1,1-1-1,-1 1 0,0 0 0,0 0 0,0 0 0,0 0 0,0 0 0,0 0 0,1 0 0,-1 0 0,0 0 0,0 0 0,0 0 0,0 0 0,0 0 0,0 0 0,1 0 0,-1 0 0,0 0 0,0 0 0,0 0 0,0 0 0,0 0 0,1 0 0,-1 0 0,0 0 0,0 0 0,0 0 0,0 0 0,0 1 0,0-1 0,0 0 0,1 0 0,-1 0 0,0 0 0,0 0 0,0 0 0,0 0 0,0 0 0,0 1 0,0-1 0,0 0 0,3 13-26,-2 21 565,-1-28-383,-1-1 0,1 1-1,0-1 1,1 0 0,0 0 0,-1 0 0,2 1-1,-1-1 1,0 0 0,1 0 0,3 6 0,-3-9-101,-1 0 1,0-1 0,1 1 0,0-1 0,-1 1-1,1-1 1,0 0 0,-1 0 0,1 0-1,0 0 1,0 0 0,0 0 0,0 0-1,0-1 1,0 1 0,0-1 0,0 1 0,0-1-1,1 0 1,-1 0 0,0 0 0,0 0-1,0 0 1,0 0 0,0-1 0,0 1-1,0-1 1,0 1 0,3-2 0,3-1-30,-1 0 0,0-1 0,0 0 0,0 0 1,0 0-1,-1-1 0,1 0 0,-1 0 0,0-1 0,-1 1 1,1-1-1,4-8 0,8-9 5,-2-1-1,13-26 1,-8 7-82,27-83 0,-15 36-21,-41 162-347,-3-21 552,2 1 0,2 0 0,3 0 0,3 53 0,1-97-125,1-1 0,0 1 0,0-1 0,1 0 0,0 0 0,0 0 0,4 8 0,-6-13 0,1 0 0,0-1 0,0 1 0,0 0 0,0-1 0,0 1 0,0-1 0,0 1 0,0-1 0,1 1 0,-1-1 0,1 0 0,-1 1 0,1-1 0,-1 0 0,1 0 0,0 0 0,0-1 0,-1 1 0,1 0 0,0-1 0,0 1 0,0-1 0,0 1 0,-1-1 0,1 0 0,0 0 0,0 0 0,0 0 0,0 0 0,3-1 0,-4 1 0,1-1 0,-1 0 0,1 0 0,-1 0 0,0 0 0,1 0 0,-1 0 0,0-1 0,0 1 0,0 0 0,0-1 0,0 1 0,0-1 0,0 1 0,0-1 0,-1 1 0,1-1 0,0 1 0,-1-1 0,0 0 0,1 1 0,-1-1 0,0 0 0,0 0 0,0-2 0,0-50 0,0 46 0,-1-3 0,-1 0 0,0 0 0,-1 0 0,0 0 0,-1 0 0,0 1 0,-1 0 0,0 0 0,0 0 0,-1 0 0,0 1 0,-1 0 0,0 1 0,-14-15 0,20 22 0,0 0 0,0 0 0,0 0 0,0 0 0,0 0 0,-1 0 0,1 1 0,0-1 0,0 0 0,-1 1 0,1-1 0,0 1 0,-1-1 0,1 1 0,0 0 0,-1-1 0,-1 1 0,2 0 0,1 0 0,-1 1 0,1-1 0,-1 0 0,1 0 0,-1 1 0,1-1 0,0 1 0,-1-1 0,1 0 0,-1 1 0,1-1 0,0 1 0,-1-1 0,1 0 0,0 1 0,0-1 0,-1 1 0,1-1 0,0 1 0,0-1 0,0 1 0,-1 0 0,1-1 0,0 1 0,0-1 0,0 1 0,0 0 0,0 2 0,0 0 0,1 0 0,-1 0 0,0-1 0,1 1 0,0 0 0,-1 0 0,1-1 0,0 1 0,1 0 0,-1-1 0,0 1 0,1-1 0,-1 0 0,1 1 0,2 1 0,2 1 0,0-1 0,0 1 0,1-1 0,0-1 0,-1 1 0,1-1 0,1 0 0,-1-1 0,0 0 0,1 0 0,13 2 0,8-2 0,51 0 0,-48-3 0,-14 1 0,1-1 0,-1-1 0,0-1 0,32-9 0,-41 9 0,0 0 0,0 0 0,-1-1 0,1 0 0,-1-1 0,0 0 0,0 0 0,-1-1 0,0 1 0,0-2 0,8-8 0,-14 14 0,1 0 0,-1-1 0,0 1 0,0 0 0,0-1 0,0 1 0,-1-1 0,1 1 0,0-1 0,-1 1 0,1-1 0,-1 0 0,1 1 0,-1-1 0,0 0 0,1 1 0,-1-1 0,0 0 0,0 0 0,-1-2 0,1 3 0,-1-1 0,0 1 0,0 0 0,0-1 0,1 1 0,-1 0 0,0 0 0,-1 0 0,1 0 0,0 0 0,0 0 0,0 0 0,0 0 0,-1 1 0,1-1 0,0 0 0,-1 1 0,-1-1 0,-5-2 0,0 2 0,0-1 0,0 1 0,1 0 0,-1 1 0,0 0 0,-11 1 0,11 1 0,0 0 0,0 0 0,1 1 0,-1 1 0,1-1 0,0 1 0,0 0 0,0 1 0,0 0 0,1 0 0,0 0 0,0 1 0,0 0 0,1 0 0,0 0 0,0 1 0,-6 11 0,8-13 0,0 1 0,0-1 0,1 1 0,-1 0 0,1 0 0,1 0 0,-1 0 0,1 0 0,0 1 0,0 9 0,1-12 0,1 0 0,-1 0 0,1-1 0,0 1 0,0 0 0,0 0 0,0 0 0,1-1 0,-1 1 0,1-1 0,0 1 0,0-1 0,0 0 0,1 1 0,-1-1 0,1-1 0,5 6 0,0-2-104,0 0-1,0-1 1,0 0-1,1 0 1,0-1-1,0 0 1,0 0-1,1-1 1,12 2-1,-1-1-1167,0-1 0,-1-1-1,31-1 1,13-4-8897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1.288"/>
    </inkml:context>
    <inkml:brush xml:id="br0">
      <inkml:brushProperty name="width" value="0.025" units="cm"/>
      <inkml:brushProperty name="height" value="0.025" units="cm"/>
    </inkml:brush>
  </inkml:definitions>
  <inkml:trace contextRef="#ctx0" brushRef="#br0">4 0 17328,'0'0'3743,"0"11"-2046,-1 12-886,-2 49 1244,3-65-1916,0-1 1,1 1-1,-1-1 1,1 1-1,1-1 1,-1 0-1,1 1 1,3 5-1,-4-10-122,1 0-1,0 0 0,0 0 1,0 0-1,0-1 0,0 1 1,0-1-1,0 1 0,1-1 0,-1 0 1,1 0-1,-1 0 0,1 0 1,-1 0-1,1-1 0,-1 1 0,1-1 1,-1 0-1,1 1 0,0-1 1,-1 0-1,1-1 0,0 1 1,-1 0-1,1-1 0,-1 0 0,1 1 1,3-2-1,6-2 33,1 0-1,-1-1 1,0 0-1,14-8 1,40-31 22,-44 28 94,46-24-1,-68 39-108,1 1 0,-1 0-1,0 0 1,0 0 0,1 0-1,-1 0 1,0 0 0,0 0 0,0 0-1,1 0 1,-1-1 0,0 1 0,0 0-1,1 0 1,-1 0 0,0 0-1,0 0 1,1 1 0,-1-1 0,0 0-1,0 0 1,1 0 0,-1 0-1,0 0 1,0 0 0,1 0 0,-1 0-1,0 0 1,0 1 0,0-1-1,1 0 1,-1 0 0,0 0 0,0 1-1,0-1 1,0 0 0,1 0-1,-1 0 1,0 1 0,0-1 0,0 0-1,0 0 1,0 0 0,0 1 0,1 17 944,-8 20-270,7-37-606,-2 7-82,0-1 1,0 0-1,1 1 1,0-1-1,0 1 1,1 0-1,1 12 1,0-19-40,-1 0-1,0 0 1,1 1-1,-1-1 1,1 0 0,-1 0-1,1 0 1,0 1 0,-1-1-1,1 0 1,0 0 0,0 0-1,0 0 1,0 0-1,0-1 1,0 1 0,0 0-1,2 1 1,0-1-2,0 0 0,0 0-1,-1-1 1,1 1 0,0-1 0,0 0-1,0 0 1,0 0 0,0 0 0,-1 0-1,1 0 1,3-1 0,8-3-1,0-1 0,0 0 0,-1-1 0,1-1 0,-2 0 0,1 0 0,-1-1 0,22-19 0,-20 16 0,1 0 0,1 0 0,0 2 0,30-14 0,-45 22-3,0 0 0,0 1 0,0-1 0,0 1 0,0-1 1,0 1-1,0 0 0,0 0 0,1-1 0,-1 1 0,0 0 0,0 0 0,0 0 0,0 0 0,1 0 1,-1 0-1,0 1 0,0-1 0,0 0 0,0 1 0,1-1 0,-1 1 0,0-1 0,0 1 0,1 0 1,-1 0-7,-1 0 0,1 1 1,-1-1-1,1 0 1,-1 1-1,0-1 0,1 0 1,-1 0-1,0 1 1,0-1-1,0 0 0,0 1 1,0-1-1,0 0 1,-1 1-1,1-1 0,0 0 1,-1 2-1,-2 7-34,-1 0 0,0 0 0,-1 0 0,-6 11 0,8-17-141,-17 23-689,9-22-3563,1-16-5787,4-12-1634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1.660"/>
    </inkml:context>
    <inkml:brush xml:id="br0">
      <inkml:brushProperty name="width" value="0.025" units="cm"/>
      <inkml:brushProperty name="height" value="0.025" units="cm"/>
    </inkml:brush>
  </inkml:definitions>
  <inkml:trace contextRef="#ctx0" brushRef="#br0">1 0 16720,'0'0'8232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2.848"/>
    </inkml:context>
    <inkml:brush xml:id="br0">
      <inkml:brushProperty name="width" value="0.025" units="cm"/>
      <inkml:brushProperty name="height" value="0.025" units="cm"/>
    </inkml:brush>
  </inkml:definitions>
  <inkml:trace contextRef="#ctx0" brushRef="#br0">67 0 18097,'0'0'8018,"1"11"-6571,-4 23-782,0 0 0,-3 0-1,-15 56 1,8-42-41,-7 61 1,20-109-601,0 1 1,-1-1-1,1 1 0,0 0 1,0-1-1,0 1 0,0 0 1,0-1-1,0 1 0,0 0 1,0-1-1,0 1 1,0 0-1,0-1 0,0 1 1,0 0-1,0-1 0,1 1 1,-1 0-1,0-1 0,0 1 1,1-1-1,-1 1 1,0 0-1,1-1 0,-1 1 1,1-1-1,-1 1 0,1-1 1,-1 1-1,1-1 0,17-10 316,15-35-205,-25 24-330,0-1 0,-1 0 0,-1 0 0,-1 0 0,-1-1-1,-1 0 1,-1 0 0,-2-42 0,0 78 180,1 0-1,0 0 1,0 0-1,1 0 1,1 0 0,7 22-1,-8-31 34,0 1 1,0-1-1,1 1 0,-1-1 0,1 0 1,0 0-1,0 0 0,0 0 0,1-1 1,0 1-1,-1-1 0,1 0 0,0 0 1,0 0-1,1-1 0,-1 1 0,1-1 1,-1 0-1,1 0 0,0-1 0,7 2 1,-4-1 15,1-1 0,-1 0 0,1 0 0,0-1 0,0 0 1,-1-1-1,1 0 0,0 0 0,-1-1 0,1 0 0,-1 0 1,0-1-1,1 0 0,-1-1 0,0 1 0,-1-2 0,1 1 1,-1-1-1,0 0 0,0-1 0,-1 1 0,1-1 0,-1-1 1,0 1-1,-1-1 0,0 0 0,0 0 0,0-1 0,-1 1 1,0-1-1,-1 0 0,1 0 0,-2-1 0,1 1 0,-1-1 1,0 1-1,-1-1 0,0 1 0,0-11 0,-1 18-36,0 0-1,1-1 1,-1 1 0,0 0-1,0 0 1,0 0-1,0 0 1,0 0-1,0-1 1,0 1 0,0 0-1,0 0 1,-1 0-1,1 0 1,0 0-1,-1 0 1,1 0 0,-1-1-1,1 1 1,-1 0-1,1 1 1,-1-1-1,0 0 1,0 0 0,1 0-1,-1 0 1,0 0-1,0 1 1,0-1-1,-1-1 1,0 3-8,0 0 0,0-1 0,1 1 0,-1 0 1,1-1-1,-1 1 0,1 0 0,-1 0 0,1 0 0,-1 1 0,1-1 0,0 0 0,0 0 1,-1 1-1,1-1 0,0 1 0,0-1 0,0 1 0,1-1 0,-2 4 0,-7 10 43,2 0-1,0 0 1,1 1-1,0 0 0,1 0 1,1 1-1,1 0 1,0-1-1,1 1 1,1 0-1,0 0 1,4 31-1,-3-45-32,1-1 0,-1 1 0,1-1 0,0 1 0,0-1 0,0 1 0,0-1 0,0 0 0,1 1 0,-1-1 0,1 0 0,-1 0 0,1 0 0,0 0 0,0 0 0,0-1 0,0 1 0,0 0 0,0-1 0,4 2 0,-2-1 0,1 0 0,0-1 0,0 1 0,0-1 0,0 0 0,0-1 0,0 1 0,0-1 0,0 0 0,6-1 0,1 0 0,0-1 0,-1-1 0,1 0 0,-1 0 0,1-1 0,-1-1 0,0 0 0,14-8 0,-18 8 0,1 0 0,0-1 0,-1 0 0,0 0 0,-1-1 0,1 0 0,-1 0 0,-1 0 0,1-1 0,-1 0 0,-1 0 0,8-15 0,-15 21 0,-4 8 0,-5 7 0,9-9-11,1 0-1,0 1 1,0-1-1,0 1 1,0 0 0,1-1-1,0 1 1,0 0 0,0 0-1,1 0 1,-1 0-1,1 0 1,0-1 0,1 1-1,-1 0 1,1 0 0,0 0-1,2 5 1,-1-7-64,-1 1 0,1-1 0,0 0 0,1 0-1,-1 0 1,0 0 0,1 0 0,0 0 0,0-1 0,0 1 0,0-1 0,0 0 0,0 0 0,0 0 0,1 0 0,-1 0 0,1-1 0,-1 0-1,1 0 1,0 0 0,0 0 0,-1 0 0,7 0 0,33 0-5370,7-4-5061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3.966"/>
    </inkml:context>
    <inkml:brush xml:id="br0">
      <inkml:brushProperty name="width" value="0.025" units="cm"/>
      <inkml:brushProperty name="height" value="0.025" units="cm"/>
    </inkml:brush>
  </inkml:definitions>
  <inkml:trace contextRef="#ctx0" brushRef="#br0">23 0 6566,'0'0'17772,"-1"10"-16763,-7 370 4232,9-241-4034,-1-138-1193,0-1 0,0 1 0,0 0 0,0 0 0,0-1-1,0 1 1,0 0 0,0 0 0,0 0 0,0-1 0,0 1-1,0 0 1,1 0 0,-1-1 0,0 1 0,1 0 0,-1-1-1,0 1 1,1 0 0,-1-1 0,1 1 0,-1 0 0,1 0-1,11-9 301,10-29 12,4-36-326,28-122 0,-14 41 0,-40 154 0,20-50-105,-20 49 100,1 0 0,-1 0 0,1-1 0,-1 1 0,1 0 0,0 0 0,-1 0 0,1 0 0,0 0 0,0 0 0,0 0 0,0 0 0,0 1 1,0-1-1,0 0 0,0 1 0,0-1 0,0 0 0,1 1 0,-1-1 0,0 1 0,0 0 0,0-1 0,1 1 0,-1 0 0,0 0 0,0 0 0,1 0 0,-1 0 0,0 0 0,1 0 0,-1 0 1,0 0-1,0 1 0,1-1 0,0 1 0,0 1-7,-1-1 0,1 1 0,-1 0 1,1-1-1,-1 1 0,0 0 0,0 0 1,0 0-1,0 0 0,0 0 0,-1 0 1,1 0-1,0 0 0,-1 0 0,0 0 1,1 1-1,-1-1 0,0 0 0,0 0 1,0 0-1,-1 0 0,1 1 0,-1 3 0,0 1 12,-1 0 0,1-1 0,-1 1 0,0 0 0,0-1 0,-5 9 0,0-5 27,0 0 0,0-1 0,-1 0 1,0 0-1,-1-1 0,0 0 0,0-1 0,0 0 1,-1 0-1,0-1 0,-1 0 0,1-1 0,-1 0 1,0-1-1,-1 0 0,1-1 0,0 0 0,-1-1 1,0 0-1,-15 1 0,27-3-44,0 0 1,-1 0-1,1 0 0,0 0 0,0 0 1,-1 0-1,1 0 0,0 0 0,-1 0 1,1 0-1,0 0 0,0 0 1,-1 0-1,1 0 0,0 0 0,0 0 1,-1 0-1,1 0 0,0 0 0,0 0 1,-1 0-1,1 0 0,0 0 0,0-1 1,-1 1-1,1 0 0,0 0 1,0 0-1,-1 0 0,1-1 0,0 1 1,0 0-1,0 0 0,0 0 0,-1-1 1,1 1-1,0 0 0,0 0 1,0-1-1,0 1 0,0 0 0,0-1 1,10-9-1777,21-9-2815,-30 18 4441,63-35-11134,-26 10-59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4.872"/>
    </inkml:context>
    <inkml:brush xml:id="br0">
      <inkml:brushProperty name="width" value="0.025" units="cm"/>
      <inkml:brushProperty name="height" value="0.025" units="cm"/>
    </inkml:brush>
  </inkml:definitions>
  <inkml:trace contextRef="#ctx0" brushRef="#br0">88 11 15439,'0'0'5947,"-4"10"-3091,-23 56 547,10-29-842,-18 63 0,32-82-2561,2-18 0,1 1 0,0-1 0,0 0 0,0 1 0,0-1 0,0 0 0,0 1 0,0-1 0,0 0 0,0 1 0,0-1 0,0 0 0,0 1 0,0-1 0,0 0 0,0 1 0,0-1 0,0 0 0,0 1 0,0-1 0,0 0 0,0 1 0,1-1 0,-1 0 0,0 1 0,0-1 0,0 0 0,1 0 0,-1 1 0,0-1 0,0 0 0,1 0 0,-1 1 0,0-1 0,0 0 0,1 0 0,-1 0 0,0 0 0,1 1 0,-1-1 0,0 0 0,1 0 0,-1 0 0,0 0 0,1 0 0,-1 0 0,0 0 0,1 0 0,-1 0 0,0 0 0,1 0 0,-1 0 0,0 0 0,1 0 0,-1 0 0,0 0 0,1-1 0,-1 1 0,0 0 0,1 0 0,-1 0 0,0 0 0,0-1 0,1 1 0,-1 0 0,16-12 0,-16 12 0,15-18-439,0-2 0,-1 1 0,-1-2 0,-1 0 0,-1 0 0,-1-1-1,14-45 1,-41 111 800,12-34-129,1 0 0,0 0-1,1 0 1,0 1 0,0-1 0,1 1 0,-1 18 0,3-28-219,0-1 0,0 1 1,0-1-1,0 1 0,0-1 0,0 1 1,0-1-1,0 1 0,1-1 1,-1 1-1,0-1 0,0 1 0,0-1 1,1 1-1,-1-1 0,0 0 0,0 1 1,1-1-1,-1 1 0,0-1 1,1 0-1,-1 1 0,1-1 0,-1 0 1,0 0-1,1 1 0,-1-1 0,1 0 1,-1 0-1,1 0 0,-1 1 1,1-1-1,-1 0 0,1 0 0,22-3 178,19-18-35,-26 8-252,0-1 0,28-32 1,-40 41 76,1 0 1,-1 0-1,0-1 0,0 0 1,-1 0-1,0 0 1,0 0-1,0-1 1,-1 1-1,0-1 1,0 1-1,1-15 1,-4 30 117,0 0-1,-1 0 1,0 0 0,-1 0 0,-6 14 0,-7 30 290,15-52-388,1 0 1,0 1-1,-1-1 1,1 0-1,0 1 0,0-1 1,0 0-1,0 1 1,0-1-1,0 1 0,0-1 1,0 0-1,0 1 1,1-1-1,-1 0 0,0 1 1,1-1-1,-1 0 1,1 0-1,0 1 0,-1-1 1,1 0-1,0 0 1,0 0-1,0 0 0,0 0 1,2 2-1,0-2-1,0 0-1,1-1 1,-1 1-1,1-1 1,-1 1-1,1-1 1,-1 0-1,1 0 1,4-1-1,14 0-1,-18 0-5,0 0 0,0 0 0,0 0 0,0 0 0,0-1 0,0 0 0,-1 0-1,1 0 1,-1 0 0,1 0 0,-1-1 0,0 1 0,0-1 0,0 0 0,0 0 0,0 0 0,0-1 0,1-3 0,-1 3-2,-1 1 0,1-1 0,0 1 0,0 0 0,0-1 1,0 1-1,0 1 0,1-1 0,-1 0 0,1 1 0,0 0 0,-1 0 1,1 0-1,0 0 0,0 1 0,1-1 0,-1 1 0,0 0 0,0 1 1,6-2-1,-9 3 2,-1-1 0,1 1 1,-1-1-1,1 1 0,0-1 0,-1 1 1,1-1-1,-1 1 0,1 0 1,-1-1-1,1 1 0,-1 0 0,0-1 1,1 1-1,-1 0 0,0-1 1,0 1-1,1 0 0,-1 0 0,0-1 1,0 1-1,0 0 0,0 0 1,0 0-1,0-1 0,0 2 0,0 29-13,0-23 40,-18 116 482,18-123-502,0-1 0,0 0 0,0 1 0,0-1 0,1 0 0,-1 0 0,0 1 0,0-1 0,0 0 0,1 0 0,-1 0 0,0 1 0,0-1 0,1 0 0,-1 0 0,0 0 0,0 0 0,1 1 0,-1-1 0,0 0 0,1 0 0,-1 0 0,0 0 0,1 0 0,-1 0 0,0 0 0,1 0 0,-1 0 0,0 0 0,1 0 0,-1 0 0,0 0 0,0 0 0,1 0 0,-1 0 0,0-1 0,1 1 0,-1 0 0,0 0 0,0 0 0,1 0 0,-1-1 0,0 1 0,0 0 0,1 0 0,-1 0 0,0-1 0,0 1 0,0 0 0,1 0 0,-1-1 0,0 1 0,0-1 0,16-11 0,-3-3 0,-1 0 0,-1 0 0,0-1 0,-1 0 0,-1-1 0,0 0 0,7-21 0,-16 39-11,0 1 0,1-1 0,-1 0 0,0 1 0,1-1 0,-1 0 0,1 0 0,0 1 0,-1-1 0,1 0-1,0 0 1,0 0 0,-1 0 0,1 0 0,0 0 0,0 0 0,0 0 0,1 0 0,-1 0 0,0-1 0,0 1 0,0 0 0,0-1 0,1 1 0,-1-1 0,0 1 0,1-1 0,-1 0 0,0 1 0,1-1-1,-1 0 1,0 0 0,1 0 0,-1 0 0,1 0 0,-1 0 0,0-1 0,1 1 0,-1 0 0,0-1 0,1 1 0,1-1 0,-3 0-212,1 0 1,0 1-1,-1-1 1,1 1-1,-1-1 1,1 0-1,-1 1 0,1-1 1,-1 0-1,1 0 1,-1 1-1,0-1 1,1 0-1,-1 0 1,0 0-1,0 1 1,0-1-1,1 0 0,-1 0 1,0 0-1,0 0 1,0 0-1,0 1 1,-1-1-1,1 0 1,0 0-1,0 0 0,0 0 1,-1 1-1,1-1 1,-1-1-1,-11-28-10395,-4 8-3261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5.231"/>
    </inkml:context>
    <inkml:brush xml:id="br0">
      <inkml:brushProperty name="width" value="0.025" units="cm"/>
      <inkml:brushProperty name="height" value="0.025" units="cm"/>
    </inkml:brush>
  </inkml:definitions>
  <inkml:trace contextRef="#ctx0" brushRef="#br0">1 1 15439,'0'0'4356,"53"38"-4068,-26-26-224,3 0-865,4 0-3106,-1-3-4966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9.224"/>
    </inkml:context>
    <inkml:brush xml:id="br0">
      <inkml:brushProperty name="width" value="0.025" units="cm"/>
      <inkml:brushProperty name="height" value="0.025" units="cm"/>
    </inkml:brush>
  </inkml:definitions>
  <inkml:trace contextRef="#ctx0" brushRef="#br0">187 0 15407,'0'0'11344,"-1"8"-10181,-5 40 176,-2 0 0,-28 86 0,-2 12-722,28-89-544,2-1 0,0 68 0,8-169-192,-10-78 0,8 108 110,-1 0 0,-1 0-1,0 1 1,-1-1 0,0 1-1,-2 0 1,1 0 0,-2 1-1,-9-15 1,38 28 196,-5 2-321,27 5-170,71 3 1,-98-10-1487,0-1 0,0-1 1,0 0-1,25-7 1,16-12-9134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5.787"/>
    </inkml:context>
    <inkml:brush xml:id="br0">
      <inkml:brushProperty name="width" value="0.025" units="cm"/>
      <inkml:brushProperty name="height" value="0.025" units="cm"/>
    </inkml:brush>
  </inkml:definitions>
  <inkml:trace contextRef="#ctx0" brushRef="#br0">50 229 4901,'0'0'20531,"-5"9"-18657,-1 0-1532,1-2-135,0 0 0,1 0 0,0 0 0,0 0 0,0 1 0,1 0 0,0-1 1,1 1-1,-3 15 0,5-23-213,0 1 1,0-1-1,0 1 1,0-1-1,0 1 1,0-1-1,0 0 1,0 1-1,1-1 1,-1 1-1,0-1 1,0 0-1,0 1 1,1-1-1,-1 1 1,0-1-1,0 0 1,1 1-1,-1-1 1,0 0-1,1 1 1,-1-1-1,0 0 1,1 0-1,-1 1 1,0-1-1,1 0 1,-1 0-1,0 0 1,1 0-1,-1 1 1,1-1-1,0 0 1,19-2-348,16-15-1125,-2-1 22,-33 18 1478,0 0-1,0 0 1,0-1-1,0 1 1,0 0-1,0 0 0,0 0 1,0 0-1,0 0 1,0 0-1,0 0 1,0 0-1,0 0 1,0 1-1,0-1 1,0 0-1,0 1 1,-1-1-1,1 0 0,0 1 1,0 0-1,0-1 1,0 1-1,0-1 1,-1 1-1,1 0 1,0-1-1,-1 1 1,1 0-1,0 0 1,-1 0-1,2 1 1,-2 0 27,1-1 1,0 0 0,0 0-1,0 1 1,0-1 0,0 0 0,0 0-1,0 0 1,0 0 0,0 0-1,0 0 1,1 0 0,-1-1 0,0 1-1,1 0 1,-1-1 0,0 1 0,1-1-1,-1 1 1,1-1 0,-1 0-1,1 0 1,-1 1 0,1-1 0,-1 0-1,1 0 1,-1-1 0,1 1-1,-1 0 1,1 0 0,-1-1 0,1 1-1,-1-1 1,0 1 0,1-1 0,-1 0-1,0 1 1,1-1 0,-1 0-1,0 0 1,0 0 0,0 0 0,2-1-1,7-6 16,0-1 0,0 0 0,13-16 0,-22 24-57,23-27-62,-2-1 0,-1-1 0,-2 0 0,-1-2-1,-1 0 1,23-64 0,-53 131 351,3 0 0,0 1 0,2 0 0,2 0 0,2 1 0,1 0 0,3 63 0,0-98-290,0 0 0,0 0 0,0 0 0,1-1 0,-1 1 0,0 0 0,1 0 0,0 0 0,-1 0 0,1-1-1,0 1 1,0 0 0,0-1 0,0 1 0,0 0 0,0-1 0,1 1 0,-1-1 0,0 0 0,1 0 0,-1 1 0,1-1 0,0 0 0,-1 0 0,1 0 0,0 0 0,-1-1 0,1 1 0,0 0 0,0-1 0,3 1 0,-3-1-25,0 0 0,0-1 0,-1 1 0,1 0 0,0-1 0,-1 0 0,1 1 0,0-1 0,-1 0 0,1 0 0,-1 0 0,1 0 0,-1 0 0,1 0 0,-1 0 0,0-1 0,0 1 0,1 0-1,-1-1 1,0 1 0,0-1 0,0 0 0,-1 1 0,1-1 0,0 1 0,-1-1 0,1 0 0,-1 0 0,1 1 0,-1-1 0,0 0 0,0 0 0,0-2 0,1-4-12,-1 0 0,0 1 0,-1-1 0,0 1 0,0-1 0,0 1 0,-1 0 0,0-1 1,-1 1-1,0 0 0,0 0 0,0 0 0,-1 1 0,0-1 0,0 1 0,-1 0 0,1 0 0,-1 0 0,-1 1 0,1 0 0,-1 0 0,-12-8 0,17 12 35,1 0-1,-1 1 1,0-1-1,0 0 1,1 1 0,-1-1-1,0 1 1,0 0-1,0-1 1,0 1-1,1 0 1,-1-1-1,0 1 1,0 0-1,0 0 1,0 0-1,0 0 1,0 0-1,0 0 1,0 0 0,0 0-1,0 0 1,1 0-1,-1 0 1,-2 1-1,3 0 13,-1 0 1,1 0-1,0-1 0,-1 1 1,1 0-1,0 0 0,0 0 0,-1 0 1,1 0-1,0 0 0,0 0 0,0 0 1,0 0-1,0 0 0,1 0 0,-1 0 1,0 0-1,0 0 0,1 1 1,0 3 52,1 1 1,0-1 0,0 0 0,1 0 0,-1 0 0,1 0 0,5 7 0,0-6-44,0-1 0,0 1 1,0-1-1,1 0 1,-1-1-1,1 0 0,0 0 1,1-1-1,-1-1 0,1 1 1,-1-1-1,1-1 0,0 0 1,-1 0-1,1-1 1,13-1-1,-12 1-16,0-1 1,0-1-1,-1 0 0,1 0 1,-1-1-1,0 0 0,1-1 1,-1 0-1,-1 0 0,1-1 1,-1-1-1,0 0 0,0 0 1,12-11-1,-18 14-2,0 0 0,-1 0 0,1 0 0,-1 0-1,0 0 1,0 0 0,0-1 0,-1 1 0,1-1 0,-1 1 0,0-1 0,0 0 0,0 1 0,0-1-1,-1 0 1,1 0 0,-1-5 0,0 8-9,-1 1-1,1-1 1,-1 0 0,1 0-1,-1 1 1,1-1 0,-1 0-1,1 1 1,-1-1-1,0 0 1,0 1 0,1-1-1,-1 1 1,0-1 0,0 1-1,1-1 1,-1 1-1,0 0 1,0-1 0,0 1-1,0 0 1,0 0 0,0 0-1,1-1 1,-1 1-1,0 0 1,0 0 0,0 0-1,0 1 1,0-1 0,0 0-1,-1 1 1,-34 7-31,29-4 65,-1 1-1,1 0 0,0 0 0,0 1 1,1 0-1,-1 0 0,1 0 0,1 1 0,-8 10 1,11-14-20,-1 1 0,1-1 0,0 0 0,0 1 0,0 0 0,0 0 0,1-1 1,-1 1-1,1 0 0,0 0 0,0 0 0,1 0 0,-1 0 0,1 1 0,0-1 0,0 0 0,0 0 1,1 0-1,-1 0 0,1 0 0,0 0 0,3 7 0,-2-8-101,1 1-1,1-1 1,-1 0-1,0 0 1,1 0-1,-1-1 1,1 1-1,0-1 1,0 0-1,0 0 1,0 0 0,0 0-1,1-1 1,-1 0-1,0 0 1,1 0-1,-1 0 1,8 0-1,12 1-1445,-1-1 0,26-2-1,0-3-6297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6.455"/>
    </inkml:context>
    <inkml:brush xml:id="br0">
      <inkml:brushProperty name="width" value="0.025" units="cm"/>
      <inkml:brushProperty name="height" value="0.025" units="cm"/>
    </inkml:brush>
  </inkml:definitions>
  <inkml:trace contextRef="#ctx0" brushRef="#br0">97 31 2594,'3'-24'13753,"-1"17"-8341,-1 19-324,-3 17-4278,-2 1 0,0 0 0,-17 53 0,12-51-166,1 1 0,-6 65 1,14-92-591,2 31 205,-1-37-253,-1 1 0,1 0 0,-1 0 1,1-1-1,-1 1 0,1 0 0,0-1 1,-1 1-1,1 0 0,0-1 0,-1 1 1,1-1-1,0 1 0,0-1 0,0 1 1,0-1-1,-1 0 0,1 1 0,0-1 1,0 0-1,0 0 0,0 0 1,0 0-1,0 0 0,0 0 0,0 0 1,-1 0-1,1 0 0,0 0 0,0 0 1,0 0-1,0-1 0,0 1 0,0 0 1,0-1-1,1 0 0,9-4-41,0 0-1,0-1 0,0 0 1,-1-1-1,0 0 0,14-14 1,22-14-634,-29 24 483,1 1 1,26-12-1,-38 20 178,-1-1 0,1 2-1,-1-1 1,1 0 0,0 1 0,0 0-1,0 1 1,0-1 0,0 1-1,-1 0 1,1 0 0,0 1 0,7 1-1,-12-1 7,0 0-1,0 0 1,1 0-1,-1 0 1,0 0-1,0 0 1,0 0 0,0 0-1,-1 0 1,1 1-1,0-1 1,0 0-1,-1 0 1,1 1-1,-1-1 1,1 1-1,-1-1 1,1 0-1,-1 1 1,0-1-1,0 1 1,0-1-1,0 1 1,0-1-1,0 1 1,-1 1-1,-7 41 353,4-37-304,0 0 0,-1 0-1,0 0 1,0 0 0,-1-1 0,0 0-1,0 0 1,-1-1 0,1 0 0,-1 0-1,0 0 1,0-1 0,-1 0 0,1 0-1,-1-1 1,0 0 0,-11 3 0,1-1 40,1-1 0,0-1-1,-1 0 1,0-2 0,0 0 0,0 0 0,-21-3 0,33 1-83,-1-1 0,1 1 0,-1-1 0,1 0 1,0-1-1,0 1 0,0-1 0,-7-5 0,10 7-8,1 0-1,0-1 1,0 1-1,0-1 1,0 0 0,1 1-1,-1-1 1,0 0 0,1 0-1,-1 0 1,1 0-1,0 0 1,0 0 0,0-1-1,0 1 1,0 0-1,0-1 1,0 1 0,1 0-1,-1-1 1,1 1-1,0-1 1,0 1 0,0-1-1,0-2 1,1 4-118,-1-1 0,1 1 0,0-1 0,0 1 0,0 0 0,0 0 0,0-1 0,0 1 0,1 0 0,-1 0-1,0 0 1,0 0 0,1 0 0,-1 1 0,1-1 0,-1 0 0,1 1 0,-1-1 0,1 1 0,-1-1 0,1 1 0,0 0 0,-1-1 0,4 1 0,51-3-3695,-43 2 2389,33-1-3114,3 0-1377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6.844"/>
    </inkml:context>
    <inkml:brush xml:id="br0">
      <inkml:brushProperty name="width" value="0.025" units="cm"/>
      <inkml:brushProperty name="height" value="0.025" units="cm"/>
    </inkml:brush>
  </inkml:definitions>
  <inkml:trace contextRef="#ctx0" brushRef="#br0">108 10 15727,'0'0'8504,"-10"2"-6780,5-1-1542,1-1 0,-1 1-1,1 0 1,-1 1 0,1-1-1,-1 1 1,1 0 0,0 0-1,0 0 1,0 0 0,0 1-1,0-1 1,1 1 0,-1 0-1,1 1 1,-1-1 0,1 0 0,0 1-1,1 0 1,-1 0 0,1 0-1,-1 0 1,1 0 0,0 0-1,1 0 1,-1 1 0,1-1-1,0 1 1,-1 4 0,2-8-155,0 0 1,0-1-1,0 1 1,0 0-1,0 0 1,0-1-1,0 1 1,1 0-1,-1-1 1,0 1-1,0 0 1,1 0-1,-1-1 1,0 1-1,1 0 1,-1-1-1,1 1 1,-1-1-1,1 1 1,-1-1-1,1 1 1,-1-1-1,1 1 1,-1-1-1,1 1 1,0-1-1,-1 0 1,1 1-1,0-1 1,0 1-1,30 2 294,31-15-149,-2-15-182,-49 21-1,0 0 1,0 1-1,1 1 0,0-1 0,-1 2 1,2 0-1,-1 0 0,16-1 0,-27 5 16,0 0-1,0-1 1,0 1-1,-1 0 1,1 0-1,0 0 1,0 0-1,-1 0 1,1 1-1,-1-1 1,1 0-1,-1 0 1,1 0-1,-1 0 1,0 1 0,0-1-1,1 0 1,-1 0-1,0 3 1,0-2-3,0 0 1,1 1 0,-1-1-1,1 0 1,-1 0 0,1 0 0,0 0-1,0 1 1,0-1 0,0 0-1,3 2 1,-1-2-118,0-1 0,0 0 0,0 0 0,0 0 0,0 0 1,0 0-1,0-1 0,0 1 0,0-1 0,0 0 0,1 0 0,-1 0 0,0-1 0,0 1 0,0-1 0,0 1 0,0-1 1,6-2-1,51-27-4055,4-15-6378,-32 17 1152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7.187"/>
    </inkml:context>
    <inkml:brush xml:id="br0">
      <inkml:brushProperty name="width" value="0.025" units="cm"/>
      <inkml:brushProperty name="height" value="0.025" units="cm"/>
    </inkml:brush>
  </inkml:definitions>
  <inkml:trace contextRef="#ctx0" brushRef="#br0">98 75 9385,'0'0'20649,"-1"3"-20612,-7 22-99,-1-1 1,-17 33-1,17-41 305,2 0 1,-1 0-1,2 0 0,0 1 1,1 0-1,1 1 0,-4 34 1,8-51-233,-1 0 0,1 0 1,0 0-1,0 0 0,0-1 0,0 1 1,0 0-1,1 0 0,-1 0 1,0 0-1,0 0 0,1 0 0,-1 0 1,0-1-1,1 1 0,-1 0 0,1 0 1,-1-1-1,1 1 0,-1 0 1,1 0-1,-1-1 0,1 1 0,0-1 1,0 1-1,-1-1 0,1 1 0,0-1 1,0 1-1,-1-1 0,1 1 1,0-1-1,0 0 0,0 0 0,0 1 1,0-1-1,-1 0 0,1 0 0,0 0 1,0 0-1,0 0 0,0 0 1,0 0-1,0 0 0,0 0 0,0-1 1,-1 1-1,1 0 0,0-1 0,0 1 1,0 0-1,0-1 0,-1 1 1,1-1-1,1 0 0,4-2 40,1-1-1,-1 0 1,1 0-1,-1 0 1,8-8-1,9-13-50,-2-1 0,0-1 0,-2 0 0,17-34 0,-18 30 0,1 0 0,2 2 0,33-38 0,-53 66 0,0-1 0,1 1 0,-1 0 0,0-1 0,1 1 0,-1 0 0,1 0 0,-1 0 0,1 0 0,0 0 0,-1 0 0,1 1 0,0-1 0,0 0 0,3 0 0,-4 2 0,0-1 0,0 0 0,-1 1 0,1-1 0,0 1 0,0-1 0,-1 1 0,1-1 0,-1 1 0,1 0 0,0-1 0,-1 1 0,1 0 0,-1-1 0,1 1 0,-1 0 0,0 0 0,1 0 0,-1-1 0,0 1 0,1 0 0,-1 0 0,0 0 0,0 0 0,0 0 0,0-1 0,0 1 0,0 0 0,0 0 0,0 0 0,0 1 0,1 86 0,-1-87-116,0 0 0,0-1 0,0 1 0,0-1 0,-1 1 0,1-1-1,0 1 1,0 0 0,0-1 0,-1 1 0,1-1 0,0 1 0,-1-1 0,1 1 0,0-1 0,-1 1 0,1-1 0,0 0 0,-1 1 0,1-1-1,-1 1 1,1-1 0,-2 1 0,-21 2-9806,21-3 8884,-8 0-9719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7.543"/>
    </inkml:context>
    <inkml:brush xml:id="br0">
      <inkml:brushProperty name="width" value="0.025" units="cm"/>
      <inkml:brushProperty name="height" value="0.025" units="cm"/>
    </inkml:brush>
  </inkml:definitions>
  <inkml:trace contextRef="#ctx0" brushRef="#br0">0 0 15727,'0'0'7879,"0"54"-4772,2-40-448,8-5-833,1-3-834,2-1-671,1-2-257,-1-1-320,-1-1-1186,0 0-1408,1-1-2435,-2 0-2307,1 0 353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7.887"/>
    </inkml:context>
    <inkml:brush xml:id="br0">
      <inkml:brushProperty name="width" value="0.025" units="cm"/>
      <inkml:brushProperty name="height" value="0.025" units="cm"/>
    </inkml:brush>
  </inkml:definitions>
  <inkml:trace contextRef="#ctx0" brushRef="#br0">1 41 11018,'0'0'17868,"7"4"-17030,-2-1-794,1 0-1,-1-1 1,1 0-1,0 0 1,0 0-1,0-1 1,0 0 0,0 0-1,0 0 1,0-1-1,0 0 1,0 0-1,0-1 1,0 0-1,0 0 1,0 0-1,0-1 1,9-3 0,11-5-10,-7 2-56,0 1-1,0 0 1,1 1-1,0 2 1,0 0-1,26-2 1,-45 6 23,0 0 0,0 0 0,0 1 0,0-1 0,0 0 0,0 0 0,0 1 0,0-1 0,0 1 0,0-1 0,0 1 0,0-1 0,0 1 0,0 0 0,0-1 0,0 1 0,-1 0 0,1 0 0,0-1 0,-1 1 0,1 0 0,0 0 0,-1 0 0,1 0 0,-1 0 0,1 0 0,-1 0 0,0 0 0,1 0 0,-1 0 0,0 0 0,0 0 0,0 0 0,0 0 0,0 1 0,0-1 0,0 0 0,0 0 0,0 0 0,0 0 0,-1 1 0,1-1-56,-1 0 1,1 0-1,0 0 1,0 0-1,0 0 0,0 1 1,0-1-1,0 0 1,0 0-1,0 0 0,0 0 1,0 0-1,1 0 0,-1 0 1,0 0-1,1 0 1,-1 0-1,1 0 0,-1 0 1,1 0-1,-1 0 1,1-1-1,0 1 0,-1 0 1,1 0-1,0 0 1,0-1-1,0 1 0,0 0 1,-1-1-1,1 1 1,0-1-1,0 1 0,0-1 1,0 0-1,0 1 1,0-1-1,2 1 0,1-1-712,0-1-1,0 1 0,0 0 0,0-1 0,0 0 0,0 0 1,-1 0-1,1 0 0,0 0 0,-1-1 0,1 0 0,-1 0 1,1 0-1,-1 0 0,0 0 0,0-1 0,5-4 0,12-11-7026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8.231"/>
    </inkml:context>
    <inkml:brush xml:id="br0">
      <inkml:brushProperty name="width" value="0.025" units="cm"/>
      <inkml:brushProperty name="height" value="0.025" units="cm"/>
    </inkml:brush>
  </inkml:definitions>
  <inkml:trace contextRef="#ctx0" brushRef="#br0">196 132 2498,'0'0'19389,"-5"9"-17840,-1 1-1096,1 0 1,0 0 0,1 0 0,0 0-1,0 1 1,1 0 0,1 0 0,0 0-1,-1 17 1,4-12-435,1 1 1,1-1-1,0 1 0,1-1 0,1 0 0,0-1 0,1 1 1,15 25-1,-2-1-469,-15-28 448,0-1 0,-1 1 0,0 0 0,0 1 0,-2-1 0,1 0 0,-1 16 0,-1-24 195,-1 1 1,1 0 0,-1 0 0,0 0-1,0-1 1,0 1 0,-1 0 0,1-1 0,-5 8-1,5-10-45,0 0-1,-1 0 0,1-1 0,-1 1 0,0 0 0,1-1 1,-1 1-1,0-1 0,0 1 0,0-1 0,0 0 1,0 0-1,0 0 0,0 0 0,0 0 0,-1 0 1,1-1-1,0 1 0,0-1 0,-5 1 0,3-1-143,0-1 0,1 1 0,-1-1 0,0 0 1,0 0-1,0 0 0,1-1 0,-1 1 0,1-1 0,-1 0 0,1 0 0,0 0 0,0 0 0,0 0 0,0-1 0,0 0 0,-5-5 0,-42-59-16,40 53 10,1 1 2,0 0 0,1-1 0,0-1 0,-10-25 0,17 37 0,0 1 0,0-1 0,1 0 0,-1 1 0,0-1 0,1 0 0,0 0 0,0 1 0,0-1 0,0 0 0,0 0 0,0 0 0,1 1 0,-1-1 0,1 0 0,0 1 0,0-1 0,0 0 0,0 1 0,0-1 0,0 1 0,1-1 0,-1 1 0,1 0 0,0 0 0,0 0 0,0 0 0,0 0 0,0 0 0,0 0 0,0 1 0,1-1 0,-1 1 0,1-1 0,2 0 0,19-7-388,0 1 1,1 1-1,51-8 1,-7 2-1661,-67 12 1314,0 1 0,0 0-1,0-1 1,0 0 0,0 1 0,-1-1-1,1 0 1,0 0 0,0 0 0,-1 0 0,1 0-1,-1 0 1,1-1 0,1-1 0,2-9-8165</inkml:trace>
  <inkml:trace contextRef="#ctx0" brushRef="#br0" timeOffset="0.99">171 1 14414,'0'0'13997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8.870"/>
    </inkml:context>
    <inkml:brush xml:id="br0">
      <inkml:brushProperty name="width" value="0.025" units="cm"/>
      <inkml:brushProperty name="height" value="0.025" units="cm"/>
    </inkml:brush>
  </inkml:definitions>
  <inkml:trace contextRef="#ctx0" brushRef="#br0">245 43 8904,'0'0'16491,"-11"-8"-14687,10 7-1770,-4-3 119,1 1 0,-1-1 0,0 1 1,-1 0-1,1 0 0,-1 1 0,1-1 0,-1 1 0,0 1 0,0-1 0,1 1 0,-1 0 1,0 0-1,0 1 0,-1-1 0,1 1 0,0 1 0,0-1 0,-7 2 0,5 0-91,-1 1-1,0-1 0,1 2 0,0-1 0,0 1 0,0 0 1,0 1-1,0-1 0,1 2 0,0-1 0,0 1 1,-8 9-1,14-14-64,1-1 0,0 1 0,0-1 1,-1 1-1,1-1 0,0 0 0,0 1 1,0-1-1,0 1 0,0-1 0,0 1 0,0-1 1,0 1-1,0-1 0,0 1 0,0-1 1,0 1-1,0-1 0,0 1 0,0-1 1,0 1-1,0-1 0,1 1 0,-1-1 0,0 1 1,0-1-1,1 0 0,-1 1 0,0-1 1,1 0-1,-1 1 0,0-1 0,1 1 0,-1-1 1,0 0-1,1 0 0,-1 1 0,1-1 1,-1 0-1,1 0 0,-1 0 0,1 1 0,-1-1 1,1 0-1,-1 0 0,0 0 0,1 0 1,-1 0-1,1 0 0,-1 0 0,1 0 1,0 0-1,35 1-289,-25-1 186,12 0-154,67 6-372,-83-5 611,1 0 0,-1 0-1,0 1 1,0 0 0,0 0-1,-1 1 1,1 0 0,-1 0-1,11 8 1,-15-11 38,-1 1 0,0 0-1,0 0 1,0 0 0,1 0 0,-1 0 0,0 0-1,-1 0 1,1 1 0,0-1 0,0 0-1,0 1 1,-1-1 0,1 0 0,-1 1-1,1-1 1,-1 1 0,1-1 0,-1 1-1,0-1 1,0 0 0,0 1 0,0-1 0,0 1-1,0-1 1,0 4 0,-2-2 58,1 0 0,0 0 0,-1-1-1,0 1 1,0 0 0,0-1 0,0 1 0,0-1 0,0 0 0,0 0 0,-1 0 0,-2 2-1,-9 5 335,1 0-1,-1-2 0,-30 13 0,33-16-378,0-1-1,0 1 1,-1-2 0,1 0-1,-1 0 1,0-1 0,1 0-1,-21-2 1,31 1-133,0 0 0,0 0 0,0 0 1,-1-1-1,1 1 0,0 0 0,0-1 0,0 1 0,0-1 1,0 1-1,0-1 0,0 1 0,0-1 0,0 0 0,0 0 0,0 1 1,1-1-1,-1 0 0,0 0 0,0 0 0,1 0 0,-1 0 1,1 0-1,-1 0 0,1 0 0,-1 0 0,1 0 0,-1 0 0,1-1 1,0 1-1,0 0 0,0 0 0,0 0 0,0 0 0,0 0 1,0-1-1,0 1 0,0 0 0,0 0 0,0 0 0,1 0 0,-1 0 1,1-1-1,-1 1 0,0 0 0,1 0 0,0-1 0,2-4-947,0 0-1,0 0 1,0 0-1,1 0 1,-1 1-1,1 0 1,5-6-1,21-16-6876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9.228"/>
    </inkml:context>
    <inkml:brush xml:id="br0">
      <inkml:brushProperty name="width" value="0.025" units="cm"/>
      <inkml:brushProperty name="height" value="0.025" units="cm"/>
    </inkml:brush>
  </inkml:definitions>
  <inkml:trace contextRef="#ctx0" brushRef="#br0">97 127 17136,'0'0'7084,"9"-2"-4153,32-5-598,-39 6-2231,0 0 1,0 0-1,0-1 0,0 1 1,0 0-1,0-1 1,0 0-1,-1 1 0,1-1 1,-1 0-1,1 0 0,-1 0 1,1 1-1,-1-2 1,0 1-1,0 0 0,0 0 1,0 0-1,0 0 1,0-5-1,6-41 1031,-7 47-1133,0 0 0,1 0 0,-1 0 0,0 0 0,0 0 0,0 0 0,0-1 0,0 1 0,-1 0 0,1 0 0,0 0 0,0 0 0,-1 0 0,1 0 0,-1 0 0,1 0 0,-1 0 0,1 0 0,-1 0 0,1 0 0,-1 0 0,0 0 0,0 1 0,0-1 0,1 0 0,-1 0 0,-2 0 0,2 0 0,-1 1 0,0 0 0,0 0 0,0 0 0,1 0 0,-1 0 0,0 1 0,1-1 0,-1 0 0,0 1 0,0-1 0,1 1 0,-1 0 0,1-1 0,-3 3 0,-6 3 0,0 0 0,0 1 0,1 0 0,-11 11 0,9-6 0,1-1 0,0 1 0,1 1 0,-12 21 0,17-27 0,1 0 0,0 0 0,0 1 0,0-1 0,1 1 0,0 0 0,1 0 0,-1 0 0,1 0 0,1 12 0,0-18-3,1 0 1,0 0-1,-1 0 1,1 0-1,0 0 1,0 0-1,0 0 1,0 0-1,1 0 1,-1-1-1,0 1 1,1 0-1,-1-1 0,1 1 1,-1-1-1,1 0 1,0 0-1,0 1 1,0-1-1,-1 0 1,1 0-1,0-1 1,0 1-1,0 0 1,1-1-1,-1 1 1,0-1-1,0 0 0,0 1 1,3-1-1,12 1-279,-1 0-1,31-2 0,-34 0-109,3 0-1517,-1-1 0,1 0 0,-1-1 0,20-7 0,14-7-6189</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9.570"/>
    </inkml:context>
    <inkml:brush xml:id="br0">
      <inkml:brushProperty name="width" value="0.025" units="cm"/>
      <inkml:brushProperty name="height" value="0.025" units="cm"/>
    </inkml:brush>
  </inkml:definitions>
  <inkml:trace contextRef="#ctx0" brushRef="#br0">274 11 10410,'0'0'13671,"-9"-3"-11044,1 1-2240,-1 0 0,1 1 0,-1 0 0,1 0 0,-1 0 0,0 1 0,1 1 0,-1 0 0,0 0 0,1 0 0,-13 4 0,12-2-246,-71 29 733,75-31-848,1 2 1,0-1 0,0 0-1,-1 1 1,1 0 0,1 0 0,-1 0-1,0 0 1,1 1 0,0-1-1,0 1 1,0 0 0,0 0-1,-4 8 1,7-11-27,0 0 0,-1 0 1,1 0-1,0 1 0,0-1 0,0 0 1,0 0-1,0 0 0,0 1 0,0-1 1,1 0-1,-1 0 0,0 0 0,1 0 1,-1 0-1,0 1 0,1-1 0,-1 0 1,1 0-1,0 0 0,-1 0 0,1 0 1,0 0-1,0-1 0,0 1 0,0 0 1,-1 0-1,1 0 0,0-1 0,0 1 1,1-1-1,-1 1 0,0-1 0,0 1 0,0-1 1,0 1-1,0-1 0,0 0 0,1 0 1,-1 0-1,0 1 0,2-1 0,60 3-31,-54-3 9,74-3-2203,-70 1 519,0 0-1,1-1 1,-1 0 0,14-7-1,8-4-5334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0.454"/>
    </inkml:context>
    <inkml:brush xml:id="br0">
      <inkml:brushProperty name="width" value="0.025" units="cm"/>
      <inkml:brushProperty name="height" value="0.025" units="cm"/>
    </inkml:brush>
  </inkml:definitions>
  <inkml:trace contextRef="#ctx0" brushRef="#br0">54 1 15086,'0'0'12343,"4"13"-11740,0 1-433,0 1 0,-1-1 0,0 0 0,-2 1 1,1-1-1,-2 1 0,-2 23 0,-32 165 402,-4 38 1899,54-534-2140,-15 301-331,0 1 0,0-1 0,1 1 0,0-1 0,0 0 0,1 0 0,0 0 0,1 0 0,4 7 0,-5-10 0,-1-1 0,1 0 0,0 0 0,0 0 0,0 0 0,0-1 0,0 1 0,1-1 0,0 0 0,0 0 0,0 0 0,0-1 0,0 1 0,0-1 0,1 0 0,-1 0 0,1-1 0,-1 1 0,1-1 0,6 1 0,-3-1 0,1-1 0,-1-1 0,1 1 0,-1-1 0,1-1 0,-1 0 0,0 0 0,1 0 0,-1-1 0,-1 0 0,1-1 0,0 0 0,-1 0 0,1-1 0,-1 0 0,12-10 0,-10 6 0,-1 1 0,0-1 0,-1-1 0,0 1 0,0-1 0,-1-1 0,0 1 0,-1-1 0,0 0 0,-1 0 0,5-19 0,-9 30 0,0-1 0,0 1 0,0 0 0,0 0 0,0 0 0,0 0 0,0-1 0,0 1 0,0 0 0,0 0 0,0 0 0,0 0 0,0 0 0,0 0 0,0-1 0,0 1 0,0 0 0,0 0 0,0 0 0,-1 0 0,1 0 0,0 0 0,0 0 0,0-1 0,0 1 0,0 0 0,0 0 0,-1 0 0,1 0 0,0 0 0,0 0 0,0 0 0,0 0 0,0 0 0,0 0 0,-1 0 0,1 0 0,0 0 0,0 0 0,0 0 0,0 0 0,0 0 0,-1 0 0,1 0 0,0 0 0,0 0 0,0 0 0,0 0 0,0 0 0,-1 0 0,1 0 0,0 0 0,0 0 0,0 1 0,0-1 0,0 0 0,0 0 0,0 0 0,-1 0 0,1 0 0,0 0 0,0 0 0,0 1 0,0-1 0,0 0 0,0 0 0,-9 6 0,-13 18 0,1 1 0,1 0 0,1 2 0,1 0 0,-17 36 0,26-36 0,9-27 0,0 1 0,0-1 0,0 1 0,0-1 0,0 1 0,0 0 0,0-1 0,1 1 0,-1-1 0,0 1 0,0-1 0,0 1 0,0-1 0,1 1 0,-1-1 0,0 1 0,1-1 0,-1 1 0,0-1 0,1 1 0,-1-1 0,1 0 0,-1 1 0,1-1 0,0 1 0,2 0 0,1-1 0,-1 0 0,0 1 0,1-1 0,-1 0 0,1 0 0,-1-1 0,1 1 0,-1-1 0,0 0 0,1 0 0,4-2 0,22-8 0,-2 0 0,42-25 0,-49 24 0,0 1 0,1 1 0,0 1 0,0 0 0,1 2 0,24-5 0,-46 12 0,1 0 0,-1 0 0,0 0 0,0 0 0,0 0 0,0 0 0,0 0 0,0 0 0,0 0 0,0 0 0,0 1 0,0-1 0,1 0 0,-1 1 0,0-1 0,-1 1 0,1-1 0,0 1 0,0 0 0,0-1 0,0 1 0,0 0 0,0-1 0,-1 1 0,1 0 0,0 0 0,-1 0 0,1 0 0,-1 0 0,1 0 0,-1 0 0,1 0 0,-1 0 0,0 0 0,1 0 0,-1 0 0,0 0 0,0 0 0,0 0 0,0 0 0,0 1 0,0-1 0,0 2 0,-1 9 0,0 0 0,-1 0 0,-4 18 0,-1 6 0,7-35 0,0-1 0,1 1 0,-1-1 0,0 1 0,1-1 0,-1 0 0,0 1 0,1-1 0,-1 1 0,0-1 0,1 0 0,-1 1 0,1-1 0,-1 0 0,1 1 0,-1-1 0,1 0 0,-1 0 0,1 1 0,-1-1 0,1 0 0,0 0 0,-1 0 0,1 0 0,-1 0 0,1 0 0,-1 0 0,1 0 0,0 0 0,-1 0 0,1 0 0,-1 0 0,1 0 0,-1 0 0,1-1 0,-1 1 0,1 0 0,-1 0 0,2-1 0,24-8 0,12-9 0,-25 11 0,-1 1 0,1 0 0,0 1 0,1 0 0,-1 1 0,1 1 0,0 0 0,21-1 0,-34 4 0,1 0 0,-1 1 0,1 0 0,-1-1 0,0 1 0,1 0 0,-1-1 0,0 1 0,0 0 0,1 0 0,-1 0 0,0 0 0,0 0 0,0 1 0,0-1 0,0 0 0,-1 0 0,1 1 0,0-1 0,-1 0 0,1 1 0,0-1 0,-1 1 0,0-1 0,1 1 0,-1-1 0,0 1 0,0-1 0,0 1 0,0-1 0,0 3 0,0 63 0,0-48 0,-1-19 0,1 0 0,0 1 0,0-1 0,0 1 0,0-1 0,1 1 0,-1-1 0,0 0 0,0 1 0,0-1 0,0 1 0,0-1 0,0 0 0,1 1 0,-1-1 0,0 1 0,0-1 0,1 0 0,-1 1 0,0-1 0,0 0 0,1 0 0,-1 1 0,0-1 0,1 0 0,-1 0 0,0 1 0,1-1 0,-1 0 0,1 0 0,-1 0 0,0 0 0,1 1 0,-1-1 0,1 0 0,-1 0 0,1 0 0,21-6 0,19-16 0,-7-2 0,47-29 0,-73 49 0,-1 0 0,1 1 0,-1 0 0,1 0 0,0 1 0,0 0 0,1 0 0,-1 1 0,9-1 0,-16 2-4,-1 0 0,1 0-1,0 0 1,-1 0 0,1 0 0,0 1-1,-1-1 1,1 0 0,0 0 0,-1 0-1,1 1 1,-1-1 0,1 0 0,0 1 0,-1-1-1,1 0 1,-1 1 0,1-1 0,-1 1-1,1-1 1,-1 1 0,0-1 0,1 1-1,-1-1 1,0 1 0,1-1 0,-1 1-1,0 0 1,1-1 0,-1 1 0,0 0 0,0 0-1,1 28-613,0 2-997,-1-30 1532,1 0 0,-1-1 0,0 1 1,1 0-1,-1-1 0,0 1 0,1 0 0,-1-1 0,1 1 0,-1-1 0,1 1 0,0-1 0,-1 1 0,1-1 0,-1 1 0,1-1 0,0 0 0,-1 1 0,1-1 0,0 0 0,-1 0 0,1 1 0,0-1 0,0 0 0,-1 0 0,1 0 0,0 0 0,0 0 0,-1 0 0,1 0 0,0 0 0,0 0 0,-1 0 0,1-1 0,1 1 0,9-3-9035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59.944"/>
    </inkml:context>
    <inkml:brush xml:id="br0">
      <inkml:brushProperty name="width" value="0.025" units="cm"/>
      <inkml:brushProperty name="height" value="0.025" units="cm"/>
    </inkml:brush>
  </inkml:definitions>
  <inkml:trace contextRef="#ctx0" brushRef="#br0">77 0 18097,'0'0'11013,"-6"14"-9694,-8 20-930,2 2 1,2-1 0,0 1 0,3 1-1,-4 46 1,9-51-390,0-10 0,0 0 0,2 0 0,0-1 0,7 40 0,1-46 0,0-18 0,4-27 0,-10 13 0,0 0 0,-1 0 0,-1-1 0,0 1 0,-1-1 0,-1 1 0,-1 0 0,-1 0 0,-10-33 0,39 76-315,-16-22-784,0 1 0,0-1 1,1 0-1,10 2 0,42 4-10436,-26-9 84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00.287"/>
    </inkml:context>
    <inkml:brush xml:id="br0">
      <inkml:brushProperty name="width" value="0.025" units="cm"/>
      <inkml:brushProperty name="height" value="0.025" units="cm"/>
    </inkml:brush>
  </inkml:definitions>
  <inkml:trace contextRef="#ctx0" brushRef="#br0">78 96 6054,'0'0'21583,"-8"4"-19784,3-3-1667,1 1 0,0 0 0,0 1 0,0-1 0,0 1 0,0 0 0,1 0 0,-1 0 0,1 0-1,0 1 1,-1-1 0,2 1 0,-1 0 0,0 0 0,1 0 0,0 0 0,0 0 0,0 1 0,0-1 0,1 0 0,0 1 0,0 0 0,0-1 0,0 7 0,1-10-131,0 0 0,1 0 1,-1 0-1,1 0 0,-1 0 0,1 0 1,0 0-1,-1 0 0,1 0 0,0 0 1,0 0-1,0 0 0,-1-1 0,1 1 0,0 0 1,0-1-1,0 1 0,0 0 0,0-1 1,1 1-1,-1-1 0,0 0 0,0 1 1,0-1-1,0 0 0,0 0 0,1 0 0,-1 1 1,0-1-1,0-1 0,2 1 0,49 0-6,-39-1 3,36-2 2,63-13 0,-80 11 0,-31 5 0,1 0 0,-1 0 0,0-1 0,0 1 0,0 0 0,1-1 0,-1 1 0,0-1 0,0 1 0,0-1 0,0 0 0,0 1 0,0-1 0,0 0 0,0 0 0,0 0 0,0 0 0,0 0 0,-1 0 0,1 0 0,0 0 0,-1 0 0,1 0 0,0-2 0,0 0 0,0 0 0,-1 0 0,0 0 0,0 0 0,0 1 0,0-1 0,0 0 0,0 0 0,-1 0 0,-1-4 0,-3-9 0,-1 1 0,0 0 0,-10-17 0,11 22 0,0 2 0,-8-27 0,42 33 0,85 6-130,45-2-4347,-79-7-6771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3:47.712"/>
    </inkml:context>
    <inkml:brush xml:id="br0">
      <inkml:brushProperty name="width" value="0.025" units="cm"/>
      <inkml:brushProperty name="height" value="0.025" units="cm"/>
    </inkml:brush>
  </inkml:definitions>
  <inkml:trace contextRef="#ctx0" brushRef="#br0">0 82 8360,'0'0'11723,"10"-4"-11493,9-3 86,0 1 0,1 0 0,0 2 0,37-4 0,99 1 852,-70 4-687,1464-22 1482,-1377 25-1481,93-12 1579,-266 13-2082,1-1 1,-1 1-1,1-1 1,-1 1-1,0-1 1,1 1-1,-1-1 0,0 1 1,0 0-1,1-1 1,-1 1-1,0-1 1,0 1-1,0 0 1,0-1-1,0 1 0,0-1 1,0 1-1,0 0 1,0-1-1,0 1 1,0 0-1,0-1 1,0 2-1,-7 8-3923,-8-9-1613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3:49.900"/>
    </inkml:context>
    <inkml:brush xml:id="br0">
      <inkml:brushProperty name="width" value="0.025" units="cm"/>
      <inkml:brushProperty name="height" value="0.025" units="cm"/>
    </inkml:brush>
  </inkml:definitions>
  <inkml:trace contextRef="#ctx0" brushRef="#br0">1 27 4708,'0'0'8643,"11"-1"-8248,89-4 392,112 9-1,112 22 514,-183-13-916,728 8 2444,-612-23-2544,1209-37 2113,251-5-812,-1692 44-1515,286 6 478,-227-1-464,140 29-1,-36 2-1263,-211-37-5445,11-3-74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14.193"/>
    </inkml:context>
    <inkml:brush xml:id="br0">
      <inkml:brushProperty name="width" value="0.025" units="cm"/>
      <inkml:brushProperty name="height" value="0.025" units="cm"/>
    </inkml:brush>
  </inkml:definitions>
  <inkml:trace contextRef="#ctx0" brushRef="#br0">12 35 5926,'0'0'5349,"-12"-2"-5285,39-3-128,5-6-1474,11-5-4067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14.797"/>
    </inkml:context>
    <inkml:brush xml:id="br0">
      <inkml:brushProperty name="width" value="0.025" units="cm"/>
      <inkml:brushProperty name="height" value="0.025" units="cm"/>
    </inkml:brush>
  </inkml:definitions>
  <inkml:trace contextRef="#ctx0" brushRef="#br0">1975 354 8680,'0'0'1730,"-7"-10"-348,-18-15-310,0 0 0,-2 2 0,-1 1 0,-39-24 0,8 8 241,-113-54-1,139 79-1144,0 0-1,0 3 1,-1 1-1,0 1 1,-57-5-1,26 8-69,0 3 0,0 3 0,0 3 0,0 3 0,-121 29 0,-118 63-62,247-75-45,1 2 0,1 3 0,-59 41 0,94-56 16,1 1 1,0 1 0,1 1 0,1 0 0,0 2 0,2 0 0,-22 33 0,30-40 1,1-1 0,0 1 0,1 0 0,0 0 0,1 1 0,0 0 0,1-1 0,0 1 0,1 0 0,1 0 0,0 1 1,1-1-1,0 0 0,1 0 0,5 24 0,-3-26-5,1 0 1,1 0-1,0 0 1,1-1-1,0 0 1,0 0-1,1 0 1,1-1-1,-1 0 1,2 0-1,-1-1 0,1 0 1,0-1-1,1 1 1,17 9-1,5 1 29,1-1 0,1-1 0,61 19 0,-29-16 17,1-3 1,1-3-1,114 7 1,-68-16 45,162-16 1,-179 3 282,-2-5 0,1-3 0,-2-5 0,-1-4 0,-1-4 0,109-52 0,-175 69-266,-1-1-1,-1-1 1,-1-1 0,0-1-1,-1-1 1,-1-1 0,27-31-1,-41 43-71,-1-1 0,0 0 0,0 0 0,-1-1-1,0 1 1,-1-1 0,0 0 0,0 0 0,0-1 0,-2 1-1,1-1 1,-1 0 0,0 1 0,-1-1 0,0 0-1,-1 0 1,0 0 0,-1 0 0,0 0 0,0 0-1,-1 1 1,0-1 0,-1 0 0,-5-12 0,3 12-6,-1 0 0,0 1 0,0 0 1,-1 0-1,0 1 0,-1 0 0,0 0 0,0 0 1,-1 1-1,0 0 0,0 1 0,0 0 0,-1 1 1,0 0-1,0 0 0,-16-4 0,-5-1-54,0 1 0,-1 2-1,1 1 1,-53-2-1,18 7-259,-1 2 0,1 3 0,0 4 0,-95 22 0,-254 89-7489,371-105 6228,-125 41-8219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0.978"/>
    </inkml:context>
    <inkml:brush xml:id="br0">
      <inkml:brushProperty name="width" value="0.025" units="cm"/>
      <inkml:brushProperty name="height" value="0.025" units="cm"/>
    </inkml:brush>
  </inkml:definitions>
  <inkml:trace contextRef="#ctx0" brushRef="#br0">6625 543 7687,'-8'-10'4314,"-7"-10"-3956,-24-33 1863,-68-67-1,91 104-1908,-1 1-1,0 0 0,-2 2 1,1 0-1,-1 1 0,-1 1 1,0 1-1,-33-12 1,-34-1-1107,-1 4 1,-164-14 0,122 18 395,-720-51 3578,-4 47-498,731 18-3000,-396-18-790,-8 1 870,1 35 525,-790 140 259,1212-138-362,2 5 0,-128 47 1,179-51-46,1 1 0,1 3 0,2 2 0,0 2 0,2 2 0,-53 45 0,83-61-147,0 1 1,0 0 0,2 1 0,0 1-1,1 0 1,0 1 0,2 0-1,0 0 1,1 1 0,1 1 0,-11 38-1,16-43-11,0 0-1,1 0 1,0 0-1,2 0 0,0 0 1,0 0-1,1 0 1,1 0-1,1 0 1,0 0-1,1-1 0,0 1 1,1-1-1,1 0 1,0-1-1,1 1 1,10 14-1,6 3 27,2-1 0,0-1 0,2-2-1,1-1 1,2-1 0,0-1 0,1-1 0,2-2 0,44 21 0,13 2 29,2-5 1,133 38-1,625 119 241,20-96-445,-427-81 205,2-20-1,737-97 1,-304-46 249,-736 112-258,-3-7 0,-1-6 1,-2-5-1,143-77 1,-235 105-32,-1-3 0,-2-1 0,-1-2 1,-1-2-1,37-36 0,-65 56 68,-1-1-1,0-1 0,0 1 1,-1-2-1,-1 1 0,0-1 1,-1-1-1,0 1 0,-1-1 1,0-1-1,-1 1 0,-1-1 1,-1 1-1,0-1 1,0 0-1,-2-1 0,0 1 1,0 0-1,-2 0 0,-2-21 1,-1 18 163,-1 0 0,-1 1 1,-1-1-1,0 1 1,-1 1-1,-1-1 0,0 1 1,-2 1-1,1 0 1,-2 0-1,0 1 0,-1 1 1,-15-14-1,-6-2 9,-2 1-1,0 2 1,-2 1 0,-53-25-1,11 13-136,-3 4 1,0 3-1,-2 3 0,-1 5 1,-113-16-1,18 17-405,-288 3 0,-289 70-7072,660-43 5280,-190 19-7649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3.196"/>
    </inkml:context>
    <inkml:brush xml:id="br0">
      <inkml:brushProperty name="width" value="0.025" units="cm"/>
      <inkml:brushProperty name="height" value="0.025" units="cm"/>
    </inkml:brush>
  </inkml:definitions>
  <inkml:trace contextRef="#ctx0" brushRef="#br0">36 0 12204,'0'0'10762,"4"11"-9604,0 6-961,-1-1-1,-1 0 1,-1 1-1,0-1 0,-1 1 1,-1-1-1,-1 1 1,0-1-1,-5 19 1,-7 39 716,3 0-1,-2 120 1,13-191-874,0 1-1,0-1 1,0 0-1,0 0 0,1 1 1,-1-1-1,1 0 1,0 0-1,0 0 1,0 0-1,1 0 1,-1 0-1,1 0 0,-1-1 1,1 1-1,0 0 1,0-1-1,0 0 1,5 5-1,-3-5 58,0 0-1,-1 0 1,1 0-1,0-1 1,0 1-1,0-1 1,0 0-1,0 0 1,0-1-1,1 1 1,-1-1-1,0 0 1,6 0-1,6-2 134,-1 0 1,0-1-1,0-1 0,0-1 0,0 0 1,-1 0-1,18-11 0,-4 3-229,-2-2 0,0-1 0,0-1 0,-2-1 0,0-1 0,-1-1 0,28-32 0,-48 48-525,0 0-1,0-1 1,-1 0 0,0 1-1,1-1 1,-2 0 0,3-6-1,-4 10 294,0-1 0,1 1 0,-1 0 0,0-1-1,1 1 1,-1 0 0,0-1 0,0 1 0,0 0 0,-1-1-1,1 1 1,0 0 0,0-1 0,-1 1 0,1 0 0,0-1-1,-1 1 1,0 0 0,1 0 0,-1-1 0,0 1-1,1 0 1,-1 0 0,0 0 0,0 0 0,0 0 0,0 0-1,0 0 1,0 0 0,0 1 0,-2-2 0,-21-6-7002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3.539"/>
    </inkml:context>
    <inkml:brush xml:id="br0">
      <inkml:brushProperty name="width" value="0.025" units="cm"/>
      <inkml:brushProperty name="height" value="0.025" units="cm"/>
    </inkml:brush>
  </inkml:definitions>
  <inkml:trace contextRef="#ctx0" brushRef="#br0">0 1 9385,'0'0'13164,"26"54"-11178,-2-46-673,8 1-800,7-2-385,6 0-544,2-3-3044,-1-2-1761,-5 0-3106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4.021"/>
    </inkml:context>
    <inkml:brush xml:id="br0">
      <inkml:brushProperty name="width" value="0.025" units="cm"/>
      <inkml:brushProperty name="height" value="0.025" units="cm"/>
    </inkml:brush>
  </inkml:definitions>
  <inkml:trace contextRef="#ctx0" brushRef="#br0">111 71 12043,'0'0'5280,"-8"-1"-2824,6 0-2281,-59-7 2930,59 8-2953,-1 0-1,1 0 0,-1 1 1,1-1-1,-1 1 1,1-1-1,0 1 0,-1 0 1,1 0-1,-4 2 1,5-3-118,0 1 0,0 0 0,1-1 1,-1 1-1,0 0 0,1 0 0,-1 0 0,1-1 1,-1 1-1,1 0 0,-1 0 0,1 0 1,0 0-1,-1 0 0,1 0 0,0 0 0,0 0 1,-1 0-1,1 0 0,0 0 0,0 0 1,0 0-1,0 0 0,1 0 0,-1 0 1,0 0-1,1 1 0,0-1 7,0 0 0,0 0 0,1 0 0,-1-1 1,0 1-1,1 0 0,-1-1 0,1 1 0,-1-1 0,0 0 0,1 1 1,-1-1-1,1 0 0,-1 0 0,1 0 0,-1 0 0,1 0 0,2-1 0,31-1 262,-28 1-274,-1-1 0,0 0 0,0 0 0,0-1-1,0 1 1,0-1 0,0-1 0,-1 1 0,10-8 0,-12 8 49,0 1 1,0-1-1,-1 0 0,1 1 0,0-1 1,-1 0-1,0-1 0,0 1 0,0 0 0,0-1 1,0 1-1,-1-1 0,0 1 0,1-1 1,-1 0-1,-1 1 0,2-7 0,-2 10-59,0 0 0,0 0-1,0 0 1,0 0 0,0 0-1,0 0 1,0 0 0,0-1 0,0 1-1,0 0 1,0 0 0,0 0-1,0 0 1,0 0 0,0 0-1,0 0 1,0 0 0,0-1 0,0 1-1,0 0 1,-1 0 0,1 0-1,0 0 1,0 0 0,0 0-1,0 0 1,0 0 0,0 0-1,0 0 1,0 0 0,0 0 0,0 0-1,0-1 1,-1 1 0,1 0-1,0 0 1,0 0 0,0 0-1,0 0 1,0 0 0,0 0 0,0 0-1,0 0 1,-1 0 0,1 0-1,0 0 1,0 0 0,0 0-1,0 0 1,0 0 0,0 0-1,0 1 1,0-1 0,0 0 0,-1 0-1,1 0 1,0 0 0,0 0-1,0 0 1,0 0 0,0 0-1,0 0 1,0 0 0,-10 9 199,-5 10-282,12-14 122,0 1 1,1 0 0,-1 0-1,1-1 1,0 1-1,1 1 1,-1-1 0,1 0-1,0 9 1,1-13-31,0-1 0,0 1 0,0 0 0,0 0-1,1 0 1,-1 0 0,1-1 0,-1 1 0,1 0 0,0 0 0,-1-1 0,1 1 0,0 0 0,0-1 0,0 1 0,1-1 0,-1 0 0,0 1 0,0-1 0,1 0 0,-1 0 0,1 1 0,-1-1 0,1 0 0,0-1-1,-1 1 1,1 0 0,0 0 0,-1-1 0,1 1 0,0-1 0,0 1 0,0-1 0,3 0 0,6 1 28,0-1 0,0 0 0,-1-1-1,1 0 1,0 0 0,0-1 0,-1-1 0,1 0 0,-1 0-1,0-1 1,0-1 0,0 1 0,-1-2 0,1 1-1,-1-1 1,0-1 0,-1 1 0,0-2 0,0 1 0,0-1-1,-1 0 1,0-1 0,7-11 0,-19 52-398,5-31 343,-4 9 39,1 0 0,0 0 0,0 0 1,0 12-1,3-20-33,-1 0 0,1 0 0,0 0 0,0 1 0,0-1 0,1 0 0,-1 0 0,0 0 0,1 0 0,-1 0 0,1 0 0,0 0-1,0 0 1,0 0 0,0 0 0,0-1 0,0 1 0,0 0 0,1-1 0,-1 1 0,1 0 0,-1-1 0,1 0 0,-1 1 0,1-1 0,3 2 0,4 1-7,-1 1 0,-1 0 0,1 0 0,-1 1 0,0 0 0,0 0 0,0 1 0,-1 0 0,0 0 0,-1 1 0,1-1 0,-1 1 0,-1 0 0,0 0 0,4 11 0,-6-14 0,0 0 0,-1 1 0,0-1 0,0 0 0,0 1 0,0-1 0,-1 1 0,0-1 0,-1 1 0,1-1 0,-1 1 0,0-1 0,0 0 0,0 1 0,-1-1 0,0 0 0,0 0 0,0 0 0,-1 0 0,0-1 0,0 1 0,0 0 0,0-1 0,-1 0 0,1 0 0,-1 0 0,-5 3 0,5-3 0,0 0 0,-1-1 0,0 0 0,1 0 0,-1 0 0,0 0 0,0-1 0,0 0 0,-1 0 0,1 0 0,-1-1 0,1 0 0,-1 0 0,1 0 0,-1-1 0,1 0 0,-1 0 0,-8-1 0,10 0 0,1 0 0,-1 0 0,0-1 0,1 1 0,-1-1 0,1 0 0,0 0 0,-1 0 0,1-1 0,0 1 0,0-1 0,1 0 0,-1 1 0,0-1 0,1 0 0,0-1 0,0 1 0,0 0 0,0-1 0,0 1 0,1-1 0,-1 0 0,1 1 0,0-1 0,0 0 0,0-7 0,-1 4 6,1 0 0,1-1 0,-1 1 0,1 0 0,1 0 0,-1 0 1,1-1-1,0 1 0,1 0 0,0 0 0,0 0 0,0 1 0,1-1 0,0 0 0,0 1 0,1 0 0,7-11 0,-3 8-60,1 0-1,0 0 0,0 1 1,1 1-1,0-1 0,0 2 0,1-1 1,-1 2-1,23-10 0,41-11-6628,-28 9-2772,-5 2-6672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1.112"/>
    </inkml:context>
    <inkml:brush xml:id="br0">
      <inkml:brushProperty name="width" value="0.025" units="cm"/>
      <inkml:brushProperty name="height" value="0.025" units="cm"/>
    </inkml:brush>
  </inkml:definitions>
  <inkml:trace contextRef="#ctx0" brushRef="#br0">1 9 7079,'5'-1'11388,"-1"7"-4787,3 17-2247,7 20-6536,-4-33 3614,-5-8-1399,-1-1-1,1 0 0,0 0 0,0 0 0,-1-1 1,1 1-1,0-1 0,0 0 0,0 0 0,-1-1 1,1 0-1,0 0 0,-1 0 0,7-2 0,66-30 632,-55 22-513,-2 1-81,-11 5-43,0 0-1,1 0 0,-1 1 0,1 1 0,0 0 0,0 0 0,1 0 0,-1 2 0,16-2 0,-25 3-18,0 1 1,0-1-1,0 0 1,0 1-1,0-1 1,0 1-1,0 0 0,0-1 1,0 1-1,0 0 1,-1 0-1,1-1 1,0 1-1,0 0 1,-1 0-1,1 0 1,-1 0-1,1 0 1,-1 0-1,1 0 1,-1 0-1,1 0 1,-1 0-1,0 0 1,0 0-1,1 0 0,-1 0 1,0 1-1,0 1 1,0 42 635,-1-31-277,-8 91 834,9-105-1201,1 0 0,-1 0 0,0 0 0,0 0 0,0-1 0,0 1 0,0 0 0,0 0 0,1 0 0,-1 0 0,0 0 0,0 0 0,0-1 0,0 1 0,1 0 0,-1 0 0,0 0 0,0 0 0,0 0 0,1 0 0,-1 0 0,0 0 0,0 0 0,0 0 0,1 0 0,-1 0 0,0 0 0,0 0 0,0 0 0,1 0 0,-1 0 0,0 0 0,0 0 0,0 0 0,0 0 0,1 0 0,-1 0 0,0 1 0,0-1 0,0 0 0,0 0 0,1 0 0,-1 0 0,0 0 0,0 0 0,0 1 0,0-1 0,0 0 0,0 0 0,1 0 0,-1 1 0,0-1 0,0 0 0,0 0 0,0 0 0,0 0 0,0 1 0,0-1 0,0 0 0,0 0 0,0 0 0,0 1 0,0-1 0,0 0 0,0 0 0,0 0 0,0 1 0,0-1 0,10-9 0,-10 9 0,20-20-780,1 1-1,1 1 1,0 2 0,1 0 0,30-15-1,-31 17-5331,-1 0-2825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4.597"/>
    </inkml:context>
    <inkml:brush xml:id="br0">
      <inkml:brushProperty name="width" value="0.025" units="cm"/>
      <inkml:brushProperty name="height" value="0.025" units="cm"/>
    </inkml:brush>
  </inkml:definitions>
  <inkml:trace contextRef="#ctx0" brushRef="#br0">112 0 19635,'-11'22'2146,"-10"3"448,0 5 33,1 5-642,3 0-767,2-2-386,9-3-575,6-6-193,0-7-32,7-9-160,8-8-769,3 0-481,-4-20-800,-4-8-608,-5-12-738,-5-5-575,-2-9-1154,-8 0-2883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4.940"/>
    </inkml:context>
    <inkml:brush xml:id="br0">
      <inkml:brushProperty name="width" value="0.025" units="cm"/>
      <inkml:brushProperty name="height" value="0.025" units="cm"/>
    </inkml:brush>
  </inkml:definitions>
  <inkml:trace contextRef="#ctx0" brushRef="#br0">0 1 4708,'0'0'12684,"16"60"-12619,-11-33-226,-2 0-2721,1 0-1667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5.298"/>
    </inkml:context>
    <inkml:brush xml:id="br0">
      <inkml:brushProperty name="width" value="0.025" units="cm"/>
      <inkml:brushProperty name="height" value="0.025" units="cm"/>
    </inkml:brush>
  </inkml:definitions>
  <inkml:trace contextRef="#ctx0" brushRef="#br0">0 0 5541,'0'0'15615,"10"4"-13880,9 2-1298,0 0 0,0-2 0,1 0-1,-1-2 1,30 1 0,-15-4-379,-24 0-44,0 0 1,0 1 0,0 0 0,0 0 0,0 1 0,0 1-1,17 4 1,-26-5 107,1 0 0,-1 0-1,1 0 1,-1 0 0,0 0 0,0 0-1,1 1 1,-1-1 0,0 0-1,0 1 1,0-1 0,-1 1 0,1 0-1,0-1 1,-1 1 0,1-1-1,-1 1 1,1 0 0,-1 0 0,0-1-1,1 1 1,-1 0 0,0 0-1,0-1 1,0 1 0,-1 0 0,0 3-1,2 14 1452,-1-19-1549,1 1 0,-1-1-1,0 1 1,1-1 0,-1 1 0,1-1 0,-1 1 0,1-1-1,-1 0 1,1 1 0,-1-1 0,1 0 0,-1 1 0,1-1-1,0 0 1,-1 0 0,1 0 0,-1 0 0,1 1 0,0-1-1,-1 0 1,1 0 0,0 0 0,-1 0 0,1 0 0,-1 0-1,1-1 1,0 1 0,-1 0 0,1 0 0,-1 0 0,1-1-1,-1 1 1,1 0 0,0 0 0,-1-1 0,1 1 0,-1-1-1,1 1 1,-1 0 0,0-1 0,1 0 0,25-16-184,1-9-2573,-4-5-3919,-6 5-1115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5.643"/>
    </inkml:context>
    <inkml:brush xml:id="br0">
      <inkml:brushProperty name="width" value="0.025" units="cm"/>
      <inkml:brushProperty name="height" value="0.025" units="cm"/>
    </inkml:brush>
  </inkml:definitions>
  <inkml:trace contextRef="#ctx0" brushRef="#br0">95 0 12524,'0'0'13981,"-9"12"-12273,-1 2-1464,0-1-1,1 1 1,1 0-1,0 1 1,1 0-1,1 0 0,0 1 1,1 0-1,-5 29 1,6-6-241,1 0 1,5 49-1,-3-86-5,1-1 0,0 0 0,0 1 0,0-1-1,0 0 1,0 0 0,0 1 0,1-1 0,-1 0-1,0 0 1,1 1 0,-1-1 0,1 0-1,-1 0 1,1 0 0,-1 0 0,1 0 0,0 0-1,0 0 1,-1 0 0,1 0 0,0 0 0,0 0-1,0 0 1,0 0 0,0-1 0,0 1 0,0 0-1,1-1 1,-1 1 0,1 0 0,0-2 14,0 1-1,-1 0 1,1-1 0,0 1 0,-1-1 0,1 0 0,-1 0 0,1 1-1,-1-1 1,0 0 0,1 0 0,-1 0 0,0 0 0,1-1-1,-1 1 1,0 0 0,0-1 0,0 1 0,0 0 0,0-1-1,-1 1 1,1-1 0,1-2 0,5-17-2,0-1-1,7-34 1,-9 37-354,-2 18 376,0 0 1,0 0 0,0 1-1,1-1 1,-1 1-1,0 0 1,0 0-1,0 0 1,5 1 0,81 52-103,13 13 332,-102-65-252,1-1 0,-1 0 1,1 1-1,-1-1 1,0 0-1,1 0 0,-1 1 1,1-1-1,-1 0 0,1 0 1,-1 0-1,1 0 0,-1 0 1,1 0-1,-1 0 0,1 0 1,-1 0-1,1 0 1,-1 0-1,1 0 0,-1 0 1,0 0-1,1 0 0,-1 0 1,1 0-1,-1-1 0,1 1 1,-1 0-1,1 0 0,-1-1 1,0 1-1,1-1 1,8-17 536,-4-25 251,-5 41-793,1-6-5,-1 0 0,0 0 0,0 1 0,0-1 0,-1 0 0,-1 0 0,1 0 0,-1 1 0,0-1 0,-1 1 0,-5-12 0,44 33-3801,-14-7-2194,46 7 0,-35-9-2109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5.998"/>
    </inkml:context>
    <inkml:brush xml:id="br0">
      <inkml:brushProperty name="width" value="0.025" units="cm"/>
      <inkml:brushProperty name="height" value="0.025" units="cm"/>
    </inkml:brush>
  </inkml:definitions>
  <inkml:trace contextRef="#ctx0" brushRef="#br0">112 37 8456,'0'0'20003,"-9"-7"-19309,-31-19-219,38 25-451,1 1 0,0-1 0,-1 1 0,1-1 0,-1 1 0,0 0-1,1 0 1,-1 0 0,1 0 0,-1 0 0,1 0 0,-1 0 0,1 0 0,-1 0 0,1 1 0,-1-1 0,1 1-1,-1-1 1,1 1 0,-1 0 0,1-1 0,0 1 0,-1 0 0,1 0 0,0 0 0,0 0 0,0 0 0,0 0 0,0 0-1,0 0 1,-2 3 0,3-4-27,-1 1 1,0 0-1,1-1 0,-1 1 0,0 0 0,1 0 0,-1 0 1,1 0-1,0-1 0,-1 1 0,1 0 0,0 0 0,-1 0 1,1 0-1,0 0 0,0 0 0,0 0 0,0 0 0,0 0 0,0 0 1,0 0-1,0 0 0,0 0 0,0 0 0,1 0 0,-1 0 1,0 0-1,1 0 0,-1-1 0,0 1 0,1 0 0,-1 0 1,1 0-1,0 0 0,-1-1 0,1 1 0,0 0 0,-1-1 1,1 1-1,0 0 0,1 0 0,47 13-299,-40-12 153,0 0 0,0 0-1,-1 1 1,1 0 0,-1 0 0,0 1 0,0 0 0,0 1-1,11 8 1,-18-12 187,0-1-1,0 1 0,0 0 0,-1 0 1,1 0-1,0 0 0,-1 0 0,1 0 1,0 0-1,-1 0 0,1 0 0,-1 0 1,0 0-1,1 0 0,-1 0 0,0 0 1,1 0-1,-1 0 0,0 0 0,0 1 1,0-1-1,0 0 0,0 0 0,0 0 1,-1 0-1,1 0 0,0 0 0,-1 1 1,1-1-1,0 0 0,-1 0 0,1 0 1,-1 0-1,0 0 0,1 0 0,-1-1 1,0 1-1,1 0 0,-1 0 0,0 0 1,0-1-1,0 1 0,0 0 0,0-1 1,0 1-1,0-1 0,0 1 0,0-1 1,0 1-1,-2 0 0,-8 4 544,0-1 0,0 0 0,-20 4-1,25-6-516,5-2-66,-40 8-3275,39-8 2848,0 1-1,1-1 0,-1 0 0,0 0 1,0 1-1,0-1 0,0-1 1,1 1-1,-1 0 0,0 0 1,0-1-1,1 1 0,-1-1 1,0 1-1,0-1 0,1 0 0,-1 0 1,1 0-1,-3-1 0,-2-11-12937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6.622"/>
    </inkml:context>
    <inkml:brush xml:id="br0">
      <inkml:brushProperty name="width" value="0.025" units="cm"/>
      <inkml:brushProperty name="height" value="0.025" units="cm"/>
    </inkml:brush>
  </inkml:definitions>
  <inkml:trace contextRef="#ctx0" brushRef="#br0">0 168 12139,'0'0'14809,"10"-3"-13666,0 0-925,0-1 0,-1-1 0,0 0 0,0 0 0,0-1 0,0 0 0,13-12 0,-17 13-172,0 0 1,0 0 0,-1 0 0,0 0 0,0-1-1,0 1 1,0-1 0,-1 0 0,0 0 0,0-1 0,-1 1-1,0 0 1,0-1 0,0 0 0,0-7 0,-2 14-47,0 0 0,0-1 1,0 1-1,1 0 1,-1-1-1,0 1 1,0 0-1,0-1 0,0 1 1,0 0-1,0-1 1,0 1-1,0 0 0,0-1 1,0 1-1,0 0 1,-1-1-1,1 1 1,0 0-1,0-1 0,0 1 1,0 0-1,0-1 1,-1 1-1,1 0 1,0 0-1,0-1 0,-1 1 1,1 0-1,0 0 1,0-1-1,-1 1 0,1 0 1,0 0-1,0 0 1,-1-1-1,1 1 1,0 0-1,-1 0 0,1 0 1,0 0-1,-1 0 1,0 0-1,-16 9-85,-13 23-9,24-22 95,0 0 0,0 1 0,1 0 0,0 0-1,1 0 1,0 0 0,-2 14 0,5-22-28,1 0 1,-1-1-1,1 1 1,0 0 0,-1 0-1,1 0 1,1 0-1,-1 0 1,0 0-1,1-1 1,-1 1 0,1 0-1,0 0 1,0-1-1,0 1 1,0 0 0,1-1-1,-1 1 1,1-1-1,-1 0 1,1 1 0,0-1-1,0 0 1,0 0-1,0 0 1,0 0 0,0 0-1,1-1 1,-1 1-1,1-1 1,-1 1-1,1-1 1,0 0 0,5 1-1,4 1-1331,0-1 0,0 0 0,1-1-1,-1-1 1,15-1 0,-9 1-1741,19-1-5837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7.040"/>
    </inkml:context>
    <inkml:brush xml:id="br0">
      <inkml:brushProperty name="width" value="0.025" units="cm"/>
      <inkml:brushProperty name="height" value="0.025" units="cm"/>
    </inkml:brush>
  </inkml:definitions>
  <inkml:trace contextRef="#ctx0" brushRef="#br0">72 0 12524,'0'0'8648,"-4"13"-6587,4-10-1916,-44 182 5014,39-157-4841,1 0 0,1 0 0,2 0 0,0 1 0,5 31 0,-4-58-322,0 1 0,1 0 0,-1-1 0,1 1 0,0 0 0,0-1 0,0 1 0,0-1 0,0 1 0,1-1 0,-1 1 0,1-1 0,-1 0 0,1 0 0,0 0 0,0 0 0,0 0 0,0 0 0,0 0 0,0-1 0,1 1 0,-1-1 0,0 1 0,1-1 0,-1 0 0,1 0 0,4 1 0,-6-3-33,-1 1-1,1-1 1,0 0 0,-1 0 0,1 1 0,-1-1 0,1 0-1,-1 0 1,1 0 0,-1 0 0,1 1 0,-1-1 0,0 0 0,0 0-1,0 0 1,1 0 0,-1 0 0,0 0 0,0 0 0,0 0-1,0 0 1,-1 0 0,1 0 0,0-1 0,-4-30-198,-25-35-327,23 58 653,1-1 0,0 0 0,1 0 0,0 0 0,1 0-1,0-1 1,0 0 0,-1-14 0,5 24-63,0 0 0,-1 0-1,1 0 1,0 0 0,0 0 0,0 0-1,0 1 1,0-1 0,0 0-1,0 0 1,0 1 0,0-1 0,0 1-1,0-1 1,0 1 0,0 0 0,1-1-1,-1 1 1,0 0 0,0 0-1,0 0 1,1 0 0,-1 0 0,0 0-1,0 0 1,0 0 0,1 0-1,0 1 1,3-1 6,61-1-8,51-2-3799,-63-6-2372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7.571"/>
    </inkml:context>
    <inkml:brush xml:id="br0">
      <inkml:brushProperty name="width" value="0.025" units="cm"/>
      <inkml:brushProperty name="height" value="0.025" units="cm"/>
    </inkml:brush>
  </inkml:definitions>
  <inkml:trace contextRef="#ctx0" brushRef="#br0">0 1 10634,'0'0'11761,"1"10"-9482,3 27-676,-4-14-897,2 1 0,1-1 0,1 0 1,1 0-1,12 36 0,-16-58-686,-1 0 0,0 0 0,1-1 0,-1 1-1,1 0 1,-1 0 0,1 0 0,-1-1 0,1 1-1,0 0 1,0 0 0,-1-1 0,1 1 0,0-1 0,0 1-1,-1-1 1,1 1 0,0-1 0,0 1 0,0-1 0,0 0-1,0 1 1,0-1 0,0 0 0,0 0 0,0 0 0,0 0-1,0 0 1,0 0 0,0 0 0,0 0 0,0 0 0,-1 0-1,1 0 1,0-1 0,0 1 0,0 0 0,0-1-1,0 1 1,0-1 0,0 1 0,-1-1 0,1 1 0,0-1-1,0 0 1,-1 1 0,1-1 0,0 0 0,-1 0 0,1 1-1,-1-1 1,1 0 0,-1 0 0,1-1 0,4-4 55,-1 0 0,0 0 1,-1 0-1,1 0 1,3-12-1,13-100-924,-19 118 799,-1 0 0,0 0 0,0 0 1,0 0-1,1 0 0,-1 0 0,0 0 0,0 0 0,0 0 0,1 0 0,-1 0 0,0 0 0,0 0 0,1 0 1,-1 0-1,0 0 0,0 0 0,0 0 0,1 0 0,-1 0 0,0 1 0,0-1 0,0 0 0,1 0 1,-1 0-1,0 0 0,0 0 0,0 0 0,0 1 0,0-1 0,1 0 0,-1 0 0,0 0 0,0 1 0,0-1 1,0 0-1,0 0 0,0 0 0,0 1 0,0-1 0,0 0 0,1 0 0,2 7-447,0-1 0,0 0 0,1 0 0,0 0 0,1-1 0,-1 1 0,1-1 0,0 0 0,0 0 0,1-1 0,0 0 0,-1 0 0,1 0 0,0 0 0,1-1 0,-1 0 0,1-1 0,-1 1 0,12 2 0,25-2-5049,3-2-2745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8.283"/>
    </inkml:context>
    <inkml:brush xml:id="br0">
      <inkml:brushProperty name="width" value="0.025" units="cm"/>
      <inkml:brushProperty name="height" value="0.025" units="cm"/>
    </inkml:brush>
  </inkml:definitions>
  <inkml:trace contextRef="#ctx0" brushRef="#br0">126 425 2755,'0'0'6769,"-1"-10"-1666,-8-33-1259,9 42-3696,0 0 1,-1-1 0,1 1-1,-1 0 1,0 0-1,1 0 1,-1 0 0,0 0-1,0 0 1,0 0 0,0 0-1,0 0 1,1 0-1,-2 1 1,1-1 0,0 0-1,0 1 1,0-1-1,0 0 1,0 1 0,0 0-1,-1-1 1,1 1 0,0 0-1,0-1 1,-1 1-1,1 0 1,0 0 0,-1 0-1,1 0 1,0 0-1,0 0 1,-1 1 0,1-1-1,-2 1 1,0 0 66,0-1 0,0 1 1,0 1-1,0-1 0,0 0 0,0 1 1,1-1-1,-1 1 0,0 0 0,1 0 0,-4 4 1,1 1-22,0 1 0,0-1 0,1 1-1,0 0 1,1 1 0,0-1 0,0 0 0,1 1 0,0 0 0,-1 11 0,2-17-164,1-1 1,-1 1-1,1 0 0,0-1 0,0 1 1,0 0-1,1-1 0,-1 1 0,1 0 1,-1-1-1,1 1 0,0-1 0,0 1 1,0-1-1,0 1 0,0-1 0,1 0 1,-1 1-1,1-1 0,-1 0 0,1 0 1,0 0-1,0 0 0,0 0 0,0-1 1,0 1-1,0-1 0,1 1 0,-1-1 1,0 0-1,1 0 0,-1 0 1,1 0-1,-1 0 0,1 0 0,0-1 1,3 1-1,2 0-17,0 0 0,1 0 0,-1-1 0,1-1 0,-1 1 0,1-1 0,-1-1-1,0 0 1,0 0 0,1 0 0,-1-1 0,-1 0 0,1-1 0,0 0 0,-1 0 0,0 0 0,13-11 0,-12 7-75,-1 0 1,0 0-1,0-1 0,0 0 1,-1 0-1,-1 0 0,1-1 1,-2 0-1,1 0 0,-1 0 1,-1-1-1,0 1 0,2-16 1,0-8-311,-2 0 0,-2-41 1,-1 75 370,-12 40-136,1-9 253,9-19 0,0-1 1,1 1-1,0-1 0,0 1 1,2 0-1,-1-1 0,4 20 1,-3-27-99,0-1-1,0 0 1,0 1 0,1-1-1,-1 0 1,1 0 0,-1 0 0,1 0-1,0 0 1,0 0 0,1 0 0,-1-1-1,1 1 1,-1-1 0,1 1-1,0-1 1,-1 0 0,1 0 0,0 0-1,1-1 1,-1 1 0,0-1-1,0 0 1,1 0 0,-1 0 0,1 0-1,-1 0 1,1-1 0,3 1-1,-1-1 4,0-1 0,0 0-1,0 0 1,0 0-1,0 0 1,0-1-1,-1 0 1,1 0 0,-1-1-1,1 1 1,-1-1-1,0-1 1,0 1-1,0-1 1,-1 1 0,1-1-1,-1-1 1,0 1-1,0-1 1,0 1-1,-1-1 1,1 0 0,2-6-1,10-17-51,-1-1 1,23-60-1,-32 73 3,2-6-16,2-1 35,-1 0 0,-1-1 0,-1 1 0,-1-1 0,-1-1 0,1-26 0,-6 50 24,1 1-1,-1-1 0,0 1 1,0 0-1,0-1 0,0 1 0,0 0 1,0-1-1,0 1 0,0 0 0,0-1 1,0 1-1,0 0 0,0-1 1,0 1-1,0 0 0,-1-1 0,1 1 1,0 0-1,0-1 0,0 1 1,0 0-1,-1-1 0,1 1 0,0 0 1,0 0-1,-1-1 0,1 1 1,0 0-1,0 0 0,-1-1 0,1 1 1,0 0-1,-1 0 0,1 0 1,0 0-1,-1 0 0,1-1 0,0 1 1,-1 0-1,1 0 0,0 0 1,-1 0-1,1 0 0,-1 0 0,1 0 1,0 0-1,-1 0 0,1 0 1,0 0-1,-1 1 0,1-1 0,0 0 1,-1 0-1,1 0 0,0 0 0,-1 0 1,1 1-1,0-1 0,0 0 1,-1 0-1,1 1 0,0-1 0,0 0 1,-1 0-1,1 1 0,-18 19 97,11-7-93,2 1 1,-1 0-1,2 0 0,0 1 1,1-1-1,0 1 0,1 0 1,1 0-1,0 0 0,1 0 1,1 0-1,0 0 0,1-1 1,6 23-1,2 3-9,2-1 0,2 0 0,1-1 0,21 38 0,-28-61-23,-6-9 15,1 0 1,0 0 0,0 0 0,1 0 0,0-1 0,0 1 0,5 5-1,-12-55 560,-5 23-606,-1 0-1,-1 1 1,-1 0 0,0 1-1,-2 0 1,-20-23 0,1 5-157,-69-61 0,85 84 40,25 21-205,32 25 74,-20-20-692,1 0 1,34 12-1,15-2-8756,-27-14-5185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7:58.612"/>
    </inkml:context>
    <inkml:brush xml:id="br0">
      <inkml:brushProperty name="width" value="0.025" units="cm"/>
      <inkml:brushProperty name="height" value="0.025" units="cm"/>
    </inkml:brush>
  </inkml:definitions>
  <inkml:trace contextRef="#ctx0" brushRef="#br0">260 14 18353,'0'0'1890,"-9"0"85,-94-13 2686,99 13-4650,1 1 0,-1 0 0,0 0 0,1 0 0,-1 1 0,1-1 0,0 1 0,-1 0 1,1 0-1,0 0 0,0 0 0,0 0 0,0 1 0,1-1 0,-1 1 0,1 0 0,-3 4 0,-36 55 735,32-46-476,1 0 0,1 1 0,-8 28 0,12-37-155,2 0 0,-1 0 0,1 1 0,0-1-1,0 0 1,1 1 0,0-1 0,1 1 0,0-1-1,2 9 1,-2-14-90,1 0 1,-1 0-1,1-1 0,0 1 0,0 0 1,0-1-1,0 1 0,0-1 0,0 0 1,0 0-1,1 0 0,0 0 0,-1 0 1,1-1-1,0 1 0,0-1 0,-1 1 0,1-1 1,0 0-1,0 0 0,1-1 0,4 2 1,-1-1-403,-1 0 0,0 0 0,1-1 0,-1 0 0,1 0 0,-1 0 0,1-1 0,-1 0 0,0 0 0,11-4 0,10-13-5725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2.014"/>
    </inkml:context>
    <inkml:brush xml:id="br0">
      <inkml:brushProperty name="width" value="0.025" units="cm"/>
      <inkml:brushProperty name="height" value="0.025" units="cm"/>
    </inkml:brush>
  </inkml:definitions>
  <inkml:trace contextRef="#ctx0" brushRef="#br0">127 0 21236,'0'0'5552,"-2"12"-4201,-51 171 749,29-109-1498,-20 106 0,43-179-593,1-1-1,0 1 0,-1-1 1,1 1-1,0-1 1,0 1-1,0 0 1,-1-1-1,1 1 1,0-1-1,0 1 1,0-1-1,0 1 1,0 0-1,0-1 1,0 1-1,0-1 1,0 1-1,0-1 0,0 1 1,1 0-1,-1-1 1,0 1-1,0-1 1,1 1-1,-1-1 1,0 1-1,0-1 1,1 1-1,-1-1 1,1 1-1,-1-1 1,1 1-1,13-17 438,14-34 144,-13 16-590,19-65 0,-27 108 0,0 0 0,0-1 0,0 0 0,1-1 0,12 9 0,-17-14 0,0 0 0,1-1 0,-1 0 0,1 0 0,-1 0 0,1 0 0,-1-1 0,1 1 0,0-1 0,-1 0 0,1 0 0,0 0 0,-1 0 0,1-1 0,0 0 0,-1 1 0,1-1 0,-1-1 0,1 1 0,-1 0 0,0-1 0,0 0 0,1 0 0,-1 0 0,0 0 0,0 0 0,-1 0 0,1-1 0,0 0 0,-1 1 0,0-1 0,1 0 0,-1 0 0,0 0 0,-1 0 0,1-1 0,-1 1 0,1 0 0,-1-1 0,0 1 0,0-1 0,0 0 0,-1 1 0,1-5 0,-1 8 0,0-1 0,0 1 0,0-1 0,-1 1 0,1 0 0,0-1 0,0 1 0,0 0 0,0-1 0,-1 1 0,1 0 0,0-1 0,-1 1 0,1 0 0,0 0 0,0-1 0,-1 1 0,1 0 0,0 0 0,-1 0 0,1-1 0,0 1 0,-1 0 0,1 0 0,-1 0 0,1 0 0,0 0 0,-1 0 0,1 0 0,-1 0 0,1 0 0,0 0 0,-1 0 0,1 0 0,-1 0 0,1 0 0,0 0 0,-1 0 0,1 0 0,0 0 0,-1 0 0,1 1 0,-1-1 0,1 0 0,0 0 0,0 1 0,-1-1 0,1 0 0,0 0 0,-1 1 0,1-1 0,0 0 0,0 1 0,-1 0 0,-20 14 0,13-5 0,0 0 0,0 0 0,-12 21 0,18-27 0,0-1 0,1 1 0,-1-1 0,1 1 0,-1 0 0,1 0 0,0 0 0,0 0 0,1 0 0,-1 0 0,1 0 0,0 0 0,0 0 0,0 0 0,1 0 0,0 6 0,0-9 0,0 1 0,0-1 0,0 0 0,0 1 0,1-1 0,-1 0 0,0 0 0,0 0 0,1 0 0,-1 0 0,1 0 0,-1 0 0,1-1 0,-1 1 0,1-1 0,-1 1 0,1-1 0,0 1 0,-1-1 0,1 0 0,-1 0 0,3 0 0,45 1 0,-34-1 0,208-1 0,-223-2 0,1-1 0,-1 1 0,0 0 0,0 0 0,0 0 0,0-1 0,0 1 0,-1 0 0,1 0 0,-1 0 0,-2-6 0,1 4 0,-17-97 0,21 104 0,0 1 0,0-1 0,0 1 0,0-1 0,0 0 0,1 1 0,-1-1 0,1-1 0,-1 1 0,1 0 0,0-1 0,-1 1 0,1-1 0,0 0 0,0 0 0,0 0 0,5 1 0,59 13 0,-60-15 0,-1 1 0,0-1 0,0-1 0,0 1 0,0-1 0,0 0 0,0-1 0,0 1 0,0-1 0,-1-1 0,1 1 0,0-1 0,-1 0 0,0 0 0,9-7 0,-6 3 0,-1 0 0,0 0 0,0-1 0,-1 0 0,0-1 0,0 1 0,-1-1 0,8-18 0,-10 12 0,-12 14 0,-13 14 0,16-8 0,0 1 0,0 0 0,0 0 0,1 1 0,0 0 0,0 0 0,1 0 0,0 0 0,0 0 0,0 1 0,1 0 0,1 0 0,-1 0 0,1 0 0,0 0 0,1 0 0,0 1 0,0 15 0,1-23-36,1 1 0,-1-1 0,1 1 1,-1-1-1,1 1 0,-1-1 0,1 0 0,0 1 0,0-1 1,0 0-1,0 0 0,0 1 0,0-1 0,0 0 0,0 0 1,0 0-1,0 0 0,1 0 0,-1-1 0,3 3 0,1-1-247,-1-1-1,1 1 0,0-1 1,0 1-1,0-1 0,8 0 0,-1 0-923,1-1-1,0 0 1,-1-1-1,22-5 1,2-7-6160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07.208"/>
    </inkml:context>
    <inkml:brush xml:id="br0">
      <inkml:brushProperty name="width" value="0.025" units="cm"/>
      <inkml:brushProperty name="height" value="0.025" units="cm"/>
    </inkml:brush>
  </inkml:definitions>
  <inkml:trace contextRef="#ctx0" brushRef="#br0">6612 350 8520,'0'0'2445,"-10"-9"-1158,-6-5-1157,0 1 0,-1 1 0,-1 0 0,1 1 0,-2 1 0,0 1 0,-24-8 1,-54-8-106,-2 4 0,-183-14 0,120 18 1,-86-14-133,-980-82 1202,-815 127-690,1965-11-488,-569 29 742,480-16-101,-305 71 1,285-36-554,-283 116 0,442-155 17,0 1 0,1 2-1,0 0 1,-39 31-1,60-40-16,-1-1 0,0 1 0,1 1-1,0-1 1,1 1 0,0 0 0,0 0-1,0 0 1,1 1 0,0 0 0,0 0 0,1 0-1,0 0 1,0 1 0,1-1 0,0 1-1,1-1 1,0 1 0,0 0 0,1 14-1,1-16 19,1-1 0,0 1 0,0-1 0,0 1 0,1-1-1,0 0 1,0 0 0,1 0 0,-1 0 0,1-1 0,1 1-1,-1-1 1,1 0 0,0-1 0,0 1 0,0-1 0,1 0-1,10 7 1,9 3 132,0-1-1,1-1 1,32 11-1,63 17 29,1-6 1,163 24-1,259 5-135,301-13 15,-270-19 61,1454 30 292,-1465-86-509,573-100-1,-1129 124 99,374-67 16,-315 52 82,0-3 0,-2-3 0,99-46 0,-133 52 221,-1-2-1,-1 0 1,-1-2 0,0-1-1,43-44 1,-62 56-254,0-1 1,0 0-1,-1 0 0,-1-1 0,0 0 1,0 0-1,-1-1 0,0 0 1,-1 0-1,-1 0 0,0 0 1,0-1-1,-1 0 0,-1 0 1,0 0-1,-1 0 0,0 0 1,-2-16-1,0 22-61,0-1 0,-1 1 0,0-1 0,-1 1 0,1 0 1,-1 0-1,-1 0 0,1 0 0,-1 1 0,0-1 0,-10-10 0,5 7-10,-1 1-1,-1-1 1,1 2 0,-1-1-1,-1 2 1,-12-8 0,-10-1-127,0 1 0,-1 2 1,-73-17-1,-13 7-2481,0 6 1,-207-2-1,80 14-4715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11.422"/>
    </inkml:context>
    <inkml:brush xml:id="br0">
      <inkml:brushProperty name="width" value="0.025" units="cm"/>
      <inkml:brushProperty name="height" value="0.025" units="cm"/>
    </inkml:brush>
  </inkml:definitions>
  <inkml:trace contextRef="#ctx0" brushRef="#br0">5536 520 5573,'0'0'4725,"7"-9"-4421,-6 8-300,1-1 5,0 0 0,0-1 1,0 1-1,0-1 0,-1 1 0,1-1 0,-1 0 0,1 0 0,-1 0 0,0 0 0,1-4 0,-2 5-12,0-1-1,-1 1 1,1 0-1,-1-1 1,1 1-1,-1-1 1,0 1 0,0 0-1,0 0 1,0 0-1,-1-1 1,1 1-1,0 0 1,-1 1-1,0-1 1,1 0 0,-1 0-1,0 1 1,0-1-1,0 1 1,-3-3-1,-14-9-53,0 1 0,-1 0-1,0 2 1,-1 0 0,0 1-1,-37-9 1,-139-25 27,179 40 66,-610-78 3014,114 19-879,-751-73-649,1115 128-1872,-742-5 395,775 23 163,1 4 0,1 6-1,-114 35 1,-320 143-35,527-189-172,-227 104 38,206-92-49,2 2 0,1 2 0,-63 54 0,96-74 7,0 0-1,1 1 1,0 0 0,0 0 0,1 1-1,0-1 1,0 1 0,0 0-1,1 1 1,-3 10 0,5-14 5,1-1-1,0 0 1,1 0 0,-1 1 0,1-1-1,0 1 1,0-1 0,0 0-1,1 1 1,-1-1 0,1 0 0,0 1-1,0-1 1,1 0 0,-1 0 0,1 0-1,0 0 1,0 0 0,0 0-1,1-1 1,-1 1 0,1-1 0,5 6-1,10 7 62,0 0 0,1-1-1,1-2 1,0 1 0,1-2-1,36 15 1,143 46 133,-186-69-185,161 46 90,2-9 0,1-6 0,261 15-1,553-27 670,-838-23-528,-118 0-202,1356-40 657,-648-48-485,-14-72-13,-446 64-71,-246 81-88,-2-2 0,0-1 0,-1-3 0,-1 0 0,41-34 0,-66 47-16,0-1 0,-1 0 0,0 0 0,0 0 0,-1-1 0,0 0 0,8-16 0,-13 22-17,0-1-1,0 0 1,0 0-1,-1 0 0,0 0 1,0 0-1,0 0 1,0 0-1,-1 0 0,0 0 1,0 0-1,0 0 1,-1-1-1,0 1 0,0 0 1,0 0-1,0 0 1,-1 1-1,-4-10 0,2 6-17,-1 1-1,-1 0 0,1 0 0,-1 0 0,0 1 0,-1 0 0,0 0 0,0 1 1,-8-6-1,-9-4-140,-45-20 1,-9 2-32,-1 4-1,-153-34 1,-178-6 263,-682-6 520,-3 104-3933,792-14-1653,12-4-5109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19.860"/>
    </inkml:context>
    <inkml:brush xml:id="br0">
      <inkml:brushProperty name="width" value="0.025" units="cm"/>
      <inkml:brushProperty name="height" value="0.025" units="cm"/>
    </inkml:brush>
  </inkml:definitions>
  <inkml:trace contextRef="#ctx0" brushRef="#br0">4976 261 8520,'-152'-36'5931,"33"11"-6219,-121-8-1,-364-14-5753,-1 9 5107,-213-16 3845,65 27 594,562 33-2811,-365 59 0,156 26 140,316-66-571,2 4-1,-131 64 0,196-83-214,-1-1 0,2 2 0,-1 1 0,1 0-1,1 0 1,-14 16 0,26-25-43,0-1 0,1 1 0,-1 0 0,1 0 0,0 0 0,0 0 0,0 1 0,0-1 0,0 1 0,1-1 0,-1 1 0,1-1 0,0 1 0,0 0 0,1 0 0,-1-1 0,1 1 0,0 0 0,0 0 0,0 0 0,0 0 0,0-1 0,1 1 0,0 0 0,0 0 0,0-1 0,0 1 0,1-1 0,-1 1 0,1-1 0,0 1 0,0-1 0,0 0 1,1 0-1,-1 0 0,1 0 0,4 4 0,8 6 19,0-1 1,1-1 0,0 0 0,1-2 0,0 1 0,0-2-1,21 7 1,135 37 65,-170-51-91,188 43-63,228 22 1,203-11 146,-504-46-62,1487 95 365,-436-89 66,-8-114-203,-1121 93-250,195-34 592,-198 31-232,1-1-1,-2-2 1,0-2-1,37-19 1,-66 29-279,0 0-1,0 0 1,-1-1 0,1 0 0,-1 0 0,0 0 0,-1-1 0,0 0-1,1 0 1,-2 0 0,1-1 0,3-7 0,-6 9-51,0 1 1,0 0-1,-1-1 0,0 1 0,0 0 1,0-1-1,0 0 0,-1 1 1,0-1-1,0 1 0,0-1 1,0 0-1,-1 1 0,0-1 1,0 1-1,0-1 0,0 1 0,-1 0 1,1-1-1,-1 1 0,-1 0 1,-3-6-1,-3-2-24,-1 0 0,0 1-1,0 0 1,-1 1 0,-1 0 0,0 1-1,0 0 1,-1 1 0,-22-11 0,-16-5-15,-66-21 0,5 9 54,-1 6-1,-222-31 1,-241 20 16,-207 44-1075,262 29-2965,281-12-551,14-4-3454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2.450"/>
    </inkml:context>
    <inkml:brush xml:id="br0">
      <inkml:brushProperty name="width" value="0.025" units="cm"/>
      <inkml:brushProperty name="height" value="0.025" units="cm"/>
    </inkml:brush>
  </inkml:definitions>
  <inkml:trace contextRef="#ctx0" brushRef="#br0">273 18 22453,'0'0'358,"-9"-5"-267,6 4-99,0-1 1,0 0 0,-1 1 0,1 0 0,-1-1 0,1 1-1,-1 1 1,1-1 0,-1 0 0,0 1 0,1 0 0,-1 0-1,0 0 1,1 0 0,-1 1 0,0-1 0,1 1-1,-1 0 1,1 0 0,-1 0 0,1 1 0,0-1 0,-1 1-1,1 0 1,0 0 0,0 0 0,0 0 0,-3 3-1,-18 14 325,0 0-1,-28 29 0,46-42-287,1 1 0,-1-1-1,1 1 1,0 0 0,0 0 0,1 0-1,0 0 1,0 1 0,1 0-1,0 0 1,1 0 0,-1 0-1,-1 12 1,5-19-37,-1 1 0,0 0 0,0-1-1,1 1 1,-1-1 0,1 1 0,0-1 0,-1 1 0,1-1-1,0 1 1,0-1 0,0 1 0,0-1 0,0 0 0,0 0-1,0 0 1,0 1 0,0-1 0,1 0 0,-1-1 0,0 1-1,1 0 1,-1 0 0,1 0 0,-1-1 0,1 1 0,-1-1-1,1 1 1,-1-1 0,1 0 0,1 1 0,60 6 20,-51-7-3,20 1 13,-22-1-12,-1 0 0,1 0 0,0 1 0,0 0 0,-1 1-1,1 0 1,15 6 0,-24-7 29,0-1-1,1 1 1,-1 0-1,0 0 1,0 0 0,0-1-1,0 1 1,0 1-1,0-1 1,0 0-1,0 0 1,0 0-1,0 0 1,-1 1 0,1-1-1,0 0 1,-1 1-1,1-1 1,-1 0-1,0 1 1,1-1-1,-1 1 1,0-1 0,0 0-1,0 1 1,0-1-1,0 1 1,0-1-1,0 1 1,-1-1-1,1 0 1,0 1-1,-1-1 1,1 1 0,-1-1-1,1 0 1,-1 0-1,0 1 1,0-1-1,1 0 1,-1 0-1,-1 2 1,-6 7 730,1 0 1,-1-1-1,-17 16 0,19-19-523,-104 88 1927,26-24-1234,150-127-4066,34-31-6392,-34 20 1538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2.808"/>
    </inkml:context>
    <inkml:brush xml:id="br0">
      <inkml:brushProperty name="width" value="0.025" units="cm"/>
      <inkml:brushProperty name="height" value="0.025" units="cm"/>
    </inkml:brush>
  </inkml:definitions>
  <inkml:trace contextRef="#ctx0" brushRef="#br0">32 1 11050,'0'0'12743,"-2"13"-11280,-3 14-768,-5 26 1888,-4 84 0,14-136-2563,0 0-1,-1 0 1,1 1-1,0-1 1,0 0 0,1 1-1,-1-1 1,0 0-1,0 1 1,1-1-1,-1 0 1,0 0-1,1 1 1,0-1-1,-1 0 1,1 0-1,0 0 1,-1 0-1,1 0 1,0 0-1,0 0 1,0 0-1,0 0 1,0 0-1,0 0 1,0-1-1,1 2 1,1-2-7,-1 1 0,0-1 0,1 0 0,-1 0 0,0 0 0,0 0 0,1 0 0,-1 0 0,0-1 0,0 1 0,1-1-1,-1 0 1,0 0 0,3-1 0,7-4 55,0 0-1,-1-1 1,1-1-1,11-9 1,55-56 179,-49 44-104,52-39 1,-80 67-143,0 0 1,0 0 0,0 1 0,0-1 0,0 0 0,1 1 0,-1-1-1,0 0 1,0 1 0,1 0 0,-1-1 0,1 1 0,-1 0 0,0 0-1,1-1 1,-1 1 0,2 0 0,-2 1-2,-1-1 1,1 0 0,0 1-1,-1-1 1,1 1-1,0-1 1,-1 1-1,1-1 1,-1 1-1,1-1 1,-1 1-1,1-1 1,-1 1 0,1 0-1,-1-1 1,0 1-1,1 0 1,-1-1-1,0 1 1,1 0-1,-1-1 1,0 2-1,1 7-1,0-1 0,0 0 0,-1 0 0,-2 15 0,1-4-2,1-6 3,-1-5 0,1 0 0,0 0 0,1 0 0,-1 0 0,2 1 0,-1-1 0,4 10 0,-4-17 0,-1 0 0,1 1 0,0-1 0,0 0 0,-1 0 0,1 0 0,0 0 0,0 0 0,0 0 0,0 0 0,0 0 0,0 0 0,1-1 0,-1 1 0,0 0 0,0-1 0,0 1 0,1-1 0,1 2 0,1-2 0,-1 0 0,0 0 0,0 0 0,0 0 0,0-1 0,1 1 0,-1-1 0,0 0 0,0 0 0,0 0 0,0 0 0,3-2 0,20-12 0,-1-1 0,0-1 0,-2-1 0,0-1 0,28-30 0,17-14 0,-41 45-5035,-24 16 1019,-8 2-310,-11 1-517,1-1-7174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3.183"/>
    </inkml:context>
    <inkml:brush xml:id="br0">
      <inkml:brushProperty name="width" value="0.025" units="cm"/>
      <inkml:brushProperty name="height" value="0.025" units="cm"/>
    </inkml:brush>
  </inkml:definitions>
  <inkml:trace contextRef="#ctx0" brushRef="#br0">1 46 18257,'0'0'8424,"55"-45"-8584,-17 46-1409,8 3-2755,2-1-4229</inkml:trace>
  <inkml:trace contextRef="#ctx0" brushRef="#br0" timeOffset="1">460 32 22677,'0'0'8814,"-11"10"-7901,4-4-860,-12 10 3,2 0-1,0 2 1,0 0 0,-14 21-1,28-34-53,0-1-1,0 1 0,0-1 0,0 1 0,1 0 0,-1 0 0,1 0 0,0 0 1,1 1-1,0-1 0,-1 0 0,2 1 0,-1-1 0,1 1 0,-1-1 0,1 1 1,1-1-1,-1 1 0,1-1 0,0 0 0,0 1 0,1-1 0,0 0 0,0 0 1,0 0-1,0 0 0,4 5 0,0-2-557,1 1 0,0-1-1,0-1 1,15 12 0,-15-13-333,1-1-1,0 0 0,0 0 1,0-1-1,1 0 1,0-1-1,-1 0 1,1 0-1,0-1 1,0 0-1,1 0 1,-1-1-1,0 0 1,1-1-1,16-2 1,9-4-7690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3.508"/>
    </inkml:context>
    <inkml:brush xml:id="br0">
      <inkml:brushProperty name="width" value="0.025" units="cm"/>
      <inkml:brushProperty name="height" value="0.025" units="cm"/>
    </inkml:brush>
  </inkml:definitions>
  <inkml:trace contextRef="#ctx0" brushRef="#br0">3 134 18097,'0'0'13111,"4"3"-12935,0-1-153,0 1 0,0-1 0,1 0-1,-1-1 1,1 1 0,0-1-1,-1 0 1,1 0 0,0 0 0,0-1-1,0 0 1,-1 0 0,1 0 0,0 0-1,0-1 1,0 0 0,-1 0 0,1 0-1,0 0 1,-1-1 0,1 0-1,-1 0 1,6-3 0,1-1 67,1 1 0,-1-2 0,0 0 0,-1 0 0,0-1 0,0 0 0,0-1 0,10-12 0,-19 19-88,1 1 0,-1-1 0,1 0-1,-1 0 1,0 0 0,0-1 0,0 1 0,0 0-1,0 0 1,0-1 0,0 1 0,-1 0-1,0-1 1,1-3 0,-1 5-2,0 0 1,0 1-1,-1-1 0,1 0 0,0 0 1,-1 0-1,1 0 0,-1 0 0,1 0 1,-1 0-1,1 1 0,-1-1 0,1 0 1,-1 0-1,0 1 0,1-1 1,-1 0-1,0 1 0,0-1 0,0 1 1,1-1-1,-1 1 0,0-1 0,-1 1 1,-2-1-2,0 0 1,-1 0-1,1 0 1,0 1 0,0 0-1,0 0 1,-1 0-1,1 1 1,0-1-1,0 1 1,0 0 0,0 0-1,0 0 1,0 1-1,-5 1 1,-2 4 0,-1 0 0,1 0 0,0 1 0,0 0 0,1 1 0,1 0 0,-1 1 0,1 0 0,1 0 0,0 1 0,0 0 0,1 1 0,1-1 0,0 1 0,0 1 0,-6 19 0,12-29 2,-1-1-1,1 0 1,0 1 0,-1-1 0,1 1-1,0-1 1,1 1 0,-1-1-1,0 1 1,1-1 0,-1 0 0,1 1-1,0-1 1,-1 0 0,1 1-1,1-1 1,-1 0 0,0 0 0,0 0-1,3 4 1,-1-4 1,0 0 0,0 1-1,0-1 1,1 0 0,-1 0 0,0-1-1,1 1 1,-1-1 0,1 1 0,0-1 0,-1-1-1,5 2 1,11 0-75,0-1 0,0-1 0,-1 0 0,27-5 0,-23 2-989,1-2 0,40-13 0,8-10-4543,27-20-7934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7.703"/>
    </inkml:context>
    <inkml:brush xml:id="br0">
      <inkml:brushProperty name="width" value="0.025" units="cm"/>
      <inkml:brushProperty name="height" value="0.025" units="cm"/>
    </inkml:brush>
  </inkml:definitions>
  <inkml:trace contextRef="#ctx0" brushRef="#br0">275 67 11979,'0'0'7933,"3"-10"-3518,-2 9-4317,0-2 216,1 0 0,-1 1 0,-1-1 1,1 0-1,0 1 0,-1-1 1,1 0-1,-1 0 0,0 1 0,0-7 1,-1 8-211,1 0 0,-1-1 1,0 1-1,0 0 0,0 0 1,0 0-1,0 0 0,0-1 0,0 1 1,0 1-1,-1-1 0,1 0 1,0 0-1,-1 0 0,1 1 0,0-1 1,-1 0-1,1 1 0,-1 0 1,1-1-1,-1 1 0,1 0 1,-1 0-1,1-1 0,-1 1 0,1 0 1,-1 1-1,1-1 0,-3 0 1,-5 1-70,0 0 1,0 0-1,0 0 1,0 1 0,0 1-1,0 0 1,1 0-1,-1 0 1,1 1-1,0 0 1,0 1 0,0 0-1,0 0 1,1 1-1,0 0 1,0 0 0,1 1-1,0-1 1,0 2-1,0-1 1,1 0-1,0 1 1,-4 9 0,-1 1-27,1-1 1,1 1 0,1 1-1,1 0 1,0 0-1,2 0 1,0 1 0,1-1-1,-1 37 1,4-53-2,-1-1 0,1 1 0,0 0 0,1 0 0,-1 0 0,0 0 0,1-1 0,0 1 0,-1 0 0,1-1 0,0 1 0,0 0 1,1-1-1,-1 1 0,1-1 0,-1 0 0,1 1 0,0-1 0,-1 0 0,1 0 0,0 0 0,1 0 0,-1 0 0,0-1 0,0 1 0,1-1 0,-1 1 0,1-1 0,-1 0 0,1 0 0,0 0 0,-1 0 0,1 0 1,0-1-1,0 1 0,0-1 0,-1 0 0,5 0 0,3-1-35,-1 1 1,0-2-1,0 1 0,0-2 1,0 1-1,0-1 1,-1 0-1,1-1 0,-1 0 1,15-9-1,-6 1-911,0-1-1,-1-1 0,0 0 1,13-17-1,-16 15-1633,0 0 0,-1-1 0,-1-1 1,10-21-1,4-18-10128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8.213"/>
    </inkml:context>
    <inkml:brush xml:id="br0">
      <inkml:brushProperty name="width" value="0.025" units="cm"/>
      <inkml:brushProperty name="height" value="0.025" units="cm"/>
    </inkml:brush>
  </inkml:definitions>
  <inkml:trace contextRef="#ctx0" brushRef="#br0">10 17 17232,'0'10'1906,"-5"178"6759,0 17-5436,8-194-2908,3-17 270,4-19 232,-4-33-823,-5-115 0,-2 128 0,2 50 0,-1-1 0,0 1 0,1-1 0,0 1 0,0-1 0,0 0 0,1 1 0,0-1 0,-1 0 0,1 0 0,1 0 0,-1 0 0,0-1 0,1 1 0,0 0 0,0-1 0,0 0 0,0 0 0,1 0 0,-1 0 0,1 0 0,0-1 0,0 0 0,-1 1 0,7 1 0,-5-2 0,0 0 0,0-1 0,0 1 0,0-1 0,0 0 0,0-1 0,0 1 0,1-1 0,-1 0 0,0 0 0,0-1 0,0 1 0,0-1 0,1 0 0,-1-1 0,0 1 0,-1-1 0,1 0 0,0 0 0,0-1 0,8-5 0,-5 1 0,-1-1 0,1 0 0,-1 0 0,-1-1 0,1 1 0,-1-1 0,-1-1 0,0 1 0,0-1 0,-1 0 0,0 0 0,-1-1 0,0 1 0,0-1 0,-2 1 0,1-1 0,-1 0 0,0 0 0,-2-14 0,-19 146 0,17-99 0,-4 79 0,7-93 0,0 0 0,1 0 0,-1 1 0,2-1 0,-1 0 0,1 0 0,0 0 0,1 0 0,4 9 0,-6-15 1,0 0 1,0 0-1,0-1 1,1 1-1,-1 0 0,1 0 1,-1-1-1,1 1 1,0-1-1,0 0 0,0 1 1,-1-1-1,1 0 1,0 0-1,1 0 1,-1 0-1,0 0 0,0-1 1,0 1-1,0-1 1,1 1-1,-1-1 0,0 0 1,0 0-1,1 0 1,-1 0-1,0 0 0,0 0 1,1-1-1,-1 1 1,0-1-1,0 0 0,0 1 1,0-1-1,1 0 1,2-2-1,0 0-18,-1 0-1,1 0 1,-1 0 0,1-1-1,-1 1 1,0-1 0,0 0-1,-1 0 1,1-1 0,-1 1-1,0-1 1,0 1-1,-1-1 1,4-7 0,2-35-2795,-10-28-5960,-8 15 801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8.636"/>
    </inkml:context>
    <inkml:brush xml:id="br0">
      <inkml:brushProperty name="width" value="0.025" units="cm"/>
      <inkml:brushProperty name="height" value="0.025" units="cm"/>
    </inkml:brush>
  </inkml:definitions>
  <inkml:trace contextRef="#ctx0" brushRef="#br0">1 0 17713,'0'0'7666,"3"8"-7351,-1-2-382,1 0 0,0-1 0,0 1 0,1-1 0,0 0 0,0 0 1,0 0-1,1-1 0,-1 0 0,1 1 0,0-1 0,0-1 0,0 1 0,1-1 1,0 0-1,-1 0 0,1-1 0,9 3 0,8 3-2446,0-2-1,30 4 1,-38-8 5321,-6-3 4156,-23 9-6357,-1 2 1,2-1-1,0 2 1,0-1-1,0 2 1,2 0-1,-1 0 1,2 1-1,-18 27 1,27-39-605,-1 1-1,1 0 1,0 0 0,0 0 0,0 1 0,0-1 0,0 0 0,0 0 0,0 0 0,1 1 0,-1-1 0,1 0 0,0 1 0,-1-1-1,1 5 1,1-6-3,0 0 0,-1 0-1,1 0 1,0 0 0,0 0-1,0 0 1,-1 0 0,1 0-1,0 0 1,0 0 0,0-1-1,0 1 1,1 0 0,-1-1-1,0 1 1,0-1 0,0 1 0,0-1-1,1 0 1,-1 1 0,0-1-1,0 0 1,1 0 0,-1 0-1,0 0 1,0 0 0,1 0-1,1-1 1,57-1-333,-42 0 106,0 1 1,1 1-1,-1 0 1,1 1-1,-1 1 0,0 1 1,20 6-1,-35-8 260,0 0 0,1 0 0,-1 0 1,0 1-1,0 0 0,0 0 0,-1-1 0,1 2 0,0-1 0,-1 0 0,1 0 1,-1 1-1,0 0 0,0-1 0,0 1 0,0 0 0,0 0 0,-1 0 1,1 0-1,-1 0 0,0 0 0,0 1 0,0-1 0,0 0 0,0 1 0,-1-1 1,1 0-1,-1 6 0,-1-4 29,0 0 1,0 0-1,0 0 0,-1 0 1,0 0-1,0 0 1,0 0-1,0-1 0,-1 1 1,0-1-1,0 1 0,0-1 1,0 0-1,-1 0 1,1-1-1,-1 1 0,0-1 1,-5 4-1,3-2-62,-1-1 0,0 0 0,1 0 0,-1 0 0,-1-1 0,1 0 0,0 0 0,-1-1 0,1 0 0,-1 0 0,0-1 0,0 0 0,0 0 0,0-1 0,1 0 0,-1 0 0,-10-2 0,17 1-105,0 1 0,-1-1 0,1 0 0,-1 1 0,1-1-1,0 0 1,-1 0 0,1 0 0,0 0 0,0-1 0,0 1 0,0 0 0,0 0 0,0-1 0,0 1 0,0 0-1,1-1 1,-1 1 0,0-1 0,1 1 0,-1-1 0,1 1 0,0-1 0,-1 1 0,1-1 0,0 1 0,0-1 0,0 0-1,0 1 1,1-3 0,-1-2-850,1 1-1,0 0 1,0 0 0,0 0-1,1 0 1,0 0-1,0 1 1,3-6-1,10-16-12107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2.373"/>
    </inkml:context>
    <inkml:brush xml:id="br0">
      <inkml:brushProperty name="width" value="0.025" units="cm"/>
      <inkml:brushProperty name="height" value="0.025" units="cm"/>
    </inkml:brush>
  </inkml:definitions>
  <inkml:trace contextRef="#ctx0" brushRef="#br0">162 1 19090,'0'0'4698,"-11"0"-1218,-1 1-2909,0 0-1,0 1 0,0 0 0,1 1 0,-16 5 0,24-7-526,-1 0-1,0 0 1,1 1-1,0-1 0,-1 1 1,1 0-1,0 0 0,0 0 1,0 0-1,0 1 0,0-1 1,1 1-1,-1 0 0,1-1 1,0 1-1,-1 0 1,1 1-1,1-1 0,-1 0 1,0 1-1,1-1 0,0 1 1,-1-1-1,1 1 0,0 4 1,1-6-103,0-1 0,1 0 0,-1 0 0,0 0 0,1 0 1,-1 0-1,1 0 0,-1 0 0,1 0 0,0 0 0,-1-1 0,1 1 0,0 0 1,0 0-1,-1 0 0,1-1 0,0 1 0,0 0 0,0-1 0,0 1 1,0-1-1,0 1 0,0-1 0,0 1 0,0-1 0,0 0 0,0 0 0,0 1 1,0-1-1,0 0 0,1 0 0,-1 0 0,2 0 0,49-1-534,-39 0 332,170-16-2110,-183 17 2412,1 0 0,0 0-1,0 0 1,0 0-1,0 0 1,-1 0 0,1 0-1,0 0 1,0 1-1,0-1 1,-1 0-1,1 1 1,0-1 0,0 0-1,-1 1 1,1-1-1,0 1 1,-1-1-1,1 1 1,-1-1 0,1 1-1,0 0 1,-1-1-1,1 1 1,-1 0-1,0-1 1,1 1 0,-1 0-1,1 0 1,-1-1-1,0 1 1,0 0-1,0 0 1,1 0 0,-1 0-1,0-1 1,0 1-1,0 0 1,0 0-1,0 0 1,0-1 0,0 1-1,-1 0 1,1 0-1,0 0 1,0-1 0,-1 1-1,1 0 1,0 0-1,-1-1 1,1 1-1,-1 0 1,1 0 0,-2 0-1,-27 43 1604,14-27-1310,5-3-89,-2-1 1,1-1 0,-2 0 0,1-1 0,-2 0 0,0-1 0,-26 15 0,40-25-298,-1-1 1,1 1-1,0-1 0,-1 1 0,1-1 1,0 1-1,0-1 0,-1 0 0,1 1 1,0-1-1,0 1 0,0-1 1,0 0-1,0 1 0,0-1 0,0 0 1,0 1-1,0-1 0,0 1 0,0-1 1,0 0-1,1 1 0,-1-1 1,0 1-1,0-1 0,1 1 0,-1-1 1,1 0-1,7-24-4075,12-13-2514,5-8-2039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9.102"/>
    </inkml:context>
    <inkml:brush xml:id="br0">
      <inkml:brushProperty name="width" value="0.025" units="cm"/>
      <inkml:brushProperty name="height" value="0.025" units="cm"/>
    </inkml:brush>
  </inkml:definitions>
  <inkml:trace contextRef="#ctx0" brushRef="#br0">4 0 929,'0'0'20510,"-1"10"-18241,-1 17-926,1 0 1,2 0-1,6 41 1,-4-50-1104,0 0 1,1-1-1,1 0 1,1 0-1,1 0 1,15 30-1,-21-45-258,0-1 1,-1 1-1,1-1 0,0 1 0,0-1 0,0 1 1,0-1-1,0 0 0,0 0 0,1 0 1,-1 1-1,0-1 0,1 0 0,-1 0 0,0-1 1,1 1-1,-1 0 0,1 0 0,0-1 1,-1 1-1,1-1 0,-1 1 0,1-1 0,0 0 1,2 0-1,-3 0-95,0-1 1,1 0-1,-1 0 1,0 0-1,0 0 0,0 0 1,1-1-1,-1 1 1,-1 0-1,1 0 0,0-1 1,0 1-1,0 0 1,-1-1-1,1 1 1,-1-1-1,1 1 0,-1-1 1,1 1-1,-1-1 1,0 0-1,0 1 0,0-1 1,0 1-1,0-1 1,0-2-1,-1-15-2018,0 0-1,0 0 1,-2 0-1,-1 0 0,0 1 1,-8-23-1,-11-27-7840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9.552"/>
    </inkml:context>
    <inkml:brush xml:id="br0">
      <inkml:brushProperty name="width" value="0.025" units="cm"/>
      <inkml:brushProperty name="height" value="0.025" units="cm"/>
    </inkml:brush>
  </inkml:definitions>
  <inkml:trace contextRef="#ctx0" brushRef="#br0">1 0 7207,'0'0'14728,"6"8"-14541,5 4-362,0-1 1,26 20-1,-27-23-526,1-1 0,-1-1 0,2 0 0,-1 0 0,16 5 0,-4-5-1584,-1-1-1,44 4 0,-37-5 2759,-22 1 10632,-11 6-6799,-13 10-3488,14-18 121,-37 38 740,29-31-1097,0 1 1,1 0-1,0 0 1,-15 24-1,27-34-582,-1 0 0,0 0 0,1-1 0,-1 1 0,1-1 0,-1 0 0,1 1 0,0-1 0,-1 0 0,1 0 0,-1 0 0,1 0 0,-1 0 0,1 0 0,-1 0 0,4-1 0,48-9-421,-13 2-1178,70-4 0,-100 12 1392,0 0-1,1 0 1,-1 1 0,1 0-1,-1 1 1,0 0 0,0 1-1,0 0 1,0 0 0,0 1-1,15 10 1,-22-13 159,1 1 0,-2 0 1,1 1-1,0-1 0,0 1 1,-1-1-1,1 1 0,-1 0 1,0-1-1,0 1 0,0 0 0,0 1 1,2 4-1,-3-5 156,-1-1-1,1 0 1,-1 1-1,0-1 1,0 0 0,0 0-1,0 1 1,0-1 0,0 0-1,-1 1 1,1-1 0,-1 0-1,1 0 1,-1 1 0,0-1-1,-2 3 1,-1 1 255,0-1 0,0 1 0,0-1 0,-1 0 1,0 0-1,0-1 0,-1 1 0,1-1 0,-1 0 0,0-1 0,0 1 1,-11 4-1,2-2-341,-1-1 1,1-1-1,-1 0 0,0 0 1,0-2-1,0 0 1,0-1-1,0 0 1,-19-3-1,34 2-66,0 0 0,1 0 0,-1 0 0,0 0 0,0 0 0,1 0 0,-1 0 0,0 0 0,0-1 0,1 1 0,-1 0 0,0 0 0,0-1 0,1 1 0,-1-1 0,0 1 0,1 0 0,-1-1 0,1 1 0,-1-1 0,0 0 0,1 1 0,-1-1 0,1 1 0,0-1 0,-1 0 0,1 1 0,-1-1 0,1 0 0,0 0 0,0 1 0,-1-1 0,1 0 1,0 0-1,0 1 0,0-1 0,0 0 0,0 0 0,0 1 0,0-1 0,0 0 0,0 0 0,0 0 0,0 1 0,1-1 0,-1-1 0,2-2-584,-1 1 1,1 0-1,0-1 1,0 1 0,0 0-1,0 0 1,1 0-1,2-3 1,12-10-7802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4.346"/>
    </inkml:context>
    <inkml:brush xml:id="br0">
      <inkml:brushProperty name="width" value="0.025" units="cm"/>
      <inkml:brushProperty name="height" value="0.025" units="cm"/>
    </inkml:brush>
  </inkml:definitions>
  <inkml:trace contextRef="#ctx0" brushRef="#br0">79 1 17072,'0'0'5792,"-5"11"-4057,-9 24-1072,2 0 0,2 1-1,1 0 1,2 1 0,-4 47-1,0 200 1421,17-225-1752,-6-57-316,1 0 1,-1 0-1,1 0 0,0 0 1,-1-1-1,1 1 1,0 0-1,0 0 0,0 0 1,1-1-1,-1 1 1,2 1-1,-3-3 0,1 1 0,0-1 0,0 0 0,-1 1 0,1-1-1,0 0 1,0 1 0,0-1 0,-1 0 0,1 0 0,0 0 0,0 0 0,0 0 0,0 0 0,-1 0 0,1 0-1,0 0 1,0 0 0,0-1 0,-1 1 0,1 0 0,0-1 0,0 1 0,-1 0 0,1-1 0,0 1 0,0-1 0,-1 1-1,1-1 1,0 0 0,3-2 39,-1-1-1,0 1 1,1-1-1,-2 0 1,1 1-1,0-1 1,-1-1 0,0 1-1,1 0 1,-2-1-1,3-6 1,13-58 409,-15 60-453,7-47-10,-2-1 0,-2 0 0,-6-106 0,1 217 0,0-34 0,0-1 0,0 1 0,2 0 0,8 35 0,-9-50 0,0 0 0,1-1 0,0 1 0,0-1 0,0 0 0,0 0 0,1 0 0,0 0 0,0 0 0,0 0 0,0 0 0,0-1 0,1 0 0,-1 0 0,1 0 0,0 0 0,0 0 0,0-1 0,1 0 0,-1 0 0,0 0 0,1 0 0,0-1 0,-1 1 0,8 0 0,-5-1 0,0 0 0,-1-1 0,1 0 0,0 0 0,-1-1 0,1 1 0,0-2 0,-1 1 0,1-1 0,-1 0 0,0 0 0,1 0 0,-1-1 0,8-5 0,-4 2 0,-1-1 0,1-1 0,-1 1 0,0-2 0,-1 1 0,0-1 0,11-16 0,-7 6 0,-1 1 0,-1-1 0,0-1 0,-1 0 0,-2 0 0,0-1 0,-1 0 0,5-33 0,-10 18 0,-6 29 0,-6 24 0,-2 14 0,1 0 0,2 2 0,1-1 0,1 1 0,3 0 0,0 1 0,0 58 0,5-89 0,0 1 0,0 0 0,0 0 0,1 0 0,-1-1 0,1 1 0,0 0 0,0 0 0,1-1 0,-1 1 0,1-1 0,-1 1 0,1-1 0,0 0 0,4 6 0,-3-7 0,-1 0 0,1-1 0,0 1 0,-1 0 0,1-1 0,0 1 0,0-1 0,0 0 0,0 0 0,0 0 0,0 0 0,0-1 0,1 1 0,-1-1 0,0 0 0,0 0 0,0 0 0,0 0 0,5-1 0,1-1 0,1 0 0,-1-1 0,0 0 0,0 0 0,0 0 0,-1-1 0,1-1 0,-1 0 0,0 0 0,0 0 0,-1-1 0,0 0 0,0-1 0,0 1 0,-1-1 0,1-1 0,6-10 0,-6 7 0,0 0 0,-1 0 0,0-1 0,-1 0 0,0 0 0,-1 0 0,0 0 0,-1-1 0,0 1 0,-1-1 0,-1 0 0,0-16 0,0 28 0,-1 1 0,0 0 0,0 0 0,0-1 0,0 1 0,0 0 0,0-1 0,0 1 0,0 0 0,0-1 0,0 1 0,0 0 0,0-1 0,0 1 0,0 0 0,0-1 0,0 1 0,-1 0 0,1-1 0,0 1 0,0 0 0,0-1 0,0 1 0,-1 0 0,1 0 0,0-1 0,0 1 0,-1 0 0,1 0 0,0 0 0,0-1 0,-1 1 0,1 0 0,0 0 0,-1 0 0,1 0 0,0 0 0,-1-1 0,1 1 0,0 0 0,-1 0 0,-13 10 0,-8 23 0,17-22 0,1-1 0,0 1 0,1 1 0,0-1 0,0 0 0,1 1 0,0 20 0,2-29 0,0 0 0,1 1 0,-1-1 0,1 0 0,0 0 0,-1 1 0,2-1 0,-1 0 0,0 0 0,1 0 0,-1 0 0,1-1 0,0 1 0,0 0 0,0-1 0,0 1 0,0-1 0,1 1 0,-1-1 0,1 0 0,-1 0 0,1 0 0,0-1 0,0 1 0,0-1 0,0 1 0,0-1 0,0 0 0,0 0 0,1 0 0,5 0 0,6 2-314,1-1 0,0-1 0,-1 0-1,27-3 1,-24 0-966,-1 0 0,0-2 1,0 0-1,18-8 0,48-23-10481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5.341"/>
    </inkml:context>
    <inkml:brush xml:id="br0">
      <inkml:brushProperty name="width" value="0.025" units="cm"/>
      <inkml:brushProperty name="height" value="0.025" units="cm"/>
    </inkml:brush>
  </inkml:definitions>
  <inkml:trace contextRef="#ctx0" brushRef="#br0">1 0 18385,'1'30'6546,"1"145"-5047,34 399 1288,-35-564-2658,-2-6-48,1-1 1,1 0 0,-1 0-1,0 0 1,1 1-1,-1-1 1,1 0 0,0 0-1,0 0 1,0 0-1,1 0 1,-1 0 0,1 0-1,-1-1 1,1 1-1,4 4 1,-5-8-15,0 1 0,0-1 0,0 0 0,0 1 0,0-1 0,0 0 0,0 0 1,0 0-1,0 0 0,0 0 0,-1 0 0,1 0 0,0 0 0,-1 0 0,1 0 0,0 0 0,-1 0 0,1-1 0,-1 1 0,0 0 0,0 0 0,1-1 0,-1 1 1,0-3-1,1 2 60,9-50-77,-1 0-1,-3 0 1,-3-1-1,-4-83 1,0 59-68,2 55 18,0 15 0,0 1 0,-1-1 0,0 1 0,0-1 0,-1 1 0,1-1 0,-2 1 0,1-1 0,-1 1 0,-3-9 0,1 72 0,4-37 0,0 0 0,1 0 0,1 0 0,1 0 0,8 26 0,-10-42 0,0 0 0,1 0 0,-1 0 0,1 0 0,0 0 0,1 0 0,-1-1 0,0 1 0,1-1 0,0 1 0,0-1 0,0 0 0,0 0 0,0-1 0,1 1 0,-1-1 0,1 1 0,0-1 0,0 0 0,0 0 0,0-1 0,0 1 0,0-1 0,0 0 0,0 0 0,0 0 0,1-1 0,-1 1 0,0-1 0,1 0 0,6-1 0,-3-1 0,0 1 0,0-1 0,0-1 0,0 1 0,0-1 0,-1-1 0,1 1 0,-1-1 0,0-1 0,-1 1 0,1-1 0,-1 0 0,11-11 0,6-9 0,-1 0 0,19-32 0,-19 27 0,-21 29 0,-1 0 0,1 0 0,-1 0 0,1 0 0,0 0 0,0 0 0,0 0 0,-1 0 0,1 1 0,0-1 0,0 0 0,0 1 0,0-1 0,0 0 0,0 1 0,0-1 0,1 1 0,-1 0 0,0-1 0,2 1 0,-2 0 0,-1 0 0,1 1 0,0-1 0,-1 0 0,1 1 0,0-1 0,-1 1 0,1-1 0,0 1 0,-1 0 0,1-1 0,-1 1 0,1-1 0,-1 1 0,1 0 0,-1 0 0,0-1 0,1 1 0,-1 0 0,0 0 0,0-1 0,1 2 0,7 62 0,-7-44 0,-1-16 0,1-1 0,-1 1 0,1 0 0,0-1 0,0 1 0,0-1 0,1 1 0,-1-1 0,1 1 0,0-1 0,0 0 0,0 0 0,0 0 0,0 0 0,1 0 0,-1 0 0,1-1 0,3 3 0,-3-3 0,0-1 0,0 0 0,0-1 0,0 1 0,0-1 0,0 1 0,0-1 0,0 0 0,0 0 0,0 0 0,0 0 0,0-1 0,0 1 0,0-1 0,0 0 0,0 0 0,0 0 0,0 0 0,0 0 0,0-1 0,-1 1 0,6-4 0,21-15 0,-1-1 0,43-41 0,-4 3 0,-52 53-1068,-10 14-1605,-5-7 2461,0 0 1,0 0-1,0 0 1,-1-1-1,1 1 0,0 0 1,0 0-1,-1 0 0,1-1 1,-1 1-1,1 0 1,0 0-1,-1-1 0,0 1 1,1 0-1,-1-1 0,1 1 1,-1-1-1,0 1 0,1 0 1,-1-1-1,0 0 1,0 1-1,1-1 0,-1 1 1,0-1-1,0 0 0,0 0 1,1 1-1,-1-1 0,0 0 1,-2 0-1,-9-1-6712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5.668"/>
    </inkml:context>
    <inkml:brush xml:id="br0">
      <inkml:brushProperty name="width" value="0.025" units="cm"/>
      <inkml:brushProperty name="height" value="0.025" units="cm"/>
    </inkml:brush>
  </inkml:definitions>
  <inkml:trace contextRef="#ctx0" brushRef="#br0">0 0 11627,'0'0'11851,"50"22"-15662,-37-7-2852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6.008"/>
    </inkml:context>
    <inkml:brush xml:id="br0">
      <inkml:brushProperty name="width" value="0.025" units="cm"/>
      <inkml:brushProperty name="height" value="0.025" units="cm"/>
    </inkml:brush>
  </inkml:definitions>
  <inkml:trace contextRef="#ctx0" brushRef="#br0">207 88 14542,'0'0'11168,"1"-9"-9070,4-30-636,-5 37-1381,0 1 0,0 0 0,0-1 0,0 1 0,0-1 0,0 1 0,0-1 0,0 1 0,0-1 0,-1 1 0,1 0 0,-1-1 0,1 1 0,-1 0 0,0-1 0,1 1 0,-1 0 0,0 0 0,0 0 0,0-1-1,0 1 1,0 0 0,0 0 0,-2-1 0,1 1-26,-1 0-1,1 0 1,0 0-1,-1 1 1,1-1-1,-1 1 0,1 0 1,0-1-1,-1 1 1,1 0-1,-1 0 1,1 1-1,-4-1 1,-1 2-14,0-1 0,0 1 0,0 0-1,0 1 1,1 0 0,-1 0 0,1 0 0,-9 6 0,7-2-21,0-1 1,0 1-1,1 1 0,0 0 0,1-1 0,0 2 0,0-1 0,0 1 0,1 0 0,1 0 0,0 1 1,0-1-1,0 1 0,1 0 0,1 0 0,-2 11 0,4-20-20,0 0 0,0 0 0,0 0 0,0 0 0,0 1 0,0-1 0,0 0 0,1 0 0,-1 0 0,0 0 0,1 0 0,-1 0 0,1 0 0,-1 0 0,1 0 0,-1-1 0,1 1 0,0 0 0,-1 0 0,1 0 0,0 0 0,0-1 0,-1 1 0,1 0 0,2 0 0,-1 0 0,0 0 0,1 0 0,-1-1 0,0 1 0,1-1 0,-1 1 0,1-1 0,-1 0 0,1 0 0,4-1 0,0 0 0,0 0 0,0 0 0,0-1 0,0 0 0,0-1 0,-1 1 0,9-6 0,0-3 0,-1 0 0,-1-1 0,0-1 0,0 0 0,-2-1 0,16-21 0,11-15 0,-35 84 0,-6-9 0,1-17 0,1 0 0,0 1 0,1-1 0,0 0 0,1 17 0,0-24 0,0 0 0,-1 0 0,1 0 0,0 0 0,-1 0 0,1 0 0,0 0 0,0 0 0,0-1 0,0 1 0,0 0 0,0-1 0,0 1 0,0 0 0,0-1 0,0 0 0,0 1 0,0-1 0,0 1 0,1-1 0,-1 0 0,0 0 0,0 0 0,0 0 0,1 0 0,-1 0 0,0 0 0,0 0 0,0 0 0,0 0 0,1-1 0,-1 1 0,2-1 0,41-13 0,44-39-3869,-70 40 1710,0 1 0,1 1 0,1 1 0,37-15-1,-47 23-6301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6.351"/>
    </inkml:context>
    <inkml:brush xml:id="br0">
      <inkml:brushProperty name="width" value="0.025" units="cm"/>
      <inkml:brushProperty name="height" value="0.025" units="cm"/>
    </inkml:brush>
  </inkml:definitions>
  <inkml:trace contextRef="#ctx0" brushRef="#br0">140 62 7911,'0'0'14254,"4"-9"-10058,15-31-1377,-19 40-2787,0 0 0,-1 0 1,1 1-1,0-1 0,-1 0 1,1 0-1,0 0 0,-1 0 0,1 0 1,0 0-1,-1 0 0,1 0 1,0 0-1,-1 0 0,1 0 1,0 0-1,-1 0 0,1 0 1,0 0-1,-1 0 0,1 0 1,0 0-1,-1-1 0,1 1 1,0 0-1,-1 0 0,1 0 0,0 0 1,0-1-1,-1 1 0,1 0 1,0 0-1,0-1 0,-1 1 1,1 0-1,0-1 0,0 1 1,0 0-1,0 0 0,-1-1 1,1 1-1,0 0 0,0-1 1,0 1-1,0 0 0,0-1 1,0 1-1,0 0 0,0-1 0,0 1 1,0-1-1,0 1 0,0 0 1,0-1-1,0 1 0,0 0 1,0-1-1,1 1 0,-1 0 1,0 0-1,0-1 0,0 1 1,0 0-1,1-1 0,-24 13 996,7 0-971,-1 2 1,2 0-1,-17 18 0,27-26-36,-1 1 0,1 0 0,0 0 0,1 0 0,0 0 0,0 0 0,0 1-1,1 0 1,0 0 0,-3 15 0,6-22-38,0 0 0,0 1 1,0-1-1,0 0 0,0 0 0,0 1 0,0-1 1,0 0-1,1 0 0,-1 0 0,0 1 0,1-1 1,-1 0-1,1 0 0,-1 0 0,1 0 0,0 0 1,-1 0-1,1 0 0,0 0 0,0 0 0,0 0 1,0 0-1,2 1 0,0 0-92,0 0 0,0-1 0,0 0 0,1 1 0,-1-1 0,1 0-1,-1-1 1,0 1 0,5 0 0,4 0-526,1-1 0,0-1-1,0 1 1,14-4 0,-17 1-891,0 0 0,0 0 0,-1-1 0,1-1 0,12-7 1,11-10-4940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6.691"/>
    </inkml:context>
    <inkml:brush xml:id="br0">
      <inkml:brushProperty name="width" value="0.025" units="cm"/>
      <inkml:brushProperty name="height" value="0.025" units="cm"/>
    </inkml:brush>
  </inkml:definitions>
  <inkml:trace contextRef="#ctx0" brushRef="#br0">43 270 18802,'0'0'9668,"-5"9"-8014,-1 4-1318,0-1 0,0 2-1,1-1 1,-4 24-1,7-33-296,1 0-1,0 0 1,1 0-1,-1 0 1,1 0 0,-1 0-1,1 0 1,1 0-1,-1 1 1,0-1 0,1 0-1,0 0 1,0 0-1,0 0 1,1 0 0,-1-1-1,1 1 1,0 0-1,0-1 1,0 1 0,1-1-1,-1 1 1,1-1-1,3 3 1,-5-5-67,0 0 0,1 0 0,-1 0 0,0 0 0,0 0-1,1-1 1,-1 1 0,1 0 0,-1-1 0,0 1 0,1-1 0,-1 0 0,1 1 0,-1-1 0,1 0 0,-1 0-1,1 0 1,-1 0 0,1 0 0,-1 0 0,1-1 0,-1 1 0,1-1 0,-1 1 0,1 0 0,1-2 0,-1 0-120,1 0-1,-1 0 1,1 0 0,-1 0 0,0-1 0,0 1 0,0-1 0,-1 0 0,1 1-1,-1-1 1,1 0 0,0-3 0,3-6-728,-1 0 1,-1-1-1,0 1 0,-1-1 1,1-13-1,-2-26-5552,-1-7-3389</inkml:trace>
  <inkml:trace contextRef="#ctx0" brushRef="#br0" timeOffset="1">66 0 2498,'0'0'28796,"-5"62"-28732,20-43-897,3 1-1537,2 0-2339,-1-6-1985,3-1-6118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7.018"/>
    </inkml:context>
    <inkml:brush xml:id="br0">
      <inkml:brushProperty name="width" value="0.025" units="cm"/>
      <inkml:brushProperty name="height" value="0.025" units="cm"/>
    </inkml:brush>
  </inkml:definitions>
  <inkml:trace contextRef="#ctx0" brushRef="#br0">84 428 12075,'0'0'12978,"-4"9"-10309,-20 34-1039,-16 31 677,37-68-2206,1 0 0,-1 0-1,1 0 1,1 1 0,-1-1 0,1 0-1,0 1 1,0-1 0,1 1-1,0 7 1,0-13-101,1 0 0,-1 1 0,0-1 0,1 0 0,-1 0 0,1 1 0,-1-1 0,1 0 0,0 0 0,-1 0 0,1 0 0,0 0 0,0 0 0,0 0 0,-1 0 0,1 0 0,0 0 0,0 0 0,1-1 0,-1 1 0,0 0 0,0-1 0,2 2 0,1-1 0,-1 0 0,1 0 0,0-1 0,0 1 0,-1-1 0,1 0 0,0 0 0,5 0 0,1-1 0,1-1 0,-1 0 0,1 0 0,-1-1 0,13-5 0,1-6 0,-1 0 0,0-2 0,-1 0 0,-1-1 0,0-2 0,-2 0 0,0-1 0,20-28 0,-44 57 0,0-1 0,0 1 0,0 0 0,-5 17 0,8-22 0,0 1 0,1 0 0,0 0 0,-1 0 0,2 0 0,-1 0 0,0 0 0,1 0 0,0 0 0,0 0 0,1 0 0,1 6 0,-1-10 0,0 1 0,1 0 0,-1-1 0,1 1 0,0-1 0,-1 0 0,1 1 0,0-1 0,0 0 0,0 0 0,-1 0 0,1 0 0,1-1 0,-1 1 0,0 0 0,0-1 0,0 0 0,0 1 0,0-1 0,0 0 0,0 0 0,1 0 0,-1 0 0,0 0 0,0-1 0,0 1 0,3-2 0,5 1 0,0-1 0,0-1 0,0 1 0,14-7 0,-5-1 0,0-1 0,-1-1 0,-1 0 0,0-1 0,-1-1 0,0-1 0,-1 0 0,-1-1 0,0-1 0,-1 0 0,-1 0 0,0-1 0,12-28 0,-11 18 0,-2-1 0,0 0 0,-2 0 0,-1-1 0,-1 0 0,-2-1 0,-1 0 0,0-49 0,-4 78 0,0-1 0,0 1 0,0 0 0,-1-1 0,1 1 0,-1 0 0,1 0 0,-1-1 0,0 1 0,0 0 0,0 0 0,-1-2 0,1 3 0,1 0 0,-1 1 0,1-1 0,-1 1 0,0-1 0,1 0 0,-1 1 0,0 0 0,1-1 0,-1 1 0,0-1 0,0 1 0,0 0 0,1 0 0,-1-1 0,0 1 0,0 0 0,0 0 0,0 0 0,1 0 0,-1 0 0,-1 0 0,-2 1 0,1 0 0,0 0 0,-1 0 0,1 1 0,0 0 0,0-1 0,0 1 0,0 0 0,0 0 0,1 0 0,-1 1 0,1-1 0,-1 1 0,-2 3 0,-8 11 0,0 1 0,1 1 0,1 0 0,0 1 0,2 0 0,-9 24 0,13-30 0,1 1 0,0-1 0,2 1 0,-1 0 0,2 0 0,0 0 0,0 0 0,2 0 0,0 0 0,2 15 0,-1-23 3,1 0-1,-1 0 1,1 0 0,0 0 0,0-1-1,1 1 1,0-1 0,0 0 0,1 0-1,-1-1 1,1 1 0,1-1 0,-1 0-1,1-1 1,-1 1 0,1-1-1,1 0 1,-1 0 0,0-1 0,10 4-1,-1-1-340,0-1 0,1 0 1,-1-2-1,1 1 0,-1-2 0,1 0 0,0-1 0,20-1 0,7-4-9074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1.567"/>
    </inkml:context>
    <inkml:brush xml:id="br0">
      <inkml:brushProperty name="width" value="0.025" units="cm"/>
      <inkml:brushProperty name="height" value="0.025" units="cm"/>
    </inkml:brush>
  </inkml:definitions>
  <inkml:trace contextRef="#ctx0" brushRef="#br0">0 0 21588,'0'0'897,"1"49"-705,-1-5 545,2 6 224,1 9-513,2-2-351,2-2-65,4-8-737,-1-8-1153,0-16-928,-1-10-546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2.714"/>
    </inkml:context>
    <inkml:brush xml:id="br0">
      <inkml:brushProperty name="width" value="0.025" units="cm"/>
      <inkml:brushProperty name="height" value="0.025" units="cm"/>
    </inkml:brush>
  </inkml:definitions>
  <inkml:trace contextRef="#ctx0" brushRef="#br0">197 1 5349,'0'0'17195,"-3"11"-15343,-8 35-164,-2 5-70,1 1-1,-7 103 0,28 37-1686,-13-205-126,0 1 0,-1 0 1,0 0-1,-1 1 0,-1 0 1,-9-13-1,-2-6 148,-15-19 202,23 34 413,0 0-1,0 0 0,-10-25 0,46 37 319,60 6-2521,1-1-3766,-30-2-3866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1.908"/>
    </inkml:context>
    <inkml:brush xml:id="br0">
      <inkml:brushProperty name="width" value="0.025" units="cm"/>
      <inkml:brushProperty name="height" value="0.025" units="cm"/>
    </inkml:brush>
  </inkml:definitions>
  <inkml:trace contextRef="#ctx0" brushRef="#br0">5 181 11659,'0'0'5894,"-4"-59"-4101,11 44 161,11-2-480,5 0-129,8 2-224,2-1-513,4 2-415,0 2-33,2 3-128,-8 2 0,-4 7-577,-9 0-1441,-12 9-1665,-6 6-1826,-13 2-5798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2.250"/>
    </inkml:context>
    <inkml:brush xml:id="br0">
      <inkml:brushProperty name="width" value="0.025" units="cm"/>
      <inkml:brushProperty name="height" value="0.025" units="cm"/>
    </inkml:brush>
  </inkml:definitions>
  <inkml:trace contextRef="#ctx0" brushRef="#br0">7 93 12588,'0'0'4965,"63"8"-3012,-20-15-287,3-12-801,4-1-321,-2 0-319,-6 2-322,-12 5-1792,-13 9-1603</inkml:trace>
  <inkml:trace contextRef="#ctx0" brushRef="#br0" timeOffset="1">18 342 12620,'0'0'2851,"-18"54"-1218,18-37-512,10-8-704,16-4-193,10-5 32,7-4 0,7-13-192,3-11-1153,3-3-2178,-1-11-2050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2.608"/>
    </inkml:context>
    <inkml:brush xml:id="br0">
      <inkml:brushProperty name="width" value="0.025" units="cm"/>
      <inkml:brushProperty name="height" value="0.025" units="cm"/>
    </inkml:brush>
  </inkml:definitions>
  <inkml:trace contextRef="#ctx0" brushRef="#br0">328 8 15503,'-9'-2'2744,"2"1"-2273,-1-1 1,1 1-1,0 0 1,-1 1-1,1 0 1,-1 0 0,1 1-1,-1 0 1,1 0-1,-1 1 1,1-1-1,0 2 1,0-1-1,-11 6 1,-2 4-126,0 1 0,1 1-1,1 0 1,1 2 0,0 0 0,1 0 0,0 2-1,-25 37 1,39-51-347,0-1-1,0 0 1,1 1-1,-1 0 1,1-1-1,0 1 1,0 0-1,0 0 1,0 4-1,1-7 1,0 0 1,0 0-1,1 0 0,-1 0 0,0 0 1,0 0-1,1 0 0,-1 0 1,0 0-1,1 0 0,-1 0 0,1 0 1,-1-1-1,1 1 0,-1 0 0,1 0 1,0 0-1,0-1 0,-1 1 1,1 0-1,0-1 0,0 1 0,0-1 1,-1 1-1,1-1 0,0 1 0,0-1 1,0 0-1,0 0 0,0 1 1,0-1-1,0 0 0,0 0 0,0 0 1,0 0-1,0 0 0,1 0 1,135-1-692,-91-1-6,77 7 0,-121-5 700,-1-1-1,1 1 1,0 1 0,0-1-1,-1 0 1,1 0-1,0 0 1,-1 1 0,1-1-1,0 1 1,-1 0-1,1-1 1,-1 1-1,1 0 1,-1 0 0,1 0-1,-1 0 1,1 0-1,-1 0 1,0 0 0,0 0-1,0 1 1,0-1-1,0 0 1,0 1 0,0-1-1,0 1 1,0-1-1,0 1 1,-1 0-1,1-1 1,-1 1 0,1 0-1,-1-1 1,0 1-1,0 0 1,1-1 0,-1 1-1,0 0 1,-1 0-1,1-1 1,0 1 0,-1 1-1,-1 4 205,0-1 1,0 0-1,-1-1 0,0 1 0,0 0 0,-1-1 1,0 1-1,0-1 0,0 0 0,-6 5 0,-10 8 310,0 0 0,-2-2 0,0-1 0,0 0 0,-2-2-1,0 0 1,-33 12 0,41-23-1018,16-9-830,21-17-2769,-15 17 2391,25-31-4931,7-6-3704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2.953"/>
    </inkml:context>
    <inkml:brush xml:id="br0">
      <inkml:brushProperty name="width" value="0.025" units="cm"/>
      <inkml:brushProperty name="height" value="0.025" units="cm"/>
    </inkml:brush>
  </inkml:definitions>
  <inkml:trace contextRef="#ctx0" brushRef="#br0">272 57 21332,'-3'9'1671,"-9"21"-858,2-1 1,1 2-1,1-1 0,2 1 0,1 0 0,1 0 1,2 1-1,2 51 0,1-78-910,0 1 0,0 0 0,1-1-1,0 1 1,0-1 0,0 0 0,0 1 0,1-1 0,0 0-1,0-1 1,0 1 0,1 0 0,0-1 0,6 7 0,-28-32-8020,-15-27 3965,13 18 1281,-13-17-2008,0-4-3038</inkml:trace>
  <inkml:trace contextRef="#ctx0" brushRef="#br0" timeOffset="1">38 140 8360,'0'0'5285,"-30"-51"-1602,23 37-287,7 6-97,0 4-641,15 1-1312,13 2-674,9-1-31,11-1-225,7-1-192,3-2-160,0-2 0,-6 3-288,-8-1-1473,-14 0-1667,-14-3-1120,-14 0-2723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3.326"/>
    </inkml:context>
    <inkml:brush xml:id="br0">
      <inkml:brushProperty name="width" value="0.025" units="cm"/>
      <inkml:brushProperty name="height" value="0.025" units="cm"/>
    </inkml:brush>
  </inkml:definitions>
  <inkml:trace contextRef="#ctx0" brushRef="#br0">103 77 14958,'0'0'2947,"0"56"-449,0-14 353,0 8-417,0 4-288,0 4-993,4-1-544,5-6-417,-2-9-128,5-6-288,-4-12-320,-1-9-353,-2-9-545,-7-27-7046,-12-4 3876,-5-11-1218</inkml:trace>
  <inkml:trace contextRef="#ctx0" brushRef="#br0" timeOffset="1">1 220 11531,'1'-12'2301,"0"3"-1912,1 0 0,-1 0 1,1 0-1,1 0 0,0 1 1,0-1-1,1 1 0,0 0 1,0 0-1,1 0 0,0 0 1,0 1-1,9-10 0,-3 6 615,1 1-1,0 1 1,0 0-1,1 0 1,15-7-1,-23 13-765,1 1-1,-1-1 0,1 1 0,-1 0 0,1 1 0,0 0 0,-1-1 0,1 2 0,0-1 1,0 1-1,0 0 0,-1 0 0,1 0 0,0 1 0,0 0 0,8 2 0,-11-1-202,1 0 0,-1-1 0,0 2-1,0-1 1,0 0 0,-1 0 0,1 1-1,0 0 1,-1-1 0,0 1 0,1 0-1,-1 0 1,-1 0 0,1 0 0,0 1-1,-1-1 1,1 0 0,-1 1 0,0-1-1,0 1 1,0 0 0,-1-1 0,1 1-1,-1 0 1,0-1 0,0 1 0,-1 6-1,0 0 93,0 0 0,0-1 0,-1 1 0,0 0 0,-1-1 0,0 1 0,0-1 0,-1 0 0,-7 11 0,-4 2 220,-35 37 1,35-43-224,0 1 0,2 0-1,-19 30 1,32-46-124,0-1 0,0 1 0,-1-1 0,1 0 0,0 1 0,0-1 0,0 1 0,0-1 0,0 1 0,0-1 0,0 1 0,0-1 0,0 0 0,0 1 0,1-1 0,-1 1 0,0-1 0,0 1 0,0-1 0,0 0 0,1 1 0,-1-1 0,0 0 0,0 1 0,1-1 0,-1 0 0,0 1 0,1-1 0,-1 0 0,0 1 0,1-1 0,-1 0 0,0 0 0,1 1 0,-1-1 0,1 0 0,-1 0 0,1 0 0,-1 0 0,0 0 0,1 1 0,-1-1 0,1 0 0,-1 0 0,1 0 0,-1 0 0,1 0 0,27 2 0,-23-2 0,17 3-401,0 2-1,-1 0 1,21 8 0,-20-6-1130,0 0 0,32 4 0,-28-10-6557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4.822"/>
    </inkml:context>
    <inkml:brush xml:id="br0">
      <inkml:brushProperty name="width" value="0.025" units="cm"/>
      <inkml:brushProperty name="height" value="0.025" units="cm"/>
    </inkml:brush>
  </inkml:definitions>
  <inkml:trace contextRef="#ctx0" brushRef="#br0">143 2 14542,'-2'-1'5725,"-9"4"-4366,6 1-1121,0 0 0,1 1 0,-1-1 0,1 1 0,0 0 0,0 1 0,0-1 0,1 0 0,-6 12 0,-23 62 968,26-61-954,-4 7 43,2 0-1,1 1 1,1 0 0,1 1-1,1-1 1,1 1 0,2 0 0,1-1-1,4 46 1,-2-67-293,-1 1 0,1-1 0,0 1 0,0-1 0,0 0 0,1 0 0,0 0 0,0 0 0,0-1 0,1 1 0,-1-1-1,1 0 1,0 0 0,0 0 0,1 0 0,-1-1 0,1 0 0,0 0 0,0 0 0,0 0 0,0-1 0,0 0 0,0 0 0,1 0 0,6 1 0,-4-2-459,0 1 1,0-2-1,1 1 1,-1-1-1,0 0 0,0-1 1,13-2-1,-14 2-684,0-1-1,0 0 1,0-1-1,0 1 1,0-2 0,0 1-1,-1-1 1,9-6-1,21-23-12561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5.178"/>
    </inkml:context>
    <inkml:brush xml:id="br0">
      <inkml:brushProperty name="width" value="0.025" units="cm"/>
      <inkml:brushProperty name="height" value="0.025" units="cm"/>
    </inkml:brush>
  </inkml:definitions>
  <inkml:trace contextRef="#ctx0" brushRef="#br0">70 1 15503,'0'0'9032,"-32"56"-7879,21-17-288,-2 5-192,4 3-65,5-3-383,4-2-129,0-6-32,3-2 0,6-10-192,2-6-705,0-10-929,-1-8-992,-3-3-962,-4-17-2594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5.506"/>
    </inkml:context>
    <inkml:brush xml:id="br0">
      <inkml:brushProperty name="width" value="0.025" units="cm"/>
      <inkml:brushProperty name="height" value="0.025" units="cm"/>
    </inkml:brush>
  </inkml:definitions>
  <inkml:trace contextRef="#ctx0" brushRef="#br0">19 118 14061,'0'0'10026,"-5"-51"-7976,16 44-705,9 1-672,6 1-225,4-3-320,1-1-64,4 0-128,-5 1-833,-6 1-928,-6 2-321,-9 3-1506</inkml:trace>
  <inkml:trace contextRef="#ctx0" brushRef="#br0" timeOffset="1">1 195 12940,'0'0'12844,"89"22"-11562,-41-42-866,5-2-320,-3-4-64,0 3-1185,-13 6-1409,-10 7 544,-12 6-2114,-9 4-1377,-6 8-1570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5.850"/>
    </inkml:context>
    <inkml:brush xml:id="br0">
      <inkml:brushProperty name="width" value="0.025" units="cm"/>
      <inkml:brushProperty name="height" value="0.025" units="cm"/>
    </inkml:brush>
  </inkml:definitions>
  <inkml:trace contextRef="#ctx0" brushRef="#br0">1 163 6854,'0'0'15023,"49"0"-13166,3-26-415,8 1 63,0-1-448,-3 3-352,-7 3-385,-11 6-256,-9 4-160,-9 5-1313,-6-2-2179,-2 1-4227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6.207"/>
    </inkml:context>
    <inkml:brush xml:id="br0">
      <inkml:brushProperty name="width" value="0.025" units="cm"/>
      <inkml:brushProperty name="height" value="0.025" units="cm"/>
    </inkml:brush>
  </inkml:definitions>
  <inkml:trace contextRef="#ctx0" brushRef="#br0">196 73 21396,'0'0'2429,"-13"-3"-245,4 1-1808,6 1-302,-1 0 1,1 0-1,-1 0 1,1 0-1,-1 1 0,1-1 1,-1 1-1,1 0 1,-1 0-1,1 0 0,-1 0 1,0 1-1,1 0 1,0-1-1,-1 1 0,1 0 1,-1 1-1,1-1 1,0 1-1,0-1 0,0 1 1,0 0-1,-5 4 1,-1 4-13,0 1 1,0 1-1,1-1 1,1 1 0,0 1-1,1-1 1,0 1-1,1 0 1,0 0-1,1 1 1,0-1 0,1 1-1,1 0 1,0 0-1,1 0 1,1 0-1,2 25 1,-2-36-56,1-1 0,-1 0 0,1 1 1,0-1-1,0 0 0,0 0 0,0 1 0,1-1 0,-1 0 0,1 0 1,-1 0-1,1-1 0,-1 1 0,1 0 0,0-1 0,0 1 0,0-1 1,0 1-1,0-1 0,0 0 0,0 0 0,1 0 0,-1 0 0,0 0 1,1 0-1,-1-1 0,0 1 0,1-1 0,-1 0 0,1 0 0,-1 0 0,1 0 1,4 0-1,0-1 44,1 0 1,-1 0-1,1-1 1,-1 1-1,0-2 1,0 1 0,0-1-1,0 0 1,13-8-1,-10 4 61,0-1 0,-1 1 0,1-2 1,-2 1-1,1-1 0,-1-1 0,-1 0 0,1 0 0,-2 0 0,1-1 0,-2 0 0,1 0 0,-1 0 1,-1-1-1,0 0 0,-1 0 0,0 0 0,-1 0 0,0 0 0,-1 0 0,0-1 0,-1 1 1,-3-22-1,2 30-108,0-1 1,0 1-1,-1 0 0,0 0 1,1 0-1,-1 0 1,-1 0-1,1 0 1,-1 1-1,1-1 1,-1 1-1,0 0 0,0-1 1,0 1-1,-1 1 1,1-1-1,-1 0 1,0 1-1,0 0 1,0 0-1,0 0 0,-6-2 1,8 3-87,-1 1 1,0-1-1,1 0 1,-1 1-1,1 0 1,-1 0-1,0 0 1,1 0-1,-1 0 1,0 0-1,1 1 1,-1-1-1,1 1 1,-1 0-1,1 0 1,-1 0-1,1 0 1,-1 0-1,1 1 1,0-1-1,0 1 1,-1-1-1,1 1 1,1 0-1,-1 0 1,0-1-1,0 2 1,1-1-1,-1 0 1,1 0-1,-1 0 1,1 1-1,0-1 1,0 1-1,0-1 1,0 1-1,0 3 1,-8 41-4416,12-16-1993,5-14-711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4.018"/>
    </inkml:context>
    <inkml:brush xml:id="br0">
      <inkml:brushProperty name="width" value="0.025" units="cm"/>
      <inkml:brushProperty name="height" value="0.025" units="cm"/>
    </inkml:brush>
  </inkml:definitions>
  <inkml:trace contextRef="#ctx0" brushRef="#br0">0 346 9865,'0'0'15177,"8"-1"-12870,-6 0-2212,0 1 0,0 0 0,0-1 0,0 1 1,0 0-1,0 0 0,1 0 0,-1 0 0,0 1 1,0-1-1,0 1 0,0-1 0,0 1 0,0-1 1,0 1-1,0 0 0,0 0 0,-1 0 0,1 0 1,0 1-1,0-1 0,-1 0 0,1 1 0,-1-1 1,1 1-1,-1-1 0,0 1 0,0 0 0,1 0 1,-1-1-1,0 1 0,-1 0 0,1 0 0,0 0 1,0 0-1,-1 0 0,1 0 0,-1 0 0,0 1 1,0-1-1,0 4 0,2 4-32,0 0 0,-1 0 0,0 1 0,-1-1 0,0 0 1,-1 1-1,0-1 0,0 0 0,-1 0 0,-4 11 0,3-71 663,3-68-726,0 122-120,0 1-1,1-1 1,-1 0 0,1 1 0,0-1-1,0 0 1,0 1 0,0-1 0,1 0-1,0 0 1,0 0 0,0 0-1,0 0 1,1-1 0,-1 1 0,1-1-1,0 1 1,4 3 0,-2-3-309,1-1 0,-1 1-1,1-1 1,0 0 0,0 0 0,0 0 0,1-1 0,-1 0-1,0 0 1,1-1 0,7 2 0,-1-2-237,0 0 0,0-1-1,0 0 1,0-1 0,0 0 0,0-1 0,-1-1 0,1 0-1,-1-1 1,0 0 0,1-1 0,11-6 0,-14 5 152,0-1 0,-1 0 0,0 0 0,0-1 0,11-13 0,2-16 1874,-21 34-860,0 0 0,0 0 0,-1 0-1,1-1 1,-1 1 0,1 0 0,-1-1 0,0 1-1,-1 0 1,0-6 0,1 9-370,0-1 1,-1 1-1,1-1 0,0 1 1,-1-1-1,1 1 0,-1-1 0,1 1 1,-1-1-1,1 1 0,-1 0 1,1-1-1,-1 1 0,1 0 1,-1-1-1,0 1 0,1 0 1,-1 0-1,1-1 0,-1 1 0,0 0 1,1 0-1,-1 0 0,0 0 1,1 0-1,-1 0 0,1 0 1,-1 0-1,0 0 0,1 0 1,-1 1-1,0-1 0,1 0 0,-2 1 1,-23 9 1132,15-3-1074,0 0 1,0 1-1,1 1 0,1-1 0,-1 1 0,1 1 0,1 0 1,0 0-1,0 0 0,1 1 0,0 0 0,1 0 1,1 0-1,-1 1 0,-3 19 0,8-30-178,0 0 0,0 0 0,0 0 0,0 0 0,0 0 0,0 1 0,0-1 0,0 0 0,1 0 0,-1 0 0,0 0 0,1 0 0,-1 0 0,1 0 0,-1 0 0,1 0 0,0 0 0,-1 0 0,1 0 1,0 0-1,0-1 0,0 1 0,-1 0 0,1 0 0,0-1 0,0 1 0,0 0 0,0-1 0,0 1 0,0-1 0,0 0 0,0 1 0,1-1 0,-1 0 0,0 0 0,0 1 0,0-1 0,0 0 0,0 0 0,1 0 0,-1 0 0,0-1 0,0 1 0,0 0 0,0 0 0,0-1 0,2 0 0,4 0 74,0-1-1,0 0 1,-1 0-1,1 0 1,-1-1 0,11-6-1,-1-3-18,-1-1 0,-1 0-1,0-2 1,-1 1 0,0-2 0,18-28-1,13-16-648,-46 91-239,-3-10 807,3-16 21,1 0 0,-1 0 0,1 1-1,0-1 1,1 0 0,0 0-1,-1 1 1,2-1 0,-1 0 0,2 9-1,-2-13 5,1 0 0,0 0 0,0 0 0,0 0 0,0 0 0,0-1 0,0 1 0,0 0 0,0 0 0,0-1 0,0 1 0,0 0 0,0-1 0,0 1 0,1-1 0,-1 0 0,0 1 0,0-1 0,0 0 0,1 0 0,-1 0 0,0 0 0,1 0 0,-1 0 1,0 0-1,0 0 0,1 0 0,-1-1 0,0 1 0,0 0 0,0-1 0,1 1 0,-1-1 0,0 0 0,1 0 0,42-23 622,-24 6-482,-1-1 1,-1-1-1,-1-1 0,0 0 0,-2-2 0,-1 1 1,0-2-1,-2 0 0,-1 0 0,-1-1 0,-1-1 0,-1 0 1,-1 0-1,6-51 0,-15 85-150,0 0 0,-1 0 0,0 0 0,-7 12 0,-5 11 0,-4 17 0,-38 111 0,52-142 0,1 1 0,0 0 0,1 0 0,1 1 0,1-1 0,2 35 0,-1-52 0,0 0 0,0 1 0,0-1 0,0 0 0,1 0 0,-1 0 0,0 0 0,0 0 0,1 0 0,-1 0 0,0 0 0,1 0 0,-1-1 0,1 1 0,-1 0 0,1 0 0,0 0 0,-1 0 0,1 0 0,0-1 0,0 1 0,-1 0 0,1-1 0,0 1 0,0-1 0,0 1 0,0-1 0,0 1 0,0-1 0,0 1 0,0-1 0,0 0 0,0 0 0,0 0 0,0 1 0,0-1 0,0 0 0,0 0 0,0 0 0,0 0 0,0-1 0,0 1 0,0 0 0,0 0 0,1-1 0,1 0 0,0 0 0,0-1 0,0 1 0,0-1 0,0 0 0,0 1 0,-1-1 0,1-1 0,-1 1 0,1 0 0,-1-1 0,0 1 0,3-4 0,1-7 0,1 0 0,-2-1 0,0 1 0,0-1 0,-1 0 0,-1-1 0,-1 1 0,0-1 0,0 1 0,-2-17 0,1 31 0,-1 0 0,0 0 0,0 0 0,0 0 0,0 0 0,0 0 0,0-1 0,0 1 0,0 0 0,0 0 0,0 0 0,0 0 0,0 0 0,0 0 0,0-1 0,0 1 0,0 0 0,0 0 0,0 0 0,0 0 0,0 0 0,0 0 0,0 0 0,0-1 0,0 1 0,0 0 0,0 0 0,0 0 0,0 0 0,0 0 0,0 0 0,0-1 0,0 1 0,0 0 0,0 0 0,0 0 0,0 0 0,-1 0 0,1 0 0,0 0 0,0 0 0,0 0 0,0 0 0,0-1 0,0 1 0,0 0 0,0 0 0,-1 0 0,1 0 0,0 0 0,0 0 0,0 0 0,0 0 0,0 0 0,0 0 0,-1 0 0,1 0 0,0 0 0,0 0 0,0 0 0,0 0 0,0 0 0,0 0 0,-1 0 0,1 0 0,0 1 0,0-1 0,-8 11 0,-4 20 0,11-28 0,1 0 0,-1-1 0,1 1 0,0 0 0,0 0 0,0 0 0,0-1 0,0 1 0,1 0 0,-1 0 0,1 0 0,0-1 0,-1 1 0,1 0 0,1-1 0,-1 1 0,0-1 0,1 1 0,-1-1 0,1 0 0,3 4 0,-1-3 0,-1-1 0,1 0 0,0 0 0,1-1 0,-1 1 0,0-1 0,0 0 0,1 0 0,-1 0 0,0-1 0,1 1 0,-1-1 0,8-1 0,-1 0 0,0 0 0,0-1 0,0-1 0,0 0 0,-1 0 0,1-1 0,-1 0 0,0-1 0,0 0 0,0-1 0,15-12 0,-18 14 0,-1-1 0,0 1 0,-1-1 0,1-1 0,-1 1 0,0-1 0,-1 0 0,1 0 0,-1 0 0,0 0 0,-1-1 0,1 0 0,-1 0 0,-1 0 0,1 0 0,-1 0 0,-1 0 0,2-12 0,-3 19 0,1-1 0,-1 1 0,0 0 0,0-1 0,0 1 0,0 0 0,0-1 0,0 1 0,0 0 0,-1-1 0,1 1 0,0 0 0,0-1 0,0 1 0,0 0 0,0-1 0,-1 1 0,1 0 0,0-1 0,0 1 0,0 0 0,-1-1 0,1 1 0,0 0 0,0 0 0,-1-1 0,1 1 0,0 0 0,-1 0 0,1 0 0,0 0 0,-1-1 0,1 1 0,0 0 0,-1 0 0,1 0 0,0 0 0,-1 0 0,1 0 0,0 0 0,-1 0 0,-19 8 0,-14 20 0,26-19 0,0 0 0,1 1 0,0 0 0,1 1 0,0 0 0,0 0 0,2 0 0,-1 0 0,1 1 0,1-1 0,0 1 0,0 0 0,2 0 0,-2 25 0,4-34 0,-1 1 0,1 0 0,0-1 0,0 1 0,0-1 0,1 1 0,-1-1 0,1 1 0,0-1 0,0 0 0,0 0 0,1 0 0,-1 0 0,0 0 0,1 0 0,0-1 0,0 1 0,0-1 0,0 0 0,0 0 0,0 0 0,1 0 0,-1-1 0,0 1 0,1-1 0,0 0 0,3 1 0,10 3 0,1-1 0,-1-1 0,1-1 0,25 1 0,42-5-408,-28-7-2761,19-14-6515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7.611"/>
    </inkml:context>
    <inkml:brush xml:id="br0">
      <inkml:brushProperty name="width" value="0.025" units="cm"/>
      <inkml:brushProperty name="height" value="0.025" units="cm"/>
    </inkml:brush>
  </inkml:definitions>
  <inkml:trace contextRef="#ctx0" brushRef="#br0">2 97 10186,'2'2'7254,"-2"4"-3981,0 19-3440,0-20 1295,0 132 1375,0 14-2881,-2-358-12880,1 130 11787,0 17 9633,2 91-6993,0-1-1,2 1 0,7 30 1,-8-51-1007,0 0 0,0-1 0,1 0 0,1 0 0,0 0 0,0 0 1,0 0-1,1-1 0,1 0 0,-1 0 0,1 0 0,1-1 0,-1 0 1,8 7-1,-10-12-104,-1 0 0,0 1 0,0-1 0,1-1 0,-1 1 0,1 0 0,0-1 0,-1 0 0,1 0 0,0 0 0,0 0 0,0 0 0,0-1 1,0 0-1,0 0 0,0 0 0,0 0 0,-1 0 0,1-1 0,0 0 0,0 0 0,0 0 0,0 0 0,-1-1 0,1 1 0,-1-1 0,1 0 0,-1 0 0,0 0 0,1-1 1,-1 1-1,0-1 0,-1 0 0,1 1 0,0-1 0,2-5 0,2-1 38,0 0 1,-1 0-1,0-1 0,-1 1 1,0-1-1,-1-1 0,0 1 1,0-1-1,-1 1 0,-1-1 1,3-20-1,-5 30-89,1-12 333,-1-1 1,-1 0-1,-2-18 1,3 30-308,0-1 0,-1 1 0,1 0 1,0 0-1,-1 0 0,0 0 0,1 0 0,-1 0 0,0 0 0,0 0 0,0 0 1,0 1-1,0-1 0,0 0 0,-1 1 0,1-1 0,0 0 0,-1 1 1,0 0-1,1-1 0,-1 1 0,0 0 0,0 0 0,1 0 0,-1 0 0,0 0 1,0 0-1,0 0 0,0 1 0,0-1 0,-4 0 0,6 2-29,-1-1-1,0 1 1,0-1 0,1 1 0,-1 0-1,0-1 1,1 1 0,-1-1-1,0 1 1,1 0 0,-1 0-1,1-1 1,-1 1 0,1 0-1,-1 0 1,1 0 0,0-1-1,0 1 1,-1 0 0,1 1 0,1 2 198,7-19-49,-6 7-159,1 1 1,-2-1 0,1 1-1,-1-1 1,0 1-1,0-1 1,-1 0 0,-1-12-1,1 20-40,1-1 0,-1 1 0,0 0 0,0 0 0,0-1 0,0 1 0,-1 0 0,1 0 0,0 0 0,0-1 0,0 1 0,0 0 0,0 0 0,0-1 0,0 1-1,0 0 1,0 0 0,-1 0 0,1-1 0,0 1 0,0 0 0,0 0 0,0 0 0,-1 0 0,1-1 0,0 1 0,0 0 0,0 0 0,-1 0 0,1 0-1,0 0 1,0 0 0,0 0 0,-1 0 0,1 0 0,0 0 0,0-1 0,-1 1 0,1 0 0,0 0 0,0 0 0,-1 0 0,1 1 0,0-1 0,0 0-1,0 0 1,-1 0 0,1 0 0,0 0 0,0 0 0,-1 0 0,1 0 0,0 0 0,0 1 0,0-1 0,0 0 0,-1 0 0,1 0 0,0 0 0,0 1 0,0-1-1,0 0 1,-1 0 0,1 0 0,0 1 0,0-1 0,0 0 0,0 1 0,-11 13-4639,7 0-301,0 0-2851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7.952"/>
    </inkml:context>
    <inkml:brush xml:id="br0">
      <inkml:brushProperty name="width" value="0.025" units="cm"/>
      <inkml:brushProperty name="height" value="0.025" units="cm"/>
    </inkml:brush>
  </inkml:definitions>
  <inkml:trace contextRef="#ctx0" brushRef="#br0">1 1 12139,'0'0'11275,"12"70"-9065,-6-33-640,-1 4-225,-2 3-480,1-6-513,4-4-224,-1-9-64,2-4 0,-1-11-544,-1-7-833,1-3-1858,-4-13-1153,-2-10-4741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8.295"/>
    </inkml:context>
    <inkml:brush xml:id="br0">
      <inkml:brushProperty name="width" value="0.025" units="cm"/>
      <inkml:brushProperty name="height" value="0.025" units="cm"/>
    </inkml:brush>
  </inkml:definitions>
  <inkml:trace contextRef="#ctx0" brushRef="#br0">114 1 17296,'0'0'11868,"-3"14"-11158,-75 231 139,57-184-876,10-18-940,13-53-999,1 0 0,0 1-1,0 0 1,10-17-1,6-18-3911,-2-5-2183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8.639"/>
    </inkml:context>
    <inkml:brush xml:id="br0">
      <inkml:brushProperty name="width" value="0.025" units="cm"/>
      <inkml:brushProperty name="height" value="0.025" units="cm"/>
    </inkml:brush>
  </inkml:definitions>
  <inkml:trace contextRef="#ctx0" brushRef="#br0">104 150 11531,'0'0'7415,"-2"11"-6641,-10 46 104,-13 89 702,22-124-1368,2 1 0,0-1 0,1 0 0,6 38 0,-2-41-1142,-3-29-16451,-6-8 17109,-16-33 2546,11 26 1616,0 0 1,1-1-1,-7-35 1,17 60-3804,-1 1 0,0-1 0,0 1 0,1-1 0,-1 1 0,0-1 0,1 1 0,-1-1 0,0 1 0,1 0 0,-1-1 0,1 1 0,-1 0 0,1-1 0,-1 1 0,0 0 0,1-1 0,-1 1 0,1 0 1,-1 0-1,1 0 0,0 0 0,-1-1 0,1 1 0,-1 0 0,1 0 0,-1 0 0,1 0 0,-1 0 0,1 0 0,-1 0 0,1 1 0,0-1 0,-1 0 0,1 0 0,0 0 0,28 4-628,-24-3 712,41 4-3167,-16-9-4081,-8-10-3130</inkml:trace>
  <inkml:trace contextRef="#ctx0" brushRef="#br0" timeOffset="1">237 1 8232,'0'0'8947,"0"11"-5926,0-3-2759,0 51 3326,13 102-1,-11-148-3279,4 16 458,-1 0-1,2 56 0,-7-76-699,-1 0 0,0-1 0,0 1 0,0-1 0,-1 1 0,-1-1-1,1 0 1,-1 0 0,-1 0 0,1 0 0,-2-1 0,1 1 0,-1-1 0,-8 10 0,3-6-151,0 0 0,-1-1 1,0-1-1,-22 14 1,4-7-2906,-1-5-3788,1-6-8976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9.123"/>
    </inkml:context>
    <inkml:brush xml:id="br0">
      <inkml:brushProperty name="width" value="0.025" units="cm"/>
      <inkml:brushProperty name="height" value="0.025" units="cm"/>
    </inkml:brush>
  </inkml:definitions>
  <inkml:trace contextRef="#ctx0" brushRef="#br0">1 0 18610,'0'0'3715,"6"55"-2402,6-23 321,4 8-961,0 5-97,-1 1-288,-3 1-224,-1-6-32,-3-8-864,-3-11-1218,-5-13-897,-8-31-11787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9.452"/>
    </inkml:context>
    <inkml:brush xml:id="br0">
      <inkml:brushProperty name="width" value="0.025" units="cm"/>
      <inkml:brushProperty name="height" value="0.025" units="cm"/>
    </inkml:brush>
  </inkml:definitions>
  <inkml:trace contextRef="#ctx0" brushRef="#br0">12 0 16624,'0'0'12139,"-12"18"-14029,29-5-736,10-8-833,4-5-737,7 0-2242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59.811"/>
    </inkml:context>
    <inkml:brush xml:id="br0">
      <inkml:brushProperty name="width" value="0.025" units="cm"/>
      <inkml:brushProperty name="height" value="0.025" units="cm"/>
    </inkml:brush>
  </inkml:definitions>
  <inkml:trace contextRef="#ctx0" brushRef="#br0">138 0 14894,'-4'9'2691,"-16"24"209,0-1 0,-3-1 0,-48 53 0,82-93-2942,1 2 1,0-1-1,0 1 1,0 1-1,0 0 1,1 1-1,0 0 1,17-3-1,-17 4-211,1 1-1,0 1 1,-1 0 0,1 1-1,0 0 1,0 1-1,24 3 1,-35-3 229,0 1 1,0-1-1,0 1 1,0 0-1,0 0 1,0 1-1,-1-1 1,1 0-1,0 1 1,-1 0-1,1-1 1,-1 1-1,1 0 1,-1 1-1,0-1 1,4 5-1,-5-4 96,0 0 0,0 0 0,0 0 0,0 1 0,0-1 0,-1 0 0,1 1 0,-1-1 0,0 0 0,0 1 0,0-1 0,0 1 0,-1-1 0,1 0 0,-1 1 0,0-1 0,0 0 0,0 0 0,-2 4 0,-1 1 105,-1 0 0,1 0 1,-1 0-1,-1-1 1,1 1-1,-1-1 0,-1-1 1,1 1-1,-1-1 0,0 0 1,-1-1-1,1 1 1,-1-2-1,0 1 0,-1-1 1,1 0-1,-1-1 0,1 0 1,-1 0-1,0-1 1,-11 2-1,19-4-269,0 0 0,0 0 0,0 0 0,0-1 1,0 1-1,0 0 0,0-1 0,0 1 0,1 0 0,-1-1 0,0 1 0,0-1 1,0 1-1,1-1 0,-1 0 0,0 1 0,1-1 0,-1 0 0,1 0 0,-1 1 0,0-1 1,1 0-1,0 0 0,-1 0 0,1 1 0,-1-1 0,1 0 0,0 0 0,0 0 1,0 0-1,-1 0 0,1 0 0,0 0 0,0-2 0,4-37-10454,8 7-3606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0.153"/>
    </inkml:context>
    <inkml:brush xml:id="br0">
      <inkml:brushProperty name="width" value="0.025" units="cm"/>
      <inkml:brushProperty name="height" value="0.025" units="cm"/>
    </inkml:brush>
  </inkml:definitions>
  <inkml:trace contextRef="#ctx0" brushRef="#br0">1 0 14414,'0'0'3939,"1"16"-1809,4 64-146,4 0 0,32 133-1,-30-173-1833,1 0 0,3 0-1,0-1 1,3-1 0,1-1-1,2-1 1,34 46-1,-45-72-73,-6-11 159,-8-21 47,-20-33-120,-3 1 0,-58-90-1,39 70 342,38 61-247,-4-7 75,14 17-320,10 10-161,-4-2-592,1-1-1,0 1 1,0-1-1,0-1 1,1 0-1,-1 0 1,1-1-1,0 0 1,-1-1-1,18 1 1,-12-2-1069,0-1 1,0 0-1,0-1 1,0 0-1,-1-1 1,20-7-1,4-6-4157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0.543"/>
    </inkml:context>
    <inkml:brush xml:id="br0">
      <inkml:brushProperty name="width" value="0.025" units="cm"/>
      <inkml:brushProperty name="height" value="0.025" units="cm"/>
    </inkml:brush>
  </inkml:definitions>
  <inkml:trace contextRef="#ctx0" brushRef="#br0">132 185 7687,'0'0'11163,"-11"-8"-9103,-37-22-554,46 30-1433,1-1 1,-1 0-1,1 1 0,-1-1 1,1 1-1,-1-1 0,0 1 1,1 0-1,-1 0 0,1 0 1,-1 0-1,0 0 0,1 0 1,-1 0-1,0 0 1,1 1-1,-1-1 0,1 1 1,-1-1-1,1 1 0,-1 0 1,1-1-1,-1 1 0,1 0 1,0 0-1,-1 0 0,1 0 1,0 0-1,0 0 1,0 0-1,0 1 0,0-1 1,0 0-1,0 1 0,0-1 1,0 0-1,1 1 0,-2 2 1,-1 4 146,0 0 1,0-1 0,1 1 0,0 0-1,-1 14 1,2-14-43,0 1-1,1-1 0,0 1 1,0-1-1,1 1 0,0 0 1,1-1-1,3 14 0,-4-20-128,0 0 0,0 0 0,1 0-1,-1 0 1,0 0 0,1 0 0,-1-1-1,1 1 1,-1 0 0,1-1 0,0 1-1,0-1 1,0 0 0,0 0 0,0 1-1,0-1 1,0 0 0,0-1 0,0 1-1,0 0 1,0-1 0,1 1 0,-1-1-1,0 1 1,0-1 0,1 0 0,-1 0-1,0 0 1,1-1 0,-1 1 0,0 0-1,0-1 1,1 0 0,-1 1 0,0-1-1,0 0 1,2-1 0,4-1 60,-1-1 0,1 0-1,-1 0 1,-1 0 0,1-1 0,0 0 0,-1 0 0,0 0 0,-1-1 0,1 0 0,-1 0 0,0-1-1,0 0 1,-1 1 0,0-2 0,5-10 0,-3 4-63,0-1-1,-1 0 1,-1 0-1,0 0 1,-1 0-1,0 0 1,0-29-1,-9-9 61,5 51-176,0-1 1,1 1 0,-1 0 0,0-1 0,0 1 0,0 0 0,0-1 0,-1 1 0,1 0 0,-1 0 0,1 0 0,-1 0 0,0 1 0,0-1 0,1 0 0,-1 1 0,-1-1 0,-2-1 0,5 3-2,-1-1 0,1 1 0,0 0 1,-1 0-1,1 0 0,0 0 0,-1 0 0,1 0 1,-1 0-1,1 0 0,0 0 0,-1 0 1,1 0-1,0 0 0,-1 0 0,1 0 0,0 0 1,-1 0-1,1 1 0,-1-1 0,1 0 1,0 0-1,0 0 0,-1 0 0,1 1 0,0-1 1,-1 0-1,1 0 0,0 1 0,0-1 1,-1 0-1,1 1 0,0-1 0,0 0 0,0 1 1,-1-1-1,1 0 0,0 1 0,-4 21-1600,7 22-2391,-2-42 3591,-1-1-1,1 1 0,0 0 0,0 0 1,0 0-1,0-1 0,0 1 0,0-1 1,0 1-1,1-1 0,-1 1 0,0-1 1,1 0-1,-1 1 0,1-1 0,0 0 1,-1 0-1,4 1 0,13 0-8998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0.871"/>
    </inkml:context>
    <inkml:brush xml:id="br0">
      <inkml:brushProperty name="width" value="0.025" units="cm"/>
      <inkml:brushProperty name="height" value="0.025" units="cm"/>
    </inkml:brush>
  </inkml:definitions>
  <inkml:trace contextRef="#ctx0" brushRef="#br0">13 78 12684,'0'0'8429,"-3"14"-7217,-1 16-804,1 0-1,1-1 1,2 1-1,1 0 1,9 58-1,-8-78-297,19 63 985,-20-70-1028,0 0-1,0 0 1,1 0 0,0 0-1,-1 0 1,1 0 0,0 0-1,0 0 1,0-1 0,1 1-1,-1-1 1,1 0 0,-1 0-1,1 1 1,0-2 0,0 1-1,0 0 1,4 1 0,-5-2-18,1-1 1,-1 0 0,0 0-1,0 0 1,1 0 0,-1 0-1,0-1 1,0 1-1,1-1 1,-1 1 0,0-1-1,0 0 1,0 0 0,0 0-1,0 0 1,0 0-1,0-1 1,0 1 0,0 0-1,-1-1 1,1 1 0,0-1-1,-1 0 1,0 0-1,1 1 1,-1-1 0,0 0-1,1-3 1,5-7 101,0 0 1,-1-1-1,5-17 0,-1-3-116,-1-2-1,-2 1 1,-2-1-1,-1 0 0,-1 0 1,-2-1-1,-2 1 1,-7-47-1,7 78-36,0 9-3,0 23-5,4 41 32,0-47 230,1 0-1,1 0 0,1 0 1,16 36-1,-20-52-258,1-1 0,0-1-1,-1 1 1,2 0-1,-1-1 1,1 1 0,-1-1-1,1 0 1,1-1 0,-1 1-1,0-1 1,1 1 0,0-1-1,-1 0 1,1-1 0,0 1-1,1-1 1,-1 0-1,0-1 1,1 1 0,-1-1-1,1 0 1,-1 0 0,8 0-1,-10-1-954,6 0-133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4.951"/>
    </inkml:context>
    <inkml:brush xml:id="br0">
      <inkml:brushProperty name="width" value="0.025" units="cm"/>
      <inkml:brushProperty name="height" value="0.025" units="cm"/>
    </inkml:brush>
  </inkml:definitions>
  <inkml:trace contextRef="#ctx0" brushRef="#br0">6 103 11755,'-1'0'80,"1"0"-1,0 0 1,0 0-1,0 0 1,-1 0-1,1 0 1,0 0-1,0 0 1,0 1-1,0-1 0,-1 0 1,1 0-1,0 0 1,0 0-1,0 0 1,0 0-1,-1 0 1,1 0-1,0 1 1,0-1-1,0 0 1,0 0-1,0 0 1,-1 0-1,1 0 1,0 1-1,0-1 1,0 0-1,0 0 1,0 0-1,0 0 1,0 1-1,0-1 1,0 0-1,0 0 1,0 0-1,0 1 1,0-1-1,0 0 1,0 0-1,0 0 1,0 0-1,0 1 1,0-1-1,0 0 1,0 0-1,0 0 1,0 0-1,0 1 1,0-1-1,0 0 1,1 0-1,-1 0 1,0 0-1,0 1 0,0-1 1,0 0-1,0 0 1,1 0-1,-1 0 1,0 0-1,0 0 1,0 0-1,0 1 1,0-1-1,1 0 1,-1 0-1,0 0 1,24 8 924,40 2-1695,-61-9 963,614 44 2416,-457-37-2109,840 12 1531,2-33 121,14-1-1602,1347-82 551,-736 15 571,-1534 84-4330,-33 2-3757,-37-4 191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1.947"/>
    </inkml:context>
    <inkml:brush xml:id="br0">
      <inkml:brushProperty name="width" value="0.025" units="cm"/>
      <inkml:brushProperty name="height" value="0.025" units="cm"/>
    </inkml:brush>
  </inkml:definitions>
  <inkml:trace contextRef="#ctx0" brushRef="#br0">137 282 12075,'0'0'9914,"-11"-6"-7864,-36-15-539,45 21-1430,0-1 1,0 1 0,0 1-1,0-1 1,0 0 0,0 0-1,0 1 1,0-1 0,0 1 0,0-1-1,1 1 1,-1 0 0,0 0-1,0 0 1,1 0 0,-1 0 0,0 0-1,1 0 1,-1 1 0,1-1-1,0 0 1,-1 1 0,1-1 0,0 1-1,0 0 1,-1 1 0,-22 43 605,15-14-202,11-26 243,10-17-254,20-35-189,-16 23-228,32-39-1,-44 58-62,0-1 0,1 0 0,0 1 0,0 0 0,0 0 0,1 1 0,-1-1 0,1 1 0,0 0 1,-1 1-1,1 0 0,1-1 0,6 0 0,-11 3-8,0 0 0,-1 0 0,1 0 0,0 0 0,0 0 0,0 1 0,0-1 1,0 0-1,-1 1 0,1 0 0,0-1 0,0 1 0,-1 0 0,1 0 0,-1 0 0,1 0 0,0 0 1,-1 0-1,0 1 0,1-1 0,-1 0 0,0 1 0,0-1 0,0 1 0,0 0 0,0-1 0,0 1 0,0 0 1,0-1-1,-1 1 0,1 0 0,0 2 0,3 9 7,-1 0-1,-1 1 1,2 20 0,-2-18 52,0 11 73,3 25 0,-4-49-105,-1 0-1,0-1 1,1 1 0,0 0 0,0-1 0,0 1 0,0-1 0,0 1 0,0-1 0,1 0-1,-1 1 1,1-1 0,3 4 0,-4-6 18,0 1 0,1 0 0,-1-1 0,1 1 0,-1-1 0,0 1 0,1-1 1,-1 0-1,1 0 0,-1 0 0,1 1 0,-1-1 0,1-1 0,-1 1 0,1 0 0,-1 0 0,1 0 0,-1-1 0,1 1 0,-1-1 0,0 1 0,1-1 0,-1 0 0,0 1 0,1-1 0,-1 0 0,0 0 1,0 0-1,0 0 0,0 0 0,0 0 0,0 0 0,0-1 0,0 1 0,0 0 0,0 0 0,1-3 0,29-55 346,-28 53-370,6-17-67,-2-1 1,0-1-1,-1 1 0,3-32 0,-2 137-144,-6-74 208,0-1 0,1 1 0,0-1 0,0 0 0,1 0 0,-1 0 0,1 0 0,1 0 0,-1 0 0,7 7 0,-9-12 10,0 0-1,0 0 1,0 0 0,0 1-1,0-2 1,0 1-1,1 0 1,-1 0 0,0 0-1,1 0 1,-1-1-1,0 1 1,1-1 0,-1 1-1,1-1 1,-1 1-1,1-1 1,-1 0 0,1 0-1,-1 0 1,1 0 0,-1 0-1,1 0 1,-1 0-1,1 0 1,-1-1 0,1 1-1,-1-1 1,1 1-1,-1-1 1,0 1 0,1-1-1,-1 0 1,0 0-1,1 1 1,-1-1 0,0 0-1,0 0 1,0 0-1,0 0 1,0-1 0,0 1-1,0 0 1,0 0-1,1-3 1,3-3 74,0-1 1,-1 0-1,0-1 0,0 1 0,-1-1 1,3-10-1,1-7-88,-2 0 0,-1-1 0,-1 0 0,-1 1 0,-1-1 0,-5-48 0,-6 56 0,9 19 0,1-1 0,0 1 0,-1 0 0,1 0 0,-1 0 0,1 0 0,0 0 0,-1 0 0,1 1 0,0-1 0,-1 0 0,1 0 0,0 0 0,-1 0 0,1 0 0,0 0 0,-1 1 0,1-1 0,0 0 0,-1 0 0,1 1 0,0-1 0,-1 0 0,1 0 0,0 1 0,0-1 0,0 0 0,-1 1 0,1-1 0,0 0 0,0 1 0,0-1 0,0 0 0,-1 1 0,1-1 0,0 0 0,0 1 0,0-1 0,0 0 0,0 1 0,0-1 0,0 1 0,0-1 0,0 0 0,0 1 0,0-1 0,0 0 0,1 1 0,-1-1 0,0 1 0,0-1 0,0 1 0,-1 12 0,0 0 0,1 0 0,1 1 0,0-1 0,0 0 0,1 0 0,5 16 0,-6-26 0,0 0 0,1 0 0,-1-1 0,1 1 0,-1 0 0,1 0 0,0-1 0,0 1 0,0-1 0,0 1 0,1-1 0,-1 0 0,1 0 0,-1 0 0,1 0 0,0-1 0,-1 1 0,1-1 0,0 1 0,0-1 0,0 0 0,0 0 0,1 0 0,-1-1 0,0 1 0,0-1 0,0 0 0,1 0 0,-1 0 0,0 0 0,0 0 0,0-1 0,1 1 0,-1-1 0,5-2 0,-1 1 0,-1-1 0,1 0 0,-1 0 0,0 0 0,0-1 0,0 0 0,0 0 0,-1 0 0,1-1 0,-1 0 0,0 0 0,-1 0 0,1-1 0,-1 0 0,4-7 0,-2 5 0,-1-1 0,-1 1 0,0-1 0,0-1 0,0 1 0,-1 0 0,-1-1 0,0 0 0,0 1 0,0-14 0,-19 101 0,16-74 0,1 0 0,0 0 0,0 0 0,0 0 0,0 1 0,1-1 0,0 0 0,-1-1 0,1 1 0,1 0 0,-1 0 0,1 0 0,2 4 0,-3-6 0,1-1 0,0 1 0,0-1 0,-1 0 0,1 0 0,0 1 0,0-1 0,0 0 0,1-1 0,-1 1 0,0 0 0,0-1 0,0 1 0,0-1 0,1 1 0,-1-1 0,0 0 0,1 0 0,-1 0 0,0-1 0,0 1 0,1 0 0,-1-1 0,0 1 0,2-2 0,8-2 0,-1 0 0,0-1 0,-1 0 0,1-1 0,-1 0 0,0 0 0,-1-1 0,17-16 0,-13 12 0,0 1 0,1 0 0,21-12 0,-34 21 0,0 1 0,0-1 0,-1 0 0,1 1 0,0-1 0,0 1 0,0 0 0,0-1 0,0 1 0,0-1 0,0 1 0,0 0 0,0 0 0,0 0 0,-1 0 0,1-1 0,0 1 0,0 0 0,0 1 0,0-1 0,0 0 0,0 0 0,0 0 0,0 1 0,0-1 0,0 0 0,0 1 0,0-1 0,0 1 0,0-1 0,-1 1 0,1-1 0,0 1 0,0-1 0,-1 1 0,1 0 0,0 0 0,-1-1 0,1 1 0,-1 0 0,1 0 0,-1 0 0,1 0 0,-1-1 0,1 1 0,-1 0 0,0 0 0,0 0 0,1 0 0,-1 0 0,0 0 0,0 0 0,0 0 0,0 1 0,0 0 0,0 0 0,1-1 0,-1 1 0,0 0 0,1-1 0,0 1 0,-1-1 0,1 1 0,0-1 0,0 1 0,0-1 0,0 0 0,0 1 0,0-1 0,0 0 0,0 0 0,1 0 0,1 2 0,-2-3-87,-1 0 0,0 0 0,1 0 0,-1 0 0,1 0 1,-1 0-1,0 0 0,1 0 0,-1 0 0,0 0 0,1-1 0,-1 1 0,0 0 0,1 0 0,-1 0 1,0 0-1,0-1 0,1 1 0,-1 0 0,0 0 0,0-1 0,1 1 0,-1 0 0,0-1 0,0 1 0,0 0 1,1-1-1,-1 1 0,0 0 0,0-1 0,0 1 0,0 0 0,0-1 0,0 1 0,0 0 0,0-1 0,0 1 1,0 0-1,0-1 0,0 1 0,0-1 0,0 1 0,1-23-7526,-1 20 6119,0-22-7731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2.290"/>
    </inkml:context>
    <inkml:brush xml:id="br0">
      <inkml:brushProperty name="width" value="0.025" units="cm"/>
      <inkml:brushProperty name="height" value="0.025" units="cm"/>
    </inkml:brush>
  </inkml:definitions>
  <inkml:trace contextRef="#ctx0" brushRef="#br0">1 0 13261,'0'0'16591,"65"47"-16655,-41-34-1954,0-1-2178,-1-2-2082,2-3-4964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2.636"/>
    </inkml:context>
    <inkml:brush xml:id="br0">
      <inkml:brushProperty name="width" value="0.025" units="cm"/>
      <inkml:brushProperty name="height" value="0.025" units="cm"/>
    </inkml:brush>
  </inkml:definitions>
  <inkml:trace contextRef="#ctx0" brushRef="#br0">20 1 12620,'0'0'11323,"-2"12"-9626,0 0-1328,-4 26 1404,-2 43 0,7-69-1648,1 0 0,0-1 1,1 1-1,0 0 0,1-1 0,1 1 1,-1-1-1,2 0 0,5 14 1,60 95-45,-39-71-57,28 64-1,-50-95-16,-1 0 0,-1 1-1,-1 0 1,0 0-1,-2 1 1,0-1 0,0 30-1,-3-47 30,1 1-1,-2 0 1,1-1 0,0 1-1,0-1 1,-1 1-1,1 0 1,-1-1-1,0 1 1,0-1-1,0 1 1,0-1 0,0 0-1,0 1 1,-1-1-1,1 0 1,-1 0-1,0 0 1,1 0-1,-1 0 1,0 0-1,0-1 1,0 1 0,-1 0-1,1-1 1,0 0-1,0 0 1,-1 1-1,1-1 1,-1-1-1,1 1 1,-1 0 0,1-1-1,-1 1 1,0-1-1,1 1 1,-1-1-1,0 0 1,1-1-1,-1 1 1,1 0 0,-1-1-1,0 1 1,1-1-1,-1 0 1,1 0-1,-1 0 1,1 0-1,-3-1 1,-3-3-36,1 1 0,0-1 0,0 0 0,0-1 0,0 1 0,1-1 0,0-1 0,0 1 0,1-1 0,0 0 0,0 0 0,0-1 0,1 0 0,0 1 0,1-1 0,-5-15 0,1 2 0,2 0 0,0-1 0,1 1 0,1-1 0,1-34 0,2 44-19,0 0 1,1 0-1,1 0 1,0 0-1,0 0 1,1 0-1,1 0 0,0 1 1,1 0-1,0 0 1,1 0-1,0 0 1,0 1-1,1 0 0,0 0 1,1 1-1,0 0 1,1 1-1,0-1 1,0 2-1,1-1 1,14-8-1,-5 5-1054,33-22-7223,-18 7-2760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3.580"/>
    </inkml:context>
    <inkml:brush xml:id="br0">
      <inkml:brushProperty name="width" value="0.025" units="cm"/>
      <inkml:brushProperty name="height" value="0.025" units="cm"/>
    </inkml:brush>
  </inkml:definitions>
  <inkml:trace contextRef="#ctx0" brushRef="#br0">1 6 15759,'0'0'10154,"5"12"-9332,9 30-383,-1 0 0,-2 1 0,9 82 0,-1-12-247,-19-112-166,0 0 1,0 0-1,0 0 1,1 0-1,-1 0 0,0 0 1,0 0-1,1 0 0,-1 0 1,1 0-1,-1 0 0,1 0 1,-1 0-1,1 0 0,-1-1 1,1 1-1,0 0 0,1 0 1,8-8 1218,6-31 383,-8 4-1539,0 0-1,-3-1 1,0 1 0,-3-1 0,0 0 0,-3 0-1,-6-52 1,7 85-89,0 1 0,0 0 0,0 0 0,-1-1 0,1 1 0,0 0 0,-1 0 0,1-1 0,0 1 0,-1 0 0,0 0 0,1 0 0,-1 0 0,0 0 0,0 0 0,1 0 0,-1 0 0,0 0 0,0 0 0,0 0 0,0 0 0,-2-1 0,2 3 0,0-1 0,1 0 0,-1 1 0,0-1 0,0 1 0,1-1 0,-1 1 0,0-1 0,1 1 0,-1-1 0,1 1 0,-1 0 0,1-1 0,-1 1 0,1 0 0,-1-1 0,1 1 0,0 0 0,-1 0 0,1 0 0,0-1 0,-1 1 0,1 0 0,0 0 0,0 0 0,0 0 0,0-1 0,0 1 0,0 0 0,0 0 0,0 0 0,1 1 0,-3 13-16,1 1 1,1 0-1,0 0 0,1 0 1,1 0-1,1 0 0,5 19 1,-6-30 9,-1-1 1,1 1 0,1 0 0,-1-1-1,1 1 1,0-1 0,0 0 0,0 0-1,0 0 1,1 0 0,-1 0 0,1-1-1,0 0 1,0 0 0,0 0 0,1 0-1,-1-1 1,1 1 0,0-1 0,-1 0 0,1 0-1,0-1 1,0 0 0,0 0 0,0 0-1,9 0 1,-7-1 12,0 0-1,0 0 1,0-1 0,0 0-1,0-1 1,0 0-1,0 0 1,0 0 0,0-1-1,-1 0 1,1 0-1,-1-1 1,0 1 0,0-1-1,-1-1 1,1 1-1,-1-1 1,10-10 0,-9 8 2,0 0 0,-1-1 1,0 1-1,0-1 1,0 0-1,-1 0 1,0-1-1,-1 1 0,0-1 1,0 0-1,-1 0 1,0 0-1,0 0 1,0-13-1,-2 22-9,0 0 0,0-1 0,0 1 0,0 0 1,0 0-1,0-1 0,-1 1 0,1 0 0,0 0 0,0-1 0,0 1 0,0 0 0,0 0 1,0-1-1,0 1 0,-1 0 0,1 0 0,0 0 0,0-1 0,0 1 0,0 0 0,-1 0 1,1 0-1,0 0 0,0-1 0,-1 1 0,1 0 0,0 0 0,0 0 0,-1 0 1,1 0-1,0 0 0,0 0 0,-1 0 0,1 0 0,0 0 0,0 0 0,-1 0 0,1 0 1,0 0-1,0 0 0,-1 0 0,1 0 0,0 0 0,0 0 0,-1 0 0,1 0 0,0 0 1,0 1-1,-1-1 0,1 0 0,0 0 0,0 0 0,0 0 0,-1 1 0,1-1 0,0 0 1,-15 12-35,5 2 37,1 2-1,0-1 0,1 1 0,0 0 0,2 1 1,0 0-1,1 0 0,0 0 0,1 0 1,1 1-1,-1 29 0,4-45-2,0 0 0,-1 0 0,1 0 0,0 0 0,0-1 0,0 1 0,0 0 0,0 0 0,1 0 0,-1 0 0,1 0 0,-1 0 0,1-1 0,0 1 0,-1 0 0,1 0 0,0-1 0,0 1 0,0-1 0,0 1 0,0-1 0,1 1 0,-1-1 0,0 1 0,1-1 0,-1 0 0,1 0 0,0 0 0,-1 0 0,1 0 0,0 0 0,-1 0 0,1-1 0,0 1 0,0-1 0,0 1 0,-1-1 0,1 0 0,0 1 0,0-1 0,0 0 0,0 0 0,0 0 0,0-1 0,0 1 0,-1 0 0,1-1 0,3-1 0,8-1 0,-1-1 0,-1 0 0,1-1 0,-1 0 0,1-1 0,10-8 0,-1 1 24,-4 3-107,-1 0 1,0-1 0,-1-1-1,0 0 1,0-1-1,-1-1 1,22-28 0,-32 31-3895,-5 6-3839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4.927"/>
    </inkml:context>
    <inkml:brush xml:id="br0">
      <inkml:brushProperty name="width" value="0.025" units="cm"/>
      <inkml:brushProperty name="height" value="0.025" units="cm"/>
    </inkml:brush>
  </inkml:definitions>
  <inkml:trace contextRef="#ctx0" brushRef="#br0">1 0 16688,'0'0'1249,"2"14"-656,1 7-360,1 17 629,2-1 0,2 0 0,1 0 0,26 65-1,-35-100-823,1-1-1,0 1 0,0 0 0,0 0 0,0-1 0,0 1 0,1 0 1,-1-1-1,0 1 0,1-1 0,-1 0 0,1 1 0,-1-1 1,1 0-1,0 0 0,-1 0 0,1 0 0,0 0 0,0-1 0,0 1 1,0 0-1,2 0 0,-2-2 53,0 1 1,0 0 0,0-1 0,0 1-1,0-1 1,0 0 0,0 0-1,0 0 1,0 0 0,0 0 0,0 0-1,0 0 1,-1 0 0,1-1-1,0 1 1,2-4 0,4-5 256,0-1 0,-1 0 0,0 0 0,0 0 0,5-15 0,47-139 1047,-59 165-1396,0 0 0,0 0 0,0-1-1,0 1 1,0 0 0,0 0 0,0 0 0,0 0 0,0 0 0,0 0 0,0-1 0,0 1 0,0 0 0,0 0 0,0 0 0,0 0 0,0 0 0,0 0 0,1 0 0,-1-1 0,0 1 0,0 0-1,0 0 1,0 0 0,0 0 0,0 0 0,0 0 0,0 0 0,0 0 0,1 0 0,-1 0 0,0 0 0,0 0 0,0 0 0,0 0 0,0 0 0,0 0 0,1 0 0,-1 0 0,0 0-1,0 0 1,0 0 0,0 0 0,0 0 0,0 0 0,0 0 0,1 0 0,-1 0 0,0 0 0,0 0 0,0 0 0,0 0 0,0 0 0,0 0 0,0 0 0,1 0 0,-1 0 0,0 0-1,0 1 1,5 10-49,1 20 144,-6-28-49,5 29 207,-4-19-200,1 1-1,0-1 1,1 0 0,1 0 0,0 0-1,0-1 1,11 21 0,-14-33-14,-1 1-1,1 0 1,0 0-1,-1 0 1,1-1 0,0 1-1,0 0 1,-1-1 0,1 1-1,0-1 1,0 1-1,0-1 1,0 1 0,0-1-1,0 1 1,0-1 0,0 0-1,0 0 1,0 1-1,0-1 1,0 0 0,0 0-1,0 0 1,0 0 0,0 0-1,0 0 1,0-1-1,0 1 1,0 0 0,0 0-1,0-1 1,0 1 0,0-1-1,0 1 1,0-1-1,0 1 1,-1-1 0,1 1-1,0-1 1,0 0 0,0-1-1,30-32 860,10-36-424,-29 48-448,1 1-1,1 0 1,24-28-1,-37 48-56,0 0 1,0 0-1,-1 0 0,1 0 0,0 0 1,0 0-1,0 0 0,0 1 1,0-1-1,0 0 0,0 1 0,0-1 1,0 0-1,0 1 0,0 0 0,1-1 1,-1 1-1,0 0 0,0-1 0,0 1 1,1 0-1,-1 0 0,0 0 0,0 0 1,3 1-1,-3-1 1,0 1 0,1 0 0,-1 0-1,0 1 1,0-1 0,0 0 0,0 0 0,0 0 0,0 1 0,0-1-1,0 1 1,-1-1 0,1 0 0,0 1 0,-1-1 0,1 4 0,3 11-317,-1-1 1,-1 1-1,0 18 1,-2-22-213,2 37-2487,-2-27-3263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5.282"/>
    </inkml:context>
    <inkml:brush xml:id="br0">
      <inkml:brushProperty name="width" value="0.025" units="cm"/>
      <inkml:brushProperty name="height" value="0.025" units="cm"/>
    </inkml:brush>
  </inkml:definitions>
  <inkml:trace contextRef="#ctx0" brushRef="#br0">0 0 1057,'0'0'25240,"26"50"-25304,-6-40-1570,-2-6-2434,0-4-3747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5.904"/>
    </inkml:context>
    <inkml:brush xml:id="br0">
      <inkml:brushProperty name="width" value="0.025" units="cm"/>
      <inkml:brushProperty name="height" value="0.025" units="cm"/>
    </inkml:brush>
  </inkml:definitions>
  <inkml:trace contextRef="#ctx0" brushRef="#br0">0 0 18385,'0'0'2243,"1"14"-1069,6 79 521,17 150 2929,-19-212-4392,2 0-1,1 0 1,1 0-1,1-1 1,24 46 0,-6-34-143,-8-28 18,-19-14-95,0 1-1,-1-1 0,1 0 0,0 0 1,0 0-1,-1 0 0,1 0 0,0-1 1,0 1-1,-1 0 0,1 0 0,0 0 1,-1-1-1,1 1 0,0 0 0,-1-1 1,1 1-1,0-1 0,-1 1 0,1 0 1,-1-1-1,1 0 0,-1 1 0,1-1 1,-1 1-1,1-1 0,-1 1 0,1-2 1,4-11 50,0 0 0,-1 0 1,0 0-1,-1-1 0,-1 1 1,0-1-1,0-14 0,0 4-5,10-132-46,-4 202-380,-12-24 445,-7-16 79,8-7-136,0 0-1,1 0 1,-1 0-1,1-1 1,-1 1 0,1 0-1,-1-1 1,1 0-1,0 0 1,0 1-1,-4-5 1,6 6-21,1 0 1,-1 0-1,0 0 0,0 0 1,0 0-1,1 0 1,-1 0-1,0 0 0,0 0 1,0-1-1,0 1 0,1 0 1,-1 0-1,0 0 0,0 0 1,0 0-1,0 0 1,1 0-1,-1 0 0,0-1 1,0 1-1,0 0 0,0 0 1,0 0-1,0 0 0,1 0 1,-1-1-1,0 1 1,0 0-1,0 0 0,0 0 1,0-1-1,0 1 0,0 0 1,0 0-1,0 0 0,0 0 1,0-1-1,0 1 0,0 0 1,0 0-1,0 0 1,0-1-1,0 1 0,0 0 1,0 0-1,0 0 0,0 0 1,0-1-1,-1 1 0,1 0 1,0 0-1,0 0 1,0 0-1,0-1 0,0 1 1,0 0-1,-1 0 0,1 0 1,0 0-1,0 0 0,0 0 1,0 0-1,-1-1 1,1 1-1,0 0 0,0 0 1,0 0-1,-1 0 0,26 3-253,29 11-138,-30-6 394,-1 2 1,-1 1 0,0 0 0,0 2 0,34 26-1,-56-39 27,1 1 0,-1-1 0,1 1 0,-1-1 0,1 1 0,-1-1 0,1 1 0,-1-1 0,1 0 0,0 1 0,-1-1 0,1 0 1,0 0-1,0 1 0,-1-1 0,1 0 0,0 0 0,-1 0 0,1 0 0,0 0 0,0 0 0,-1 0 0,1 0 0,0 0 0,-1 0 0,1 0 0,0-1 0,0 1 0,-1 0 0,1 0 0,0-1 0,-1 1 0,1 0 0,-1-1 0,1 1 0,0-1 0,-1 1 0,1-1 0,-1 1 0,1-1 0,-1 1 0,1-1 0,-1 1 0,0-1 0,1 0 0,-1 1 0,0-1 0,1 0 0,-1 1 0,0-1 0,0 0 0,0 0 0,1 1 0,-1-1 0,0 0 0,0-1 0,2-50 1082,-3 41-1057,2-13-4,-4-61-5,2 80-46,0 0 1,0-1 0,0 1 0,0 0-1,-1 0 1,0 1 0,0-1 0,0 0-1,-1 1 1,1-1 0,-1 1 0,0 0-1,-6-6 1,9 10 1,0 0 0,0 0 0,0 0 0,0-1 0,0 1 0,0 0 0,0 0 0,-1 0 0,1 0 0,0 0 0,0 0 0,0 0 0,0 0 0,0 0 0,0 0 0,0 0 0,-1 0 0,1 0 0,0 0 0,0 0 0,0 0 0,0 0 0,0 0 0,0 0 0,0 0 0,-1 0 0,1 0 0,0 0 0,0 0 0,0 0 0,0 0 0,0 0 0,0 0 0,0 1 0,0-1 0,-1 0 0,1 0 0,0 0 0,0 0 0,0 0 0,0 0 0,0 0 0,0 0 0,0 0 0,0 1 0,0-1 0,0 0 0,0 0 0,0 0 0,0 0 0,0 0 0,0 0 0,0 0 0,0 1 0,0-1 0,0 0 0,0 0 0,0 0 0,0 0 0,0 0 0,-1 15 0,7 15 0,-4-26 0,1 0 0,-1-1 0,1 0 0,0 1 0,0-1 0,0-1 0,0 1 0,0 0 0,1-1 0,-1 1 0,1-1 0,0 0 0,-1 0 0,1 0 0,0-1 0,0 0 0,0 1 0,0-1 0,1-1 0,-1 1 0,0 0 0,0-1 0,0 0 0,1 0 0,-1 0 0,0-1 0,0 0 0,0 1 0,1-1 0,-1-1 0,0 1 0,0-1 0,-1 1 0,1-1 0,4-3 0,2 0 0,-1 0 0,1-1 0,-1 0 0,-1-1 0,1 0 0,-1 0 0,0-1 0,-1 0 0,0 0 0,0 0 0,-1-1 0,9-16 0,-13 20-3,1-1 1,-1 0-1,-1 0 1,1 0-1,-1 0 1,0 0-1,0 0 1,-1-10-1,0 15 2,0 0-1,0 0 0,0-1 1,0 1-1,0 0 0,-1 0 1,1 0-1,0-1 1,-1 1-1,1 0 0,-1 0 1,0 0-1,1 0 0,-1 0 1,0 0-1,1 0 0,-1 0 1,0 0-1,0 0 1,0 0-1,0 1 0,0-1 1,0 0-1,0 1 0,0-1 1,0 1-1,0-1 0,0 1 1,0-1-1,-1 1 0,1 0 1,0-1-1,0 1 1,-1 0-1,1 0 0,0 0 1,0 0-1,0 0 0,-1 0 1,1 0-1,0 1 0,0-1 1,0 0-1,-1 1 0,1-1 1,0 1-1,-2 0 1,-1 1-7,-1 1 1,1-1-1,0 1 1,0 0-1,0 0 1,0 0-1,0 1 1,0-1-1,1 1 1,0 0-1,0 0 1,0 0 0,0 1-1,1-1 1,-4 7-1,-2 7 75,0 1-1,-8 29 1,12-36-27,1-1 0,1 1 0,0 1 1,1-1-1,0 0 0,1 0 0,1 13 1,-1-23-137,1 0 0,-1 0 1,0 0-1,1 0 0,-1 0 1,1 1-1,-1-1 0,1 0 1,0 0-1,0 0 0,0 0 1,0-1-1,1 1 0,-1 0 1,0 0-1,1-1 0,-1 1 0,1-1 1,-1 1-1,1-1 0,0 0 1,0 1-1,0-1 0,0 0 1,0 0-1,0 0 0,0-1 1,0 1-1,0 0 0,0-1 1,0 0-1,0 1 0,0-1 1,0 0-1,1 0 0,-1 0 1,0 0-1,0 0 0,0-1 1,0 1-1,1-1 0,-1 1 1,0-1-1,0 0 0,0 0 1,2-1-1,27-17-4762,7-14-1751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6.259"/>
    </inkml:context>
    <inkml:brush xml:id="br0">
      <inkml:brushProperty name="width" value="0.025" units="cm"/>
      <inkml:brushProperty name="height" value="0.025" units="cm"/>
    </inkml:brush>
  </inkml:definitions>
  <inkml:trace contextRef="#ctx0" brushRef="#br0">167 1 12908,'0'0'6796,"-13"7"-3081,-5 4-2643,1 1-1,0 0 0,-19 19 0,29-25-793,1 0 0,0 0-1,0 1 1,1 0 0,0 0 0,0 0-1,0 0 1,1 1 0,0 0 0,1 0-1,0 0 1,-4 15 0,7-22-281,0-1 1,0 0-1,0 1 1,0-1-1,0 1 1,0-1-1,0 0 1,0 1-1,1-1 1,-1 1-1,0-1 1,0 0-1,0 1 0,0-1 1,1 0-1,-1 1 1,0-1-1,0 0 1,1 1-1,-1-1 1,0 0-1,0 0 1,1 1-1,-1-1 1,0 0-1,1 0 1,-1 1-1,0-1 0,1 0 1,-1 0-1,1 0 1,-1 0-1,0 0 1,1 0-1,-1 1 1,0-1-1,1 0 1,-1 0-1,1 0 1,-1 0-1,0 0 0,1-1 1,-1 1-1,1 0 1,0 0-1,19-4-222,47-26-510,-56 24 553,1 1 0,-1-1 1,1 2-1,0-1 0,0 2 1,0 0-1,22-3 1,-31 5 177,0 1 0,0 0 0,0 0 0,0 0 0,0 0 0,0 0 0,0 1 0,0-1 0,0 1 0,0 0 0,-1 0 1,1 0-1,0 0 0,0 0 0,-1 1 0,1-1 0,3 4 0,-4-3 91,0 1 0,0 0 0,-1 0 0,1 0 0,-1 0 0,0 0 0,0 0 0,0 0 1,-1 1-1,1-1 0,-1 0 0,1 0 0,-1 1 0,0-1 0,0 0 0,-1 4 0,0 1 92,-1 0 0,0 0 0,0-1 1,-1 1-1,0-1 0,0 1 0,0-1 0,-1 0 1,0 0-1,-1-1 0,0 1 0,-6 6 0,8-9-212,-1 1 0,1-1 0,-1 0-1,0-1 1,0 1 0,-1-1 0,1 0-1,-1 0 1,0 0 0,1 0 0,-1-1-1,0 0 1,-1 0 0,1 0 0,0-1-1,-1 1 1,1-1 0,-7 0 0,12-1-130,-1-1 0,0 1 0,0-1 0,1 1 0,-1-1 1,0 0-1,1 1 0,-1-1 0,0 1 0,1-1 1,-1 0-1,1 0 0,-1 1 0,1-1 0,0 0 1,-1 0-1,1 0 0,0 1 0,-1-1 0,1 0 1,0 0-1,0 0 0,0 0 0,0 0 0,0 0 1,0 0-1,0 1 0,0-1 0,0-2 0,3-30-4071,-3 30 3711,9-37-5594,7-7-2265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6.628"/>
    </inkml:context>
    <inkml:brush xml:id="br0">
      <inkml:brushProperty name="width" value="0.025" units="cm"/>
      <inkml:brushProperty name="height" value="0.025" units="cm"/>
    </inkml:brush>
  </inkml:definitions>
  <inkml:trace contextRef="#ctx0" brushRef="#br0">69 0 15695,'0'0'13244,"1"11"-12774,4 95 239,8 94-140,-10-180-565,1 0 1,1 0-1,0-1 0,2 0 1,0 0-1,1 0 1,19 31-1,-19-43-1298,-9-18 957,-9-20 281,-4 9 21,0 1 0,-30-32 0,26 32 544,-29-43 0,46 62-453,-1 0-1,1-1 0,-1 1 1,1 0-1,0 0 0,0-1 1,0 1-1,0 0 0,1-1 1,-1 1-1,1-1 0,-1 0 1,1 1-1,0-1 0,0 1 1,0-1-1,0 1 0,0-1 1,1 1-1,-1-1 0,1 1 1,0-1-1,-1 1 0,1-1 1,0 1-1,1 0 0,-1-1 1,0 1-1,1 0 0,-1 0 1,1 0-1,-1 0 0,1 0 1,0 0-1,0 1 0,0-1 1,0 1-1,0-1 0,0 1 1,4-2-1,10-4-160,0 0 1,1 1-1,0 0 0,33-5 1,-18 3-446,33-12-3529,-22 1-2412,11-11-8446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7.080"/>
    </inkml:context>
    <inkml:brush xml:id="br0">
      <inkml:brushProperty name="width" value="0.025" units="cm"/>
      <inkml:brushProperty name="height" value="0.025" units="cm"/>
    </inkml:brush>
  </inkml:definitions>
  <inkml:trace contextRef="#ctx0" brushRef="#br0">18 0 18578,'0'0'5108,"-2"10"-4035,-4 23-10,2 1-1,-1 50 0,4-66-789,2 0 0,0 0 1,1 0-1,1 0 0,1-1 0,11 34 0,-15-50-245,1 1 1,-1 0 0,1-1 0,-1 1-1,1-1 1,0 1 0,0-1 0,0 1-1,0-1 1,0 0 0,0 1 0,0-1 0,0 0-1,1 0 1,-1 0 0,0 0 0,1 0-1,-1 0 1,1 0 0,1 1 0,-2-2 16,0-1 1,0 1 0,0 0 0,0 0-1,0-1 1,0 1 0,0 0 0,0-1-1,0 1 1,0-1 0,0 0 0,0 1-1,0-1 1,-1 0 0,1 1 0,0-1 0,0 0-1,-1 0 1,1 1 0,-1-1 0,1 0-1,0 0 1,-1-1 0,5-6 125,-1-1 0,-1 1 0,0-1 0,0 1 0,2-16-1,-1-2-150,-1 1 0,-1-1-1,-2 0 1,0 0-1,-8-47 1,-3 50-800,5 20-317,3 16-176,2-5 687,0 0-1,1 0 1,1 1-1,0-1 1,2 11-1,-3-16 126,1 0 0,0-1 0,0 1 0,0 0 0,0-1 0,0 0 0,1 1-1,-1-1 1,1 0 0,0 1 0,-1-1 0,1 0 0,0 0 0,0-1 0,0 1 0,0 0 0,1-1 0,-1 1 0,0-1 0,4 2-1,18 2-6632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4:04.878"/>
    </inkml:context>
    <inkml:brush xml:id="br0">
      <inkml:brushProperty name="width" value="0.025" units="cm"/>
      <inkml:brushProperty name="height" value="0.025" units="cm"/>
    </inkml:brush>
  </inkml:definitions>
  <inkml:trace contextRef="#ctx0" brushRef="#br0">1 88 5285,'2'0'7695,"18"-1"-6763,155-18 1379,191 3 1,-263 15-1924,38 0 304,211 24 0,198 27 339,2-35 435,-549-15-1464,937-19 281,-495 22-269,-31 1 142,-306-11 281,126-26 0,100-39-26,-283 61-479,-46 10-377,2-1 604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0:03.162"/>
    </inkml:context>
    <inkml:brush xml:id="br0">
      <inkml:brushProperty name="width" value="0.025" units="cm"/>
      <inkml:brushProperty name="height" value="0.025" units="cm"/>
    </inkml:brush>
  </inkml:definitions>
  <inkml:trace contextRef="#ctx0" brushRef="#br0">8180 701 5926,'-425'-175'4550,"-15"42"-3474,-35 37 201,-592-41-1,-493 79 479,326 70-1618,2 46 15,1070-47-135,-277 25 592,7 32 1044,380-56-1438,0 2 0,1 3 0,1 1 0,1 3 0,-87 51 0,108-55-211,1 2 1,2 1-1,0 1 1,0 1 0,2 1-1,1 1 1,1 1-1,1 1 1,2 0-1,-29 54 1,39-63-30,1 0 0,1 1 0,1 0 0,0 0 0,1 0 0,1 1 0,1-1-1,0 1 1,2 0 0,0 0 0,1-1 0,1 1 0,0-1 0,2 1 0,0-1 0,1 0 0,1 0 0,0 0 0,1-1 0,2 0 0,-1-1 0,21 29-1,5 1-19,1-1-1,3-2 0,57 51 1,141 103 136,-203-171-74,69 53 34,156 91 1,-187-131 66,1-2 0,2-4 1,112 33-1,-30-25 140,256 32-1,168-17-117,-432-45-122,1112 74-118,4-72-8,-384-80 327,-6-45-1,-790 101-247,748-116 75,-587 78-473,321-108-1,-455 118-784,205-104-1,-269 117 1146,-1-2 0,-2-2 0,-1-2 1,-1-2-1,-2-1 0,57-65 0,-83 82 299,0 0-1,-2 0 1,0-2-1,-1 1 1,0-1 0,-2-1-1,-1 0 1,0 0-1,-2 0 1,0-1 0,-2 0-1,0-1 1,-1 1-1,-2 0 1,0-1 0,-1 1-1,-1-1 1,-2 1-1,0-1 1,-1 1 0,-1 0-1,-1 1 1,-1-1-1,-1 1 1,-20-37 0,4 17-171,-2 1 1,-1 1-1,-3 1 1,0 2-1,-3 1 0,-1 2 1,-1 0-1,-2 3 1,-1 1-1,-1 2 1,-69-35-1,14 15-160,-2 5-1,-2 4 1,-2 4-1,-126-25 1,42 22-673,-372-25 0,-194 69-5793,467 12 196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7.868"/>
    </inkml:context>
    <inkml:brush xml:id="br0">
      <inkml:brushProperty name="width" value="0.025" units="cm"/>
      <inkml:brushProperty name="height" value="0.025" units="cm"/>
    </inkml:brush>
  </inkml:definitions>
  <inkml:trace contextRef="#ctx0" brushRef="#br0">77 492 14798,'0'0'7009,"-8"2"-6048,5-1-833,0 0 1,0 0-1,0 1 0,0-1 1,0 1-1,0-1 0,0 1 0,0 0 1,1 0-1,-1 1 0,1-1 0,-1 0 1,1 1-1,0 0 0,0-1 1,-2 6-1,0-1 76,1 0 0,1 0-1,-1 0 1,1 0 0,0 1 0,1-1 0,-1 15 0,1-14-71,0 1 0,1-1 0,0 0-1,1 0 1,0 1 0,2 7 0,-3-14-111,0-1-1,1 1 1,0 0 0,-1-1-1,1 0 1,0 1-1,0-1 1,0 1-1,0-1 1,0 0 0,0 1-1,0-1 1,0 0-1,0 0 1,1 0 0,-1 0-1,0 0 1,1 0-1,-1-1 1,1 1 0,-1 0-1,1-1 1,-1 1-1,1-1 1,-1 1-1,1-1 1,0 0 0,-1 0-1,1 1 1,0-1-1,-1 0 1,1-1 0,0 1-1,-1 0 1,1 0-1,-1-1 1,1 1 0,1-1-1,3-2 27,0 1 0,0-1 0,0 0 1,-1-1-1,1 1 0,-1-1 0,0 0 0,0-1 0,0 1 0,-1-1 0,1 0 0,-1 0 0,0 0 1,-1-1-1,1 1 0,3-11 0,4-5 17,-2-1 0,0 0 0,7-29 1,-1-51-995,-14 106 919,0 7-12,1 1-1,1-1 0,0 0 1,6 16-1,-9-26 57,1 1 0,-1 0-1,1-1 1,0 1 0,0-1-1,0 1 1,-1-1 0,1 1-1,0-1 1,1 0 0,-1 0-1,0 1 1,0-1 0,0 0-1,1 0 1,-1 0 0,1 0-1,-1 0 1,1-1 0,-1 1-1,1 0 1,-1-1 0,1 1-1,0-1 1,-1 1 0,1-1-1,0 0 1,-1 0 0,1 0-1,0 0 1,-1 0 0,1 0-1,0 0 1,-1-1 0,1 1-1,0 0 1,-1-1 0,1 0-1,-1 1 1,1-1 0,1-1 0,2-1 144,0-1 0,0 0 0,-1 0 1,1 0-1,-1-1 0,0 0 1,0 0-1,-1 0 0,0 0 0,1 0 1,2-9-1,28-71 575,-30 74-720,9-29-25,-2 0 0,-2-1 0,-1 0 0,-2-1 0,0-78 0,-8 107-8,-1 15 0,-4 20 0,-3 52 0,4 1 0,3-1 0,9 97 0,-5-151 0,1 0 0,1-1 0,7 25 0,-8-39 0,0 0 0,0 1 0,0-1 0,1 0 0,0 0 0,0-1 0,4 7 0,-5-9 0,-1-1 0,1 1 0,-1-1 0,1 1 0,0-1 0,-1 0 0,1 0 0,0 0 0,0 0 0,0 0 0,0 0 0,0 0 0,0 0 0,1-1 0,-1 1 0,0-1 0,0 0 0,4 1 0,-2-2 0,-1 0 0,1 0 0,-1-1 0,0 1 0,0 0 0,1-1 0,-1 0 0,0 0 0,-1 0 0,1 0 0,0 0 0,0-1 0,-1 1 0,0-1 0,1 0 0,-1 0 0,0 1 0,0-2 0,0 1 0,-1 0 0,1 0 0,1-7 0,5-8 0,-2-1 0,8-33 0,-8 15 0,-2-1 0,-1-70 0,-3 102 0,-4 45 0,2-31 0,1-1 0,0 1 0,0 0 0,1 0 0,0-1 0,0 1 0,0 0 0,1-1 0,4 14 0,-5-20 0,0 0 0,1 0 0,-1 0 0,0 0 0,1-1 0,-1 1 0,1 0 0,-1 0 0,1 0 0,0-1 0,-1 1 0,1 0 0,0-1 0,-1 1 0,1 0 0,0-1 0,0 1 0,0-1 0,-1 1 0,1-1 0,0 0 0,0 1 0,0-1 0,0 0 0,0 0 0,0 1 0,0-1 0,0 0 0,0 0 0,0 0 0,0 0 0,0 0 0,0 0 0,-1-1 0,1 1 0,0 0 0,0 0 0,0-1 0,0 1 0,0-1 0,0 1 0,0 0 0,-1-1 0,1 0 0,0 1 0,0-1 0,-1 1 0,2-2 0,2-1 0,-1 0 0,0 0 0,0-1 0,0 1 0,-1 0 0,1-1 0,-1 0 0,0 0 0,3-5 0,-3 0 0,0-1 0,0 1 0,-1-1 0,0-17 0,-1 25 0,0 0 0,-1 0 0,1 0 0,0 1 0,0-1 0,-1 0 0,1 0 0,-1 0 0,0 0 0,0 0 0,1 1 0,-1-1 0,-2-2 0,2 3 0,0 1 0,1-1 0,-1 1 0,0 0 0,0-1 0,0 1 0,0 0 0,0-1 0,1 1 0,-1 0 0,0 0 0,0 0 0,0 0 0,0 0 0,0 0 0,0 0 0,0 0 0,0 0 0,1 1 0,-1-1 0,0 0 0,0 0 0,0 1 0,0-1 0,1 1 0,-1-1 0,0 1 0,0-1 0,1 1 0,-1-1 0,0 2 0,-1-1 0,0 1 0,0 0 0,0 0 0,1 0 0,-1 0 0,1 0 0,0 1 0,0-1 0,-1 0 0,1 1 0,1-1 0,-1 1 0,0-1 0,1 1 0,-1-1 0,1 5 0,-3 46 0,3-43 0,0-6 0,0 0 0,0 0 0,0 0 0,1 0 0,0 0 0,-1 1 0,1-1 0,1 0 0,-1 0 0,1-1 0,-1 1 0,1 0 0,0 0 0,0-1 0,1 1 0,4 5 0,-3-6 0,0 0 0,0 0 0,0-1 0,1 1 0,-1-1 0,1 0 0,-1-1 0,1 1 0,0-1 0,-1 0 0,1 0 0,0 0 0,0 0 0,7-1 0,6 1-473,0-1-1,0 0 1,31-6-1,-38 3-460,0 0-1,0 0 1,-1-1 0,1 0-1,-1-1 1,0 0 0,11-8-1,24-20-12950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8.958"/>
    </inkml:context>
    <inkml:brush xml:id="br0">
      <inkml:brushProperty name="width" value="0.025" units="cm"/>
      <inkml:brushProperty name="height" value="0.025" units="cm"/>
    </inkml:brush>
  </inkml:definitions>
  <inkml:trace contextRef="#ctx0" brushRef="#br0">146 435 10218,'2'-9'1062,"0"0"1,-1-1 0,0 1-1,0 0 1,-1-1-1,0 1 1,-1-10 0,0 17-924,1 0 1,-1 0-1,1 1 0,-1-1 1,1 0-1,-1 0 1,0 0-1,0 1 0,0-1 1,0 1-1,0-1 1,-1 0-1,1 1 0,0 0 1,-1-1-1,1 1 1,-1 0-1,1 0 0,-1 0 1,0 0-1,1 0 1,-1 0-1,0 0 0,0 1 1,0-1-1,1 1 1,-1-1-1,0 1 1,0 0-1,0-1 0,0 1 1,0 0-1,0 0 1,0 0-1,0 1 0,0-1 1,1 0-1,-1 1 1,-3 1-1,0-1-92,1 1-1,0 0 1,0 0 0,0 0 0,0 1-1,0-1 1,0 1 0,0 0 0,1 0-1,0 0 1,0 0 0,0 1-1,0 0 1,0-1 0,0 1 0,1 0-1,0 0 1,0 0 0,0 1 0,0-1-1,1 0 1,-2 5 0,-1 8-23,-1-1 0,2 1 0,0 0 1,0 27-1,2-42-3,1 0 0,0 0 0,0 0 0,0 0 0,0 0 0,0 0 0,1 0 0,-1 0 0,1 0 0,-1 0 0,1 0 0,0 0 0,-1 0 0,1 0 0,0-1 0,0 1 0,0 0-1,3 2 1,-3-3 3,0 0-1,1-1 1,-1 1-1,0-1 0,0 1 1,1-1-1,-1 0 0,0 1 1,1-1-1,-1 0 0,0 0 1,1 0-1,-1 0 1,0 0-1,1 0 0,-1 0 1,0-1-1,1 1 0,-1 0 1,0-1-1,2 0 0,5-3 88,-1 0 0,1 0 0,-1 0 0,0-1-1,0-1 1,0 1 0,8-10 0,11-13-14,-1-1 0,-2-1 1,-1-1-1,-2-1 0,21-43 1,-29 51-72,-2-1 1,-1 0-1,0-1 1,-2 0-1,-1 0 0,-1-1 1,-2 1-1,1-32 1,-17 102-459,9-22 451,1 0 0,1 0 0,1 0 0,0 0 0,2 0 0,4 23 0,-5-43 5,0 0 0,1 0 0,-1 0 0,1 0 0,-1 0 0,1-1 1,0 1-1,-1 0 0,1 0 0,0-1 0,0 1 0,0 0 0,0-1 0,1 1 0,-1-1 0,0 0 0,1 1 0,-1-1 0,1 0 1,-1 0-1,1 0 0,0 0 0,-1 0 0,1 0 0,0 0 0,0 0 0,-1-1 0,1 1 0,0-1 0,0 0 0,0 1 0,0-1 1,0 0-1,0 0 0,0 0 0,0 0 0,0 0 0,1-1 0,3-1 103,-1 1-1,0-1 1,0 0-1,0 0 1,0-1-1,0 0 1,0 0-1,-1 0 1,1 0-1,-1 0 1,0-1-1,4-4 1,6-9-6,-1-1 0,0 0 0,-2-1 0,0 0 1,-1-1-1,-1 0 0,0 0 0,-2-1 0,9-41 1,-38 247-371,2 299 1,19-465 311,1-11-2,-1 0 0,1 0 0,0 0 0,1 0-1,-1 0 1,2 0 0,-1 0 0,1-1 0,0 1 0,1 0 0,0-1-1,4 9 1,-6-15-50,-1-1 0,0 1 0,0-1-1,1 1 1,-1-1 0,0 1 0,1-1-1,-1 1 1,1-1 0,-1 1 0,1-1-1,-1 1 1,1-1 0,-1 0 0,1 1-1,-1-1 1,1 0 0,-1 0 0,1 1-1,0-1 1,-1 0 0,1 0 0,-1 0-1,1 0 1,0 0 0,-1 0 0,1 0-1,0 0 1,-1 0 0,1 0 0,-1 0-1,1 0 1,0 0 0,-1 0 0,1-1 0,-1 1-1,1 0 1,0 0 0,-1-1 0,1 1-1,-1 0 1,1-1 0,-1 1 0,1-1-1,12-24 254,-9 5-257,-1 0 0,-1 0 1,0-1-1,-2 1 1,0 0-1,-2 0 0,0-1 1,-7-27-1,-7-17-13,-30-72-1,42 124 7,3 12-9,0 0 1,1 0-1,-1 0 1,1 0-1,-1 0 1,1 0-1,0 0 1,-1 0-1,1 0 0,0 0 1,0 0-1,0 0 1,0-1-1,0 1 1,0 0-1,0 0 1,0 0-1,0 0 0,0 0 1,1 0-1,-1 0 1,0 0-1,1 0 1,-1 0-1,1 0 1,-1 0-1,1 0 0,-1 0 1,2-2-1,1 2-70,0 0-1,0 0 1,0 1-1,0-1 0,0 1 1,0 0-1,0-1 1,0 1-1,5 1 0,-1-1-84,94-6-6170,-88 4 4747,-1-1 1,0 0-1,0-1 0,0 0 1,0 0-1,12-8 0,16-14-5700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09.625"/>
    </inkml:context>
    <inkml:brush xml:id="br0">
      <inkml:brushProperty name="width" value="0.025" units="cm"/>
      <inkml:brushProperty name="height" value="0.025" units="cm"/>
    </inkml:brush>
  </inkml:definitions>
  <inkml:trace contextRef="#ctx0" brushRef="#br0">49 15 13389,'0'0'10014,"-2"13"-8989,-18 117 2552,-6 200 0,26-329-3566,0-1 0,0 0 0,0 1 0,0-1 1,-1 0-1,1 0 0,0 1 0,0-1 0,0 0 0,0 1 0,0-1 1,0 0-1,0 1 0,0-1 0,0 0 0,0 1 0,1-1 0,-1 0 1,0 1-1,0-1 0,0 0 0,0 1 0,0-1 0,0 0 0,1 1 1,-1-1-1,0 0 0,0 0 0,1 1 0,-1-1 0,0 0 0,0 0 1,1 0-1,-1 1 0,0-1 0,0 0 0,1 0 0,-1 0 1,1 0-1,10-10 307,6-24-20,-8 5-547,-2-1 0,0 0 1,-3 0-1,0 0 0,-2-1 0,-1 1 0,-5-45 0,4 73 240,0-1-1,-1 0 1,0 1-1,1-1 1,-1 1 0,0 0-1,0-1 1,-1 1-1,1 0 1,-2-3 0,-5 2-148,5 19-149,3-5 257,-1 7 36,1 0 1,0 0 0,2 0 0,5 26 0,-7-42 23,1 1 1,-1-1-1,1 1 1,0-1-1,-1 1 1,1-1-1,0 1 0,1-1 1,-1 0-1,0 1 1,1-1-1,-1 0 1,1 0-1,0 0 0,0 0 1,-1 0-1,1 0 1,0-1-1,1 1 1,-1-1-1,0 1 0,0-1 1,1 0-1,-1 0 1,1 0-1,-1 0 1,1 0-1,-1-1 0,1 1 1,-1-1-1,1 0 1,0 1-1,-1-1 1,1 0-1,0-1 0,-1 1 1,1 0-1,-1-1 1,5-1-1,1-1 98,0 0-1,-1-1 1,0 0 0,0-1-1,0 1 1,0-1 0,-1-1-1,0 1 1,0-1-1,0 0 1,6-9 0,9-13 275,23-39-1,-37 55-359,0 0 0,-1-1 0,0 0 0,-1-1-1,0 1 1,-2-1 0,1 0 0,-2 0-1,1 0 1,-1-16 0,-2 30-26,0-1 0,0 1 0,0 0 1,0 0-1,1 0 0,-1 0 0,0-1 0,0 1 0,0 0 1,0 0-1,0 0 0,0-1 0,0 1 0,0 0 0,0 0 1,0 0-1,0-1 0,0 1 0,0 0 0,0 0 0,0 0 0,0 0 1,0-1-1,-1 1 0,1 0 0,0 0 0,0 0 0,0 0 1,0-1-1,0 1 0,0 0 0,0 0 0,-1 0 0,1 0 0,0 0 1,0-1-1,0 1 0,0 0 0,-1 0 0,1 0 0,0 0 1,0 0-1,0 0 0,0 0 0,-1 0 0,1 0 0,0 0 1,0 0-1,0 0 0,-1 0 0,1 0 0,0 0 0,0 0 0,0 0 1,-1 0-1,1 0 0,0 0 0,0 0 0,-12 13-239,-8 20-124,9-10 380,2 1 0,1 0 0,0 1 0,2 0 0,1 0 0,1 0 0,1 1 0,1-1 0,2 1 0,2 26 0,-2-50-7,0 1-1,0 0 1,1-1-1,-1 1 1,1-1 0,0 1-1,0-1 1,0 1-1,0-1 1,0 0 0,0 1-1,1-1 1,-1 0-1,1 0 1,0 0-1,-1 0 1,1 0 0,0 0-1,0-1 1,0 1-1,0-1 1,1 1 0,-1-1-1,0 0 1,1 1-1,-1-1 1,1-1-1,-1 1 1,1 0 0,-1-1-1,1 1 1,-1-1-1,1 0 1,0 1 0,-1-1-1,1-1 1,0 1-1,-1 0 1,1-1-1,4-1 1,4 0 19,0-1-1,-1-1 1,0 0-1,0-1 1,0 0-1,0 0 1,-1-1-1,13-10 1,-7 3-27,0-1 0,-1 0 0,-1-1 0,0 0 0,14-23 0,-21 30 0,-2 0 0,1-1 0,-1 1 0,-1-1 0,1 0 0,-2 0 0,1 0 0,-1 0 0,0-1 0,-1 1 0,0 0 0,-1-1 0,-1-12 0,1 21 0,1 0 0,-1 0 0,0 0 0,0 0 0,0 1 0,-1-1 0,1 0 0,0 0 0,0 0 0,0 0 0,-1 1 0,1-1 0,0 0 0,-1 0 0,1 1 0,-1-1 0,1 0 0,-1 1 0,1-1 0,-1 0 0,1 1 0,-1-1 0,1 1 0,-1-1 0,0 1 0,0-1 0,1 1 0,-1-1 0,0 1 0,0 0 0,1-1 0,-1 1 0,0 0 0,0 0 0,0 0 0,1-1 0,-1 1 0,0 0 0,0 0 0,0 0 0,0 0 0,1 0 0,-1 1 0,0-1 0,0 0 0,0 0 0,1 1 0,-1-1 0,0 0 0,-1 1 0,-1 1 0,0-1 0,0 1 0,0 0 0,1 0 0,-1 0 0,1 0 0,-1 1 0,1-1 0,0 1 0,0-1 0,-3 6 0,1-1-76,0 1 0,1 0 0,0 0 0,1 0 0,-1 0 0,2 0 0,-1 1 0,1-1 0,0 0 0,1 1 0,0-1 0,1 10 0,0-15-25,0 0 0,0 1 0,0-1 0,0 1 0,0-1 0,0 0 0,1 0 0,0 0 0,0 0 0,-1 0-1,2 0 1,-1 0 0,0-1 0,1 1 0,-1-1 0,1 0 0,-1 1 0,1-1 0,0 0 0,0-1 0,0 1 0,0 0-1,1-1 1,-1 0 0,0 0 0,1 0 0,-1 0 0,1 0 0,-1-1 0,6 1 0,23 0-5942,0-1-4388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0.341"/>
    </inkml:context>
    <inkml:brush xml:id="br0">
      <inkml:brushProperty name="width" value="0.025" units="cm"/>
      <inkml:brushProperty name="height" value="0.025" units="cm"/>
    </inkml:brush>
  </inkml:definitions>
  <inkml:trace contextRef="#ctx0" brushRef="#br0">238 419 5958,'-10'-4'9363,"2"1"-8700,-1 0 0,0 0 0,0 1 0,-1 1 0,1-1 0,-12 1 0,16 1-484,1 0 0,-1 0 0,1 1 0,-1 0 0,1 0 0,-1 0 0,1 0 0,0 1 0,-1 0 0,1 0 0,0 0 0,0 0 0,1 1 0,-1-1 0,0 1 0,1 0 1,-6 5-1,1 2 11,0 1 0,1 0 0,0 0 0,0 1 0,1 0 0,1 0 0,0 0 0,1 1 0,0-1 0,1 1 0,0 0 0,1 0 0,0 0 0,1 27 0,1-39-164,0 0-1,0 0 0,0 1 1,0-1-1,0 0 0,0 0 1,0 0-1,0 1 1,0-1-1,1 0 0,-1 0 1,0 0-1,1 1 0,-1-1 1,1 0-1,-1 0 0,1 0 1,0 0-1,-1 0 0,1 0 1,0 0-1,0 0 1,0 0-1,0-1 0,0 1 1,0 0-1,0 0 0,0-1 1,0 1-1,0-1 0,0 1 1,0-1-1,0 1 0,0-1 1,1 0-1,-1 1 0,0-1 1,0 0-1,0 0 1,1 0-1,-1 0 0,0 0 1,0 0-1,1 0 0,-1-1 1,2 1-1,2-2 79,1 0 0,-1 0 0,0-1 0,0 1 0,0-1 0,0 0 0,0 0 0,-1-1 0,6-5 0,12-13 16,-2 0 1,-1-2 0,-1-1 0,-1 0-1,-1-1 1,-1-1 0,-1 0 0,12-36-1,-14 28 139,-1-1 0,-2-1 0,-1 1 0,-2-2 0,-2 1 0,0-48-1,-4 81-216,-5-42 420,5 44-449,0 1-1,0 0 0,-1 0 1,1 0-1,-1-1 0,1 1 1,-1 0-1,1 0 0,-1 0 1,0 0-1,1 0 0,-1 0 1,0 0-1,0 0 0,0 0 1,0 0-1,0 0 0,0 0 1,0 1-1,0-1 0,0 0 1,0 1-1,0-1 0,0 1 1,-1-1-1,1 1 0,0 0 1,0-1-1,0 1 0,-3 0 1,3 0-9,-1 1 1,1-1 0,0 1 0,-1 0 0,1 0-1,0-1 1,-1 1 0,1 0 0,0 0-1,0 0 1,0 0 0,0 0 0,0 0 0,0 1-1,0-1 1,0 0 0,0 0 0,1 1 0,-1-1-1,0 1 1,1-1 0,-1 0 0,1 1-1,-1-1 1,1 1 0,0 1 0,-9 50 61,8-44-32,-7 67 96,3 1 0,10 134 0,-3-196-77,0-1 0,0 0 0,2 1 0,7 20 0,-11-32-137,1-1-1,0 1 1,0-1 0,0 1 0,0-1 0,0 1 0,1-1-1,-1 0 1,1 0 0,-1 0 0,1 0 0,0 0-1,0 0 1,0 0 0,0 0 0,0-1 0,1 1 0,-1-1-1,0 0 1,1 1 0,-1-1 0,1 0 0,-1 0-1,1-1 1,-1 1 0,1-1 0,0 1 0,-1-1-1,1 0 1,0 0 0,5 0 0,-6-1-446,1 0 1,0 0-1,-1 0 1,1 0-1,-1 0 1,1 0-1,-1-1 0,0 1 1,0-1-1,1 0 1,-1 0-1,0 0 1,-1 0-1,1 0 0,0 0 1,0 0-1,-1-1 1,0 1-1,2-4 1,15-29-10858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0.670"/>
    </inkml:context>
    <inkml:brush xml:id="br0">
      <inkml:brushProperty name="width" value="0.025" units="cm"/>
      <inkml:brushProperty name="height" value="0.025" units="cm"/>
    </inkml:brush>
  </inkml:definitions>
  <inkml:trace contextRef="#ctx0" brushRef="#br0">1 60 21140,'0'0'4388,"3"10"-2808,-2-4-1474,1 4 235,1 0 0,0 0 0,1 0 0,9 18 0,-12-27-309,0 1 0,0 0 0,-1-1 0,1 1 0,1-1 0,-1 1 0,0-1 0,0 1 0,1-1 0,-1 0 0,0 0 0,1 0 0,-1 0 0,1 0 0,0 0 0,-1 0 0,1 0 0,0 0 0,0-1 0,-1 1 0,1-1 0,0 1 0,0-1 0,0 0 0,0 0 0,-1 0 0,1 0 0,0 0 0,0 0 0,0 0 0,0-1 0,0 1 0,-1-1 0,1 1 0,0-1 0,0 0 0,-1 1 0,1-1 0,3-2 0,-2 0-6,0-1-1,0 1 1,0-1-1,0 0 0,0 0 1,-1 0-1,1 0 1,-1 0-1,0 0 1,-1-1-1,1 1 0,-1-1 1,1 1-1,-1-1 1,-1 1-1,1-1 1,-1 0-1,0 0 0,0-6 1,0 9-19,0-1 0,1 0-1,-2 0 1,1 1 0,0-1 0,0 0 0,-1 1-1,1-1 1,-1 1 0,0-1 0,0 0 0,0 1 0,0 0-1,0-1 1,-1 1 0,1 0 0,-1-1 0,1 1-1,-1 0 1,0 0 0,0 0 0,0 0 0,0 1 0,0-1-1,0 1 1,-1-1 0,1 1 0,-1 0 0,1 0 0,0-1-1,-1 2 1,0-1 0,1 0 0,-5 0 0,5 1-12,-1 1-1,1 0 1,0-1 0,0 1 0,-1 0 0,1 0 0,0 0 0,0 1 0,0-1 0,0 0 0,0 1 0,0-1 0,0 1 0,1 0 0,-1 0-1,1-1 1,-1 1 0,1 0 0,0 0 0,-1 0 0,1 1 0,0-1 0,0 0 0,1 0 0,-1 1 0,0-1 0,1 0 0,-1 1-1,1 3 1,-3 12-30,0 1 0,0 28 0,3-43 36,0 1-43,-1 9-116,1 1 0,0 0 0,1 0 0,6 23 0,-7-35-49,1 0 1,0 0-1,0 0 0,0 0 0,1-1 1,-1 1-1,1 0 0,-1-1 0,1 0 1,0 1-1,0-1 0,4 4 0,-4-5-99,0 0 0,0 0-1,0 0 1,0 0 0,0 0-1,0 0 1,1-1 0,-1 1-1,0-1 1,0 0 0,1 1-1,-1-1 1,0 0 0,0 0 0,1 0-1,-1-1 1,0 1 0,0-1-1,3 0 1,-1-1-471,0 1 1,-1-1-1,1 0 1,-1 0-1,0 0 1,1 0-1,-1-1 0,0 1 1,0-1-1,-1 0 1,1 0-1,0 0 1,-1 0-1,2-4 1,18-27-8620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1.044"/>
    </inkml:context>
    <inkml:brush xml:id="br0">
      <inkml:brushProperty name="width" value="0.025" units="cm"/>
      <inkml:brushProperty name="height" value="0.025" units="cm"/>
    </inkml:brush>
  </inkml:definitions>
  <inkml:trace contextRef="#ctx0" brushRef="#br0">1 94 3748,'0'0'12000,"0"9"-10115,2 253 5024,3 67-2730,-5-323-4174,0-3-12,0 1 1,0 0-1,1 0 0,-1-1 1,1 1-1,0 0 1,0-1-1,0 1 0,0-1 1,0 1-1,1-1 1,0 0-1,0 1 1,0-1-1,0 0 0,4 5 1,-5-8 6,-1 0 0,1 0 0,-1 0 0,1 0 0,-1 0 0,1 0 0,-1 0 1,1-1-1,-1 1 0,1 0 0,0 0 0,-1 0 0,1 0 0,-1-1 0,0 1 0,1 0 0,-1 0 1,1-1-1,-1 1 0,1 0 0,-1-1 0,0 1 0,1-1 0,-1 1 0,0 0 0,1-1 0,-1 1 1,0-1-1,1 1 0,-1-1 0,0 1 0,0-1 0,0 1 0,0-1 0,1 1 0,-1-1 0,0 1 1,0-1-1,0 0 0,0 1 0,0-2 0,4-29 146,-3 27-131,5-198 218,3-26-883,-6 203 607,2 1-1,0 0 1,1 0 0,1 0 0,2 1-1,0 0 1,14-23 0,-19 39 38,1 0 1,0 0-1,0 1 1,0-1-1,1 1 1,10-8 0,-14 12-8,0 0 0,0 1 0,0-1 1,0 1-1,0 0 0,0 0 1,1 0-1,-1 0 0,0 0 1,0 0-1,1 0 0,-1 1 1,1-1-1,-1 1 0,1 0 0,-1 0 1,0 0-1,1 0 0,-1 0 1,1 0-1,-1 1 0,1-1 1,-1 1-1,0 0 0,1-1 1,2 3-1,-3-1-9,0 0 0,-1 0 0,1 0-1,-1 0 1,1 0 0,-1 1 0,0-1 0,1 1 0,-1-1 0,-1 1 0,1-1 0,0 1 0,-1-1-1,1 1 1,-1 0 0,0-1 0,0 1 0,0 0 0,0-1 0,0 1 0,0 0 0,-1-1 0,-1 5-1,1 2 38,-1-1-1,0 1 0,-1 0 0,0-1 0,0 0 0,-5 9 0,-10 8 268,0-1-1,-1 0 0,-1-2 0,-2 0 0,-38 30 0,59-51-414,0 1 0,-1-1 0,1 0 0,-1 0 1,1 0-1,-1 0 0,1 0 0,-1-1 0,0 1 0,1 0 1,-1-1-1,0 1 0,0-1 0,-2 1 0,4-2-159,0 0-1,0 0 0,-1 0 1,1 0-1,0 0 1,0 1-1,0-1 0,0 0 1,0 0-1,1 0 0,-1 0 1,0 0-1,0 0 1,0 0-1,1 0 0,-1 1 1,1-1-1,-1 0 0,0 0 1,1 0-1,-1 1 1,1-1-1,0 0 0,-1 0 1,1 1-1,0-1 0,1 0 1,22-30-6291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1.372"/>
    </inkml:context>
    <inkml:brush xml:id="br0">
      <inkml:brushProperty name="width" value="0.025" units="cm"/>
      <inkml:brushProperty name="height" value="0.025" units="cm"/>
    </inkml:brush>
  </inkml:definitions>
  <inkml:trace contextRef="#ctx0" brushRef="#br0">102 90 11979,'0'0'12060,"-9"-4"-11030,8 3-1009,-1 0 0,0 0 0,1 0 0,-1 1 0,0-1 0,0 1 0,0-1 0,1 1-1,-1-1 1,0 1 0,0 0 0,0 0 0,0 0 0,0 0 0,1 0 0,-1 0 0,0 1 0,0-1 0,0 1 0,0-1 0,1 1 0,-4 1 0,2 1 14,0 1 1,0 0 0,0-1 0,0 1 0,1 0 0,0 0 0,0 0 0,0 1 0,0-1 0,1 0 0,-2 7 0,-2 3 327,1 0 0,1 0 0,0 1 0,1 0 0,0-1 0,1 1 0,2 28 0,-1-43-346,0 1 0,0 0 0,0 0 0,1 0 0,-1 0 0,0-1 0,0 1 0,1 0 0,-1 0 0,0 0 0,1-1 0,-1 1 0,1 0 0,-1-1 0,1 1 0,-1 0 0,1-1 0,-1 1 0,1-1 0,0 1 1,-1-1-1,1 1 0,0-1 0,0 1 0,-1-1 0,1 0 0,0 1 0,0-1 0,0 0 0,-1 0 0,1 1 0,0-1 0,0 0 0,0 0 0,0 0 0,0 0 0,-1 0 0,1 0 0,0 0 0,0-1 0,0 1 0,0 0 0,-1 0 0,1-1 0,0 1 0,0 0 0,-1-1 0,2 0 0,2-1 45,1 0 0,-1 0 0,0-1 0,-1 1 0,1-1-1,0 0 1,5-6 0,-2 0-37,1-1-1,-1 0 1,-1 0-1,0-1 0,-1 1 1,0-1-1,0-1 1,-1 1-1,0-1 1,-1 1-1,-1-1 1,0 0-1,0 0 0,-1 0 1,-1 0-1,0-1 1,-1 1-1,-3-17 1,4 27-120,0 0 0,-1 0 0,0 0 0,1 0 0,-1 0 0,0 0 0,0 1 0,0-1 0,0 0 0,0 0 1,-1 1-1,1-1 0,0 1 0,-1-1 0,1 1 0,-1 0 0,0-1 0,1 1 0,-1 0 0,0 0 0,0 0 0,0 0 0,1 1 1,-1-1-1,0 0 0,0 1 0,0-1 0,0 1 0,0 0 0,-1 0 0,-1 0 0,3 0-130,0 1 1,0 0-1,0 0 0,0 0 0,1 0 0,-1 0 1,0 0-1,1 0 0,-1 0 0,1 0 1,-1 0-1,1 0 0,-1 0 0,1 0 0,0 0 1,-1 0-1,1 1 0,0-1 0,0 0 1,0 0-1,0 0 0,0 0 0,0 1 0,0-1 1,1 2-1,-1-2-84,0 1 0,0-1 1,0 0-1,0 1 0,1-1 0,-1 0 1,0 1-1,1-1 0,-1 0 0,1 1 1,-1-1-1,1 0 0,0 0 0,-1 1 1,1-1-1,0 0 0,0 0 0,0 0 1,0 0-1,0 0 0,0 0 0,1 1 1,4-2-1051,-1 1 0,1-1 0,-1 0 0,1 0 0,-1 0 0,10-2 0,16-8 147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1.761"/>
    </inkml:context>
    <inkml:brush xml:id="br0">
      <inkml:brushProperty name="width" value="0.025" units="cm"/>
      <inkml:brushProperty name="height" value="0.025" units="cm"/>
    </inkml:brush>
  </inkml:definitions>
  <inkml:trace contextRef="#ctx0" brushRef="#br0">103 54 5573,'0'0'4917,"2"-9"-1837,5-25-859,-7 34-2162,0-1 1,0 1-1,0-1 0,0 1 1,0 0-1,0-1 0,0 1 1,0-1-1,0 1 1,0 0-1,-1-1 0,1 1 1,0-1-1,0 1 0,0 0 1,-1-1-1,1 1 0,0 0 1,-1-1-1,1 1 0,0 0 1,0 0-1,-1-1 1,1 1-1,-1 0 0,1 0 1,0 0-1,-1-1 0,1 1 1,0 0-1,-1 0 0,1 0 1,-1 0-1,1 0 1,-1 0-1,1 0 0,0 0 1,-1 0-1,1 0 0,-1 0 1,1 0-1,0 0 0,-1 0 1,1 0-1,-1 0 0,1 0 1,0 1-1,-1-1 1,1 0-1,-1 0 0,1 0 1,0 1-1,-1-1 0,1 0 1,0 0-1,0 1 0,-1-1 1,1 1-1,-22 14 1308,13-5-1124,1 0 1,1 1 0,0 0 0,1 1 0,0-1 0,0 1 0,2 0 0,-1 0 0,1 1 0,1 0 0,0-1 0,-1 23 0,4-34-239,1-1 1,-1 1 0,0 0-1,1-1 1,-1 1 0,1-1-1,-1 1 1,1-1 0,0 1-1,-1-1 1,1 1 0,-1-1-1,1 0 1,0 1 0,-1-1-1,1 0 1,0 1 0,0-1-1,-1 0 1,1 0 0,0 0-1,0 1 1,-1-1 0,1 0-1,0 0 1,0 0 0,-1 0-1,1-1 1,0 1 0,0 0-1,0 0 1,30-4-70,-1-3-190,-12 2 8,0 1 0,0 1 0,0 0 0,24 1 0,-41 2 282,1 0 1,-1 0-1,1 0 0,-1 0 1,0 1-1,1-1 0,-1 0 0,0 1 1,1-1-1,-1 1 0,0-1 1,0 1-1,1 0 0,-1 0 1,0-1-1,0 1 0,0 0 1,0 0-1,0 0 0,0 0 1,0 0-1,0 0 0,-1 1 1,1-1-1,0 0 0,-1 0 0,1 1 1,0-1-1,-1 0 0,0 0 1,1 1-1,-1-1 0,0 1 1,0-1-1,0 0 0,0 1 1,0-1-1,0 1 0,0-1 1,0 0-1,-1 3 0,0 1 248,0 0 0,0-1 0,0 1 0,0-1 0,-1 0 0,0 1 0,0-1 0,0 0 0,-1 0 0,1 0 0,-6 6 0,5-8-221,-43 40 891,44-40-995,-1 1 1,0-1-1,0 0 1,0 0 0,0 0-1,0-1 1,0 1-1,-1-1 1,1 0 0,0 0-1,-1 0 1,1 0-1,-1-1 1,-4 1 0,9-20-5080,10-5 59,4-5-1900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2.354"/>
    </inkml:context>
    <inkml:brush xml:id="br0">
      <inkml:brushProperty name="width" value="0.025" units="cm"/>
      <inkml:brushProperty name="height" value="0.025" units="cm"/>
    </inkml:brush>
  </inkml:definitions>
  <inkml:trace contextRef="#ctx0" brushRef="#br0">26 274 9673,'-2'10'6097,"0"1"-5332,-6 38 1454,1 0 0,3 0 0,2 52 0,2-99-2185,0 0 1,0 0 0,0 0 0,1 0-1,-1-1 1,0 1 0,1 0 0,0 0-1,-1 0 1,1-1 0,0 1-1,0 0 1,0-1 0,0 1 0,0-1-1,0 1 1,2 1 0,-2-2-14,0-1 0,0 1 0,0-1 0,0 1 0,0-1-1,0 0 1,1 1 0,-1-1 0,0 0 0,0 0 0,0 0 0,0 0 0,0 0 0,0 0 0,1 0 0,-1 0 0,0 0 0,0-1 0,0 1 0,2-1 0,2-1 34,-1 0 0,0-1 1,0 1-1,0-1 1,0 0-1,0 0 0,-1 0 1,1-1-1,-1 1 1,0-1-1,5-7 0,5-13-97,0-1-1,-2 0 0,-1-1 0,-1-1 1,-1 0-1,-1 0 0,4-40 0,-3-13-242,-2-100-1,-9 154 72,-3 44 243,-4 43 391,-4 71 1486,4 182 0,10-301-1783,1 0 0,1 0 0,0 0 0,4 12 0,-5-22-88,0 0 0,0 0 0,0 0 0,0 0 0,1-1-1,-1 1 1,1-1 0,0 1 0,0-1 0,3 4 0,-4-5-11,0 0 0,0-1 1,0 1-1,0 0 1,0-1-1,1 1 1,-1-1-1,0 1 0,0-1 1,1 0-1,-1 0 1,0 1-1,0-1 0,1 0 1,-1 0-1,0 0 1,1 0-1,-1 0 1,0-1-1,1 1 0,-1 0 1,0-1-1,0 1 1,1-1-1,0 0 1,0 0-5,1-1 0,-1 0 0,0 0 1,0 0-1,0 0 0,0 0 0,0 0 1,0-1-1,-1 1 0,1-1 0,-1 1 1,1-1-1,-1 1 0,0-1 1,0 0-1,0 0 0,-1 1 0,1-1 1,-1 0-1,1-4 0,2-68 66,-3 60-58,-1-6-25,0-1 0,-1 1 1,-2-1-1,0 1 1,-1 0-1,-1 0 0,-1 1 1,0 0-1,-2 0 1,-16-27-1,9 31-42,16 16 16,-1 0 0,1-1 1,-1 1-1,1 0 0,-1 0 0,1 0 0,-1 0 1,1 0-1,-1 0 0,1 0 0,-1 1 0,1-1 1,-1 0-1,1 0 0,-1 0 0,1 0 0,-1 1 1,1-1-1,0 0 0,-1 0 0,1 1 0,-1-1 1,1 0-1,0 1 0,-1-1 0,1 0 0,0 1 1,-1-1-1,1 0 0,0 1 0,-1 0 0,-3 0-74,0-1-1,0 1 1,0-1 0,0 0-1,-1 0 1,1 0-1,0 0 1,0-1-1,0 1 1,0-1 0,0-1-1,-4 0 1,6 1-57,115-12 361,-57 4-3088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2.685"/>
    </inkml:context>
    <inkml:brush xml:id="br0">
      <inkml:brushProperty name="width" value="0.025" units="cm"/>
      <inkml:brushProperty name="height" value="0.025" units="cm"/>
    </inkml:brush>
  </inkml:definitions>
  <inkml:trace contextRef="#ctx0" brushRef="#br0">1 19 19699,'0'0'5253,"68"-19"-5189,-50 19-865,0 0-4548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0:19.086"/>
    </inkml:context>
    <inkml:brush xml:id="br0">
      <inkml:brushProperty name="width" value="0.025" units="cm"/>
      <inkml:brushProperty name="height" value="0.025" units="cm"/>
    </inkml:brush>
  </inkml:definitions>
  <inkml:trace contextRef="#ctx0" brushRef="#br0">0 293 14061,'0'0'2568,"12"-4"-1933,21-7 9,1 3 1,0 0-1,1 2 0,37-1 0,159 0 220,-149 6-694,1405-65 1282,-310 46 207,-766 22-1663,-124-19 73,-282 16-69,4-2-86,-28-1-125,-36-2-287,-1403-16-366,1393 23 847,-1286 46 2008,1159-31-1937,333-3-828,1141 6 571,-475-77 109,-249 11 182,-331 28-45,-207 13 50,-18-2 172,-3 7-249,-1-1 1,0 1-1,0-1 1,0 1-1,0 0 0,0-1 1,0 1-1,0 0 1,0 0-1,-1 1 1,1-1-1,-4 0 0,-59-13-28,0 2 1,-90-3-1,-137 9 25,213 6 9,-1560 39 646,1560-35-806,-85 1-422,138-7-1021,1 0 1,-31-8-1,-16-16-7580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3.214"/>
    </inkml:context>
    <inkml:brush xml:id="br0">
      <inkml:brushProperty name="width" value="0.025" units="cm"/>
      <inkml:brushProperty name="height" value="0.025" units="cm"/>
    </inkml:brush>
  </inkml:definitions>
  <inkml:trace contextRef="#ctx0" brushRef="#br0">48 163 12204,'4'-143'8541,"-4"143"-8389,0-1-1,0 0 1,0 0-1,0 1 1,0-1-1,0 0 1,0 0-1,0 0 1,0 1 0,0-1-1,0 0 1,-1 0-1,1 1 1,0-1-1,0 0 1,-1 0-1,1 1 1,-1-1-1,1 0 1,0 1 0,-1-1-1,1 1 1,-1-1-1,0 0 1,1 1-1,-2-1 1,1 1-44,0 1-1,0-1 1,0 1-1,1-1 1,-1 1 0,0 0-1,0-1 1,0 1-1,1 0 1,-1 0 0,0 0-1,1-1 1,-1 1 0,1 0-1,-1 0 1,1 0-1,0 0 1,-1 0 0,1 0-1,0 0 1,-1 2-1,-7 32 280,0 2 0,3-1-1,1 0 1,2 1-1,3 61 1,0-40 59,-1 16-69,3 0-1,4 0 1,3 0 0,37 138 0,-47-211-372,0 0 1,0 0-1,1 0 0,-1 0 0,0 0 0,0 0 1,1-1-1,-1 1 0,0 0 0,1 0 0,-1 0 0,1 0 1,-1-1-1,1 1 0,-1 0 0,1 0 0,0-1 1,-1 1-1,1 0 0,0-1 0,1 2 0,3-19 165,-2-41-13,-3 56-171,-4-60-85,-3 1 0,-3 0 0,-2 0 0,-24-71 0,14 51-57,26 87-781,0 0 1,0 0-1,1 0 1,0-1-1,0 0 1,0 0-1,1 0 1,0 0-1,0-1 1,0 0-1,0 0 1,0-1-1,10 5 1,12 0-5251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3.556"/>
    </inkml:context>
    <inkml:brush xml:id="br0">
      <inkml:brushProperty name="width" value="0.025" units="cm"/>
      <inkml:brushProperty name="height" value="0.025" units="cm"/>
    </inkml:brush>
  </inkml:definitions>
  <inkml:trace contextRef="#ctx0" brushRef="#br0">85 124 15855,'0'0'11478,"-8"4"-10544,3-1-889,0 0 1,1 0 0,-1 0-1,1 1 1,0 0 0,0-1-1,0 2 1,0-1 0,1 0-1,-1 1 1,1-1-1,1 1 1,-1 0 0,1 0-1,-1 0 1,1 1 0,1-1-1,-1 0 1,-1 11 0,0-1 0,0-1-1,1 1 1,1-1 0,1 17 0,0-31-40,0 1 0,0-1 0,0 1 0,0-1 0,0 0 0,0 1 0,0-1 0,0 1 0,0-1 0,0 1 0,0-1 0,0 0 0,1 1 0,-1-1 0,0 1 0,0-1 0,1 0 0,-1 1 0,0-1 0,1 0 0,-1 1 0,0-1 0,1 0 0,-1 1 0,0-1 0,1 0 0,-1 0 0,0 0 0,1 1 0,-1-1 0,1 0 0,-1 0 0,1 0 0,-1 0 0,0 0 0,1 0 0,-1 0 0,1 0 0,-1 0 0,1 0 0,-1 0-1,1 0 1,-1 0 0,0 0 0,1 0 0,-1 0 0,1 0 0,-1-1 0,1 1 0,-1 0 0,0 0 0,1-1 0,22-14 270,-10 2-229,0-1 1,-1-1 0,-1 0 0,-1 0-1,0-1 1,14-32 0,8-31-3570,-8 2-7939,-19 61 2482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3.900"/>
    </inkml:context>
    <inkml:brush xml:id="br0">
      <inkml:brushProperty name="width" value="0.025" units="cm"/>
      <inkml:brushProperty name="height" value="0.025" units="cm"/>
    </inkml:brush>
  </inkml:definitions>
  <inkml:trace contextRef="#ctx0" brushRef="#br0">59 184 9737,'0'0'11787,"5"-10"-9390,-4 9-2214,19-36 1212,-19 35-1310,0 0 0,0 0 0,0 0 0,-1 0 0,1 0 0,0 0 0,-1 0 0,0 0 0,1 0 0,-1 0 0,0 0 0,0-1 0,0 1 0,0 0 0,-1 0 0,1 0 0,0 0 0,-1 0 0,-1-4 0,2 6-79,-1 0 0,1-1 0,-1 1 0,1 0-1,0 0 1,-1 0 0,1-1 0,-1 1 0,1 0 0,-1 0 0,1 0-1,-1 0 1,1 0 0,-1 0 0,1 0 0,-1 0 0,1 0 0,-1 0-1,1 0 1,0 1 0,-1-1 0,1 0 0,-1 0 0,1 0 0,-1 0 0,1 1-1,-1-1 1,1 0 0,0 1 0,-1-1 0,1 0 0,0 1 0,-1-1-1,1 0 1,0 1 0,-1-1 0,1 0 0,0 1 0,0-1 0,0 1-1,-1-1 1,1 1 0,-12 20 94,1 1 33,2 1 0,1 0 0,0 0 0,2 1 0,1 0 0,1 1-1,0-1 1,1 27 0,3-49-125,0-1-1,0 0 0,-1 0 1,1 1-1,0-1 1,0 0-1,0 1 0,0-1 1,0 0-1,1 1 1,-1-1-1,0 0 0,1 0 1,-1 1-1,0-1 1,1 0-1,0 0 0,-1 0 1,1 0-1,0 0 1,-1 1-1,1-1 0,0 0 1,0-1-1,0 1 1,0 0-1,0 0 0,0 0 1,0 0-1,0-1 1,0 1-1,1-1 0,-1 1 1,0-1-1,0 1 1,0-1-1,1 0 0,-1 1 1,0-1-1,1 0 1,-1 0-1,0 0 0,1 0 1,-1 0-1,0 0 1,0 0-1,1-1 1,-1 1-1,2-1 0,3-1-23,0 0-1,0-1 0,-1 0 0,1 0 1,-1 0-1,1-1 0,-1 1 1,0-1-1,4-5 0,7-8-1498,-1 0-1,18-28 1,16-44-9543,-30 45 1652</inkml:trace>
  <inkml:trace contextRef="#ctx0" brushRef="#br0" timeOffset="1">286 0 9833,'0'0'8873,"-6"61"-6567,-3-28-673,-1 4 33,-5 2-129,4-2-127,3-5-513,4-6-385,3-5-320,1-10-128,0-6-64,9-5-640,0 0-1698,-3 0-1506,0-4-2370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4.586"/>
    </inkml:context>
    <inkml:brush xml:id="br0">
      <inkml:brushProperty name="width" value="0.025" units="cm"/>
      <inkml:brushProperty name="height" value="0.025" units="cm"/>
    </inkml:brush>
  </inkml:definitions>
  <inkml:trace contextRef="#ctx0" brushRef="#br0">26 0 18578,'0'0'4222,"0"9"-3309,-8 67 481,-9 184 1093,17-259-2482,0 0-1,-1-1 0,1 1 1,0 0-1,0-1 1,0 1-1,0 0 1,0-1-1,1 1 0,-1 0 1,0-1-1,0 1 1,0 0-1,1-1 1,-1 1-1,0 0 0,0-1 1,1 1-1,-1-1 1,1 1-1,-1-1 1,0 1-1,1-1 0,-1 1 1,1-1-1,-1 1 1,1-1-1,0 0 1,-1 1-1,1-1 0,-1 0 1,1 1-1,0-1 1,-1 0-1,1 0 0,0 1 1,-1-1-1,1 0 1,0 0-1,-1 0 1,1 0-1,0 0 0,-1 0 1,1 0-1,0 0 1,-1 0-1,1-1 1,0 1-1,-1 0 0,1 0 1,1-1-1,1-1 29,1 1-1,0-1 1,-1 0 0,1 0-1,-1-1 1,0 1-1,0-1 1,4-2-1,9-14 47,-1-1-1,-1 0 1,12-23-1,15-20-23,-37 62-179,-2 10 27,-2 17 36,0-23 76,-6 68 268,3-50 31,1-1-1,1 1 1,2 23-1,-1-43-286,1-1-1,-1 1 1,0 0-1,0-1 0,0 1 1,1-1-1,-1 1 1,0-1-1,1 1 1,-1-1-1,0 1 1,1-1-1,-1 1 1,1-1-1,-1 1 0,1-1 1,-1 1-1,1-1 1,-1 0-1,1 1 1,-1-1-1,1 0 1,0 0-1,-1 1 1,1-1-1,-1 0 0,1 0 1,0 0-1,-1 0 1,1 0-1,0 0 1,-1 0-1,1 0 1,-1 0-1,1 0 1,0 0-1,-1 0 0,1 0 1,0 0-1,-1-1 1,1 1-1,-1 0 1,1 0-1,-1-1 1,1 1-1,-1 0 1,2-1-1,26-18 370,-19 10-698,-1-1 1,-1 0-1,1-1 1,-2 0-1,11-22 1,-2-14-4388,-8-4-3686,-6 7-3113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5.253"/>
    </inkml:context>
    <inkml:brush xml:id="br0">
      <inkml:brushProperty name="width" value="0.025" units="cm"/>
      <inkml:brushProperty name="height" value="0.025" units="cm"/>
    </inkml:brush>
  </inkml:definitions>
  <inkml:trace contextRef="#ctx0" brushRef="#br0">22 1 19410,'0'0'2798,"-1"8"-658,-19 174 3128,22 107-2886,-2-289-2381,0 2 2,0 0-1,0 0 1,0 0-1,0 0 1,0 1-1,0-1 1,1 0-1,-1 0 1,1 0-1,-1 0 1,1 0-1,0-1 1,0 1-1,0 0 1,0 0-1,0 0 1,0-1-1,0 1 1,1 0-1,-1-1 1,1 1-1,2 1 1,-3-3-14,-1 0 0,1 0 1,0 0-1,-1-1 0,1 1 1,-1 0-1,1 0 0,-1-1 0,1 1 1,-1 0-1,1-1 0,-1 1 0,0-1 1,1 1-1,-1 0 0,1-1 0,-1 1 1,0-1-1,0 1 0,1-1 0,-1 1 1,0-1-1,0 0 0,1 1 0,-1-1 1,0 1-1,0-1 0,0 1 0,0-1 1,0 0-1,0 1 0,0-1 0,3-27-263,-3 22 177,3-43-343,-2 23-243,1 1 1,1 0-1,9-36 0,-11 60 664,-1-1 1,0 1-1,1-1 1,-1 1-1,1-1 1,-1 1-1,1 0 1,0-1-1,-1 1 1,1 0-1,0 0 1,0-1-1,0 1 0,0 0 1,0 0-1,0 0 1,1 0-1,1-1 1,-2 2 11,0 0-1,0 0 1,0 0 0,-1 0 0,1 0 0,0 0 0,0 0-1,0 0 1,0 0 0,0 1 0,0-1 0,-1 0-1,1 1 1,0-1 0,0 1 0,0-1 0,-1 1 0,1-1-1,0 1 1,0-1 0,-1 1 0,2 1 0,6 7 19,-1 1 0,0 0 0,11 21 1,-1-4 135,-16-24-131,1-1 0,0 0 0,0 1 0,0-1 0,1 0 0,-1 0 0,0 0 0,1-1 0,-1 1 0,1 0 0,0-1 0,-1 0 0,1 1 0,0-1 0,0-1 0,0 1 0,0 0 0,0-1 0,0 1 0,0-1 0,0 0 0,0 0 0,4 0 0,-2-2 6,-1 1-1,1-1 0,-1 0 0,1 0 1,-1 0-1,0-1 0,0 1 0,0-1 1,0 0-1,-1-1 0,1 1 0,-1 0 1,5-6-1,0-2 48,0 0 0,-1-1 0,0 0 0,0 0 0,-1 0 0,-1-1 0,0 1 0,-1-1 0,4-23 0,-8 35-44,-3 89 75,1-56 42,1 0 0,5 53 0,-3-74-128,2 1 1,0 0-1,0 0 1,1-1-1,0 0 1,1 0-1,0 0 0,1 0 1,0-1-1,14 17 1,45 40 108,-43-46-148,0 1 0,35 46 0,-53-62 64,0 0-1,-1 0 1,1 0 0,-1 0 0,0 1 0,-1-1-1,1 1 1,-2 0 0,1-1 0,0 1 0,-1 0 0,-1 0-1,1 0 1,-1 0 0,0 0 0,-1 0 0,-1 11-1,0-14 13,1 0 0,-1 0-1,0-1 1,-1 1-1,1-1 1,0 1 0,-1-1-1,0 0 1,0 0-1,0 0 1,0 0-1,0-1 1,0 1 0,-1-1-1,0 0 1,1 0-1,-1 0 1,0 0 0,0-1-1,0 1 1,0-1-1,-7 1 1,2 0 23,1 0 0,-1-1 0,0 0 0,1-1 0,-1 0 0,0 0 1,1-1-1,-1 0 0,0 0 0,-9-3 0,9 0-75,1-1 0,0 1 0,0-1 0,1-1 0,0 1 0,-1-1 0,2-1 0,-1 1 0,1-1 0,0 0 0,1-1 0,-1 1 0,1-1 0,1 0 0,0 0 0,-5-12 0,-1-5 0,1 1 0,2-1 0,0-1 0,-5-40 0,8-29-2872,4 69 640,-1-1-1,-1 1 0,-6-32 0,-4 23-6335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15.626"/>
    </inkml:context>
    <inkml:brush xml:id="br0">
      <inkml:brushProperty name="width" value="0.025" units="cm"/>
      <inkml:brushProperty name="height" value="0.025" units="cm"/>
    </inkml:brush>
  </inkml:definitions>
  <inkml:trace contextRef="#ctx0" brushRef="#br0">381 1 18834,'0'0'6982</inkml:trace>
  <inkml:trace contextRef="#ctx0" brushRef="#br0" timeOffset="1">1 39 25528,'0'0'2274,"59"-21"-9897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5.536"/>
    </inkml:context>
    <inkml:brush xml:id="br0">
      <inkml:brushProperty name="width" value="0.025" units="cm"/>
      <inkml:brushProperty name="height" value="0.025" units="cm"/>
    </inkml:brush>
  </inkml:definitions>
  <inkml:trace contextRef="#ctx0" brushRef="#br0">1 108 14990,'0'0'9449,"85"-26"-7815,-19 11-225,14-2-1089,3 0-192,0 2-96,-6 2-64,-12 9-736,-18 4-642,-15 0-223,-22 6-962,-10 9-383,-12 3-1026,-24-1-1121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5.910"/>
    </inkml:context>
    <inkml:brush xml:id="br0">
      <inkml:brushProperty name="width" value="0.025" units="cm"/>
      <inkml:brushProperty name="height" value="0.025" units="cm"/>
    </inkml:brush>
  </inkml:definitions>
  <inkml:trace contextRef="#ctx0" brushRef="#br0">64 69 11147,'0'0'4035,"-61"57"-800,58-38-1153,9-9-576,31-10-577,21 0 384,17-16-64,14-7-704,4 0-417,2 0-96,-6 1-1602,-14-1-2786,-18-1-3043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6.253"/>
    </inkml:context>
    <inkml:brush xml:id="br0">
      <inkml:brushProperty name="width" value="0.025" units="cm"/>
      <inkml:brushProperty name="height" value="0.025" units="cm"/>
    </inkml:brush>
  </inkml:definitions>
  <inkml:trace contextRef="#ctx0" brushRef="#br0">1 24 12492,'0'0'8226,"14"-2"-6592,24-3-657,20-3 233,1 2 0,96 4 0,-151 2-1226,0 0 0,0 0 0,-1 1 0,1-1 0,0 1-1,-1 0 1,1 0 0,-1 1 0,1-1 0,-1 1 0,0-1 0,1 1 0,-1 0 0,0 1 0,0-1 0,-1 0 0,1 1 0,0 0 0,-1-1 0,1 1 0,-1 0-1,0 0 1,0 0 0,0 1 0,0-1 0,-1 0 0,0 1 0,1-1 0,-1 1 0,0 0 0,0-1 0,-1 1 0,1 0 0,-1-1 0,0 1 0,0 0 0,0-1-1,-1 1 1,0 6 0,-2 5-131,-1 0-1,0 0 1,0 0-1,-2-1 1,0 1-1,0-1 1,-1-1-1,-12 18 1,-11 10-451,-2-1 1,-39 40-1,-33 12-4357,44-48-3517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6.830"/>
    </inkml:context>
    <inkml:brush xml:id="br0">
      <inkml:brushProperty name="width" value="0.025" units="cm"/>
      <inkml:brushProperty name="height" value="0.025" units="cm"/>
    </inkml:brush>
  </inkml:definitions>
  <inkml:trace contextRef="#ctx0" brushRef="#br0">10 57 18834,'0'0'1639,"-2"11"-225,1-5-1111,-2 9 73,1-1 0,1 1 1,0-1-1,1 1 1,2 15-1,-2-28-338,0 0 0,1 0 0,-1 0 0,1 0 0,-1 0 0,1-1 0,0 1-1,0 0 1,-1 0 0,2 0 0,-1-1 0,0 1 0,0 0 0,0-1 0,1 1-1,-1-1 1,1 1 0,-1-1 0,4 2 0,-2-2-22,0 0 0,-1-1 0,1 0 0,0 0 0,0 1 1,0-1-1,-1-1 0,1 1 0,0 0 0,0-1 0,-1 1 0,1-1 0,0 0 0,-1 0 1,1 0-1,-1 0 0,1-1 0,-1 1 0,4-3 0,16-11 486,-1 0 0,-1-1 0,23-24 1,17-14 141,-59 53-589,0 0 0,1 0 1,-1-1-1,1 1 0,0 0 0,-1 0 0,1 1 0,0-1 0,-1 0 0,1 0 0,0 1 0,0-1 0,3 1 0,-4 0-10,0 0-1,-1 0 1,1 0-1,-1 0 0,1 1 1,0-1-1,-1 0 1,1 0-1,-1 1 1,1-1-1,-1 1 1,1-1-1,-1 0 0,1 1 1,-1-1-1,1 1 1,-1-1-1,0 1 1,1-1-1,-1 1 1,0-1-1,1 1 0,-1 0 1,0-1-1,0 1 1,1 0-1,0 7 251,0-1-1,0 1 0,-1-1 0,0 1 1,-2 10-1,1-6-320,0 3 166,0-8-114,0 0-1,0 1 1,1-1-1,0 0 1,1 9 0,-1-15-23,1 0 1,-1 0-1,0-1 1,0 1-1,1 0 0,-1 0 1,0 0-1,1 0 1,-1-1-1,1 1 1,-1 0-1,1 0 1,-1-1-1,1 1 1,0 0-1,-1-1 1,1 1-1,0 0 1,0-1-1,-1 1 1,1-1-1,0 0 1,0 1-1,0-1 1,0 0-1,-1 1 0,1-1 1,0 0-1,0 0 1,0 0-1,0 1 1,0-1-1,0 0 1,0-1-1,0 1 1,0 0-1,-1 0 1,1 0-1,0 0 1,0-1-1,0 1 1,0 0-1,0-1 1,0 1-1,-1-1 1,1 1-1,0-1 0,0 0 1,12-7 35,-1-1 0,0 0-1,-1-1 1,0 0 0,-1-1 0,0 0-1,0 0 1,13-23 0,18-19 23,-36 48-62,-3 2 0,0 0 0,0 0 0,0 0 0,1 1 0,-1-1 0,1 1 0,0 0 0,0-1 0,0 1 0,0 0 0,0 1 0,1-1 0,-1 1 0,0-1 0,1 1 0,5-1 0,-8 2 0,-1 0 0,1 0 0,0 1 0,-1-1 0,1 0 0,-1 1 0,1-1 0,0 0 0,-1 1 0,1-1 0,-1 1 0,1-1 0,-1 1 0,1-1 0,-1 1 0,0-1 0,1 1 0,-1 0 0,0-1 0,1 1 0,-1-1 0,0 1 0,0 0 0,1-1 0,-1 1 0,0 0 0,0 0 0,0-1 0,0 1 0,0 0 0,0 0 0,1 30 0,-2-23 0,-5 117-9006,6-158 3641,0-12-1660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0:19.928"/>
    </inkml:context>
    <inkml:brush xml:id="br0">
      <inkml:brushProperty name="width" value="0.025" units="cm"/>
      <inkml:brushProperty name="height" value="0.025" units="cm"/>
    </inkml:brush>
  </inkml:definitions>
  <inkml:trace contextRef="#ctx0" brushRef="#br0">0 463 11435,'0'0'3064,"14"-8"-1927,13-7-906,2 2-1,0 1 0,0 2 1,1 0-1,44-7 1,819-62 1055,-499 58-3282,809-90 1502,331-20 4730,638 95-2827,-999 121-2871,-1071-75-1741,-21-6-3791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7.174"/>
    </inkml:context>
    <inkml:brush xml:id="br0">
      <inkml:brushProperty name="width" value="0.025" units="cm"/>
      <inkml:brushProperty name="height" value="0.025" units="cm"/>
    </inkml:brush>
  </inkml:definitions>
  <inkml:trace contextRef="#ctx0" brushRef="#br0">28 0 17136,'0'0'8744,"-28"62"-8679,28-43-290,0-6-2465,8-8-4389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7.623"/>
    </inkml:context>
    <inkml:brush xml:id="br0">
      <inkml:brushProperty name="width" value="0.025" units="cm"/>
      <inkml:brushProperty name="height" value="0.025" units="cm"/>
    </inkml:brush>
  </inkml:definitions>
  <inkml:trace contextRef="#ctx0" brushRef="#br0">52 0 7303,'0'0'8349,"0"15"-5728,-1 198 1986,-8 311-1616,2-338 1433,6-179-4245,1 11 839,1-29-284,2-10-641,38-322 234,4-28-206,-42 349-121,1 0 0,1 0 0,1 0 0,17-38 0,-21 55 0,0 1 0,0 0 0,1 0 0,0 0 0,-1 1 0,2-1 0,-1 1 0,0-1 0,0 1 0,1 0 0,0 0 0,0 1 0,4-3 0,-5 3 0,1 1 0,-1 1 0,1-1 0,-1 0 0,0 1 0,1-1 0,-1 1 0,1 0 0,-1 0 0,1 1 0,-1-1 0,1 1 0,-1 0 0,0-1 0,1 1 0,-1 1 0,0-1 0,0 0 0,0 1 0,4 2 0,-4-2-4,0-1 0,0 1 0,1 1-1,-1-1 1,-1 0 0,1 1 0,0-1 0,-1 1 0,1 0 0,-1 0 0,0 0-1,0 0 1,0 0 0,0 0 0,-1 1 0,1-1 0,-1 0 0,0 1 0,0 0-1,0-1 1,0 1 0,-1-1 0,1 1 0,-1 0 0,0 0 0,0-1 0,0 1-1,-1 0 1,1-1 0,-1 1 0,-1 4 0,-2 2 3,0 1-1,0-1 1,-1 0 0,0 0-1,-1 0 1,0-1 0,0 0-1,-15 16 1,-1-3 19,0-1 0,-1-1 0,-2-1 0,0-2 0,0 0 0,-2-1 0,-46 19 0,51-31-2,21-4-16,1 0 1,0-1-1,0 1 1,-1 0-1,1 0 1,0 0-1,0-1 1,0 1-1,-1 0 1,1 0-1,0-1 1,0 1-1,0 0 0,0-1 1,-1 1-1,1 0 1,0 0-1,0-1 1,0 1-1,0 0 1,0-1-1,0 1 1,0 0-1,0-1 0,0 1 1,0 0-1,0-1 1,0 1-1,0 0 1,0-1-1,0 1 1,0 0-1,1-1 1,-1 1-1,2-4-20,0 0 0,0 0 0,0 0 0,1 0 0,0 1 0,-1 0 0,6-5 0,88-77-5402,10 10-8097,-65 50 3472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7.967"/>
    </inkml:context>
    <inkml:brush xml:id="br0">
      <inkml:brushProperty name="width" value="0.025" units="cm"/>
      <inkml:brushProperty name="height" value="0.025" units="cm"/>
    </inkml:brush>
  </inkml:definitions>
  <inkml:trace contextRef="#ctx0" brushRef="#br0">48 0 17553,'0'0'11557,"-3"9"-10051,-8 22-1199,2 0 0,1 1 1,2 0-1,1 0 0,1 1 1,2 58-1,4-112-307,0 0 0,9-32 0,0-6 0,5-59 0,-15 123-164,-1 0-1,1-1 1,0 1 0,1 0-1,-1 0 1,1-1 0,0 1-1,0-1 1,0 1 0,6 7-1,-5-9-288,0 1 0,0-1 0,1 0 0,-1 0 0,1 0-1,0 0 1,0-1 0,0 0 0,0 1 0,0-1 0,1-1 0,-1 1 0,1-1-1,-1 1 1,9 0 0,-4-1-363,-1-1 1,1 0-1,0 0 0,0 0 0,-1-1 0,1-1 1,0 0-1,-1 0 0,1 0 0,-1-1 0,0 0 1,0-1-1,0 0 0,14-9 0,11-14-6236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8.307"/>
    </inkml:context>
    <inkml:brush xml:id="br0">
      <inkml:brushProperty name="width" value="0.025" units="cm"/>
      <inkml:brushProperty name="height" value="0.025" units="cm"/>
    </inkml:brush>
  </inkml:definitions>
  <inkml:trace contextRef="#ctx0" brushRef="#br0">104 55 11082,'0'0'12647,"-10"5"-11275,3 0-1230,0 0-1,1 0 0,-1 0 1,1 1-1,0 0 1,0 0-1,1 1 1,0-1-1,0 1 1,0 0-1,1 1 1,0-1-1,1 1 1,-1 0-1,1 0 1,1 0-1,-3 16 0,1 15 449,4-38-579,0-1 0,0 1 0,1 0 0,-1 0 0,0-1 0,0 1 0,1 0 0,-1-1 0,0 1 0,1 0 0,-1-1 0,0 1 0,1 0 0,-1-1 0,1 1 0,-1-1 0,1 1 0,-1-1 0,1 1 0,0-1 0,-1 1 0,1-1 0,-1 0 0,1 1 0,0-1 0,0 0 0,-1 0 0,1 1 0,0-1 0,-1 0-1,1 0 1,0 0 0,0 0 0,-1 0 0,1 0 0,0 0 0,0 0 0,-1 0 0,1 0 0,0 0 0,0-1 0,-1 1 0,1 0 0,0-1 0,5-1 119,-1-1 0,0 1 0,0-1 0,0 0 0,0-1 0,0 1 0,-1-1 0,1 0 0,-1 0 0,0-1 0,-1 1 0,1-1 0,5-9 0,36-71 714,-23 16-250,-13 35 45,-20 66-717,-11 50 220,21-77-196,0 1-1,0-1 1,0 1 0,1-1 0,0 1 0,1-1 0,-1 1-1,1-1 1,0 1 0,0-1 0,1 1 0,2 5 0,-3-9-143,0 0 1,1 0 0,0 0-1,-1-1 1,1 1-1,0 0 1,0-1 0,0 1-1,0-1 1,1 1 0,-1-1-1,0 0 1,0 0 0,1 0-1,-1 0 1,1-1 0,-1 1-1,1-1 1,-1 1 0,1-1-1,-1 0 1,4 0 0,2 0-916,0 0 1,-1-1 0,1 0 0,-1 0 0,1 0-1,10-5 1,22-14-5386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8.636"/>
    </inkml:context>
    <inkml:brush xml:id="br0">
      <inkml:brushProperty name="width" value="0.025" units="cm"/>
      <inkml:brushProperty name="height" value="0.025" units="cm"/>
    </inkml:brush>
  </inkml:definitions>
  <inkml:trace contextRef="#ctx0" brushRef="#br0">183 1 18001,'0'0'3529,"-10"3"-252,-3 3-2694,1 0 0,0 1 0,0 0-1,0 1 1,1 0 0,-19 18 0,23-19-504,0-1 1,1 2-1,0-1 1,0 1 0,0-1-1,1 2 1,0-1 0,1 0-1,0 1 1,0 0-1,1 0 1,-3 11 0,6-19-83,-1 1 1,1-1 0,0 0 0,0 0-1,0 0 1,0 0 0,0 1 0,0-1 0,0 0-1,0 0 1,0 0 0,1 0 0,-1 1-1,0-1 1,1 0 0,-1 0 0,1 0-1,-1 0 1,1 0 0,-1 0 0,1 0-1,0 0 1,0 0 0,-1 0 0,1-1 0,0 1-1,0 0 1,0 0 0,2 0 0,0 0-14,0 0 1,0 0-1,0 0 1,0-1-1,0 1 0,0-1 1,0 0-1,0 0 1,1 0-1,-1 0 1,4-2-1,4 0-570,1 0 0,-1-2 1,1 1-1,-1-2 0,13-6 0,38-31-10539,-33 16-1116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9.008"/>
    </inkml:context>
    <inkml:brush xml:id="br0">
      <inkml:brushProperty name="width" value="0.025" units="cm"/>
      <inkml:brushProperty name="height" value="0.025" units="cm"/>
    </inkml:brush>
  </inkml:definitions>
  <inkml:trace contextRef="#ctx0" brushRef="#br0">94 1 16688,'0'0'9016,"-9"7"-8012,3-1-868,-1 1-1,1 0 1,0 0-1,1 0 1,0 1 0,0 0-1,1 0 1,0 0-1,0 1 1,1 0-1,0-1 1,0 1 0,1 0-1,-1 12 1,-6 33 440,3 0 1,2 1-1,6 90 1,-2-142-536,1 0 1,-1 0-1,1 0 0,0 0 0,0 0 1,0 0-1,0 0 0,0 0 0,1-1 1,-1 1-1,1 0 0,3 4 0,-5-7-22,1 0 0,-1 1 0,1-1 0,-1 0 0,0 1 0,1-1 0,-1 0 0,1 1 0,-1-1 0,1 0 0,-1 0 0,1 0 0,-1 1 0,1-1 0,-1 0 0,1 0 0,-1 0 0,1 0 0,0 0 0,-1 0 0,1 0 0,-1 0 0,1 0 0,-1 0 0,1 0 0,0-1 0,0 0 11,1 1 1,-1-1 0,0 0 0,0 0 0,0-1 0,0 1 0,0 0 0,-1 0 0,1 0-1,0 0 1,-1-1 0,1 1 0,0 0 0,-1-1 0,1-1 0,6-25-6,-1-1 0,-1 1 0,-1-1 0,-2-1 1,-1 1-1,-6-58 0,0 93-25,1 9 0,3-7 0,0 0 0,1 0 0,0 0 0,0 0 0,1 0 0,0 0 0,1 0 0,0 0 0,5 13 0,-6-18 0,1 0 0,0-1 0,-1 1 0,1-1 0,0 0 0,1 0 0,-1 0 0,0 0 0,1 0 0,-1 0 0,1 0 0,-1-1 0,1 0 0,0 1 0,-1-1 0,1 0 0,0 0 0,0 0 0,0-1 0,0 1 0,0-1 0,0 1 0,0-1 0,0 0 0,0 0 0,0-1 0,0 1 0,0-1 0,4 0 0,0-1 0,-1 0 0,0 0 0,0-1 0,0 1 0,0-1 0,-1 0 0,1-1 0,-1 0 0,0 0 0,0 0 0,0 0 0,0-1 0,-1 1 0,1-1 0,-1-1 0,5-8 0,-3 5 0,0 0 0,-1-1 0,-1 1 0,0-1 0,0 0 0,-1 0 0,0-1 0,0 1 0,1-16 0,-26 71 0,15-26 0,1 1 0,1 1 0,1-1 0,1 0 0,1 1 0,0 0 0,3 32 0,-1-51 0,1 0 0,-1 1 1,1-1-1,-1 0 0,1 0 0,0 0 1,0 0-1,0 0 0,0 0 0,0 0 0,0 0 1,1 0-1,-1-1 0,1 1 0,-1 0 0,1-1 1,0 1-1,-1-1 0,1 0 0,0 1 1,0-1-1,0 0 0,0 0 0,0 0 0,0-1 1,0 1-1,1 0 0,-1-1 0,0 1 0,0-1 1,0 0-1,1 0 0,-1 0 0,0 0 1,0 0-1,3-1 0,0 1-2,0 0-1,0-1 0,0 0 1,0 0-1,0-1 1,0 1-1,0-1 1,0 0-1,-1 0 1,1-1-1,-1 1 1,0-1-1,1 0 1,-1 0-1,4-5 1,-5 5-247,-1-1 1,1 0-1,-1 0 0,0 0 1,0 0-1,0 0 0,2-6 1,2-33-6283,-5 7-227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9.351"/>
    </inkml:context>
    <inkml:brush xml:id="br0">
      <inkml:brushProperty name="width" value="0.025" units="cm"/>
      <inkml:brushProperty name="height" value="0.025" units="cm"/>
    </inkml:brush>
  </inkml:definitions>
  <inkml:trace contextRef="#ctx0" brushRef="#br0">0 11 13773,'0'0'16271,"54"-10"-20819,-39 14-1281,1-1-7304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29.684"/>
    </inkml:context>
    <inkml:brush xml:id="br0">
      <inkml:brushProperty name="width" value="0.025" units="cm"/>
      <inkml:brushProperty name="height" value="0.025" units="cm"/>
    </inkml:brush>
  </inkml:definitions>
  <inkml:trace contextRef="#ctx0" brushRef="#br0">149 1 22197,'-8'0'3513,"1"0"-2936,0 1 1,0 0 0,0 1-1,0-1 1,0 1 0,0 0-1,1 1 1,-1 0-1,-10 6 1,13-6-477,0 0 0,0 0 0,0 0 0,1 1 0,-1 0 0,1-1 0,0 1-1,0 0 1,0 1 0,-4 8 0,3-5-86,1 1 0,0-1 0,0 1-1,1 0 1,1 0 0,-1 0 0,1 0 0,1 17 0,0-23-14,0 0 0,0 1 1,0-1-1,1 0 0,-1 0 0,1 0 1,0 0-1,0 0 0,0 0 1,0-1-1,1 1 0,-1 0 0,1 0 1,-1-1-1,1 1 0,0-1 1,0 0-1,0 1 0,1-1 0,-1 0 1,0 0-1,1 0 0,-1-1 1,1 1-1,0 0 0,0-1 0,-1 0 1,6 2-1,2-1-421,0 0 0,0-1 1,0 0-1,0 0 0,14-2 0,-11 0-707,0-1 0,0-1 1,0 0-1,-1 0 0,1-1 0,-1-1 0,0 0 0,0-1 0,0 0 0,-1 0 0,14-12 0,-4-1-7462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0.057"/>
    </inkml:context>
    <inkml:brush xml:id="br0">
      <inkml:brushProperty name="width" value="0.025" units="cm"/>
      <inkml:brushProperty name="height" value="0.025" units="cm"/>
    </inkml:brush>
  </inkml:definitions>
  <inkml:trace contextRef="#ctx0" brushRef="#br0">21 171 16688,'0'0'14216,"12"2"-13127,-5 0-1048,1 0-1,0-1 1,-1 0 0,1 0 0,0-1-1,0 0 1,0 0 0,0-1 0,0 0-1,-1 0 1,1-1 0,0 0 0,-1 0-1,1-1 1,-1 0 0,0 0 0,0-1-1,7-4 1,-7 2-41,0 0 0,-1 1 0,0-2 0,-1 1 0,1-1 0,-1 0 0,0 0 0,-1 0 0,8-16 0,-12 21 0,1 0 0,0 0 0,-1 0 0,1 0 0,-1 0 0,0 0 0,1 0 0,-1 0 0,0 0 0,0 0 0,-1 0 0,1 0 0,0 0 0,-1 0 0,1-1 0,-1 1 0,0 0 0,0-2 0,-1 2 0,0 0 0,0 0 0,0 0 0,0 0 0,0 1 0,0-1 0,0 1 0,0-1 0,-1 1 0,1 0 0,-1 0 0,1 0 0,-1 0 0,1 0 0,-1 0 0,1 1 0,-1-1 0,-3 1 0,-1-1 0,0-1 0,-1 2 0,1-1 0,0 1 0,0 0 0,0 1 0,0 0 0,0 0 0,0 0 0,0 1 0,0 0 0,0 0 0,1 1 0,-1 0 0,1 0 0,0 0 0,-1 1 0,2 0 0,-1 0 0,0 1 0,1-1 0,0 1 0,0 1 0,0-1 0,1 1 0,0-1 0,0 1 0,0 0 0,0 1 0,1-1 0,0 1 0,1-1 0,0 1 0,0 0 0,0 0 0,-1 14 0,3-18 0,-1 0 0,1 0 0,0 0 0,1 0 0,-1 0 0,1-1 0,-1 1 0,1 0 0,0 0 0,0 0 0,0 0 0,0-1 0,0 1 0,1 0 0,0-1 0,-1 1 0,1-1 0,3 3 0,-2-1 0,1-1 0,0 0 0,1 0 0,-1-1 0,0 1 0,1-1 0,-1 0 0,1 0 0,0-1 0,5 2 0,13 1 0,0-1 0,0-1 0,44-2 0,-47 0 0,67-7-1449,-29-6-3631,18-12-7705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2.515"/>
    </inkml:context>
    <inkml:brush xml:id="br0">
      <inkml:brushProperty name="width" value="0.025" units="cm"/>
      <inkml:brushProperty name="height" value="0.025" units="cm"/>
    </inkml:brush>
  </inkml:definitions>
  <inkml:trace contextRef="#ctx0" brushRef="#br0">3 143 10378,'-1'-16'1425,"0"11"-694,1 1 0,-1-1 0,1 0 0,0 1 0,0-1 0,1 1 0,-1-1 0,1 1 0,0-1 0,0 1 0,0-1 0,3-4-1,-4 9-631,1 0-1,-1 0 1,1 0-1,-1 0 1,1 0-1,-1 0 1,1 0-1,-1 0 0,1 0 1,-1 0-1,0 0 1,1 0-1,-1 0 1,1 0-1,-1 1 0,1-1 1,-1 0-1,1 0 1,-1 1-1,0-1 1,1 0-1,-1 0 0,1 1 1,-1-1-1,0 0 1,0 1-1,1-1 1,-1 1-1,0-1 0,1 0 1,-1 1-1,0-1 1,0 1-1,0-1 1,0 1-1,1-1 0,-1 1 1,0-1-1,0 1 1,0-1-1,0 1 1,0-1-1,0 1 1,6 23 534,12 141 2442,-14 86-2597,-5-167-283,2-124 63,0-5-848,-2 0-1,-2 1 1,-15-85-1,14 116 425,-8-34-203,9 41 188,5 30-21,0-8 177,1 1 0,1-1 0,0 0 0,2 0-1,-1 0 1,13 21 0,-16-33 56,0 0 1,1-1-1,-1 1 0,1-1 0,0 0 1,0 1-1,0-1 0,0 0 0,1-1 1,-1 1-1,1-1 0,0 1 0,4 1 1,-5-3 41,0 0 0,0-1 0,0 1 0,0-1 1,0 0-1,1 1 0,-1-1 0,0-1 1,0 1-1,0 0 0,1-1 0,-1 0 0,0 0 1,0 1-1,0-2 0,0 1 0,0 0 1,0-1-1,-1 1 0,4-3 0,7-5 140,-2-1 0,1 0-1,-1 0 1,-1-1-1,0-1 1,-1 1 0,0-2-1,15-25 1,-9 8-5,0 0-1,-2-1 1,9-33-1,-18 50-105,0 0-1,0 0 0,-1 0 1,-1 0-1,-1 0 1,0-1-1,-1-22 1,0 37-95,0-1 1,0 1 0,0 0-1,0 0 1,0-1 0,0 1-1,0 0 1,-1 0 0,1 0-1,0-1 1,0 1 0,0 0-1,0 0 1,0-1-1,0 1 1,0 0 0,0 0-1,-1 0 1,1-1 0,0 1-1,0 0 1,0 0 0,0 0-1,-1 0 1,1-1 0,0 1-1,0 0 1,0 0 0,-1 0-1,1 0 1,0 0 0,0 0-1,-1 0 1,1 0 0,0-1-1,0 1 1,-1 0 0,1 0-1,0 0 1,0 0 0,-1 0-1,-10 8 63,-5 15-125,-1 9 64,1 0 0,2 2 0,1-1 0,2 2-1,1-1 1,2 2 0,2-1 0,-3 40 0,9-74-9,-1 0 0,1 0 0,0 0 0,0 0 0,0 1 0,0-1 0,0 0 0,0 0 0,0 0 0,0 0 0,0 0 0,1 1 0,-1-1 0,0 0 0,1 0 0,-1 0 0,1 0 0,-1 0 0,1 0 0,-1 0 0,1 0 0,0-1 0,0 1 0,-1 0 0,1 0 0,0 0 0,0-1 0,2 2 0,-1-2 0,-1 0 0,1 0 0,0 0 0,-1-1 0,1 1 0,0 0 0,-1-1 0,1 0 0,0 1 0,-1-1 0,1 0 0,-1 0 0,1 0 0,-1 0 0,0 0 0,2-2 0,7-5 0,0-1 0,-1 0 0,14-21 0,43-79 0,-66 108-1,1 1 1,-1-1-1,0 1 1,0-1-1,1 0 0,-1 1 1,0-1-1,1 1 1,-1 0-1,1-1 1,-1 1-1,0-1 0,1 1 1,-1-1-1,1 1 1,-1 0-1,1-1 0,-1 1 1,1 0-1,-1 0 1,1-1-1,0 1 0,-1 0 1,1 0-1,-1 0 1,1 0-1,0 0 1,-1 0-1,2 0 0,4 16-39,-5 37-33,-1-45 71,-2 19 7,1-20-6,0 0 0,1 1 1,0-1-1,0 0 1,0 0-1,1 1 1,0-1-1,2 7 1,-2-13 1,0 0 1,0 0 0,-1-1 0,1 1-1,0 0 1,0-1 0,0 1-1,0-1 1,0 1 0,0-1 0,0 1-1,0-1 1,0 0 0,0 1 0,0-1-1,0 0 1,0 0 0,0 0 0,0 0-1,0 0 1,0 0 0,0 0 0,0 0-1,0 0 1,0 0 0,0-1 0,0 1-1,0 0 1,0-1 0,0 1 0,0-1-1,0 1 1,0-1 0,0 1 0,1-2-1,33-21 70,-10-1-71,-20 18 0,1-1 0,0 2 0,0-1 0,0 1 0,1 0 0,0 0 0,0 1 0,0-1 0,11-3 0,-18 9-1,1-1 1,-1 0-1,1 0 1,-1 0-1,1 0 1,-1 1-1,1-1 0,-1 0 1,1 1-1,-1-1 1,1 0-1,-1 1 1,1-1-1,-1 1 0,0-1 1,1 0-1,-1 1 1,0-1-1,1 1 1,-1-1-1,0 1 0,0-1 1,1 1-1,-1-1 1,0 1-1,0 0 1,0-1-1,0 1 0,0-1 1,0 1-1,0-1 1,0 1-1,0 0 1,0-1-1,0 1 0,0 0 1,0 32-14,-1-25 28,1 95 7,1-103-18,0 0-1,-1 0 1,1 0 0,0 0-1,-1 0 1,1 0 0,-1 0-1,1 0 1,0 0 0,-1 0-1,1 0 1,0-1 0,-1 1-1,1 0 1,-1-1 0,1 1-1,-1 0 1,1-1 0,-1 1-1,1 0 1,-1-1 0,1 1-1,-1-1 1,0 1 0,1-1-1,-1 1 1,0-1 0,1 0-1,17-17-389,12-19-3595,-13 9-2734,-5 6-1911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12.184"/>
    </inkml:context>
    <inkml:brush xml:id="br0">
      <inkml:brushProperty name="width" value="0.025" units="cm"/>
      <inkml:brushProperty name="height" value="0.025" units="cm"/>
    </inkml:brush>
  </inkml:definitions>
  <inkml:trace contextRef="#ctx0" brushRef="#br0">46 67 6118,'0'0'7255,"-5"-10"-6748,-16-27 21,21 36-473,0 1-1,-1-1 0,1 1 1,0-1-1,0 1 0,-1 0 1,1-1-1,0 1 0,0-1 1,0 1-1,0-1 1,0 0-1,0 1 0,0-1 1,0 1-1,0-1 0,0 1 1,0-1-1,0 1 0,0-1 1,0 1-1,0-1 0,0 1 1,1-1-1,-1 1 0,0-1 1,0 1-1,1 0 1,-1-1-1,0 1 0,1-1 1,-1 1-1,0 0 0,1-1 1,-1 1-1,1 0 0,-1-1 1,0 1-1,1 0 0,-1-1 1,1 1-1,-1 0 1,1 0-1,-1 0 0,1 0 1,-1-1-1,1 1 0,-1 0 1,1 0-1,-1 0 0,2 0 1,31 1 1167,-27-1-941,99 10 618,-6 0-715,150-9 672,290 17 253,-354-7-988,278-18 0,-108-4 240,-299 14-336,-1 2 0,97 23-1,26 3 158,-332-36 292,64 4-467,-1361-2 142,1280 12-134,-1-7-1,-200-25 0,278 17-57,93 6 37,1 1 0,0-1 0,0 1 0,0-1 0,0 1 0,-1-1-1,1 0 1,0 1 0,0-1 0,0 1 0,0-1 0,0 1 0,0-1 0,0 1-1,0-1 1,0 0 0,1 1 0,-1-1 0,0 1 0,0-1 0,0 1 0,0-1-1,1 0 1,-1 1 0,0-1 0,1 1 0,3 3 0,-1-1 0,1 1 0,0-1 0,1 0 0,-1 0 0,1-1 0,-1 1 0,1-1 0,0 0 0,0 0 0,5 1 0,65 15 18,-56-15 5,60 11 8,1-4 0,95 0 0,162-17-4,158-27 96,45-2 39,-377 32-140,-58 3 13,0-4-1,166-30 0,-239 25 27,-23 2 41,-22 2-12,-10 3-215,0 1-1,-1 1 1,0 1 0,-43 5-1,-99 26-3108,80-13-764,-25 2-5301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3.292"/>
    </inkml:context>
    <inkml:brush xml:id="br0">
      <inkml:brushProperty name="width" value="0.025" units="cm"/>
      <inkml:brushProperty name="height" value="0.025" units="cm"/>
    </inkml:brush>
  </inkml:definitions>
  <inkml:trace contextRef="#ctx0" brushRef="#br0">50 8 10218,'0'-8'9801,"-13"8"-7847,1 13-321,3 20-383,0 7-866,3 6-224,6 8-128,0-4 0,0-1-128,0-10-705,3-8-896,0-11-866,-3-13-159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3.633"/>
    </inkml:context>
    <inkml:brush xml:id="br0">
      <inkml:brushProperty name="width" value="0.025" units="cm"/>
      <inkml:brushProperty name="height" value="0.025" units="cm"/>
    </inkml:brush>
  </inkml:definitions>
  <inkml:trace contextRef="#ctx0" brushRef="#br0">0 56 13837,'0'0'5808,"10"-6"-3544,1-1-1926,0 1 0,0 0-1,1 0 1,0 2 0,0-1 0,0 2 0,0-1 0,1 2 0,14-2 0,-12 2-247,1 2 0,-1-1-1,0 2 1,0 0 0,0 1 0,0 0 0,0 2 0,25 8 0,-34-10-90,-1 0 1,0 1 0,0 0 0,-1 0-1,1 0 1,-1 0 0,1 1 0,-1 0-1,0 0 1,0 0 0,-1 0 0,1 1-1,-1 0 1,0-1 0,0 1 0,-1 0-1,1 0 1,-1 1 0,0-1-1,-1 0 1,1 1 0,-1-1 0,0 1-1,0-1 1,-1 1 0,0 8 0,-1-4 177,0 0 0,0-1-1,-1 1 1,-1 0 0,0-1 0,0 0 0,0 0 0,-1 0 0,-1 0 0,0 0 0,0-1 0,0 0 0,-1 0-1,-1 0 1,1-1 0,-1 0 0,0 0 0,-10 6 0,8-5 22,0-1 0,0-1 0,-1 0 0,0 0 0,-1 0 0,1-2 0,-1 1-1,0-1 1,0-1 0,0 0 0,0 0 0,-1-1 0,1-1 0,-1 0 0,-14-1 0,25 0-276,-1 0 0,0 0 0,1 0 0,-1-1 1,1 1-1,-1-1 0,1 1 0,-1-1 0,1 0 0,-1 0 0,1 1 0,-1-1 0,1 0 1,0 0-1,0 0 0,-1 0 0,1-1 0,0 1 0,0 0 0,0 0 0,0-1 0,1 1 1,-1-1-1,0 1 0,0-1 0,1 1 0,-1-1 0,1 1 0,-1-1 0,1 1 0,0-1 1,0 0-1,0 1 0,0-4 0,0 2-194,0-1 0,0 1-1,1-1 1,-1 1 0,1 0 0,0-1 0,0 1 0,1 0 0,-1 0 0,0 0 0,1 0-1,0 0 1,0 0 0,0 0 0,0 1 0,3-4 0,4-1-1800,1 0 0,-1 0-1,2 1 1,16-8 0,12-3-5757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3.991"/>
    </inkml:context>
    <inkml:brush xml:id="br0">
      <inkml:brushProperty name="width" value="0.025" units="cm"/>
      <inkml:brushProperty name="height" value="0.025" units="cm"/>
    </inkml:brush>
  </inkml:definitions>
  <inkml:trace contextRef="#ctx0" brushRef="#br0">91 137 17360,'0'0'3967,"5"-8"-390,0 1-3205,-1 0 0,0 0 1,0 0-1,-1-1 1,0 1-1,-1-1 1,1 0-1,-2 1 1,1-1-1,-1 0 1,0 0-1,0-15 0,-1 22-365,0 1-1,0-1 0,0 0 0,-1 1 0,1-1 0,0 0 0,0 1 1,0-1-1,0 1 0,-1-1 0,1 0 0,0 1 0,-1-1 0,1 1 1,0-1-1,-1 1 0,1-1 0,-1 1 0,1-1 0,-1 1 0,1-1 0,-1 1 1,1 0-1,-1-1 0,1 1 0,-1 0 0,0-1 0,1 1 0,-1 0 1,-1-1-1,-21 7 27,18-3-37,0 1-1,0-1 1,0 1-1,0 0 1,0 0-1,-4 5 1,3-1 32,-1 1 1,2-1-1,-1 1 1,2 0-1,-1 1 0,1-1 1,0 1-1,1-1 1,0 1-1,1 0 1,0 1-1,0-1 1,1 0-1,0 19 1,2-27-22,-1-1 1,0 0 0,0 1-1,1-1 1,-1 0 0,1 0-1,-1 1 1,1-1 0,0 0-1,-1 0 1,1 0 0,0 0-1,0 0 1,0 0 0,0 0-1,0 0 1,0 0 0,0 0-1,0-1 1,0 1 0,0 0-1,0-1 1,0 1 0,2 0-1,0 0 11,0-1 1,1 1-1,-1-1 0,0 1 0,0-1 0,1 0 0,-1 0 0,0-1 1,6 0-1,0-1-35,0-1 0,0 0 1,0 0-1,-1 0 0,1-1 1,9-6-1,-5 0-1094,0 0 1,-1-1-1,0 0 0,18-22 1,11-29-9240,-22 25 1077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4.377"/>
    </inkml:context>
    <inkml:brush xml:id="br0">
      <inkml:brushProperty name="width" value="0.025" units="cm"/>
      <inkml:brushProperty name="height" value="0.025" units="cm"/>
    </inkml:brush>
  </inkml:definitions>
  <inkml:trace contextRef="#ctx0" brushRef="#br0">64 24 13164,'0'0'4122,"-7"12"-882,-1 3-2547,-1-1 1,2 2-1,0-1 1,1 1-1,1 0 0,0 0 1,1 0-1,-1 19 1,9 189-151,1-68-254,4-394 307,-6 202-586,2 1 0,2 0 1,1 0-1,1 1 0,17-37 0,-23 64 60,0 0 0,1 1-1,0 0 1,0 0 0,0 0 0,1 0 0,0 1-1,0 0 1,1 0 0,-1 0 0,9-5 0,-11 8-57,0 0 1,1 0 0,0 0-1,-1 1 1,1-1-1,0 1 1,0 0 0,0 0-1,0 0 1,0 1-1,0-1 1,0 1 0,0 0-1,0 0 1,0 0-1,0 1 1,0-1 0,0 1-1,0 0 1,0 0 0,5 3-1,-6-2-16,-1-1 0,1 1 0,-1 0 1,0-1-1,0 1 0,0 0 0,0 1 0,0-1 0,-1 0 0,1 0 0,-1 1 0,1-1 1,-1 1-1,0-1 0,0 1 0,0 0 0,0-1 0,0 1 0,-1 0 0,1 0 0,-1 0 1,0-1-1,0 1 0,0 0 0,-1 5 0,1-3 17,-1 1 0,1 0 0,-2 0-1,1 0 1,-1 0 0,1-1 0,-2 1 0,1-1-1,-1 1 1,1-1 0,-6 6 0,-1 1 244,-1-2 1,0 1-1,-1-1 0,-18 13 1,24-19-165,0-1 1,0 0 0,-1 0-1,1 0 1,-1-1-1,1 1 1,-1-2-1,0 1 1,0 0-1,0-1 1,0 0 0,0-1-1,-10 1 1,15-1-128,0 0 0,0-1 1,0 1-1,0 0 0,0 0 1,0-1-1,0 1 1,0-1-1,0 1 0,0-1 1,0 1-1,0-1 0,0 1 1,0-1-1,1 0 0,-1 0 1,0 1-1,0-1 0,1 0 1,-1 0-1,0 0 0,1 0 1,-1 0-1,1 0 0,-1 0 1,1-1-1,-1-1-206,0-1 1,0 1-1,1 0 0,0-1 1,0 1-1,0-1 0,0 1 0,1-6 1,0 1-827,1 0 1,0 0 0,0 1 0,1-1 0,0 1 0,7-14-1,17-10-6189,7 4-5254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4.720"/>
    </inkml:context>
    <inkml:brush xml:id="br0">
      <inkml:brushProperty name="width" value="0.025" units="cm"/>
      <inkml:brushProperty name="height" value="0.025" units="cm"/>
    </inkml:brush>
  </inkml:definitions>
  <inkml:trace contextRef="#ctx0" brushRef="#br0">102 58 12524,'0'0'10607,"-11"13"-8381,9-10-2157,-14 15 722,2 1 0,-16 27 0,26-38-658,0-1 0,0 1 1,1 0-1,0 0 0,0 0 1,1 0-1,0 0 0,1 0 1,-1 1-1,2-1 0,-1 1 1,2 10-1,-1-18-128,0 1-1,0-1 1,1 0 0,-1 1 0,1-1-1,-1 0 1,1 1 0,-1-1 0,1 0 0,0 0-1,0 1 1,0-1 0,-1 0 0,1 0-1,0 0 1,0 0 0,1 0 0,-1-1-1,0 1 1,0 0 0,0 0 0,0-1-1,1 1 1,-1 0 0,0-1 0,1 0-1,-1 1 1,0-1 0,1 0 0,-1 1-1,1-1 1,-1 0 0,0 0 0,1 0-1,-1 0 1,1-1 0,-1 1 0,0 0-1,1 0 1,-1-1 0,0 1 0,1-1-1,-1 0 1,1 0 0,4-1 23,0 0-1,0 0 1,-1-1 0,0 0 0,1 0-1,-1 0 1,0-1 0,-1 1-1,6-6 1,-1-3 103,-2 0 0,0-1 0,0 1 0,-1-1 0,-1-1 0,0 1 0,0-1 0,-2 0 0,0 0 0,0 0 0,-1 0 0,-1-1 0,-1 1 0,-1-17 0,2 29-127,-1 0 1,0 1 0,0-1-1,0 0 1,0 1 0,-1-1 0,1 0-1,0 0 1,-1 1 0,1-1-1,-1 0 1,1 1 0,-1-1-1,0 1 1,0-1 0,0 1 0,0-1-1,0 1 1,0 0 0,0-1-1,0 1 1,0 0 0,-1 0-1,1 0 1,0 0 0,-1 0 0,1 0-1,-3-1 1,2 2-30,1 0 0,-1 0-1,1 0 1,-1 0 0,1 1 0,-1-1 0,1 0 0,-1 1-1,1-1 1,0 1 0,-1-1 0,1 1 0,0 0 0,-1 0 0,1 0-1,0-1 1,0 1 0,0 0 0,0 1 0,0-1 0,0 0-1,0 0 1,0 0 0,0 0 0,0 1 0,1-1 0,-1 0-1,0 1 1,1-1 0,0 1 0,-1-1 0,1 3 0,-3 2-346,1 0 0,1 0 0,-1 0 0,1 1 0,0-1 0,1 8 1,7 8-3651,-6-21 3604,0 0-1,0 0 1,0 0 0,0-1 0,0 1 0,0 0 0,0 0 0,0-1 0,0 1-1,1-1 1,-1 1 0,0-1 0,0 0 0,1 1 0,-1-1 0,0 0-1,3 0 1,25 1-7654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5.093"/>
    </inkml:context>
    <inkml:brush xml:id="br0">
      <inkml:brushProperty name="width" value="0.025" units="cm"/>
      <inkml:brushProperty name="height" value="0.025" units="cm"/>
    </inkml:brush>
  </inkml:definitions>
  <inkml:trace contextRef="#ctx0" brushRef="#br0">111 1 16239,'0'0'2659,"-12"9"15,12-9-2661,-13 10 523,0 1-1,1 0 1,-10 12-1,18-18-387,0 0-1,0 0 1,0 0-1,1 0 1,0 1-1,0 0 0,1-1 1,0 1-1,0 0 1,0 0-1,0 0 1,1 0-1,0 1 1,0 5-1,1-11-142,0 0 0,0-1 1,0 1-1,0 0 0,0-1 0,0 1 0,1-1 0,-1 1 0,0 0 0,0-1 1,1 1-1,-1 0 0,0-1 0,1 1 0,-1-1 0,1 1 0,-1-1 0,1 1 1,-1-1-1,0 1 0,1-1 0,0 0 0,-1 1 0,1-1 0,-1 0 1,1 1-1,0-1 0,-1 0 0,1 0 0,0 1 0,28-1 72,30-15-247,-55 14 115,14-4-160,0 0 1,0 2 0,1 0-1,-1 1 1,20 0-1,-37 2 225,-1 0 1,1 0-1,-1 0 0,1 0 0,-1 1 0,1-1 0,-1 0 0,1 0 0,-1 0 0,1 0 1,-1 0-1,1 1 0,-1-1 0,1 0 0,-1 1 0,1-1 0,-1 0 0,0 1 0,1-1 1,-1 0-1,0 1 0,1-1 0,-1 1 0,0-1 0,1 0 0,-1 1 0,0-1 0,0 1 1,1-1-1,-1 1 0,0-1 0,0 1 0,0-1 0,0 1 0,0-1 0,0 1 0,0 0 1,0-1-1,0 1 0,0-1 0,0 1 0,0-1 0,0 1 0,0-1 0,-1 1 0,1-1 1,0 1-1,0-1 0,0 1 0,-1-1 0,1 0 0,0 1 0,-1 0 0,-17 27 1446,-46 31 622,47-46-1845,2 1 1,-1 1 0,2 0-1,-20 26 1,63-50-3421,29-37-6219,-23 13-513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5.437"/>
    </inkml:context>
    <inkml:brush xml:id="br0">
      <inkml:brushProperty name="width" value="0.025" units="cm"/>
      <inkml:brushProperty name="height" value="0.025" units="cm"/>
    </inkml:brush>
  </inkml:definitions>
  <inkml:trace contextRef="#ctx0" brushRef="#br0">63 218 15855,'-7'10'3886,"0"3"-3379,-1-1 0,2 1-1,-1 0 1,2 1 0,0-1 0,1 1-1,0 0 1,1 1 0,0-1-1,1 0 1,0 27 0,2-40-540,0 0 0,0 0 1,0 0-1,0 1 0,0-1 1,0 0-1,1 0 0,-1 0 1,0 0-1,1 1 0,-1-1 0,1 0 1,-1 0-1,1 0 0,-1 0 1,1 0-1,0 0 0,-1 0 1,1 0-1,0 0 0,0-1 0,0 1 1,0 0-1,0 0 0,0-1 1,0 1-1,0-1 0,0 1 1,0-1-1,0 1 0,0-1 1,0 1-1,0-1 0,0 0 0,1 0 1,-1 0-1,0 1 0,0-1 1,0 0-1,1 0 0,-1-1 1,0 1-1,0 0 0,0 0 1,0-1-1,1 1 0,-1 0 0,0-1 1,0 1-1,0-1 0,1-1 1,4-1-71,-1 0 1,1 0 0,-1-1-1,0 1 1,-1-1 0,1 0-1,-1-1 1,7-7 0,8-21 162,-1 0 1,-2-1 0,-2-1 0,-1-1 0,-1 0 0,-3 0 0,0-1-1,-3 0 1,3-48 0,-17 156 2855,-10 112-1422,18-158-1266,0 1 214,4 46 0,-3-65-397,1 1 0,0-1 0,0 0 0,0 1 0,1-1 0,-1-1 0,2 1 0,-1 0 0,1-1 0,8 12 0,-11-17-37,-1 0 0,1 0 0,0 0 0,-1 0 0,1 0 0,0 0 0,0 0 1,0 0-1,-1-1 0,1 1 0,0 0 0,0 0 0,0-1 0,1 1 0,-1 0 0,0-1 1,0 1-1,0-1 0,0 0 0,1 1 0,-1-1 0,0 0 0,0 0 0,0 0 1,1 1-1,-1-1 0,0-1 0,0 1 0,1 0 0,-1 0 0,0 0 0,0-1 1,2 0-1,-2 0-70,0 0 0,0-1 1,0 1-1,0-1 0,0 1 1,0-1-1,-1 0 0,1 1 1,-1-1-1,1 0 0,-1 0 1,0 1-1,1-1 0,-1 0 1,0 0-1,0 1 0,0-1 1,0 0-1,-1 0 0,1 1 0,0-1 1,-2-3-1,-1-5-259,-1 1 0,-1-1-1,1 0 1,-2 1 0,1 0-1,-1 0 1,-1 1 0,1-1-1,-17-13 1,12 10 345,1 0 0,-1-1 0,-8-15 0,19 28 30,0-1 1,-1 1 0,1-1 0,0 1 0,0-1 0,0 0 0,0 1 0,0-1 0,0 1 0,0-1 0,0 1 0,0-1 0,0 1 0,0-1 0,0 1 0,1-1 0,-1 1 0,0-1 0,0 1 0,1-1 0,-1 1 0,0-1 0,0 1 0,1-1-1,-1 1 1,1-1 0,-1 1 0,0 0 0,1-1 0,-1 1 0,1 0 0,-1-1 0,1 1 0,-1 0 0,1 0 0,-1-1 0,1 1 0,-1 0 0,1 0 0,-1 0 0,1 0 0,-1 0 0,1 0 0,0 0 0,35-7 501,-24 5-329,9-2-116,-7 2-239,0-1 0,0 0 0,0-1 0,14-7 0,-27 11-83,0 0-1,0-1 1,0 1-1,0-1 1,-1 1-1,1-1 1,0 1-1,0-1 1,-1 1-1,1-1 1,0 0-1,-1 1 1,1-1-1,-1 0 1,1 1-1,-1-1 1,1 0-1,-1 0 1,1 0-1,-1 0 1,0 1-1,1-1 1,-1 0-1,0 0 1,0 0-1,0 0 1,0 0-1,0-1 1,1-14-6254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5.810"/>
    </inkml:context>
    <inkml:brush xml:id="br0">
      <inkml:brushProperty name="width" value="0.025" units="cm"/>
      <inkml:brushProperty name="height" value="0.025" units="cm"/>
    </inkml:brush>
  </inkml:definitions>
  <inkml:trace contextRef="#ctx0" brushRef="#br0">0 11 19506,'0'0'8937,"53"-11"-28444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6.170"/>
    </inkml:context>
    <inkml:brush xml:id="br0">
      <inkml:brushProperty name="width" value="0.025" units="cm"/>
      <inkml:brushProperty name="height" value="0.025" units="cm"/>
    </inkml:brush>
  </inkml:definitions>
  <inkml:trace contextRef="#ctx0" brushRef="#br0">130 147 9801,'4'-11'1150,"0"1"-37,0-1 0,-1 0 0,0 0 1,-1 0-1,0 0 0,0-1 0,-2 1 0,0-19 0,0 29-1021,0 1-1,0-1 1,0 0-1,0 1 1,0-1-1,0 0 1,0 0 0,0 1-1,0-1 1,-1 0-1,1 1 1,0-1-1,-1 0 1,1 1-1,0-1 1,-1 1 0,1-1-1,-1 1 1,1-1-1,-1 1 1,1-1-1,-1 1 1,1-1-1,-1 1 1,0-1 0,1 1-1,-1 0 1,0-1-1,1 1 1,-1 0-1,0 0 1,1 0-1,-1-1 1,0 1-1,1 0 1,-1 0 0,0 0-1,0 0 1,1 0-1,-1 0 1,0 0-1,1 1 1,-1-1-1,0 0 1,1 0 0,-1 0-1,0 1 1,0-1-1,-2 2 30,-1 0 0,1-1 0,0 1-1,0 1 1,1-1 0,-1 0 0,0 1 0,-3 3-1,-3 8 33,0-1 0,1 2 0,0-1 0,1 1 0,1 0 0,0 0 0,1 1 0,-4 21 0,0 14 141,-5 68 0,8-53 189,3 1-1,3-1 1,3 0-1,12 74 1,-10-127-285,-1-25 47,-2-24 1,-21-276 79,22 309-534,5 10 106,11 15 37,-15-18 38,1 3 26,1-1 0,0 0-1,0 0 1,1-1 0,0 1-1,0-1 1,0-1 0,16 8-1,-20-11 5,1 1 0,-1-1 0,1 0 0,0-1-1,0 1 1,-1-1 0,1 1 0,0-1 0,0 0 0,0-1 0,0 1-1,-1-1 1,1 1 0,0-1 0,-1 0 0,1-1 0,0 1 0,-1-1-1,1 1 1,-1-1 0,0 0 0,5-4 0,6-5 46,-1 0 0,0-1 0,23-28 0,-7-7-1510,-27 42 708,0 0-1,0 0 0,-1 0 0,0 0 0,0 0 0,0 0 0,0-8 1,-9 12-10099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6.575"/>
    </inkml:context>
    <inkml:brush xml:id="br0">
      <inkml:brushProperty name="width" value="0.025" units="cm"/>
      <inkml:brushProperty name="height" value="0.025" units="cm"/>
    </inkml:brush>
  </inkml:definitions>
  <inkml:trace contextRef="#ctx0" brushRef="#br0">154 86 13485,'0'0'11333,"-10"-6"-10767,4 2-483,5 3-69,0-1-1,-1 1 0,1 0 1,-1-1-1,0 1 0,1 0 1,-1 0-1,0 0 0,0 0 1,0 0-1,0 1 0,0-1 1,0 1-1,0-1 0,0 1 1,0-1-1,0 1 0,0 0 1,0 0-1,0 0 0,0 0 1,0 1-1,0-1 0,0 0 1,0 1-1,0-1 0,0 1 1,0 0-1,0 0 0,1 0 1,-1 0-1,0 0 0,0 0 1,-2 2-1,-4 8 184,0-1 1,1 1-1,0 0 1,1 1-1,0 0 1,1 0 0,0 0-1,1 0 1,0 1-1,1 0 1,1 0-1,0 0 1,-1 18-1,3-29-181,0 0 0,0 0-1,0 0 1,0 0 0,0 0-1,1 0 1,-1-1 0,0 1 0,1 0-1,0 0 1,-1 0 0,1 0-1,0-1 1,0 1 0,0 0-1,0-1 1,0 1 0,0 0 0,1-1-1,-1 0 1,0 1 0,1-1-1,2 2 1,-2-2 0,1 0-1,0 0 1,0 0-1,-1-1 1,1 1-1,0-1 1,0 0-1,0 0 1,-1 1-1,1-2 1,0 1-1,0 0 1,0-1 0,3 0-1,3-2 16,-1 0 0,1 0 0,-1 0-1,0-1 1,0 0 0,-1-1 0,1 0 0,-1 0 0,11-11-1,-8 4 45,0 0-1,-1-1 1,-1 0-1,-1-1 0,1 0 1,-2 0-1,0 0 1,-1-1-1,0 0 0,-1 0 1,-1-1-1,-1 1 1,0 0-1,-1-1 0,-1-23 1,-14 94-198,8-15-822,2 0 0,1 63 0,3-102 689,0 0 0,0 0 1,0 0-1,1 0 0,-1 1 0,0-1 0,0 0 0,1 0 0,-1 0 0,0 0 0,1 0 0,-1 0 0,1 0 0,-1 0 0,1 0 0,0 0 1,-1 0-1,1-1 0,2 3 0,-2-3-239,0 1 0,0-1 1,1 1-1,-1-1 1,0 1-1,1-1 0,-1 0 1,0 0-1,1 0 0,-1 0 1,0 0-1,1 0 0,-1 0 1,1 0-1,-1 0 1,2-1-1,20-7-8703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36.188"/>
    </inkml:context>
    <inkml:brush xml:id="br0">
      <inkml:brushProperty name="width" value="0.025" units="cm"/>
      <inkml:brushProperty name="height" value="0.025" units="cm"/>
    </inkml:brush>
  </inkml:definitions>
  <inkml:trace contextRef="#ctx0" brushRef="#br0">62 73 5093,'0'0'5504,"-9"-2"-4357,1 1-843,5 1-202,0 0 0,1 0-1,-1-1 1,0 1 0,0-1 0,0 1 0,1-1 0,-1 0 0,0 0 0,1 0-1,-1-1 1,0 1 0,-2-3 0,5 4-40,-1 0 0,1 0 0,0 0 1,0 0-1,-1-1 0,1 1 0,0 0 0,0 0 0,0 0 0,0 0 1,-1-1-1,1 1 0,0 0 0,0 0 0,0 0 0,0-1 0,0 1 0,0 0 1,-1 0-1,1-1 0,0 1 0,0 0 0,0 0 0,0-1 0,0 1 0,0 0 1,0 0-1,0-1 0,0 1 0,0 0 0,0 0 0,0-1 0,0 1 1,0 0-1,1 0 0,-1 0 0,0-1 0,0 1 0,0 0 0,0 0 0,0-1 1,13-4 886,21 0-708,-32 5-80,365-10 1477,-70 4-1173,-205 1-416,338-12 48,-308 18-76,183 25-1,138 45 108,-610-79 697,66 5-753,35-1-83,-1138-24 1789,1116 31-1727,-158 25 0,226-21-88,21-6 29,-1 0 1,1-1-1,-1 1 1,1-1-1,-1 1 1,1-1 0,0 0-1,-1 1 1,1-1-1,0 0 1,-1 1-1,1-1 1,0 0-1,0 0 1,-1 1 0,1-1-1,0 0 1,0 0-1,-1 0 1,1 0-1,0 0 1,0 0-1,-1 0 1,1 0 0,0-1-1,0 1 1,0 0-1,792-12-1237,-465-1-56,479-22 698,-768 33 663,-17 1 952,-45 1-173,-282 17-348,42-2-422,116-16 75,8-1-617,47 7-2678,46 8-2834,23-5 2147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6.918"/>
    </inkml:context>
    <inkml:brush xml:id="br0">
      <inkml:brushProperty name="width" value="0.025" units="cm"/>
      <inkml:brushProperty name="height" value="0.025" units="cm"/>
    </inkml:brush>
  </inkml:definitions>
  <inkml:trace contextRef="#ctx0" brushRef="#br0">157 0 16944,'0'0'5376,"-9"5"-3358,-1 3-1807,0 0 1,0 1 0,0 0-1,1 1 1,1 0-1,0 0 1,0 1 0,1 0-1,-8 16 1,6-10-95,1 0 0,0 0 0,2 1 0,0 0 1,1 0-1,-4 30 0,9-47-112,-1 0 1,1 0 0,0 0-1,0 0 1,0 0 0,-1 1-1,1-1 1,0 0 0,0 0-1,1 0 1,-1 0 0,0 1-1,0-1 1,1 0-1,-1 0 1,0 0 0,1 0-1,-1 0 1,1 0 0,-1 0-1,1 0 1,0 0 0,0 0-1,-1 0 1,1 0 0,0 0-1,0-1 1,0 1-1,0 0 1,0-1 0,0 1-1,0 0 1,0-1 0,0 1-1,0-1 1,0 0 0,0 1-1,0-1 1,0 0 0,0 0-1,1 1 1,-1-1 0,0 0-1,0 0 1,0 0-1,0-1 1,1 1 0,-1 0-1,0 0 1,0-1 0,0 1-1,0 0 1,0-1 0,0 1-1,2-2 1,6-1-245,-1-1 1,1 0-1,-1 0 0,0-1 1,13-10-1,30-36-7619,-31 22-64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7.257"/>
    </inkml:context>
    <inkml:brush xml:id="br0">
      <inkml:brushProperty name="width" value="0.025" units="cm"/>
      <inkml:brushProperty name="height" value="0.025" units="cm"/>
    </inkml:brush>
  </inkml:definitions>
  <inkml:trace contextRef="#ctx0" brushRef="#br0">0 0 4965,'0'0'15791,"3"75"-15247,0-43-256,-2-2-31,-1-2-161,1-3-64,0-6-64,0-6-1121,2-7-1538,3-6-2690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7.614"/>
    </inkml:context>
    <inkml:brush xml:id="br0">
      <inkml:brushProperty name="width" value="0.025" units="cm"/>
      <inkml:brushProperty name="height" value="0.025" units="cm"/>
    </inkml:brush>
  </inkml:definitions>
  <inkml:trace contextRef="#ctx0" brushRef="#br0">45 1 18706,'0'0'6230,"-6"12"-5563,-1 2-534,1 1-1,1 0 1,0 0 0,1 0 0,1 1 0,0-1-1,-1 28 1,3-8 54,0-6 31,1 0-1,6 48 1,-5-71-191,0 0 0,0 0 0,0 0 0,1-1 0,0 1-1,0 0 1,1-1 0,-1 0 0,1 1 0,0-1 0,1 0 0,-1 0 0,1-1-1,0 1 1,0-1 0,0 0 0,1 0 0,9 6 0,-12-8 20,1-1 1,-1 0-1,1 0 1,-1 0-1,1 0 1,0 0-1,-1-1 1,1 1-1,0-1 1,0 0-1,0 1 1,-1-1-1,1-1 1,0 1-1,0 0 1,-1-1-1,1 1 1,0-1-1,3-1 0,-1-1-15,0 1 0,-1-1 0,1 0-1,-1 0 1,0-1 0,0 1-1,0-1 1,0 0 0,5-7-1,1-3-26,-1 0-1,-1-1 0,0 0 0,-1-1 0,8-22 1,-11 25-12,-1 0 1,0 0 0,0 0 0,-2 0 0,1-13-1,-2 25 6,0 1 0,0 0 0,0 0 0,1 0 1,-1 0-1,0 0 0,0 0 0,0-1 0,0 1 0,0 0 0,0 0 0,0 0 0,0 0 0,0 0 0,0-1 0,0 1 0,0 0 0,0 0 0,0 0 0,0 0 0,0 0 0,0-1 0,0 1 0,-1 0 0,1 0 0,0 0 0,0 0 0,0 0 0,0 0 0,0-1 0,0 1 0,0 0 0,0 0 0,0 0 1,-1 0-1,1 0 0,0 0 0,0 0 0,0 0 0,0 0 0,0 0 0,0-1 0,-1 1 0,1 0 0,0 0 0,0 0 0,0 0 0,0 0 0,0 0 0,-1 0 0,1 0 0,0 0 0,0 0 0,0 0 0,0 0 0,0 0 0,-1 0 0,1 1 0,-9 8-114,-6 17-49,10-17 193,2 1-1,-1 0 0,1 0 1,1 0-1,0 0 1,0 0-1,1 1 1,0-1-1,1 0 1,0 1-1,3 17 1,-3-27-8,1 0 0,-1 0 0,1 0 1,0 0-1,-1 0 0,1 0 0,0-1 1,-1 1-1,1 0 0,0 0 1,0 0-1,0-1 0,0 1 0,-1 0 1,1-1-1,0 1 0,0-1 0,0 1 1,1-1-1,-1 1 0,0-1 0,0 0 1,0 0-1,0 1 0,0-1 0,0 0 1,0 0-1,1 0 0,-1 0 0,0 0 1,0 0-1,0-1 0,0 1 0,0 0 1,0-1-1,0 1 0,1 0 0,-1-1 1,0 1-1,0-1 0,0 0 0,4-2 125,0 1-1,0-1 1,0 0-1,-1-1 1,1 1-1,7-9 1,39-57 167,-47 63-385,-1-1 0,1 1 0,-1-1 1,0 0-1,0 0 0,-1 0 0,0 0 0,-1 0 0,2-11 0,-3 17 38,0 1-1,0 0 0,0 0 1,-1 0-1,1-1 0,0 1 1,0 0-1,0 0 1,-1 0-1,1 0 0,0 0 1,0-1-1,-1 1 1,1 0-1,0 0 0,0 0 1,-1 0-1,1 0 1,0 0-1,0 0 0,-1 0 1,1 0-1,0 0 0,0 0 1,-1 0-1,1 0 1,0 0-1,0 0 0,-1 0 1,1 0-1,0 0 1,0 0-1,-1 1 0,1-1 1,0 0-1,0 0 1,-1 0-1,1 0 0,0 1 1,0-1-1,0 0 0,-1 0 1,1 0-1,0 1 1,0-1-1,0 0 0,0 0 1,0 0-1,0 1 1,-1-1-1,-11 11-485,-6 19-812,8-11-1626,-2-2-5676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8.303"/>
    </inkml:context>
    <inkml:brush xml:id="br0">
      <inkml:brushProperty name="width" value="0.025" units="cm"/>
      <inkml:brushProperty name="height" value="0.025" units="cm"/>
    </inkml:brush>
  </inkml:definitions>
  <inkml:trace contextRef="#ctx0" brushRef="#br0">4 26 17168,'0'-15'3524,"0"4"4355,0 15-6085,-3 18-1442,2 8-160,1 7 64,0 5-159,0 2-65,0-6-32,3-4 0,1-9-481,2-9-480,3-11-480,-2-5-1122,4-6-960,-2-17-1345,4-4-3428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8.879"/>
    </inkml:context>
    <inkml:brush xml:id="br0">
      <inkml:brushProperty name="width" value="0.025" units="cm"/>
      <inkml:brushProperty name="height" value="0.025" units="cm"/>
    </inkml:brush>
  </inkml:definitions>
  <inkml:trace contextRef="#ctx0" brushRef="#br0">8 1 17296,'0'0'10031,"0"11"-9497,-3 49-54,0-7-240,2 0 0,2-1 1,10 65-1,-10-112-232,0 0 0,1 0 0,-1 0 0,1-1 0,0 1 1,0 0-1,1-1 0,0 1 0,-1-1 0,1 0 0,1 0 0,3 4 0,-6-7-1,1 0 1,0 0 0,-1 0 0,1 0 0,0 0 0,-1 0 0,1 0-1,0-1 1,0 1 0,0-1 0,-1 1 0,1-1 0,0 1 0,0-1-1,0 0 1,0 0 0,0 0 0,0 0 0,0-1 0,0 1 0,0 0-1,0-1 1,-1 1 0,1-1 0,0 0 0,0 0 0,-1 1-1,1-1 1,0 0 0,-1-1 0,1 1 0,-1 0 0,1 0 0,1-3-1,3-1 8,0-1 0,-1 0 0,0-1-1,0 0 1,0 1 0,-1-1-1,0-1 1,0 1 0,3-10 0,18-73-144,-21 73 84,-16 61-13,-10 48-64,20-83 115,1 0-1,0 0 1,1 0-1,0 0 0,1 0 1,-1 0-1,5 18 0,-4-26 11,-1 1-1,1-1 1,-1 1-1,1-1 0,0 0 1,0 1-1,0-1 0,-1 0 1,1 1-1,0-1 0,1 0 1,-1 0-1,0 0 0,0 0 1,0 0-1,1 0 0,-1 0 1,1-1-1,-1 1 1,0 0-1,1-1 0,-1 1 1,1-1-1,-1 1 0,1-1 1,0 0-1,-1 0 0,1 1 1,-1-1-1,1-1 0,0 1 1,-1 0-1,1 0 0,-1 0 1,1-1-1,-1 1 0,1-1 1,-1 1-1,1-1 1,-1 0-1,3-1 0,5-2 21,0-1 0,0 0 0,0 0 0,15-13 0,-2-1-2,-17 13-23,0 1 0,0 0 0,1 1 0,-1-1 0,1 1 0,0 0-1,1 0 1,-1 1 0,13-5 0,-18 8-1,-1 0-1,1 0 1,-1 0-1,1 0 1,-1 0-1,1 0 1,0 0-1,-1 0 1,1 0-1,-1 1 1,1-1-1,-1 0 1,1 0-1,-1 0 1,1 1 0,-1-1-1,1 0 1,-1 1-1,1-1 1,-1 0-1,0 1 1,1-1-1,-1 1 1,0-1-1,1 1 1,-1-1-1,0 1 1,1-1-1,-1 1 1,0-1 0,0 1-1,0-1 1,1 1-1,-1-1 1,0 1-1,0 0 1,0 0-1,1 27-74,-1-22 74,1 44 448,-2 0 0,-3-1 0,-1 1 0,-3-1 0,-2 0 0,-30 88-1,21-100-216,19-37-226,0-1-1,0 1 0,0-1 0,0 1 1,0-1-1,0 1 0,-1-1 1,1 1-1,0-1 0,0 1 0,0-1 1,0 1-1,-1-1 0,1 1 0,0-1 1,0 1-1,-1 0 0,1-1 1,0 1-1,-1-1 0,1 1 0,0 0 1,-1-1-1,1 1 0,-1 0 0,1 0 1,-1-1-1,1 1 0,-1 0 1,1 0-1,0 0 0,-1-1 0,1 1 1,-1 0-1,1 0 0,-1 0 1,1 0-1,-1 0 0,0 0 0,1 0 1,-1 0-1,1 0 0,-1 0 0,1 0 1,-1 1-1,1-1 0,-1 0 1,1 0-1,0 0 0,-1 1 0,1-1 1,-1 0-1,1 0 0,-1 1 0,1-1 1,0 0-1,-1 1 0,1-1 1,0 1-1,-1-1 0,1 0 0,0 1 1,0-1-1,-1 1 0,1-1 0,0 1 1,-1 0-1,-9-54 34,-5-72-1,-1-10-388,-4 29-3619,4 37-2243,0 10-2170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9.220"/>
    </inkml:context>
    <inkml:brush xml:id="br0">
      <inkml:brushProperty name="width" value="0.025" units="cm"/>
      <inkml:brushProperty name="height" value="0.025" units="cm"/>
    </inkml:brush>
  </inkml:definitions>
  <inkml:trace contextRef="#ctx0" brushRef="#br0">487 22 20467,'0'0'8232,"23"50"-14862,-40-37-1666</inkml:trace>
  <inkml:trace contextRef="#ctx0" brushRef="#br0" timeOffset="1">78 4 14157,'0'0'12973,"-50"-4"-14991,46 15-1089,-6-4-1794,-3-2-3170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9.592"/>
    </inkml:context>
    <inkml:brush xml:id="br0">
      <inkml:brushProperty name="width" value="0.025" units="cm"/>
      <inkml:brushProperty name="height" value="0.025" units="cm"/>
    </inkml:brush>
  </inkml:definitions>
  <inkml:trace contextRef="#ctx0" brushRef="#br0">1 1 15022,'0'0'5926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39.920"/>
    </inkml:context>
    <inkml:brush xml:id="br0">
      <inkml:brushProperty name="width" value="0.025" units="cm"/>
      <inkml:brushProperty name="height" value="0.025" units="cm"/>
    </inkml:brush>
  </inkml:definitions>
  <inkml:trace contextRef="#ctx0" brushRef="#br0">1 1 20467,'0'0'1057,"0"83"289,0-28 640,9 1-1346,5-3-320,4-7-95,-2-9-161,-1-11-545,-1-13-1024,-2-13-897,-12-8-2051,0-22-4547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0.250"/>
    </inkml:context>
    <inkml:brush xml:id="br0">
      <inkml:brushProperty name="width" value="0.025" units="cm"/>
      <inkml:brushProperty name="height" value="0.025" units="cm"/>
    </inkml:brush>
  </inkml:definitions>
  <inkml:trace contextRef="#ctx0" brushRef="#br0">32 14 14990,'0'0'8392,"-31"-13"-9673,44 20-993,7-1-1314,3-5-1633,9-1-1889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0.590"/>
    </inkml:context>
    <inkml:brush xml:id="br0">
      <inkml:brushProperty name="width" value="0.025" units="cm"/>
      <inkml:brushProperty name="height" value="0.025" units="cm"/>
    </inkml:brush>
  </inkml:definitions>
  <inkml:trace contextRef="#ctx0" brushRef="#br0">148 0 10250,'0'0'3117,"-3"10"-202,1-5-2570,0 0-1,0 0 0,-1-1 1,0 1-1,1-1 1,-1 1-1,-1-1 1,1 0-1,-1 0 1,0 0-1,1-1 0,-2 1 1,1-1-1,0 0 1,-1 0-1,1-1 1,-1 1-1,0-1 1,0 0-1,-9 3 1,-44 9 1342,70-14-2161,1 0 0,-1 1 0,1 0 1,-1 0-1,0 2 0,20 5 1,-23-6 222,0 0 123,0 1 0,0-1 0,0 2 0,0-1 0,-1 1-1,0 0 1,1 1 0,-2 0 0,11 8 0,-15-10 218,0 0 0,-1-1 0,1 1 0,-1 0 0,0 1 1,0-1-1,0 0 0,0 1 0,-1-1 0,1 1 0,-1-1 1,0 1-1,0 0 0,0 0 0,0-1 0,-1 1 0,0 0 1,1 0-1,-1 0 0,-1 0 0,1-1 0,-1 1 0,1 0 1,-1 0-1,-2 5 0,-1 0 157,0 0 0,0-1 0,-1 1 0,0-1 0,-1 0 1,0 0-1,0-1 0,0 0 0,-1 0 0,0-1 0,-1 1 0,1-1 1,-1-1-1,0 0 0,-1 0 0,-12 5 0,21-10-295,-1 0 1,1 0-1,0 0 0,-1 0 1,1 0-1,0 0 0,-1 0 0,1 0 1,0 0-1,-1 0 0,1 0 1,0 0-1,-1-1 0,1 1 0,0 0 1,0 0-1,-1 0 0,1 0 1,0-1-1,-1 1 0,1 0 0,0 0 1,0-1-1,0 1 0,-1 0 1,1-1-1,0 1 0,0 0 0,0-1 1,0 1-1,0 0 0,0 0 1,-1-1-1,1 1 0,0 0 0,0-1 1,0 1-1,0 0 0,0-1 1,0 1-1,0-1 0,0 1 0,1 0 1,-1-1-1,0 1 0,0 0 0,0 0 1,0-1-1,0 1 0,0 0 1,1-1-1,-1 1 0,8-22-3114,11-13-3372,7-3-4714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44.796"/>
    </inkml:context>
    <inkml:brush xml:id="br0">
      <inkml:brushProperty name="width" value="0.025" units="cm"/>
      <inkml:brushProperty name="height" value="0.025" units="cm"/>
    </inkml:brush>
  </inkml:definitions>
  <inkml:trace contextRef="#ctx0" brushRef="#br0">1 144 4548,'0'0'4858,"11"0"-3326,255-25 647,-57 1 458,458-4-96,-72 13-123,-79 5 523,808-32-165,-1218 48-2795,0 5 0,148 33 0,96 12 231,-159-45 25,0-8-1,302-33 1,103-4-109,-596 34-113,3 0-217,0-1 0,0 1 0,0 0 1,0 0-1,0 1 0,0-1 0,0 1 0,-1-1 0,1 1 1,0 0-1,0 0 0,-1 0 0,1 0 0,0 1 0,-1-1 1,4 3-1,-3-2-553,0-1 0,-1 1 1,1-1-1,0 0 1,-1 0-1,1-1 0,0 1 1,0 0-1,0-1 1,0 0-1,0 1 0,0-1 1,3-1-1,26 1-12239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0.980"/>
    </inkml:context>
    <inkml:brush xml:id="br0">
      <inkml:brushProperty name="width" value="0.025" units="cm"/>
      <inkml:brushProperty name="height" value="0.025" units="cm"/>
    </inkml:brush>
  </inkml:definitions>
  <inkml:trace contextRef="#ctx0" brushRef="#br0">5 68 19026,'0'0'8301,"-2"10"-7618,1 3-587,0 0-1,1 0 0,0-1 0,1 1 1,0 0-1,1-1 0,1 1 0,0-1 0,1 0 1,0 0-1,11 22 0,-15-33-88,1 0-1,-1 0 1,1 0 0,0 0-1,0 0 1,-1 0-1,1 0 1,0 0 0,0-1-1,0 1 1,0 0 0,0-1-1,0 1 1,0 0 0,0-1-1,0 1 1,0-1 0,0 0-1,0 1 1,0-1 0,0 0-1,1 0 1,-1 1 0,0-1-1,0 0 1,0 0 0,0 0-1,1 0 1,-1-1 0,0 1-1,0 0 1,0 0-1,0-1 1,0 1 0,0-1-1,0 1 1,0-1 0,0 1-1,0-1 1,0 0 0,0 1-1,0-1 1,0 0 0,0 0-1,0 0 1,0-1 0,6-5 66,0-1-1,-1 0 1,0-1 0,6-10 0,-7 10-13,27-45 267,-23 35-271,1 1-1,1 0 1,1 1 0,1 0 0,24-26 0,-36 43-58,-1-1 1,1 0 0,0 1 0,-1-1 0,1 1 0,0-1 0,-1 1 0,1-1 0,0 1 0,0-1 0,0 1 0,-1 0-1,1-1 1,0 1 0,0 0 0,0 0 0,0-1 0,0 1 0,0 0 0,-1 0 0,1 0 0,0 0 0,0 0-1,0 1 1,0-1 0,0 0 0,0 0 0,-1 1 0,1-1 0,0 0 0,0 1 0,0-1 0,-1 0 0,1 1-1,0-1 1,0 1 0,-1 0 0,1-1 0,-1 1 0,1 0 0,0-1 0,-1 1 0,1 0 0,-1-1 0,1 1 0,-1 0-1,0 0 1,1 0 0,-1-1 0,0 1 0,0 0 0,1 0 0,-1 0 0,0 0 0,0 1 0,9 57 70,-9-53-45,1 81 100,-2-60-249,1-1 0,4 38 0,-4-63 66,1-1 0,-1 1 0,0-1 0,0 1 0,0-1 0,0 1 0,0 0-1,0-1 1,1 1 0,-1-1 0,0 1 0,0-1 0,1 1 0,-1-1 0,0 1 0,1-1 0,-1 0 0,1 1 0,-1-1 0,0 1 0,1-1 0,-1 0 0,1 1 0,-1-1 0,1 0 0,-1 0 0,1 1 0,-1-1 0,1 0 0,0 0 0,-1 0 0,1 1 0,0-2-107,1 1 1,-1 0-1,0 0 1,0-1-1,0 1 1,0-1-1,0 1 1,0-1-1,0 1 1,0-1-1,0 0 1,0 1-1,0-1 1,0 0-1,0 0 0,-1 1 1,2-2-1,8-14-1916,0 0-1,0 0 0,-2-1 1,9-21-1,-9 20-839,14-33-6554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1.636"/>
    </inkml:context>
    <inkml:brush xml:id="br0">
      <inkml:brushProperty name="width" value="0.025" units="cm"/>
      <inkml:brushProperty name="height" value="0.025" units="cm"/>
    </inkml:brush>
  </inkml:definitions>
  <inkml:trace contextRef="#ctx0" brushRef="#br0">32 217 8520,'0'0'10426,"0"9"-9033,-14 101 2798,6-68-3233,-1 66 0,9-105-874,0 0 1,0 1-1,0-1 0,0 0 0,1 0 0,0 0 0,-1 0 0,1 0 0,2 4 0,-3-7-60,0 0-1,0 0 1,0 1-1,0-1 1,1 0 0,-1 0-1,0 1 1,0-1-1,1 0 1,-1 0-1,0 0 1,0 0 0,1 1-1,-1-1 1,0 0-1,0 0 1,1 0-1,-1 0 1,0 0 0,0 0-1,1 0 1,-1 0-1,0 0 1,1 0-1,-1 0 1,0 0 0,0 0-1,1 0 1,-1 0-1,0 0 1,1 0-1,-1 0 1,0 0 0,0 0-1,1-1 1,14-15 619,-4-4-517,-1 0 0,-2 0 0,0-1-1,0-1 1,6-33 0,-9 29-75,2 1 1,1 0 0,17-33-1,-25 57-50,0-1-1,1 1 1,-1 0-1,1 0 1,-1 0-1,1 0 1,-1 0-1,1 0 1,0 0 0,0 1-1,-1-1 1,1 0-1,0 0 1,0 0-1,0 1 1,0-1-1,0 1 1,0-1-1,0 0 1,0 1-1,0 0 1,0-1 0,0 1-1,0 0 1,1-1-1,-1 1 1,0 0-1,1 0 1,0 1-5,0-1 0,0 1 1,0 0-1,-1 0 1,1 0-1,0 0 0,-1 1 1,1-1-1,-1 0 0,0 1 1,1-1-1,-1 0 0,0 1 1,2 3-1,3 5-5,0 1-1,0 0 1,-2 0 0,5 13 0,8 64-151,-16-88 159,-1 1 0,0-1 1,0 0-1,0 1 1,1-1-1,-1 1 1,0-1-1,0 1 1,1-1-1,-1 0 0,0 1 1,1-1-1,-1 1 1,1-1-1,-1 0 1,0 0-1,1 1 1,-1-1-1,1 0 0,-1 0 1,1 1-1,-1-1 1,1 0-1,-1 0 1,1 0-1,-1 0 1,1 0-1,-1 0 0,1 0 1,-1 0-1,1 0 1,-1 0-1,1 0 1,-1 0-1,1 0 1,-1 0-1,1 0 0,-1 0 1,0-1-1,1 1 1,-1 0-1,1 0 1,-1-1-1,1 1 1,-1 0-1,0-1 0,1 1 1,-1 0-1,1-1 1,-1 1-1,0 0 1,0-1-1,1 1 1,-1-1-1,26-26 42,-22 23-46,12-16-97,0 1 1,-1-2 0,-2 0-1,13-23 1,-23 111 330,-3-63-206,0-1 0,1 0 0,-1 0-1,1 1 1,0-1 0,-1 0-1,1 0 1,1 0 0,-1 0 0,0 0-1,1 0 1,-1 0 0,1-1 0,0 1-1,0 0 1,0-1 0,5 4 0,-5-4 21,0-1 1,0 0 0,1 1 0,-1-1 0,0 0 0,1-1 0,-1 1 0,1 0 0,-1-1 0,1 1 0,-1-1 0,1 0-1,0 0 1,-1 0 0,1 0 0,-1 0 0,1-1 0,-1 1 0,1-1 0,-1 1 0,1-1 0,-1 0 0,1 0 0,2-2-1,3-1 34,-1-1 0,0 0 1,0 0-1,0 0 0,0-1 0,-1 0 0,0-1 0,0 1 0,-1-1 0,1 0 0,-2-1 0,1 1 0,-1-1 0,4-10 0,-2 5 15,-1 0 1,-1-1 0,-1 1-1,1-1 1,-2 0-1,0 0 1,-1 0-1,0-17 1,-2 27-94,0-1 0,1 1 0,-1 0 0,-1-1 0,1 1 0,-1 0 0,0-1 0,0 1 0,0 0 0,0 0 0,-1 1 0,1-1 0,-1 0 0,0 1 0,0 0 0,0-1 0,-1 1 0,1 1 0,-1-1 0,0 0 0,-4-1 0,20 8-731,0-1 0,0 0 0,18 1 0,-23-3-65,-1-1 0,0 0 0,0 0 0,0-1-1,0 0 1,0 0 0,1 0 0,-2-1 0,11-4 0,19-14-11509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3.123"/>
    </inkml:context>
    <inkml:brush xml:id="br0">
      <inkml:brushProperty name="width" value="0.025" units="cm"/>
      <inkml:brushProperty name="height" value="0.025" units="cm"/>
    </inkml:brush>
  </inkml:definitions>
  <inkml:trace contextRef="#ctx0" brushRef="#br0">54 89 16207,'1'-8'4458,"9"-45"1051,-13 100-2427,2-2-3254,-26 91 237,17-99 86,2 1 1,2 1-1,1-1 0,1 57 1,3-94-136,1 0 0,0-1 1,0 1-1,0-1 1,0 1-1,0-1 1,0 1-1,1 0 0,-1-1 1,0 1-1,0-1 1,0 1-1,0-1 0,1 1 1,-1-1-1,0 1 1,0-1-1,1 1 0,-1-1 1,0 1-1,1-1 1,-1 1-1,1-1 1,-1 0-1,1 1 0,-1-1 1,0 0-1,1 1 1,-1-1-1,1 0 0,0 0 1,-1 1-1,1-1 1,-1 0-1,1 0 0,-1 0 1,2 0-1,22-11 345,17-28-48,-32 22-288,0 0 0,0-1 0,-2 0 1,0 0-1,-1 0 0,-1-1 0,-1 0 0,-1 0 0,0 0 1,-1 0-1,-1-1 0,-1 1 0,-4-28 0,-1 29 69,-4 17 16,8 2-111,0 0 1,-1 1-1,1-1 0,0 0 1,0 1-1,1-1 0,-1 1 1,0-1-1,0 1 0,1-1 0,-1 1 1,1-1-1,-1 1 0,1 0 1,0-1-1,-1 4 0,0 3 0,1 0 0,0 0 0,0 0 0,0 0 0,1 0 0,0 0 0,1 0 0,0 0 0,0 0 0,1 0 0,0 0 0,4 7 0,-5-12 5,0 0 1,0-1-1,1 1 0,-1 0 1,1-1-1,-1 1 1,1-1-1,0 0 0,0 0 1,0 0-1,0 0 1,0-1-1,0 1 0,1-1 1,-1 0-1,1 0 1,-1 0-1,1 0 0,-1-1 1,1 1-1,-1-1 1,1 0-1,-1 0 0,1 0 1,0 0-1,-1-1 1,1 0-1,-1 1 0,1-1 1,4-2-1,0-1 23,1 0 1,-1 0-1,0 0 0,-1-1 1,1 0-1,-1-1 0,0 1 1,0-1-1,-1-1 0,0 1 1,0-1-1,0 0 0,-1-1 1,0 1-1,-1-1 0,7-14 1,-3 5 33,0-1 1,-2 0 0,0-1 0,-1 1-1,-1-1 1,4-34 0,-11 8-62,3 44 0,0 1 0,0-1 0,0 1 0,0-1 0,0 1 0,-1-1 0,1 1 0,0-1 0,-1 1 0,1-1 0,0 1 0,-1-1 0,1 1 0,0-1 0,-1 1 0,1-1 0,-1 1 0,1 0 0,-1-1 0,1 1 0,-1 0 0,1-1 0,-1 1 0,1 0 0,-2 0 0,1 0 0,0 0 0,-1 0 0,1 1 0,0-1 0,0 1 0,-1-1 0,1 1 0,0-1 0,0 1 0,0 0 0,0-1 0,0 1 0,0 0 0,0 0 0,0 0 0,0 0 0,-1 1 0,-5 8 0,-1 0 0,2 0 0,-1 0 0,2 1 0,-1 0 0,2 0 0,-5 14 0,-22 87 0,29-107 0,-3 15 0,1 0 0,1 1 0,0 0 0,1 27 0,2-45 0,0 0 0,0 1 0,0-1 0,0 0 0,1 1 0,-1-1 0,1 0 0,0 1 0,0-1 0,0 0 0,1 0 0,-1 0 0,1 0 0,-1 0 0,1 0 0,0-1 0,0 1 0,0-1 0,1 1 0,-1-1 0,1 0 0,-1 0 0,1 0 0,0 0 0,-1 0 0,1 0 0,0-1 0,0 1 0,1-1 0,-1 0 0,0 0 0,0 0 0,0-1 0,6 1 0,1 0 0,1-1 0,-1-1 0,1 0 0,-1-1 0,0 0 0,1 0 0,-1-1 0,0-1 0,-1 1 0,1-1 0,-1-1 0,1 0 0,-1-1 0,-1 1 0,17-15 0,-18 14 0,0 0 0,0-1 0,-1 0 0,1-1 0,-2 1 0,1-1 0,-1 0 0,0-1 0,0 1 0,-1-1 0,-1 0 0,1 0 0,-1 0 0,-1 0 0,0-1 0,0 1 0,0-15 0,-2 24 0,0 0 0,0 0 0,0 0 0,0-1 0,0 1 0,0 0 0,0 0 0,-1-1 0,1 1 0,0 0 0,0 0 0,0 0 0,0 0 0,0-1 0,-1 1 0,1 0 0,0 0 0,0 0 0,0 0 0,-1 0 0,1-1 0,0 1 0,0 0 0,0 0 0,-1 0 0,1 0 0,0 0 0,0 0 0,0 0 0,-1 0 0,1 0 0,0 0 0,0 0 0,-1 0 0,1 0 0,0 0 0,0 0 0,-1 0 0,1 0 0,0 0 0,0 0 0,0 0 0,-1 1 0,1-1 0,0 0 0,0 0 0,0 0 0,-1 0 0,1 0 0,0 0 0,0 1 0,0-1 0,0 0 0,0 0 0,-1 0 0,1 1 0,0-1 0,0 0 0,0 0 0,0 1 0,-12 10 0,8-5 0,0 1 0,0 0 0,1-1 0,0 1 0,0 0 0,1 1 0,0-1 0,0 0 0,-1 12 0,3-15 0,-1-1 0,1 0 0,0 0 0,0 1 0,1-1 0,-1 0 0,1 1 0,-1-1 0,1 0 0,0 0 0,0 0 0,1 0 0,-1 0 0,1 0 0,-1 0 0,1 0 0,0 0 0,0-1 0,0 1 0,0-1 0,1 0 0,-1 1 0,1-1 0,2 2 0,5 2-296,0-1-1,0-1 1,0 0 0,21 6-1,18-2-4002,-24-8-5647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3.978"/>
    </inkml:context>
    <inkml:brush xml:id="br0">
      <inkml:brushProperty name="width" value="0.025" units="cm"/>
      <inkml:brushProperty name="height" value="0.025" units="cm"/>
    </inkml:brush>
  </inkml:definitions>
  <inkml:trace contextRef="#ctx0" brushRef="#br0">5 25 18449,'0'-15'5875,"-1"45"-4349,0 54-1020,0-6-104,-1-23-191,3 0 0,14 102 0,-15-155-165,0-1 0,0 0 0,0 0-1,1 0 1,-1 1 0,0-1 0,1 0-1,-1 0 1,1 0 0,-1 0 0,1 0-1,0 0 1,-1 0 0,1 0 0,0 0-1,0 0 1,0 0 0,-1 0 0,1 0-1,0-1 1,2 2 0,-2-2 19,0 0 0,0 0 0,0 0 1,0 0-1,0 0 0,0 0 0,0 0 0,0 0 0,0 0 1,0 0-1,0-1 0,0 1 0,0-1 0,0 1 1,0 0-1,0-1 0,0 0 0,0 1 0,1-2 0,4-3 235,-1 0 1,1-1-1,-1 0 0,0 0 0,6-8 0,32-56-47,-2-1 0,-4-2 0,-2-2 0,24-81 0,-71 185-3080,-32 42-11696,30-53 6025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4.321"/>
    </inkml:context>
    <inkml:brush xml:id="br0">
      <inkml:brushProperty name="width" value="0.025" units="cm"/>
      <inkml:brushProperty name="height" value="0.025" units="cm"/>
    </inkml:brush>
  </inkml:definitions>
  <inkml:trace contextRef="#ctx0" brushRef="#br0">0 1 12204,'0'0'1697,"11"76"1410,-4-36-1057,3-6-1153,3-5-64,6-13-481,4-11-288,4-5-288,6-21-1121,0-14-1826,-2-7-2050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4.821"/>
    </inkml:context>
    <inkml:brush xml:id="br0">
      <inkml:brushProperty name="width" value="0.025" units="cm"/>
      <inkml:brushProperty name="height" value="0.025" units="cm"/>
    </inkml:brush>
  </inkml:definitions>
  <inkml:trace contextRef="#ctx0" brushRef="#br0">10 105 11275,'0'0'4655,"-1"11"-2830,0-7-1593,-5 46 485,5-47-587,1 1 0,0-1 0,0 1-1,0-1 1,0 0 0,0 1 0,1-1-1,0 1 1,-1-1 0,1 0 0,1 1-1,-1-1 1,2 3 0,-2-5-58,0 0 1,0 0-1,0-1 0,0 1 1,0 0-1,0-1 1,0 1-1,0-1 1,0 1-1,1-1 0,-1 0 1,0 1-1,0-1 1,0 0-1,1 0 1,-1 0-1,0 0 1,0 0-1,0 0 0,1 0 1,-1 0-1,0 0 1,0-1-1,1 1 1,-1-1-1,0 1 0,0-1 1,0 1-1,0-1 1,0 1-1,0-1 1,0 0-1,0 0 0,0 1 1,0-1-1,0 0 1,1-2-1,29-35 1436,-26 31-1456,0-1 1,-1 1-1,0-1 1,0 0-1,-1 0 1,0 0-1,-1 0 1,1 0-1,-2 0 1,1-1-1,0-12 1,-2 20-48,0 0 0,0 1 1,0-1-1,0 0 1,0 1-1,0-1 0,0 0 1,0 0-1,-1 1 0,1-1 1,0 0-1,0 1 0,-1-1 1,1 1-1,-1-1 1,1 0-1,0 1 0,-1-1 1,1 1-1,-1-1 0,1 1 1,-1-1-1,1 1 1,-1-1-1,0 1 0,1 0 1,-1-1-1,0 1 0,1 0 1,-1-1-1,0 1 0,1 0 1,-1 0-1,0 0 1,1 0-1,-1 0 0,0-1 1,0 1-1,1 1 0,-1-1 1,0 0-1,1 0 0,-1 0 1,0 0-1,1 0 1,-1 1-1,-1-1 0,0 1 22,-1 0-1,1 0 1,-1 0 0,1 0-1,0 0 1,-1 0-1,1 1 1,0-1 0,0 1-1,0-1 1,0 1-1,-3 3 1,-1 7 138,0 0 0,0 1 0,1-1 0,0 1 1,1 0-1,1 0 0,0 0 0,1 1 0,0-1 0,1 1 0,1-1 0,0 1 0,2 19 0,-1-32-148,-1 1-1,0-1 0,0 0 0,1 1 0,-1-1 0,0 0 0,1 0 0,-1 1 1,1-1-1,0 0 0,-1 0 0,1 0 0,0 0 0,0 0 0,0 0 0,0 0 1,0 0-1,0 0 0,0 0 0,0 0 0,0 0 0,0-1 0,0 1 1,1 0-1,1 0 0,-1-1-1,1 0 0,-1 1 1,1-1-1,-1 0 1,1 0-1,0-1 0,-1 1 1,1-1-1,-1 1 0,1-1 1,-1 0-1,4-1 0,3-2 18,-1 0 0,1-1 0,-1 0 0,0-1 0,15-12 0,-9 2-50,-1 0 0,0-1-1,-1 0 1,0-1-1,-2 0 1,0-1 0,-1 0-1,-1-1 1,-1 0 0,-1 0-1,7-36 1,-21 104-105,4-33 134,1-1 0,1 1 0,0 0 0,1-1 0,1 1 0,0 0-1,3 18 1,-2-32 0,-1 0 1,0 0-1,0 0 0,1 0 0,-1 0 0,1 0 0,-1 0 0,1 0 0,-1 0 0,1 0 0,0-1 1,-1 1-1,1 0 0,0 0 0,0-1 0,-1 1 0,1 0 0,0-1 0,0 1 0,0-1 1,0 1-1,0-1 0,0 0 0,0 1 0,0-1 0,0 0 0,0 0 0,0 1 0,0-1 0,0 0 1,0 0-1,0 0 0,0 0 0,0 0 0,0-1 0,0 1 0,0 0 0,0 0 0,0-1 1,2 0-1,1 0 29,0-1 0,0 0-1,-1 1 1,1-2 0,0 1 0,-1 0 0,1-1 0,4-4 0,12-16 28,0-2 0,25-42 0,-29 41-201,-16 26 128,0-1 0,0 1 1,0 0-1,0 0 0,0 0 0,1-1 1,-1 1-1,0 0 0,0 0 0,0 0 1,0 0-1,0-1 0,0 1 1,0 0-1,0 0 0,0 0 0,1 0 1,-1 0-1,0-1 0,0 1 0,0 0 1,0 0-1,0 0 0,1 0 0,-1 0 1,0 0-1,0 0 0,0 0 0,0 0 1,1-1-1,-1 1 0,0 0 0,0 0 1,0 0-1,1 0 0,-1 0 0,0 0 1,0 0-1,0 0 0,1 0 0,-1 0 1,0 0-1,0 1 0,0-1 1,0 0-1,1 0 0,-1 0 0,0 0 1,0 0-1,0 0 0,0 0 0,1 0 1,-1 0-1,0 1 0,0-1 0,0 0 1,0 0-1,0 0 0,0 0 0,1 1 1,-1-1-1,4 20-371,-4 42-290,0-49 608,2 115 483,-7 178 1603,3-294-1846,0 0 0,-1 0 0,0 0 0,0 0 0,-11 22-1,13-32-154,0 0-1,0 0 0,0-1 1,-1 1-1,1 0 0,0-1 0,-1 1 1,1 0-1,-1-1 0,1 0 1,-1 1-1,0-1 0,1 0 1,-1 0-1,0 0 0,0 0 1,-3 1-1,3-2-18,1 0 0,-1 0 0,0-1-1,0 1 1,0 0 0,0-1 0,0 1 0,0-1 0,0 0 0,1 1 0,-1-1 0,0 0 0,0 0 0,1 0 0,-1 0 0,1-1-1,-1 1 1,1 0 0,0-1 0,-1 1 0,1-1 0,-2-2 0,-6-8-104,0 0-1,1 0 1,1-1-1,0 0 1,0 0-1,1 0 1,1-1 0,0 0-1,1 0 1,1-1-1,-3-19 1,5 22-91,1 0-1,-1 0 1,2 0 0,0 0-1,0 1 1,1-1 0,0 0-1,1 1 1,0-1 0,1 1 0,1 0-1,0 0 1,0 0 0,10-14-1,2-1-4249,-3 3-2531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5.253"/>
    </inkml:context>
    <inkml:brush xml:id="br0">
      <inkml:brushProperty name="width" value="0.025" units="cm"/>
      <inkml:brushProperty name="height" value="0.025" units="cm"/>
    </inkml:brush>
  </inkml:definitions>
  <inkml:trace contextRef="#ctx0" brushRef="#br0">36 27 15535,'-4'9'3197,"-2"8"-2342,0 1 0,1 0-1,1 1 1,-4 31 0,7-42-724,0 0 0,1 0 0,-1 0 0,2 0 1,-1 0-1,1-1 0,0 1 0,1 0 0,0 0 0,0 0 0,0-1 1,1 0-1,0 1 0,9 13 0,-10-19-134,-1 0-1,1-1 1,0 1-1,0 0 1,0 0-1,1-1 1,-1 1-1,0-1 1,1 0-1,-1 0 1,0 0-1,1 0 1,-1 0 0,1 0-1,0-1 1,-1 1-1,1-1 1,0 0-1,-1 0 1,1 0-1,0 0 1,-1 0-1,1 0 1,0-1 0,-1 1-1,1-1 1,-1 0-1,1 0 1,-1 0-1,1 0 1,-1 0-1,0 0 1,3-2-1,3-3-134,0 1 0,0-1 0,-1 0 0,1-1 0,-1 0 0,-1 0 0,10-14-1,-6 3-44,0-1 0,-2 0 0,0-1 0,-1 0 0,-1 0 0,-1-1 0,-1 0 0,-1 0 0,2-34-1,-5 75 279,2-1-1,0 0 0,2 1 1,0-1-1,0 0 0,2-1 1,1 1-1,0-1 0,1-1 1,1 1-1,12 16 0,-20-32-130,0-1-1,1 1 1,-1-1 0,0 1-1,1-1 1,0 0 0,-1 0-1,1 0 1,0 0-1,-1 0 1,1 0 0,0 0-1,2 0 1,-3-1-224,0 0 0,0 0 0,0 0 1,0 0-1,-1 0 0,1 0 0,0 0 0,0 0 0,0 0 0,-1-1 0,1 1 1,0 0-1,0 0 0,0-1 0,-1 1 0,1-1 0,0 1 0,-1-1 0,1 1 1,0-1-1,-1 1 0,2-2 0,11-22-13390</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6.144"/>
    </inkml:context>
    <inkml:brush xml:id="br0">
      <inkml:brushProperty name="width" value="0.025" units="cm"/>
      <inkml:brushProperty name="height" value="0.025" units="cm"/>
    </inkml:brush>
  </inkml:definitions>
  <inkml:trace contextRef="#ctx0" brushRef="#br0">33 6 14061,'0'0'10063,"-4"13"-9070,-5 23-563,2 0 0,1 1-1,2 0 1,2 0 0,2 38 0,0-73-404,0 0 0,0 0 0,0 0 0,1 0 0,-1 0 0,1 0 0,-1-1 1,1 1-1,-1 0 0,1 0 0,0 0 0,0-1 0,0 1 0,0 0 0,0-1 0,1 1 1,-1-1-1,0 1 0,3 1 0,-3-3 5,0 1-1,1 0 1,0-1-1,-1 1 1,1-1 0,-1 0-1,1 1 1,-1-1-1,1 0 1,0 0-1,-1 0 1,1 0 0,0-1-1,-1 1 1,1 0-1,-1 0 1,1-1 0,1 0-1,4-2 101,-1 0 0,1 0-1,-1-1 1,0 0-1,0 0 1,-1 0 0,1-1-1,8-10 1,8-13 95,-2-1 1,-1-1-1,-2-1 0,25-59 1,-42 89-207,1-1 0,-1 1 0,1-1 0,0 1 0,-1 0 0,1-1 0,0 1 0,0 0-1,0 0 1,0-1 0,0 1 0,0 0 0,0 0 0,0 0 0,2-1 0,-3 2-14,1 1-1,-1-1 0,0 0 0,1 0 1,-1 0-1,1 0 0,-1 1 1,1-1-1,-1 0 0,0 0 0,1 1 1,-1-1-1,0 0 0,1 1 1,-1-1-1,0 0 0,0 1 0,1-1 1,-1 1-1,0-1 0,0 0 1,1 1-1,-1-1 0,0 1 0,0-1 1,0 1-1,0-1 0,0 0 1,0 1-1,0 0 0,7 57 140,-6-41-53,1 3-40,-2-12-36,1-1-1,-1 1 1,1-1 0,1 1 0,-1-1-1,1 1 1,1-1 0,-1 0-1,1 0 1,7 12 0,-9-18-8,0 0 1,-1-1 0,1 1 0,0 0 0,0-1 0,0 1-1,0-1 1,0 0 0,0 1 0,0-1 0,0 0 0,0 1-1,0-1 1,0 0 0,0 0 0,0 0 0,0 0 0,0 0-1,0 0 1,0 0 0,1 0 0,-1-1 0,0 1 0,0 0-1,0-1 1,0 1 0,-1-1 0,1 1 0,0-1 0,0 1-1,0-1 1,0 1 0,0-1 0,-1 0 0,1 0-1,1-1 1,28-35 353,-24 29-335,43-67-27,23-30 0,-57 93-1209,-7 16-1786,-8-1 2366,1-1 0,-1 1-1,1-1 1,-1 1 0,0-1-1,0 0 1,0 1 0,0-1 0,0 1-1,-1-1 1,0 5 0,-5 8-6962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6.473"/>
    </inkml:context>
    <inkml:brush xml:id="br0">
      <inkml:brushProperty name="width" value="0.025" units="cm"/>
      <inkml:brushProperty name="height" value="0.025" units="cm"/>
    </inkml:brush>
  </inkml:definitions>
  <inkml:trace contextRef="#ctx0" brushRef="#br0">32 51 15310,'0'0'6118,"-27"-51"-2915,22 51-1409,5 1-1314,0 12-415,6 4-65,3 0 0,7-1-289,-3-3-1120,3-5-1346,1-8-1345,-2-2-2466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7.142"/>
    </inkml:context>
    <inkml:brush xml:id="br0">
      <inkml:brushProperty name="width" value="0.025" units="cm"/>
      <inkml:brushProperty name="height" value="0.025" units="cm"/>
    </inkml:brush>
  </inkml:definitions>
  <inkml:trace contextRef="#ctx0" brushRef="#br0">0 1 12172,'1'10'3144,"9"446"8255,-12-286-9329,5-155-1864,3-21-41,5-24-93,-8-4-332,-2-55-1,-1 47 248,0 41 10,0 1 0,0-1-1,1 1 1,-1-1 0,0 1 0,1 0 0,-1-1 0,0 1 0,1 0 0,-1-1 0,1 1 0,-1 0-1,0 0 1,1-1 0,-1 1 0,1 0 0,-1 0 0,1 0 0,-1 0 0,1 0 0,-1-1 0,1 1-1,-1 0 1,1 0 0,-1 0 0,1 0 0,-1 0 0,1 0 0,-1 1 0,1-1 0,-1 0-1,1 0 1,-1 0 0,1 0 0,-1 1 0,1-1 0,-1 0 0,0 0 0,1 1 0,-1-1 0,1 0-1,-1 1 1,1-1 0,25 14-158,-24-13 155,0 0 10,0 1 0,1-1 0,-1 0 1,0 0-1,1 1 0,-1-2 1,1 1-1,-1 0 0,1 0 1,0-1-1,-1 0 0,1 1 1,0-1-1,-1 0 0,1 0 1,0 0-1,-1-1 0,1 1 1,0-1-1,3-1 0,-2 0 5,0-1 0,0-1 1,0 1-1,-1-1 0,1 1 0,-1-1 0,0 0 0,0 0 0,4-6 0,-7 8-7,1 1 0,0 0 0,0-1 1,0 1-1,0 0 0,0-1 0,0 1 0,0 0 0,0 0 0,0 0 0,1 0 0,-1 0 1,0 0-1,1 1 0,-1-1 0,1 0 0,-1 0 0,3 0 0,-4 2 2,1-1 0,0 0-1,-1 1 1,1-1-1,0 0 1,-1 1 0,1-1-1,-1 1 1,1-1 0,0 1-1,-1-1 1,1 1 0,-1 0-1,1-1 1,-1 1-1,0 0 1,1-1 0,-1 1-1,0 0 1,1-1 0,-1 1-1,0 0 1,0 0-1,0-1 1,0 3 0,3 11 59,-2 1 1,0 29 0,-1-27-43,0 7-11,0-13 2,0 0 0,0 0 0,1-1 0,4 16-1,-5-26-4,0 1 0,0-1-1,0 0 1,0 1-1,0-1 1,0 0-1,0 1 1,0-1-1,0 1 1,1-1-1,-1 0 1,0 0 0,0 1-1,0-1 1,1 0-1,-1 1 1,0-1-1,0 0 1,1 0-1,-1 1 1,0-1-1,1 0 1,-1 0 0,0 1-1,0-1 1,1 0-1,-1 0 1,1 0-1,-1 0 1,0 0-1,1 0 1,-1 0 0,0 1-1,1-1 1,-1 0-1,0 0 1,1 0-1,0-1 1,12-10 383,6-22-20,-19 33-377,12-24 22,-2 0 1,-1 0-1,-1-1 0,-1-1 0,5-32 0,-12 58-18,0-1 0,1 1 0,-1-1 0,0 1 0,0 0 0,1-1-1,-1 1 1,0 0 0,1-1 0,-1 1 0,0 0 0,1-1 0,-1 1 0,0 0 0,1 0 0,-1-1-1,1 1 1,-1 0 0,0 0 0,1 0 0,-1 0 0,1 0 0,-1 0 0,1-1 0,-1 1 0,1 0-1,-1 0 1,0 0 0,1 0 0,-1 1 0,1-1 0,-1 0 0,1 0 0,-1 0 0,1 0 0,-1 0-1,1 1 1,26 8-36,-6-2 36,-17-7 0,0 1 0,0-1 1,0 0-1,0 0 0,0-1 0,0 1 0,0-1 0,0 0 1,0 0-1,0 0 0,0-1 0,-1 1 0,1-1 1,0 0-1,-1 0 0,0 0 0,1 0 0,-1-1 0,0 1 1,3-4-1,-2 0-66,0 1 1,-1-1-1,0 1 1,0-1-1,-1 0 1,1 0-1,-1 0 0,-1 0 1,1 0-1,-1-1 1,0 1-1,0-9 1,0 9 25,0-4 1,0 0 1,-1 0-1,0 0 0,0 0 0,-3-10 0,3 19 45,0 1-1,0-1 1,0 1-1,0 0 1,0-1-1,0 1 1,0 0-1,-1-1 1,1 1-1,0 0 1,0-1-1,0 1 1,-1 0-1,1 0 1,0-1-1,0 1 1,-1 0 0,1 0-1,0-1 1,0 1-1,-1 0 1,1 0-1,0 0 1,-1-1-1,1 1 1,0 0-1,-1 0 1,1 0-1,0 0 1,-1 0-1,1 0 1,-1 0-1,1 0 1,0 0-1,-1 0 1,-13 9 185,-7 16 120,12-12-25,2-1 0,0 1 0,0 1 0,1-1 0,1 1 0,0 0 0,1 0 0,0 1 0,1-1 0,-1 27 0,4-40-276,0 1 1,0-1 0,0 0 0,0 0 0,0 0-1,1 1 1,-1-1 0,0 0 0,1 0-1,-1 0 1,1 0 0,-1 0 0,1 0 0,0 0-1,-1 0 1,1 0 0,0 0 0,0 0-1,0 0 1,0 0 0,0-1 0,0 1 0,0 0-1,0 0 1,2 0 0,0 0-74,1 1 1,0-1-1,0-1 1,-1 1-1,1 0 1,0-1-1,0 0 1,6 0-1,-1-1-1006,1 0 1,-1 0-1,0-1 0,1 0 0,-1-1 0,14-6 1,3-6-4284,-1-6-1035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40.864"/>
    </inkml:context>
    <inkml:brush xml:id="br0">
      <inkml:brushProperty name="width" value="0.025" units="cm"/>
      <inkml:brushProperty name="height" value="0.025" units="cm"/>
    </inkml:brush>
  </inkml:definitions>
  <inkml:trace contextRef="#ctx0" brushRef="#br0">1 0 2530,'0'0'-1121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7.501"/>
    </inkml:context>
    <inkml:brush xml:id="br0">
      <inkml:brushProperty name="width" value="0.025" units="cm"/>
      <inkml:brushProperty name="height" value="0.025" units="cm"/>
    </inkml:brush>
  </inkml:definitions>
  <inkml:trace contextRef="#ctx0" brushRef="#br0">114 3 11723,'0'0'8429,"-11"0"-5594,11 0-2832,-3-1 124,0 0 1,0 1 0,0 0 0,0 0 0,0 0 0,0 0 0,0 0 0,0 0-1,0 1 1,0 0 0,0-1 0,1 1 0,-1 0 0,0 0 0,0 1-1,0-1 1,1 1 0,-1-1 0,1 1 0,-1 0 0,1 0 0,0 0 0,0 0-1,-1 0 1,2 0 0,-1 1 0,0-1 0,0 1 0,1-1 0,-3 6 0,-14 47 415,17-51-510,0 0 0,1 0-1,-1 0 1,1 1-1,-1-1 1,1 0-1,1 0 1,-1 1-1,1-1 1,-1 0-1,3 6 1,-2-9-26,-1 0 0,1 0 0,0-1 0,0 1 0,0 0 0,0-1 0,0 1 0,0 0 0,0-1 0,0 1 0,0-1 0,0 0 0,0 1 1,0-1-1,0 0 0,0 0 0,0 1 0,1-1 0,-1 0 0,0 0 0,0 0 0,0-1 0,0 1 0,0 0 0,1 0 0,-1-1 0,0 1 0,0 0 0,0-1 0,1 0 0,33-15 143,-18 6-198,-8 3-281,0 1 0,1 0 0,-1 1 0,1 0 0,0 1 0,0 0 0,1 0 0,-1 1 0,1 1 0,20-3 0,-30 5 333,0 0 0,0 0 1,0 0-1,0 0 0,-1 0 1,1 0-1,0 0 0,0 1 1,0-1-1,0 0 0,-1 0 1,1 1-1,0-1 0,0 1 1,-1-1-1,1 1 0,0-1 1,-1 1-1,1-1 0,0 1 1,-1-1-1,1 1 0,-1 0 1,1 0-1,-1-1 0,1 1 1,-1 0-1,1 1 0,-1 27 894,-2-21-636,0-1 0,-1 1 0,0 0 0,0-1-1,-7 11 1,-37 40 515,43-53-800,0-1 1,-1 0-1,0 0 1,1-1-1,-2 1 1,1-1-1,0 0 0,0-1 1,-1 1-1,-6 1 1,11-4-51,1 1 0,-1-1 1,1 0-1,-1 0 1,1 0-1,-1 0 1,0 0-1,1 0 0,-1 0 1,1 0-1,-1 0 1,1 0-1,-1 0 1,1 0-1,-1-1 0,0 1 1,1 0-1,-1 0 1,1-1-1,-1 1 1,1 0-1,-1-1 0,1 1 1,0 0-1,-1-1 1,1 1-1,-1 0 1,1-1-1,0 1 0,-1-1 1,1 1-1,0-1 1,-1 1-1,1-1 1,0 1-1,0-1 0,0 1 1,-1-2-1,0-25-3659,1 19 2591,2-37-5761,8-10-3770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7.862"/>
    </inkml:context>
    <inkml:brush xml:id="br0">
      <inkml:brushProperty name="width" value="0.025" units="cm"/>
      <inkml:brushProperty name="height" value="0.025" units="cm"/>
    </inkml:brush>
  </inkml:definitions>
  <inkml:trace contextRef="#ctx0" brushRef="#br0">89 1 10858,'0'0'14393,"4"14"-13102,4 54-403,-2 1 0,-3 79 0,-3-108-893,1-1 0,2 1-1,2-1 1,13 52 0,-15-85-3480,-6-24 2080,-10-31 898,-107-174 6485,119 222-5930,1 1 0,-1-1 0,1 0 0,0 1 0,-1-1 0,1 0 0,0 1 0,0-1 0,0 0-1,-1 1 1,1-1 0,0 0 0,0 1 0,0-1 0,0 0 0,0 0 0,0 1 0,0-1 0,1 0-1,-1 1 1,0-1 0,0 0 0,0 1 0,1-1 0,-1 0 0,0 1 0,1-1 0,-1 1 0,1-1-1,-1 0 1,1 0 0,1 0-13,0 1-1,-1-1 1,1 0-1,0 1 0,-1-1 1,1 1-1,0 0 1,0-1-1,0 1 1,-1 0-1,1 0 1,3 1-1,69 14-3655,-54-10-104,1-3-1613,-1-1-2061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8.205"/>
    </inkml:context>
    <inkml:brush xml:id="br0">
      <inkml:brushProperty name="width" value="0.025" units="cm"/>
      <inkml:brushProperty name="height" value="0.025" units="cm"/>
    </inkml:brush>
  </inkml:definitions>
  <inkml:trace contextRef="#ctx0" brushRef="#br0">0 1 16976,'0'0'9043,"0"13"-7254,0 9-1176,3 91 1987,-2-98-2421,1-1 0,0 1 0,0-1 0,2 0-1,9 25 1,-13-38-173,0-1 0,0 1 0,0-1 0,0 0 0,0 1 0,0-1 0,1 1 0,-1-1 0,0 0 0,0 1 0,1-1-1,-1 0 1,0 1 0,0-1 0,1 0 0,-1 1 0,0-1 0,1 0 0,-1 1 0,1-1 0,-1 0 0,0 0 0,1 0 0,-1 1 0,1-1-1,-1 0 1,0 0 0,1 0 0,-1 0 0,1 0 0,-1 0 0,1 0 0,-1 0 0,1 0 0,9-13 190,2-23-18,-12 36-178,6-36-610,-1 1 0,-1-42-1,-3 79 278,-1 0 0,1 0 0,-1 0 0,1 0 0,0 0 0,0-1 0,0 1 0,0 0 0,0-1 0,0 1 0,1-1 0,-1 1 0,0-1 0,1 0 0,-1 1-1,1-1 1,0 0 0,-1 0 0,1 0 0,0 0 0,3 1 0,1 0-967,-1 0 0,1 0 1,0-1-1,-1 0 0,1 0 0,7 0 0,16-1-5175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8.935"/>
    </inkml:context>
    <inkml:brush xml:id="br0">
      <inkml:brushProperty name="width" value="0.025" units="cm"/>
      <inkml:brushProperty name="height" value="0.025" units="cm"/>
    </inkml:brush>
  </inkml:definitions>
  <inkml:trace contextRef="#ctx0" brushRef="#br0">102 486 11211,'0'0'10639,"-8"0"-8632,5-1-1888,0 1-1,0 0 0,1 0 1,-1 0-1,0 0 1,0 0-1,0 1 1,1-1-1,-1 1 0,0 0 1,0 0-1,1 0 1,-1 0-1,1 0 1,-1 1-1,-3 2 0,2 0 39,0 0-1,1-1 0,0 2 0,0-1 0,0 0 1,0 1-1,0-1 0,1 1 0,0 0 1,-3 7-1,3-4 147,0 0-1,0 1 1,1-1 0,0 0 0,0 1-1,1 12 1,0-20-292,0-1 1,0 1-1,0-1 1,0 1-1,0-1 0,0 1 1,0 0-1,1-1 1,-1 1-1,0-1 0,0 1 1,0-1-1,1 1 1,-1-1-1,0 1 0,0-1 1,1 1-1,-1-1 1,0 1-1,1-1 0,-1 1 1,1-1-1,-1 1 0,0-1 1,1 0-1,-1 1 1,1-1-1,-1 0 0,1 0 1,0 1-1,-1-1 1,1 0-1,-1 0 0,2 1 1,24-7 236,-19 3-192,0-1 0,-1 1 0,1-2 0,-1 1-1,7-6 1,1-5-42,-1 0-1,0-1 0,-1-1 1,-1 0-1,0 0 0,-1-1 1,-1-1-1,-1 1 0,9-32 1,-23 73-622,2-9 602,0 1 1,0-1-1,1 1 1,1 0 0,1 0-1,0 0 1,3 30 0,-2-44 15,0-1 1,0 1-1,1-1 1,-1 1-1,0 0 1,1-1-1,-1 1 1,0-1-1,1 1 1,-1 0-1,1-1 1,-1 1-1,1-1 1,-1 0-1,1 1 1,-1-1-1,1 1 1,0-1-1,-1 0 1,1 1-1,-1-1 1,1 0-1,0 0 1,-1 0-1,1 1 1,0-1 0,0 0-1,-1 0 1,1 0-1,0 0 1,-1 0-1,1 0 1,0 0-1,-1-1 1,1 1-1,0 0 1,-1 0-1,1 0 1,0-1-1,-1 1 1,1 0-1,-1-1 1,1 1-1,0 0 1,-1-1-1,1 1 1,-1-1-1,1 1 1,-1-1-1,1 1 1,0-2-1,28-26 607,-15 6-493,-1-1 0,0 0 0,-2-1 0,0 0 0,-2 0 0,-1-1 0,9-48-1,-9 20-44,-2 0 0,-2-99 0,-14 110-202,10 41 117,0 0 0,0 1 0,0-1-1,-1 1 1,1-1 0,0 1 0,-1-1 0,1 0 0,-1 1-1,1-1 1,0 1 0,-1 0 0,1-1 0,-1 1 0,1-1 0,-1 1-1,0 0 1,1-1 0,-1 1 0,1 0 0,-1-1 0,-1 1 0,1 0-5,0 1 0,0-1 0,0 0 0,0 1 1,1-1-1,-1 1 0,0-1 0,0 1 0,0 0 1,1-1-1,-1 1 0,0 0 0,0 0 1,1-1-1,-1 1 0,1 0 0,-1 0 0,1 0 1,-1 0-1,0 2 0,-6 12 2,1 1 1,0 0-1,1 0 0,0 0 1,2 1-1,-4 30 0,2 106 239,5-145-223,0 4 24,0 0 0,0 0 0,2 0 0,-1 0 0,2 0 0,-1-1 0,2 1 0,6 17 0,-8-26-22,0 1 0,1 0 0,0 0 0,-1-1-1,1 0 1,0 1 0,0-1 0,1 0 0,-1 0 0,1-1-1,-1 1 1,1-1 0,0 0 0,0 0 0,0 0 0,0 0 0,0-1-1,1 0 1,-1 1 0,0-2 0,1 1 0,-1 0 0,1-1-1,-1 0 1,0 0 0,6-1 0,-7 1-9,0-1 0,0 1 0,-1-1 0,1 0 0,0 0 0,0 0 0,0 0 0,-1 0 0,1-1 0,-1 1 0,1-1 0,-1 0 0,0 0 0,1 0 0,-1 0 0,0 0 0,0 0 0,0-1 0,-1 1 0,1-1 0,-1 1 0,1-1 0,-1 1 0,0-1 0,0 0 0,0 0 0,0 0 0,0 1 0,-1-1 0,1-6 0,2-11 0,-1-1 0,-1 0 0,-2-29 0,0 21 0,1 15 0,-2 33 0,3 35 0,-1-53 0,0-1 0,1 1 0,-1-1 0,0 1 0,0 0 0,1-1 0,-1 1 0,0-1 0,0 0 0,1 1 0,-1-1 0,1 1 0,-1-1 0,0 1 0,1-1 0,-1 0 0,1 1 0,-1-1 0,1 0 0,-1 0 0,1 1 0,-1-1 0,1 0 0,-1 0 0,1 0 0,0 1 0,-1-1 0,1 0 0,-1 0 0,1 0 0,-1 0 0,1 0 0,0 0 0,-1 0 0,1-1 0,-1 1 0,1 0 0,-1 0 0,1 0 0,-1 0 0,1-1 0,-1 1 0,1 0 0,-1-1 0,1 1 0,-1 0 0,1-1 0,-1 1 0,1 0 0,-1-1 0,0 1 0,1-1 0,-1 1 0,1-1 0,21-24 0,-19 16 0,0 0 0,0 0 0,-1 0 0,0 0 0,-1-1 0,0 1 0,0 0 0,-1-11 0,-10 76 0,10-43 0,-1 1 0,2 0 0,0 0 0,0-1 0,2 1 0,-1-1 0,6 15 0,-6-24 0,0 0 0,-1 0 0,2-1 0,-1 1 0,0 0 0,1-1 0,-1 0 0,1 0 0,0 0 0,0 0 0,1 0 0,-1 0 0,1-1 0,-1 0 0,1 1 0,0-1 0,-1-1 0,1 1 0,0 0 0,0-1 0,0 0 0,1 0 0,-1 0 0,0-1 0,0 1 0,0-1 0,6 0 0,-2 0-463,0 0 0,1-1-1,-1 0 1,0-1 0,0 1 0,11-5 0,-14 4-220,0 0 0,0-1 1,0 1-1,0-1 1,-1 0-1,1 0 1,-1-1-1,0 1 0,0-1 1,0 0-1,0 0 1,-1 0-1,1-1 1,-1 1-1,0-1 1,4-10-1,5-21-12305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49.311"/>
    </inkml:context>
    <inkml:brush xml:id="br0">
      <inkml:brushProperty name="width" value="0.025" units="cm"/>
      <inkml:brushProperty name="height" value="0.025" units="cm"/>
    </inkml:brush>
  </inkml:definitions>
  <inkml:trace contextRef="#ctx0" brushRef="#br0">1 45 18321,'0'0'12807,"4"14"-11953,-1-1-656,1 4-77,0-1-1,2 1 0,-1-1 1,15 27-1,-18-40-129,0 0-1,0 1 1,0-1 0,0 0-1,0 0 1,1-1 0,-1 1 0,1 0-1,-1-1 1,1 1 0,0-1-1,0 0 1,0 0 0,1 0-1,-1-1 1,0 1 0,1-1-1,-1 0 1,1 1 0,-1-2-1,1 1 1,0 0 0,-1-1 0,1 1-1,0-1 1,-1 0 0,1-1-1,0 1 1,-1 0 0,1-1-1,4-1 1,-4 0-50,0 0-1,1 0 1,-1-1 0,0 0-1,0 1 1,0-1 0,0-1-1,-1 1 1,1 0 0,-1-1 0,0 0-1,0 0 1,0 0 0,-1 0-1,1 0 1,-1-1 0,0 1-1,0-1 1,1-5 0,2-7-188,0-1 0,-1 1 1,3-34-1,-4 6 50,-3 42 116,-1 14 26,1-5 47,-3 72-303,-2 67 682,9-50-8407,1-63-3676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30.192"/>
    </inkml:context>
    <inkml:brush xml:id="br0">
      <inkml:brushProperty name="width" value="0.025" units="cm"/>
      <inkml:brushProperty name="height" value="0.025" units="cm"/>
    </inkml:brush>
  </inkml:definitions>
  <inkml:trace contextRef="#ctx0" brushRef="#br0">13455 509 1794,'116'26'436,"-91"-22"3742,-1 0 3753,-78-12-7176,-113-8-448,-56 13-165,-303-44-1,-952-161 2710,932 145-2629,-312-34-157,-4 31 139,-547 32 277,-2 35-127,1274 0-314,-1699 34 153,1093 5-137,-1335 249 0,1561-160 82,421-98 190,2 5 1,1 3-1,-109 66 1,171-87-283,1 1 0,1 2 1,0 1-1,2 1 0,-46 52 1,64-64-54,1 0 0,0 1 0,1 0 1,0 0-1,1 1 0,0-1 0,-7 27 0,11-29-3,0-1-1,1 1 0,0 0 1,1 0-1,0 0 1,0 0-1,1 0 0,0 0 1,1 0-1,0 0 0,1-1 1,4 12-1,-1-8 3,1-1-1,1 0 1,-1 0 0,2-1-1,0 0 1,0 0 0,1-1-1,0 0 1,1-1 0,0 0-1,0-1 1,1 0-1,0-1 1,15 7 0,27 11 60,111 36 0,-153-57-47,199 59 59,261 41 0,228-3-165,2223 136-75,-1015-177 32,2481-237-1,-3133 27 1162,-26-118 273,-1212 263-1239,331-114 468,-315 105-492,0-1 0,-2-3-1,0 0 1,-1-2 0,-1-1 0,-1-2 0,50-50-1,-68 61-15,-1-1-1,-1 0 1,0-1-1,-1 0 1,0 0-1,-1-1 1,0 0-1,-2 0 1,0-1-1,0 0 1,-1 0-1,-1 0 1,-1 0-1,-1 0 0,0-25 1,-2 21-14,-1 1 0,-1-1 0,-1 1 0,0 0 0,-2 0 0,0 0 0,-1 1 0,-1 0 0,-1 0 0,0 1 0,-1 0 0,-18-22 0,2 8-186,-1 2 0,-2 1 0,0 2 0,-2 0 1,-1 2-1,0 2 0,-2 1 0,-53-25 1,-6 5-1954,-2 5 0,-111-28 0,-36 1-7548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12.914"/>
    </inkml:context>
    <inkml:brush xml:id="br0">
      <inkml:brushProperty name="width" value="0.025" units="cm"/>
      <inkml:brushProperty name="height" value="0.025" units="cm"/>
    </inkml:brush>
  </inkml:definitions>
  <inkml:trace contextRef="#ctx0" brushRef="#br0">1247 87 6278,'0'0'662,"-9"-1"1377,-20-4-229,1-1 0,0-1-1,-42-18 1,42 15-1551,0 2 0,-1 1 0,0 1 0,0 1 0,0 1 0,-1 2 0,1 1 0,-32 4 0,-9 3-271,0 3 0,-85 23 1,127-24 61,1 1 0,0 1 1,0 2-1,1 1 0,1 0 1,0 2-1,1 1 0,1 1 1,0 1-1,1 1 0,1 1 1,1 1-1,1 1 0,1 0 1,1 2-1,0 0 0,2 0 1,1 2-1,1 0 0,2 0 1,0 1-1,2 0 0,1 1 0,1 0 1,1 1-1,1-1 0,0 46 1,3-42-68,1 0 1,2 0-1,1 0 1,2 0-1,1-1 1,13 45-1,-15-67 6,0 0 0,1 0-1,0-1 1,0 1 0,1-1-1,0 0 1,0 0 0,1-1-1,0 1 1,0-1 0,1 0-1,0-1 1,0 0 0,0 0-1,1 0 1,0-1 0,0 0-1,1-1 1,-1 0 0,1 0-1,0-1 1,0 0 0,0 0-1,0-1 1,1-1-1,9 2 1,12-2 91,0-1-1,0-1 1,0-1-1,0-2 1,0-1-1,-1-2 1,49-16-1,7-10 6,104-56 0,-93 41 142,-2-5 0,-2-4 0,-4-4 0,-1-4 0,78-76 0,-147 122 100,0-2 1,-1 0-1,21-31 1,-35 45-190,0 1 0,0-1 0,0 0 0,-1-1 0,0 1 0,0 0 0,-1-1 0,0 1 0,0-1 0,-1 0 0,0 0 0,0 0 0,-1 0 0,0 1 0,0-1 0,-2-11 0,-1 13-73,0 0-1,0 0 1,0 0-1,0 1 0,-1 0 1,0 0-1,0 0 1,-1 0-1,1 0 0,-1 1 1,0 0-1,0 0 1,0 0-1,-1 1 0,1-1 1,-1 1-1,0 1 1,0-1-1,-10-2 0,-14-5-46,-1 1-1,-46-7 0,28 10-604,-76-2 0,9 8-3004,48 1-351,14-1-1140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2:52.561"/>
    </inkml:context>
    <inkml:brush xml:id="br0">
      <inkml:brushProperty name="width" value="0.025" units="cm"/>
      <inkml:brushProperty name="height" value="0.025" units="cm"/>
    </inkml:brush>
  </inkml:definitions>
  <inkml:trace contextRef="#ctx0" brushRef="#br0">287 1440 6790,'-9'1'5136,"-42"8"-2206,37-7 733,559-33 804,2-38-4350,-316 38 792,841-97 802,4 63-1169,-191 46 173,-1252 0-790,-446 42-1243,-1075 188 501,1042-148 630,808-60 203,26-1-100,27 1-323,292 2 338,-180-7 85,464-27-140,1-36-85,-107 10 147,947-58 617,-1136 108 187,-263-28 411,-11 14-1100,-1-1-1,-1-1 1,0-1 0,26-41-1,-35 47 35,-2-1-1,-1-1 1,0 1-1,-1-1 0,0-1 1,-2 1-1,0-1 1,2-20-1,1-31 276,-3 0-1,-3 0 1,-8-82 0,-4 92-352,-2 2 0,-3-1 1,-25-62-1,10 32 130,30 90-157,0-1-1,0 1 0,1-1 1,-1 1-1,0-1 1,0 1-1,0-1 0,0 1 1,-1-1-1,1 1 1,0-1-1,0 1 0,0-1 1,0 1-1,0-1 1,-1 0-1,1 1 0,0-1 1,0 1-1,-1-1 1,1 1-1,0-1 0,-1 0 1,1 1-1,0-1 1,-1 0-1,1 1 0,-1-1 1,1 0-1,0 1 1,-1-1-1,1 0 0,-1 0 1,1 0-1,-2 1 1,-28 4-58,-44-6 247,65 0-260,-170-18 71,-28-2 39,-498 34-63,0 50 14,199-16-12,-85-4-810,-565 57 705,1114-94 138,-13-1 0,0 3-1,1 2 1,-99 33-1,150-42-10,-1 0 0,1 0 0,0 0 0,0 1 0,0 0 0,0 0 0,0-1 0,1 2 0,-1-1 0,1 0 0,-1 0 1,1 1-1,0 0 0,-1-1 0,1 1 0,1 0 0,-4 5 0,5-5 4,-1-1 0,1 1 0,0 0 0,0-1 0,0 1 0,1-1 0,-1 1 0,0-1 0,1 1 0,0-1 0,-1 1 0,1-1 0,0 1 0,0-1 1,1 0-1,-1 1 0,0-1 0,1 0 0,-1 0 0,1 0 0,0 0 0,4 3 0,8 12 6,0 0 1,-1 0-1,0 2 1,-2-1-1,0 2 0,-1-1 1,-1 2-1,-1-1 1,-1 1-1,9 43 0,-5 3-10,-4 2 0,-1 81 1,-6-146 16,0 5-22,11 200 698,-7-174-842,1 0 0,2 0 0,22 62 0,-28-95-647,0 2-124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3:52.897"/>
    </inkml:context>
    <inkml:brush xml:id="br0">
      <inkml:brushProperty name="width" value="0.025" units="cm"/>
      <inkml:brushProperty name="height" value="0.025" units="cm"/>
    </inkml:brush>
  </inkml:definitions>
  <inkml:trace contextRef="#ctx0" brushRef="#br0">5835 430 8840,'-309'-100'3010,"162"58"-2919,-178-26 1,-992-76-3338,147 126 5824,864 37-2302,1 14 0,-408 96 0,597-100-179,1 6 0,2 5 0,-144 72 0,201-84 259,2 4 1,1 1 0,1 3-1,2 3 1,2 1 0,1 2 0,3 3-1,-44 55 1,70-77-326,1 1-1,1 1 1,1 1 0,1 1 0,2-1-1,0 2 1,2 0 0,1 0 0,2 1-1,0 0 1,2 0 0,1 1 0,1-1-1,2 1 1,1 0 0,1-1 0,2 1-1,1-1 1,1 1 0,1-1 0,2-1-1,1 1 1,1-1 0,25 47 0,-17-44-28,1-1 0,2-1 0,0-1 0,3-1 1,0-1-1,1-1 0,2-1 0,55 39 0,-41-38 1,0-1 1,2-3-1,0-1 0,1-3 0,1-1 0,48 10 0,-15-10 15,0-2-1,157 4 0,-110-18 35,135-19 1,-63-9 93,306-86 1,176-111-566,-56-33 327,-452 174 110,243-159-1,-356 204 149,-2-2 0,-2-2 0,93-97 0,-131 123-94,-1-1 1,-1 0 0,0-2 0,-2 1-1,0-2 1,-1 0 0,-1 0 0,-1 0-1,-1-1 1,-1-1 0,-1 1 0,-1-1-1,-1 0 1,-1-1 0,0-29-1,-4 40 60,0 1 0,0 0-1,-2-1 1,1 1-1,-1 0 1,-1 0-1,0 1 1,-1-1 0,0 1-1,-1 0 1,-11-16-1,6 12-29,-2 0-1,0 1 0,0 0 0,-1 1 0,-1 0 1,-29-18-1,2 6-75,0 3 1,-2 2-1,0 1 1,-2 3 0,-55-13-1,-7 4-32,-1 5-1,-176-9 1,-228 31-934,-97 64-3402,299-17 279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47.261"/>
    </inkml:context>
    <inkml:brush xml:id="br0">
      <inkml:brushProperty name="width" value="0.025" units="cm"/>
      <inkml:brushProperty name="height" value="0.025" units="cm"/>
    </inkml:brush>
  </inkml:definitions>
  <inkml:trace contextRef="#ctx0" brushRef="#br0">15412 17 6854,'0'0'5344,"11"-12"-5311,-10 9-2879,-182 12 5800,32-1-2844,-340-3-3709,-245-17 8902,237 3-2706,166 6-4682,-1347 15 179,134-7-1770,871-3 6337,391-1-1959,-1809 33 1944,-323 35-2700,1084-28 436,372-8 1761,672-30-1572,-372-43 1,602 33-43,-317-32 1671,262 32-1720,-152 11 0,219 2 139,-59 14 1,63-11 365,-77 8-1,116-17-1028,0 0 0,1 0 0,-1 0 0,0 0 0,0 0 0,0 0 0,1 0 0,-1 0 0,0 0 0,0 0 0,1 0 0,-1-1 0,0 1 0,1 0 0,-1-1 1,0 1-1,1 0 0,-1-1 0,0 1 0,1-1 0,-1 1 0,0-1 0,1 1 0,-1-1 0,1 1 0,-1-1 0,1 0 0,0 1 0,-1-1 0,1 0 0,0 1 0,-1-1 0,1 0 0,0 1 0,0-2 0,1-29-5617,7 0-1616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41.422"/>
    </inkml:context>
    <inkml:brush xml:id="br0">
      <inkml:brushProperty name="width" value="0.025" units="cm"/>
      <inkml:brushProperty name="height" value="0.025" units="cm"/>
    </inkml:brush>
  </inkml:definitions>
  <inkml:trace contextRef="#ctx0" brushRef="#br0">80 17 3299,'0'0'1756,"-9"1"1661,3-1-2566,-34 3 249,16 8 3371,26-7-1479,20 1-1820,135 3 2620,80-9-2613,-95-1-555,666-20 1168,44-1-920,-831 25-944,-21-2 68,0 0 0,1 0 1,-1 0-1,0 0 1,0 0-1,0 0 1,0 0-1,0 0 0,1 1 1,-1-1-1,0 0 1,0 0-1,0 0 1,0 0-1,0 0 0,0 0 1,0 0-1,1 0 1,-1 0-1,0 1 1,0-1-1,0 0 0,0 0 1,0 0-1,0 0 1,0 0-1,0 0 1,0 1-1,0-1 0,0 0 1,0 0-1,0 0 1,0 0-1,0 0 1,0 1-1,0-1 0,0 0 1,0 0-1,0 0 1,0 0-1,0 0 0,0 1 1,0-1-1,0 0 1,0 0-1,0 0 1,0 0-1,0 0 0,0 0 1,-1 0-1,1 1 1,0-1-1,0 0 1,-2 1-104,-1 1 0,1-1 0,-1 0 0,1 0 0,-1 0 0,1 0 0,-1 0 0,0-1 0,0 1 0,-4 0 0,-51 0-5386,29-4 261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48.754"/>
    </inkml:context>
    <inkml:brush xml:id="br0">
      <inkml:brushProperty name="width" value="0.025" units="cm"/>
      <inkml:brushProperty name="height" value="0.025" units="cm"/>
    </inkml:brush>
  </inkml:definitions>
  <inkml:trace contextRef="#ctx0" brushRef="#br0">35 138 18546,'0'0'2455,"5"-9"-464,1-1-1564,1 0 0,0 1-1,0 0 1,1 1 0,0 0-1,0 0 1,1 1 0,0 0-1,1 0 1,-1 1 0,1 0-1,16-7 1,-19 10-370,0-1-1,1 2 1,-1-1-1,0 1 1,1 0 0,0 0-1,0 1 1,-1 0-1,15 0 1,-21 1-60,0 1-1,0-1 1,0 1 0,0-1 0,0 0 0,0 1-1,-1 0 1,1-1 0,0 1 0,0-1 0,-1 1-1,1 0 1,0-1 0,-1 1 0,1 0-1,-1 0 1,1 0 0,-1-1 0,1 1 0,-1 0-1,0 0 1,1 0 0,-1 0 0,0 0-1,0 0 1,0 0 0,0 0 0,1 0 0,-1 0-1,0 0 1,-1 0 0,1 0 0,0 0 0,0-1-1,-1 3 1,-9 36 525,-1-17-203,0-1 0,-2 0 1,0-1-1,-1-1 1,-18 19-1,-32 47 840,64-85-1155,-1 0 0,1 1 1,-1-1-1,1 1 1,-1-1-1,1 1 0,0-1 1,-1 1-1,1-1 0,0 1 1,0 0-1,0-1 1,-1 1-1,1-1 0,0 1 1,0 0-1,0-1 1,0 1-1,0-1 0,0 1 1,0 0-1,0-1 1,0 1-1,0-1 0,0 1 1,0 0-1,1-1 1,-1 1-1,0-1 0,0 1 1,1 0-1,-1-1 1,1 1-1,22 2 46,49-19-89,-48 10 28,-17 4-49,0 1 0,0 0 0,0 0 0,0 1 0,1 0-1,-1 0 1,0 0 0,12 3 0,-17-2 51,0 0 0,0 0 0,0 0 0,0 0 0,0 0 0,-1 0 0,1 1 0,0-1 0,-1 1 0,1-1-1,-1 1 1,0-1 0,1 1 0,-1 0 0,0 0 0,0-1 0,0 1 0,0 0 0,0 0 0,-1 0 0,1 0 0,-1 0 0,1 0 0,-1 1 0,0-1 0,1 0 0,-1 0 0,0 0-1,0 0 1,-1 0 0,1 0 0,0 0 0,-2 3 0,1 2 38,-1 1-1,-1-1 1,1-1-1,-1 1 1,0 0-1,-1 0 0,0-1 1,0 0-1,0 0 1,0 0-1,-1 0 1,0-1-1,-10 9 1,-12 8 204,-46 31-1,57-42-215,5-3-17,2-2 0,1 1 0,-1-1 0,0-1 0,0 0 0,0 0 0,-1-1 0,0 0 0,0 0 0,0-1 0,0 0 0,-12 0 0,22-2 2,0-1-1,-1 0 1,1 0 0,-1 0-1,1 0 1,-1 0-1,1 0 1,-1-1 0,1 1-1,0 0 1,-1 0 0,1 0-1,-1 0 1,1 0-1,0-1 1,-1 1 0,1 0-1,-1 0 1,1-1 0,0 1-1,-1 0 1,1 0 0,0-1-1,-1 1 1,1 0-1,0-1 1,0 1 0,-1-1-1,1 1 1,0 0 0,0-1-1,0 1 1,0-1 0,-1 1-1,1 0 1,0-1-1,0 0 1,6-20 60,21-17-682,32-10-6161,-22 19 77,-3 0-1928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49.113"/>
    </inkml:context>
    <inkml:brush xml:id="br0">
      <inkml:brushProperty name="width" value="0.025" units="cm"/>
      <inkml:brushProperty name="height" value="0.025" units="cm"/>
    </inkml:brush>
  </inkml:definitions>
  <inkml:trace contextRef="#ctx0" brushRef="#br0">82 0 19506,'0'0'10992,"-9"9"-10250,4-4-597,-41 43 734,44-46-854,-1 1 0,1 0 0,0 0 0,0 0 1,1 0-1,-1 0 0,1 0 0,0 1 0,-1-1 0,1 1 1,1-1-1,-1 1 0,0-1 0,1 1 0,0-1 0,0 1 1,0-1-1,0 1 0,1 3 0,0-6-26,0 0 1,0 0-1,-1 0 1,1 0-1,0-1 1,0 1-1,0 0 1,0-1-1,0 1 1,0 0-1,1-1 1,-1 0-1,0 1 1,0-1-1,0 0 1,0 1-1,1-1 1,-1 0-1,0 0 1,0 0-1,0 0 1,2 0-1,36-1-80,-28 1 3,16-1-329,-18 0 204,0 0 0,0 1 0,0 0 0,0 1 0,10 2 0,-17-3 180,-1 1-1,1-1 1,0 1 0,-1-1 0,1 1 0,0 0 0,-1 0-1,1 0 1,-1 0 0,1 0 0,-1 0 0,0 0 0,0 1-1,1-1 1,-1 0 0,0 1 0,0-1 0,0 1 0,0-1-1,0 1 1,-1-1 0,1 1 0,0 0 0,-1-1 0,1 1-1,-1 0 1,0-1 0,0 1 0,1 0 0,-1 3 0,-1 3 143,-1-1-1,1 1 1,-1-1 0,0 0 0,-1 0 0,1 0 0,-2 0 0,1 0 0,-1 0 0,0-1-1,0 0 1,0 0 0,-11 11 0,11-12-77,0-1-1,0 0 1,0 0-1,-1 0 1,1 0 0,-1-1-1,0 0 1,0 0-1,0 0 1,0 0 0,0-1-1,-1 0 1,1 0-1,-1 0 1,0-1 0,1 0-1,-1 0 1,-10 0-1,14-2-167,0 1 0,1-1 0,-1 0 0,0 0 0,0 0-1,1-1 1,-1 1 0,0 0 0,1 0 0,0-1 0,-1 1 0,1-1 0,0 0-1,-1 1 1,1-1 0,0 0 0,0 0 0,1 0 0,-1 1 0,0-1-1,0 0 1,1 0 0,-1 0 0,1 0 0,0 0 0,0-3 0,-5-60-5381,5 60 4957,0-100-9017,4 54 2263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49.453"/>
    </inkml:context>
    <inkml:brush xml:id="br0">
      <inkml:brushProperty name="width" value="0.025" units="cm"/>
      <inkml:brushProperty name="height" value="0.025" units="cm"/>
    </inkml:brush>
  </inkml:definitions>
  <inkml:trace contextRef="#ctx0" brushRef="#br0">0 80 8360,'26'-76'4100,"-5"73"-833,3 3-801,4 0-1473,1 0-705,3 2-224,-3 2-448,2-1-2659,-6 0-4100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49.827"/>
    </inkml:context>
    <inkml:brush xml:id="br0">
      <inkml:brushProperty name="width" value="0.025" units="cm"/>
      <inkml:brushProperty name="height" value="0.025" units="cm"/>
    </inkml:brush>
  </inkml:definitions>
  <inkml:trace contextRef="#ctx0" brushRef="#br0">134 0 12684,'0'0'5472,"-9"7"-1981,-3 4-2797,1 0-1,0 0 1,0 1-1,2 0 1,-1 0 0,2 1-1,0 1 1,0-1-1,1 1 1,1 1 0,0-1-1,-7 30 1,12-40-657,0 0 0,0 0 0,1 0 0,-1 0 0,1 0 0,0 0 0,0 0 0,0 1 0,0-1 0,1 0 0,0 0 0,0 0 0,0 0-1,0 0 1,0 0 0,1 0 0,0-1 0,0 1 0,2 4 0,0-6-42,-1 1-1,0-1 1,1 0-1,-1 1 1,1-2-1,0 1 1,-1 0-1,1-1 1,0 0-1,0 1 1,0-2-1,0 1 1,0 0-1,1-1 1,-1 0-1,0 0 1,0 0-1,8-1 1,-6 0 23,-1 0-1,0 0 1,0-1 0,0 1 0,0-1-1,0 0 1,0 0 0,0-1-1,-1 1 1,1-1 0,-1 0 0,0 0-1,0-1 1,0 1 0,0-1 0,0 0-1,-1 0 1,0 0 0,0-1-1,0 1 1,0-1 0,-1 1 0,0-1-1,0 0 1,0 0 0,2-8 0,-1 4 50,-1-1 0,0 1 0,-1-1 0,0 0 0,0 0 0,-1 1 0,0-1 0,-1 0 0,0 0 0,0 1 0,-1-1 0,0 1 0,-7-18 0,8 25-64,1 0-1,-1 1 1,0-1 0,0 0 0,0 0 0,0 0 0,0 0 0,0 1 0,0-1 0,0 1 0,-1-1 0,1 1 0,-1-1-1,1 1 1,-1 0 0,1-1 0,-1 1 0,0 0 0,0 0 0,1 0 0,-1 0 0,0 1 0,0-1 0,0 1 0,0-1-1,0 1 1,0-1 0,0 1 0,0 0 0,0 0 0,0 0 0,0 0 0,0 0 0,0 1 0,0-1 0,0 1 0,0-1-1,0 1 1,0 0 0,-4 1 0,2 1-123,1 0 0,-1-1-1,0 1 1,1 1 0,-1-1 0,1 0-1,0 1 1,0 0 0,1-1 0,-1 1-1,1 0 1,0 1 0,0-1 0,0 0-1,0 1 1,1-1 0,-2 6 0,3-8-129,-3 31-4107,10-15-2829,6-11-146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50.169"/>
    </inkml:context>
    <inkml:brush xml:id="br0">
      <inkml:brushProperty name="width" value="0.025" units="cm"/>
      <inkml:brushProperty name="height" value="0.025" units="cm"/>
    </inkml:brush>
  </inkml:definitions>
  <inkml:trace contextRef="#ctx0" brushRef="#br0">146 41 20307,'0'0'3967,"-9"0"-668,4 0-3122,1 1 0,-1-1-1,0 1 1,1 0 0,-1 0 0,1 0 0,-1 1 0,1-1 0,-1 1 0,1 0 0,0 1-1,0-1 1,0 1 0,0-1 0,1 1 0,-1 0 0,1 1 0,-1-1 0,1 1 0,0-1 0,-4 8-1,1-2-84,0 1 0,1 0-1,0 1 1,1-1-1,0 1 1,1 0-1,0 0 1,1 0-1,0 0 1,-1 15 0,3-23-88,0 1 1,0 0 0,0-1 0,0 1 0,0-1-1,1 1 1,-1-1 0,1 1 0,0-1 0,0 0-1,1 1 1,-1-1 0,1 0 0,-1 0 0,1 0 0,0 0-1,0 0 1,0 0 0,1-1 0,-1 1 0,1-1-1,-1 1 1,1-1 0,0 0 0,0 0 0,0 0-1,0 0 1,0-1 0,0 1 0,1-1 0,-1 0-1,0 0 1,1 0 0,-1 0 0,1-1 0,4 1 0,-2 0-2,0-1 0,0 0 0,0 0 0,0 0 0,0-1 0,0 0 0,0 0 0,-1 0 0,1-1 0,0 0 1,-1 0-1,1 0 0,-1-1 0,1 0 0,-1 0 0,0 0 0,0-1 0,-1 0 0,1 0 0,-1 0 0,1 0 1,-2-1-1,1 1 0,0-1 0,-1 0 0,0 0 0,0-1 0,0 1 0,-1 0 0,1-1 0,-1 0 0,-1 1 1,1-1-1,-1 0 0,0 0 0,0 0 0,-1-10 0,1 5-3,-1 0 0,-1 0 0,0 0 0,0 0 0,-1 0 0,-1 1 0,0-1 0,0 1 0,-8-17 0,10 24 0,-1 0 0,1-1 0,-1 1 0,0 0 0,0 0 0,0 0 0,-1 1 0,1-1 0,-1 0 0,1 1 0,-1 0 0,0-1 0,0 1 0,0 0 0,0 0 0,0 1 0,0-1 0,-1 1 0,1 0 0,-1 0 0,1 0 0,-1 0 0,1 0 0,-1 1 0,1-1 0,-1 1 0,0 0 0,1 0 0,-1 1 0,1-1 0,-1 1 0,1-1 0,-5 3 0,4-1-400,0 0 0,1 0 0,-1 1-1,1-1 1,-1 1 0,1 0 0,0 0 0,0 1 0,0-1 0,1 0 0,-1 1-1,1 0 1,0-1 0,-2 6 0,-3 2-1872,-11 18-6366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9:50.560"/>
    </inkml:context>
    <inkml:brush xml:id="br0">
      <inkml:brushProperty name="width" value="0.025" units="cm"/>
      <inkml:brushProperty name="height" value="0.025" units="cm"/>
    </inkml:brush>
  </inkml:definitions>
  <inkml:trace contextRef="#ctx0" brushRef="#br0">91 1 6470,'0'0'19208,"-9"10"-17708,9-9-1485,-5 5 261,0 0-1,0 0 1,1 1 0,-1 0-1,2 0 1,-1 0-1,1 0 1,0 1-1,0-1 1,1 1 0,0 0-1,-1 14 1,2-18-14,2 50 546,8-32-557,-9-22-235,1 1 0,-1-1 0,1 1 0,-1-1 1,1 0-1,-1 0 0,1 1 0,0-1 0,-1 0 0,1 0 0,-1 1 0,1-1 0,0 0 0,-1 0 1,1 0-1,0 0 0,-1 0 0,1 0 0,0 0 0,-1 0 0,1 0 0,0-1 0,-1 1 0,1 0 1,-1 0-1,1 0 0,0-1 0,-1 1 0,1 0 0,0-1 0,1-2-5,-1 0-1,0 1 0,0-1 1,0 1-1,0-1 0,0 0 1,-1 0-1,1 0 0,-1 1 1,0-1-1,0 0 0,0 0 1,0 0-1,0 0 1,-2-3-1,2-4-5,1-16-5,0 17 0,0 1 0,-1-1 0,0 0 0,-1 1 0,-1-11 0,0 20-1,1-1 0,0 1 0,0 0 0,0 0 0,0 0 0,0 0 0,0-1 0,1 1 1,-1 1-1,0-1 0,0 0 0,1 0 0,-1 0 0,1 0 0,-1 0 0,0 3 0,0-1 3,-9 20-14,0 1-1,2 0 1,1 0-1,1 0 1,1 1-1,-2 30 1,7-55 12,0 0 0,0 0 0,0 1 0,0-1 1,0 0-1,0 0 0,0 0 0,0 1 1,0-1-1,0 0 0,0 0 0,0 0 0,0 0 1,0 1-1,0-1 0,0 0 0,0 0 1,0 0-1,0 0 0,0 1 0,1-1 0,-1 0 1,0 0-1,0 0 0,0 0 0,0 0 0,0 1 1,0-1-1,1 0 0,-1 0 0,0 0 1,0 0-1,0 0 0,0 0 0,0 0 0,1 0 1,-1 1-1,0-1 0,0 0 0,0 0 1,1 0-1,-1 0 0,0 0 0,0 0 0,0 0 1,0 0-1,1 0 0,-1 0 0,0 0 1,0 0-1,1-1 0,11-7 35,9-15 20,25-73-7230,-54 165-776,6-60 5695,-1 15-7492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3.001"/>
    </inkml:context>
    <inkml:brush xml:id="br0">
      <inkml:brushProperty name="width" value="0.025" units="cm"/>
      <inkml:brushProperty name="height" value="0.025" units="cm"/>
    </inkml:brush>
  </inkml:definitions>
  <inkml:trace contextRef="#ctx0" brushRef="#br0">0 338 14318,'13'-2'613,"461"-38"2617,-287 30-3166,1262-138 574,-326 24 3844,-960 115-5678,-263 8-4794,16-2-3186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3.407"/>
    </inkml:context>
    <inkml:brush xml:id="br0">
      <inkml:brushProperty name="width" value="0.025" units="cm"/>
      <inkml:brushProperty name="height" value="0.025" units="cm"/>
    </inkml:brush>
  </inkml:definitions>
  <inkml:trace contextRef="#ctx0" brushRef="#br0">1485 42 5381,'-145'-15'-1294,"-244"-12"13815,363 31-12034,0 0 1,0 2-1,0 1 0,1 0 1,0 2-1,-41 22 1,34-17-356,-94 44-74,2 6-1,3 5 1,-143 107-1,264-175-57,-10 6 29,0 1 1,1 0-1,-12 15 1,20-23-26,0 1 1,0 0 0,0 0 0,0 0-1,0 0 1,0 1 0,0-1-1,0 0 1,0 0 0,1 0 0,-1 1-1,1-1 1,-1 0 0,1 1-1,-1-1 1,1 0 0,0 1-1,-1-1 1,1 1 0,0-1 0,0 1-1,0-1 1,0 0 0,0 1-1,1-1 1,-1 1 0,0-1 0,1 0-1,-1 1 1,1-1 0,-1 0-1,1 1 1,0-1 0,-1 0 0,1 0-1,0 0 1,0 1 0,0-1-1,0 0 1,0 0 0,0 0 0,2 1-1,4 1 20,0 1 0,0-2 0,0 1-1,0-1 1,1 0 0,-1 0 0,1-1 0,9 1-1,70-1 215,-43-2-76,449-11 1329,0-1-620,-348 16-1491,198 30-1,-180-5-2923,-20 1-2153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05.890"/>
    </inkml:context>
    <inkml:brush xml:id="br0">
      <inkml:brushProperty name="width" value="0.025" units="cm"/>
      <inkml:brushProperty name="height" value="0.025" units="cm"/>
    </inkml:brush>
  </inkml:definitions>
  <inkml:trace contextRef="#ctx0" brushRef="#br0">1 0 6342,'0'0'15407,"1"6"-14986,2 0-358,-1 1 0,2-1 1,-1-1-1,0 1 0,1 0 0,0-1 0,1 0 0,-1 0 0,1 0 0,0-1 0,7 6 0,71 50 441,-74-54-451,40 26 218,-17-12-49,-1 1-1,0 2 1,32 31 0,-38-27-156,1 0 1,1-2-1,2-1 0,0-1 1,2-2-1,52 28 0,-54-36-25,28 12 92,-1 3-1,103 69 0,-79-37 214,1 3-121,151 88 0,-99-82 543,135 77 113,344 212 48,-265-204-845,-244-114 121,-2 4 0,138 83 0,-99-24 142,-98-69-194,2-2 1,1-2 0,55 27-1,-68-44-37,61 16 0,-71-23-45,1 0 1,-1 1-1,-1 2 1,1 0-1,-2 1 0,30 19 1,-45-25-47,0 0 1,-1 1 0,0 0-1,0 0 1,0 0 0,-1 0-1,1 1 1,-1-1 0,2 7 0,-2-5 12,1-1 0,-1 0 0,1 1 0,0-1 0,8 8 0,-7-9-3135,-12-10-254,-18-12-6013,13 13 3374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06.311"/>
    </inkml:context>
    <inkml:brush xml:id="br0">
      <inkml:brushProperty name="width" value="0.025" units="cm"/>
      <inkml:brushProperty name="height" value="0.025" units="cm"/>
    </inkml:brush>
  </inkml:definitions>
  <inkml:trace contextRef="#ctx0" brushRef="#br0">1 291 17681,'1'3'271,"1"1"0,0-1 0,0 0 0,0 0 1,1 0-1,-1 0 0,1 0 0,-1-1 0,1 1 1,0-1-1,0 0 0,0 0 0,0 0 0,1 0 1,-1 0-1,5 1 0,66 21 1283,-45-16-890,58 22 62,-47-14-305,1-2 0,0-2-1,1-1 1,0-3 0,55 5 0,-95-13-372,1 0 0,0 0 0,-1 0 1,1-1-1,0 1 0,-1-1 0,1 1 0,0-1 1,-1 0-1,1 0 0,-1 0 0,1 0 1,-1-1-1,0 1 0,0 0 0,1-1 1,-1 0-1,0 0 0,0 1 0,0-1 1,2-4-1,-1 1 66,-1 1-1,0-1 1,0 0 0,0 0 0,0 1 0,-1-1 0,0-1 0,0 1 0,0 0 0,-1-9-1,0-5 147,-2 0-1,0 0 0,-1 0 0,-1 1 0,-8-26 0,3 19-383,-2 0-1,0 0 1,-2 1-1,0 1 1,-2 0-1,-34-41 0,36 42-6511,9 9-524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7:14.228"/>
    </inkml:context>
    <inkml:brush xml:id="br0">
      <inkml:brushProperty name="width" value="0.025" units="cm"/>
      <inkml:brushProperty name="height" value="0.025" units="cm"/>
    </inkml:brush>
  </inkml:definitions>
  <inkml:trace contextRef="#ctx0" brushRef="#br0">47 100 3427,'0'0'4212,"-9"0"-2498,-26-3-662,35 3-977,0 0 0,0-1 0,0 1 0,0 0 1,0 0-1,0 0 0,0 0 0,0 0 0,0 0 1,0 0-1,0 0 0,0 0 0,0 0 1,0 0-1,0-1 0,-1 1 0,1 0 0,0 0 1,0 0-1,0 0 0,0 0 0,0 0 1,0 0-1,0 0 0,0 0 0,0 0 0,0 0 1,0 0-1,0 0 0,0 0 0,0 0 1,0 0-1,-1 0 0,1 0 0,0-1 0,0 1 1,0 0-1,0 0 0,0 0 0,0 0 0,14-3 1108,23-1-442,430-4 2586,-18 0-3205,796-6 614,-1362 13-904,-162-22 0,221 10-2651,14-7-3341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12.704"/>
    </inkml:context>
    <inkml:brush xml:id="br0">
      <inkml:brushProperty name="width" value="0.025" units="cm"/>
      <inkml:brushProperty name="height" value="0.025" units="cm"/>
    </inkml:brush>
  </inkml:definitions>
  <inkml:trace contextRef="#ctx0" brushRef="#br0">0 747 6022,'14'0'1468,"270"-11"-402,161-31-4524,-96 8 3650,2109-114 759,-1272 111 1677,-395 20-4151,-37 2-834,379-14 6289,-75 1-1787,1725-88-5501,-2137 83 5757,1303-30-812,4 39 322,-1690 21-1002,2018-42-3121,-1303 8 3709,563-18-426,-514 45 3688,-640 40-5352,-376-30-2156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13.705"/>
    </inkml:context>
    <inkml:brush xml:id="br0">
      <inkml:brushProperty name="width" value="0.025" units="cm"/>
      <inkml:brushProperty name="height" value="0.025" units="cm"/>
    </inkml:brush>
  </inkml:definitions>
  <inkml:trace contextRef="#ctx0" brushRef="#br0">0 30 2787,'0'0'13564,"10"-1"-12154,86-12 680,136-2 0,-230 15-2081,0 0-1,-1 0 1,1 0 0,0 0 0,0 0 0,0 0 0,0 1 0,0-1-1,0 1 1,0-1 0,0 1 0,-1 0 0,1-1 0,0 1-1,0 0 1,-1 0 0,1 1 0,-1-1 0,2 1 0,-2 0 34,0-1 1,-1 0-1,1 1 1,-1-1-1,1 0 1,-1 1-1,0-1 1,0 0-1,1 1 1,-1-1-1,0 1 1,0-1-1,-1 0 1,1 1 0,0-1-1,0 1 1,-1-1-1,1 0 1,0 1-1,-2 1 1,-4 9 422,0-1 0,-1 1 0,0-1 0,-14 16 0,9-10-22,11-17-429,-38 65 1571,37-62-1538,0 1 0,1-1 0,-1 1 1,1 0-1,0-1 0,0 1 0,0 0 0,1 0 0,-1-1 0,1 1 0,0 0 0,0 0 0,0 0 0,1 0 0,-1 0 0,1-1 0,2 6 0,-2-7-72,1 0-1,0 0 1,1 0-1,-1 0 1,0 0-1,0-1 1,1 1 0,-1-1-1,1 0 1,-1 0-1,1 0 1,0 0-1,-1 0 1,1 0-1,0-1 1,-1 1-1,1-1 1,0 0 0,0 0-1,0 0 1,4-1-1,4 1-797,-1-1-1,0 0 1,1 0 0,17-6-1,17-17-6255,1-8-7320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14.078"/>
    </inkml:context>
    <inkml:brush xml:id="br0">
      <inkml:brushProperty name="width" value="0.025" units="cm"/>
      <inkml:brushProperty name="height" value="0.025" units="cm"/>
    </inkml:brush>
  </inkml:definitions>
  <inkml:trace contextRef="#ctx0" brushRef="#br0">145 0 16335,'0'0'5745,"0"12"-4181,-1 6-1105,0-9-314,1 1 0,0-1 0,1 0 0,0 0-1,2 11 1,-2-17-132,0 0-1,0 0 0,0 0 1,1 0-1,-1 0 1,1 0-1,-1-1 1,1 1-1,0-1 0,0 1 1,0-1-1,0 0 1,1 1-1,-1-1 0,1-1 1,-1 1-1,1 0 1,0 0-1,0-1 0,-1 0 1,5 2-1,18 5 160,-17-6-198,0 1 0,-1-1 1,1 2-1,-1-1 0,12 7 0,-17-8 13,0 0-1,0 0 1,0 0-1,0 0 1,0 0-1,-1 0 1,1 1-1,-1-1 1,1 0-1,-1 1 1,0-1-1,0 1 1,0 0-1,0-1 0,0 1 1,-1 0-1,1 0 1,-1-1-1,0 1 1,0 5-1,0-2 120,-1 1 1,0-1-1,0 1 0,-1-1 0,1 0 0,-2 0 0,1 0 1,0 0-1,-1 0 0,0 0 0,-1-1 0,1 1 0,-1-1 1,0 0-1,0 0 0,-1 0 0,0-1 0,1 1 0,-8 3 0,5-2 52,-1-1 0,0 0 0,0-1 0,0 1-1,-1-2 1,0 1 0,1-1 0,-1-1 0,0 1-1,-1-1 1,1-1 0,-18 1 0,24-2-284,0-1 0,-1 1 0,1-1 1,0 0-1,0 0 0,-1 0 0,1 0 0,0 0 0,0-1 0,0 1 1,0-1-1,1 0 0,-1 0 0,0 0 0,1 0 0,-1-1 1,1 1-1,0-1 0,0 1 0,-2-4 0,-3-4-1764,2 0 1,-1-1-1,1 1 0,-5-19 0,-5-24-9726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14.419"/>
    </inkml:context>
    <inkml:brush xml:id="br0">
      <inkml:brushProperty name="width" value="0.025" units="cm"/>
      <inkml:brushProperty name="height" value="0.025" units="cm"/>
    </inkml:brush>
  </inkml:definitions>
  <inkml:trace contextRef="#ctx0" brushRef="#br0">0 0 8680,'0'0'5285,"63"10"-1537,-22-8-1794,10 0-705,0-2-577,5 0-447,1 0-418,-1 0-3298,-5-6-4997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14.776"/>
    </inkml:context>
    <inkml:brush xml:id="br0">
      <inkml:brushProperty name="width" value="0.025" units="cm"/>
      <inkml:brushProperty name="height" value="0.025" units="cm"/>
    </inkml:brush>
  </inkml:definitions>
  <inkml:trace contextRef="#ctx0" brushRef="#br0">158 1 14446,'0'0'2573,"-11"12"-497,-8 6-1573,-4 4 1353,-37 45-1,55-61-1711,0 0-1,0 0 0,1 1 1,0 0-1,1-1 0,0 2 0,0-1 1,0 0-1,1 0 0,0 1 1,0-1-1,1 1 0,0 0 0,0 8 1,1-14-137,1 1 0,0-1 1,0 1-1,0-1 0,0 1 0,0-1 1,0 0-1,1 1 0,-1-1 1,1 0-1,0 0 0,0 0 0,-1 0 1,1 0-1,0-1 0,1 1 1,-1 0-1,0-1 0,0 0 0,1 1 1,-1-1-1,1 0 0,-1 0 1,1 0-1,-1-1 0,1 1 0,-1-1 1,1 1-1,4-1 0,8 2 89,0-1 1,0 0-1,30-3 0,-37 1 34,1 0-1,-1-1 1,0 0 0,0 0-1,0-1 1,-1 0 0,1 0 0,0-1-1,-1 0 1,0 0 0,0-1-1,0 1 1,-1-2 0,0 1-1,0-1 1,0 0 0,0 0-1,-1 0 1,0-1 0,-1 0 0,1 0-1,-1 0 1,0-1 0,-1 1-1,0-1 1,0 0 0,-1 0-1,0 0 1,0 0 0,-1 0-1,0 0 1,0 0 0,-2-17-1,1 23-112,-1-1 0,1 1 0,-1 0 0,0-1 0,0 1 0,0-1 0,0 1-1,-1 0 1,1 0 0,-1 0 0,1 0 0,-1 0 0,0 0 0,1 0-1,-1 0 1,0 1 0,0-1 0,0 1 0,-1-1 0,1 1 0,0 0-1,0 0 1,-1 0 0,1 0 0,-1 0 0,1 0 0,-1 1 0,1-1-1,-1 1 1,1 0 0,-1 0 0,1 0 0,-1 0 0,0 0 0,1 0-1,-4 2 1,0-2-43,1 1-1,-1 0 0,1 0 1,-1 0-1,1 1 0,0-1 1,0 1-1,0 1 0,0-1 1,0 1-1,0 0 1,0 0-1,1 0 0,-1 1 1,1-1-1,-4 6 0,6-8-174,1 1 0,0 0 0,0-1 0,0 1 0,0 0 0,0-1 0,0 1 0,0 0 0,0 0 0,1 0 0,-1 0 0,1 0 0,-1 0 0,1 0 0,0 0 0,0 0 0,0 0 0,0 0 0,0 0 0,0 0 0,1 0 0,-1 0-1,0 0 1,1 0 0,0 0 0,0 0 0,-1 0 0,1 0 0,0-1 0,0 1 0,2 2 0,0-1-548,1-1 0,-1 1 0,0-1 0,1 0 0,0 0-1,-1 0 1,1-1 0,0 1 0,0-1 0,0 0 0,0 0 0,0 0 0,0 0-1,6-1 1,37 1-8732</inkml:trace>
  <inkml:trace contextRef="#ctx0" brushRef="#br0" timeOffset="1">664 53 15022,'0'0'3518,"-10"0"-720,3 1-2646,1 0 0,0 0 0,-1 0 1,1 1-1,0 0 0,0 0 0,0 1 1,0 0-1,1-1 0,-1 2 0,1-1 1,-1 1-1,1 0 0,0 0 0,1 0 1,-1 1-1,1 0 0,0 0 0,0 0 1,0 0-1,1 0 0,-5 9 1,6-10-107,0-1 0,1 1 1,-1-1-1,1 1 1,-1-1-1,1 1 1,0 0-1,1 0 1,-1-1-1,1 1 1,-1 0-1,1 0 1,0 0-1,0 0 1,1 0-1,-1-1 1,1 1-1,0 0 0,0 0 1,0-1-1,1 1 1,-1 0-1,1-1 1,0 1-1,3 3 1,-1-3-4,1 1 0,-1-1 0,1 0-1,0-1 1,1 1 0,-1-1 0,0 0 0,1-1 0,0 1 0,0-1 0,0 0 0,0 0 0,0-1 0,0 0 0,7 1 0,3 0 230,0-1 0,1 0 0,-1-1 0,0-1 0,1-1 0,-1 0 0,0-1 0,0 0 0,27-11 0,-37 12-161,0-1 0,0 0 0,-1 1 1,1-2-1,-1 1 0,0-1 0,0 0 1,0 0-1,-1 0 0,0 0 0,1-1 0,-1 0 1,-1 0-1,1 0 0,-1 0 0,0-1 0,0 1 1,0-1-1,-1 0 0,0 0 0,0 0 0,-1 0 1,1 0-1,-1 0 0,0 0 0,-1 0 1,0-1-1,-1-9 0,1 12-110,0 0 1,-1 0-1,0-1 1,0 1-1,0 0 1,0 0-1,-1 0 1,0 0-1,0 0 0,0 0 1,0 0-1,0 1 1,-1-1-1,0 1 1,1 0-1,-5-5 1,1 4-4,0 0 0,1 0 1,-1 1-1,0-1 1,-1 1-1,1 0 1,0 1-1,-1 0 1,-10-2-1,-1 0-788,0 2 0,0 1 0,-1 0 0,1 1-1,-1 1 1,-35 6 0,-14 10-5788,-6 5-4980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15.105"/>
    </inkml:context>
    <inkml:brush xml:id="br0">
      <inkml:brushProperty name="width" value="0.025" units="cm"/>
      <inkml:brushProperty name="height" value="0.025" units="cm"/>
    </inkml:brush>
  </inkml:definitions>
  <inkml:trace contextRef="#ctx0" brushRef="#br0">30 1 17360,'0'0'5734,"0"71"-3652,-7-37-128,-3 5-481,2 1-352,4 0-737,4 0-287,5-7-610,20-2-1313,3-8-2786,6-6-5478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2:10.598"/>
    </inkml:context>
    <inkml:brush xml:id="br0">
      <inkml:brushProperty name="width" value="0.025" units="cm"/>
      <inkml:brushProperty name="height" value="0.025" units="cm"/>
    </inkml:brush>
  </inkml:definitions>
  <inkml:trace contextRef="#ctx0" brushRef="#br0">0 55 16047,'18'-10'2082,"5"-4"-1185,4 2 705,8 3-834,6 3-608,2 3-96,1 3-64,-3 0 0,-3 7-928,-9 4-994,-8 3-865,-12-1-32,-9-3-512,-6-2-1569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2:10.938"/>
    </inkml:context>
    <inkml:brush xml:id="br0">
      <inkml:brushProperty name="width" value="0.025" units="cm"/>
      <inkml:brushProperty name="height" value="0.025" units="cm"/>
    </inkml:brush>
  </inkml:definitions>
  <inkml:trace contextRef="#ctx0" brushRef="#br0">1 1 13261,'0'0'5188,"89"20"-4387,-43-16-352,5 1-353,-2-1-64,-6 0-1249,-5-4-3140,-8 0-5604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2:11.278"/>
    </inkml:context>
    <inkml:brush xml:id="br0">
      <inkml:brushProperty name="width" value="0.025" units="cm"/>
      <inkml:brushProperty name="height" value="0.025" units="cm"/>
    </inkml:brush>
  </inkml:definitions>
  <inkml:trace contextRef="#ctx0" brushRef="#br0">276 49 12043,'0'0'4586,"13"-6"-2499,9-3-1424,0 1 0,0 1 0,41-8 0,-52 13-515,0 1 0,0 0 0,0 1-1,0 0 1,15 3 0,-22-3-158,0 1 1,0 0-1,0 0 1,0 0-1,0 1 0,-1-1 1,1 1-1,0 0 0,-1 0 1,0 0-1,1 1 0,-1-1 1,0 1-1,0-1 1,4 6-1,-4-3-9,-1-1 0,1 1 0,-1 0 0,0-1-1,-1 1 1,1 0 0,-1 0 0,0 0 0,0 0 0,-1 1 0,1-1 0,-1 0 0,0 0-1,0 0 1,-1 0 0,0 1 0,0-1 0,0 0 0,0 0 0,-1 0 0,0-1 0,0 1 0,0 0-1,0-1 1,-6 8 0,-4 7 34,-1-1 0,0-1 0,-1 0 0,-28 24 0,-207 167 409,141-122-901,49-39-2876,13-11-4734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4.167"/>
    </inkml:context>
    <inkml:brush xml:id="br0">
      <inkml:brushProperty name="width" value="0.025" units="cm"/>
      <inkml:brushProperty name="height" value="0.025" units="cm"/>
    </inkml:brush>
  </inkml:definitions>
  <inkml:trace contextRef="#ctx0" brushRef="#br0">58 0 21556,'0'0'5766,"-5"71"-3844,-6-25-961,-1 9-513,0 3-352,1-4-96,6-5 0,4-6-576,1-13-449,0-13-417,8-20-4163,-2-27 1313,-3-13-4741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7:30.911"/>
    </inkml:context>
    <inkml:brush xml:id="br0">
      <inkml:brushProperty name="width" value="0.025" units="cm"/>
      <inkml:brushProperty name="height" value="0.025" units="cm"/>
    </inkml:brush>
  </inkml:definitions>
  <inkml:trace contextRef="#ctx0" brushRef="#br0">17 189 4004,'-16'-3'11393,"29"-4"-7903,32-4-2849,136 6 902,-3-1-246,-87-3-1004,307-19 866,222 12 811,-130 5-965,66-6-62,311-17 242,-313 11-962,-195 5-163,746 34-13,-298 6 34,-530-7-107,-273-15 26,-117-35-5424,88 29 1468,2-2-1590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4.527"/>
    </inkml:context>
    <inkml:brush xml:id="br0">
      <inkml:brushProperty name="width" value="0.025" units="cm"/>
      <inkml:brushProperty name="height" value="0.025" units="cm"/>
    </inkml:brush>
  </inkml:definitions>
  <inkml:trace contextRef="#ctx0" brushRef="#br0">1 85 16592,'0'0'3267,"-1"-49"416,4 35-576,18 2-1025,10 7-833,9 2-192,8 2-256,7 1-449,6 0-223,-1 0-97,-9 0 0,-8 0-481,-9 0-1024,-19 0-1634,-48 0-17809</inkml:trace>
  <inkml:trace contextRef="#ctx0" brushRef="#br0" timeOffset="1">52 227 14830,'0'0'10730,"64"32"-8680,-12-44-512,6-5-994,-1 0-512,-8 3-256,-9 4-2178,-14 5-2083,-13 5-1024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4.855"/>
    </inkml:context>
    <inkml:brush xml:id="br0">
      <inkml:brushProperty name="width" value="0.025" units="cm"/>
      <inkml:brushProperty name="height" value="0.025" units="cm"/>
    </inkml:brush>
  </inkml:definitions>
  <inkml:trace contextRef="#ctx0" brushRef="#br0">36 41 15118,'0'0'6534,"-36"59"-4868,42-47-865,23-7 448,11-5 865,9 0-480,6-8-577,1-6-193,-2-3-383,-6 1-385,-1-1-192,-9 4-1474,-2-2-2978,-3-2-4613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5.214"/>
    </inkml:context>
    <inkml:brush xml:id="br0">
      <inkml:brushProperty name="width" value="0.025" units="cm"/>
      <inkml:brushProperty name="height" value="0.025" units="cm"/>
    </inkml:brush>
  </inkml:definitions>
  <inkml:trace contextRef="#ctx0" brushRef="#br0">449 5 23927,'-9'-2'3576,"-4"1"-3210,0 0 1,0 1-1,-1 0 0,1 1 0,0 0 0,0 1 0,0 1 0,1 0 0,-1 1 1,1 0-1,-19 9 0,-1 4-192,0 2 0,-46 36 0,63-43-130,1 1 0,0 0 1,1 1-1,0 0 1,1 1-1,-17 30 1,26-41-42,1-1 0,1 1 1,-1 0-1,0 0 0,1 1 1,0-1-1,0 0 0,0 0 1,1 1-1,-1-1 0,1 0 1,0 1-1,1 6 0,0-9-3,-1 1 0,1 0-1,0-1 1,0 1-1,0-1 1,1 0 0,-1 1-1,0-1 1,1 0-1,0 0 1,-1 0-1,1 0 1,0 0 0,0 0-1,0-1 1,0 1-1,1 0 1,-1-1 0,0 0-1,1 0 1,-1 1-1,5 0 1,10 3 20,1 0-1,0-2 1,-1 0-1,1-1 1,19 0-1,91-5-564,-124 3 503,69-9-3444,-3-11-5018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5.557"/>
    </inkml:context>
    <inkml:brush xml:id="br0">
      <inkml:brushProperty name="width" value="0.025" units="cm"/>
      <inkml:brushProperty name="height" value="0.025" units="cm"/>
    </inkml:brush>
  </inkml:definitions>
  <inkml:trace contextRef="#ctx0" brushRef="#br0">1 1 20211,'0'0'6118,"0"58"-4965,0-21-576,0 7-353,0 4-128,0-1-256,2-2-1570,1-6-1121,0-8-1281,-3-10-2370,0-8-480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5.884"/>
    </inkml:context>
    <inkml:brush xml:id="br0">
      <inkml:brushProperty name="width" value="0.025" units="cm"/>
      <inkml:brushProperty name="height" value="0.025" units="cm"/>
    </inkml:brush>
  </inkml:definitions>
  <inkml:trace contextRef="#ctx0" brushRef="#br0">17 152 12940,'0'0'5141,"-4"-11"-1313,-8-35-380,12 44-3316,0 0-1,0 1 1,0-1-1,0 1 1,0-1-1,0 1 1,0-1-1,1 0 1,-1 1-1,0-1 1,1 1-1,-1-1 1,1 1-1,0 0 1,0-1 0,-1 1-1,1 0 1,0-1-1,0 1 1,0 0-1,0 0 1,0 0-1,0 0 1,1 0-1,-1 0 1,0 0-1,3-1 1,40-15 461,-34 15-262,40-10-7,0 2-1,0 3 1,1 2-1,87 2 1,-128 3-332,-1 0 1,1 1-1,0 0 0,-1 1 0,1-1 1,15 6-1,-23-6 3,0 0 1,0 0-1,0 0 1,0 0-1,0 0 1,0 1-1,0-1 1,-1 1-1,1-1 0,0 1 1,-1-1-1,1 1 1,-1 0-1,0 0 1,0 0-1,1 0 0,-1 0 1,0 0-1,-1 0 1,1 0-1,0 0 1,-1 0-1,1 1 1,-1-1-1,1 0 0,-1 0 1,0 1-1,0-1 1,0 0-1,0 0 1,-1 1-1,1-1 0,-1 0 1,0 3-1,-4 7 100,0 0-1,-1-1 1,0 1-1,-1-1 0,0-1 1,-1 1-1,0-1 1,0-1-1,-1 1 0,-11 7 1,-32 41 265,52-58-360,-1 0 0,1 1 0,0-1 0,0 0 0,0 1 0,0-1 0,-1 1 0,1-1 0,0 0 0,0 1 0,0-1 0,0 1 0,0-1 0,0 0 0,0 1 0,0-1 0,0 1 0,0-1 0,0 1 0,0-1 0,0 0 0,1 1 0,-1-1 0,0 1 0,0-1 0,0 0 0,1 1 0,-1-1 0,0 0 0,0 1 0,1-1 0,-1 0 0,0 1 0,0-1 0,1 0 0,-1 0 0,0 1 0,1-1 0,-1 0 0,1 0 0,-1 0 0,0 0 0,1 1 0,-1-1 0,1 0 0,-1 0 0,0 0 0,1 0 0,-1 0 0,1 0 0,-1 0 0,0 0 0,1 0 0,-1 0 0,1 0 0,-1 0 0,0 0 0,2-1 0,35 1 0,-26 0 0,1 0-46,0 0 0,1 1 0,-1 1 0,19 4 0,-29-6 37,1 1-1,0 0 0,-1 0 1,1 0-1,-1 0 0,1 0 1,-1 1-1,1-1 0,-1 1 1,0-1-1,0 1 0,1 0 1,-1 0-1,-1 0 0,1 0 0,0 0 1,0 0-1,-1 1 0,1-1 1,-1 1-1,0-1 0,0 1 1,0-1-1,0 1 0,0 0 1,0 3-1,0-1 14,-1 1-1,0-1 1,0 1 0,-1-1-1,1 0 1,-1 1 0,0-1-1,-1 0 1,1 1 0,-1-1-1,0 0 1,0 0 0,-1-1-1,1 1 1,-7 8 0,2-5 15,0-1 0,0 0 0,0 0 0,-1-1-1,0 0 1,0 0 0,0-1 0,-11 5 0,-6 1 25,0-1 0,-1-1-1,0-2 1,0 0-1,-42 4 1,36-8-44,1-1 0,-39-3 0,69 1-79,-1 0 1,0 0-1,1 0 1,-1 0-1,1 0 1,-1 0-1,1-1 0,-1 1 1,0-1-1,1 1 1,0-1-1,-1 1 1,1-1-1,-1 0 0,1 0 1,0 0-1,-1 0 1,1 0-1,0 0 1,0 0-1,0 0 0,0 0 1,0-1-1,0 1 1,0 0-1,1-1 1,-1 1-1,0-1 0,1 1 1,-1-1-1,1 1 1,-1-1-1,1 1 1,0-1-1,-1 1 0,1-1 1,0 0-1,1-2 1,-2-20-8197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6.555"/>
    </inkml:context>
    <inkml:brush xml:id="br0">
      <inkml:brushProperty name="width" value="0.025" units="cm"/>
      <inkml:brushProperty name="height" value="0.025" units="cm"/>
    </inkml:brush>
  </inkml:definitions>
  <inkml:trace contextRef="#ctx0" brushRef="#br0">1 85 17713,'0'0'4730,"11"-10"-2478,-11 9-2239,12-9 851,0-1 0,24-14 1,-30 21-709,-1 1 0,1 0 1,-1 1-1,1-1 0,0 1 1,0 1-1,0-1 0,0 1 1,0 0-1,1 0 0,-1 0 1,0 1-1,8 1 0,-12-1-149,0 1-1,0-1 0,0 1 1,-1 0-1,1 0 0,0 0 1,-1 0-1,1 0 0,0 0 1,-1 1-1,1-1 0,-1 1 0,0-1 1,1 1-1,-1-1 0,0 1 1,0-1-1,0 1 0,0 0 1,0 0-1,-1 0 0,1-1 1,0 1-1,-1 0 0,0 0 1,1 0-1,-1 0 0,0 0 1,0 0-1,0 0 0,0 0 1,0 0-1,0 0 0,-1 3 1,0 5 15,-1 1-1,1-1 1,-2 1 0,1-1 0,-5 10 0,-4 3 8,-9 23 24,19-44-50,0 0 0,0 0 0,0 1 0,1-1 0,-1 0 0,1 1 0,0-1 0,0 0 0,-1 1 0,2-1 0,-1 1 0,0-1 0,0 0 0,2 4 0,-1-5-2,1 0 0,-1 0 1,1 0-1,-1-1 0,1 1 1,-1-1-1,1 1 1,0-1-1,-1 1 0,1-1 1,0 0-1,0 0 0,-1 0 1,1 0-1,0 0 0,-1 0 1,1 0-1,0-1 0,-1 1 1,1-1-1,0 1 0,1-2 1,-2 2 1,15-5 48,0-1 0,0-1 0,-1 0 0,0-1 0,0-1-1,23-18 1,76-70 114,-48 24 362,-73 86-455,0 0 0,1 0 0,0 1 0,1-1 0,1 1 0,0 0 0,1 1 0,0-1 0,1 0 0,1 1 0,0 18 0,1-30-62,0 0 0,0 0-1,1 0 1,-1 0 0,0-1 0,1 1 0,0 0-1,0 0 1,0 0 0,0 0 0,0 0 0,0-1 0,1 1-1,0-1 1,-1 1 0,1-1 0,0 0 0,0 1-1,0-1 1,0 0 0,1 0 0,-1 0 0,0-1 0,1 1-1,-1 0 1,1-1 0,0 0 0,0 0 0,-1 0-1,1 0 1,0 0 0,0 0 0,0-1 0,0 1 0,0-1-1,0 0 1,4 0 0,0 0 14,0 0 1,0-1-1,1 0 0,-1 0 0,0 0 1,0-1-1,0 0 0,0-1 0,-1 0 1,1 0-1,-1 0 0,1-1 0,-1 1 1,10-9-1,-10 5-25,1 0 0,-1 0 0,-1-1 0,1 1 0,-1-1 0,-1 0 0,1-1 0,-1 1 0,-1-1 0,5-17 0,-3 7 0,-2-1 0,0 1 0,-1-1 0,-1-20 0,-6 55-2790,4-12 2145,0 0 1,1 0-1,-1 0 0,1 0 0,0 0 1,0 0-1,0 0 0,1 0 0,-1 0 1,0 0-1,1 0 0,0 0 1,0 0-1,0 0 0,2 4 0,17 9-10464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6.897"/>
    </inkml:context>
    <inkml:brush xml:id="br0">
      <inkml:brushProperty name="width" value="0.025" units="cm"/>
      <inkml:brushProperty name="height" value="0.025" units="cm"/>
    </inkml:brush>
  </inkml:definitions>
  <inkml:trace contextRef="#ctx0" brushRef="#br0">188 0 22101,'-12'3'3304,"2"0"-2904,1 0 0,0 0 0,0 1 0,0 0 0,0 0 0,1 1 0,0 0 0,0 1 0,0-1 0,1 2 0,-1-1 0,1 1 0,-11 14 0,10-9-45,-1 0 0,-12 27 0,19-35-311,1 0-1,-1-1 1,1 1 0,0 0-1,0 0 1,0 0-1,0 0 1,1 0-1,-1 0 1,1 0-1,0 0 1,0 0-1,1 0 1,-1 0-1,3 8 1,-2-10-44,1-1 0,-1 1 0,1 0 0,0 0 0,0-1 0,0 1 0,0-1 0,0 0 0,0 0 0,0 1 0,0-1 0,0 0 0,0-1 0,1 1 0,-1 0 0,0-1 0,1 1 0,-1-1 0,0 0 0,1 0 0,-1 0 0,0 0 0,1 0 0,-1 0 0,5-2 0,3 1 0,1 0 0,-1-2 0,1 1 0,15-7 0,-10 1 0,-1-2 0,0 0 0,0 0 0,-1-1 0,-1-1 0,0 0 0,0-1 0,-1-1 0,-1 0 0,0 0 0,-1-1 0,-1 0 0,10-23 0,-29 58-20,1-1 0,1 2 1,1-1-1,1 1 0,0 0 0,-4 36 0,10-56-122,0 0-1,0 0 0,0 0 1,0 0-1,1 0 1,-1 0-1,0-1 0,0 1 1,0 0-1,1 0 1,-1 0-1,1 0 1,-1 0-1,1 0 0,-1 0 1,1-1-1,-1 1 1,1 0-1,0 0 0,-1-1 1,1 1-1,0 0 1,-1-1-1,1 1 0,0-1 1,0 1-1,0-1 1,0 1-1,0-1 1,0 1-1,1-1 0,34-1-7401,1-10-229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7.237"/>
    </inkml:context>
    <inkml:brush xml:id="br0">
      <inkml:brushProperty name="width" value="0.025" units="cm"/>
      <inkml:brushProperty name="height" value="0.025" units="cm"/>
    </inkml:brush>
  </inkml:definitions>
  <inkml:trace contextRef="#ctx0" brushRef="#br0">219 0 20756,'0'0'4158,"-13"3"-469,0 0-3284,0 1-1,0 1 1,0 0 0,0 0-1,1 1 1,0 1 0,1 0-1,-1 1 1,-12 11 0,17-13-396,0-1 1,1 1 0,-1 0 0,2 1-1,-1 0 1,1-1 0,0 2 0,0-1 0,0 1-1,1-1 1,-4 12 0,8-18-10,1-1 0,-1 1 0,0-1 0,0 0 0,0 1 0,1-1 0,-1 1 0,0-1 0,0 0 0,1 1 0,-1-1 0,0 0 0,1 1 0,-1-1 0,1 0 0,-1 1 0,0-1 0,1 0 0,-1 0 0,1 0 0,-1 1 0,0-1 0,1 0 0,-1 0 0,1 0 0,-1 0 0,1 0 0,-1 0 0,1 0 0,-1 0 0,1 0 0,-1 0 0,0 0 0,2 0 0,22-1 0,-18 1 0,21-2-54,1-2 0,35-9 0,-37 7-19,0 1 0,1 1 0,26 0 0,-46 4 54,-2 0 51,1 0 0,0 0-1,-1 0 1,1 1 0,-1 0 0,10 3-1,-13-4-24,-1 1-1,0-1 1,0 1-1,0 0 0,0 0 1,0-1-1,0 1 1,-1 0-1,1 0 1,0 0-1,0 0 0,-1 0 1,1 0-1,0 0 1,-1 0-1,1 0 1,-1 0-1,1 1 0,-1-1 1,0 0-1,1 0 1,-1 0-1,0 1 1,0-1-1,0 0 0,0 0 1,0 1-1,0-1 1,0 0-1,-1 0 1,1 0-1,0 1 0,-1-1 1,1 0-1,0 0 1,-1 0-1,0 0 1,0 2-1,-2 2-6,0 0 0,-1 0 0,1 0 0,-1-1 0,0 1 0,0-1 0,0 0 0,-1 0 0,0-1 0,0 1 0,0-1 0,0 0 0,0 0 0,-7 2 0,-13 6 0,-43 13 0,50-19-715,0-1 1,-34 4-1,-6-7-6521,33-4-10706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8.377"/>
    </inkml:context>
    <inkml:brush xml:id="br0">
      <inkml:brushProperty name="width" value="0.025" units="cm"/>
      <inkml:brushProperty name="height" value="0.025" units="cm"/>
    </inkml:brush>
  </inkml:definitions>
  <inkml:trace contextRef="#ctx0" brushRef="#br0">96 60 18930,'10'-52'5329,"-12"45"-1214,-10 32-3272,-50 152-174,54-148-453,1-1 1,1 2-1,2-1 1,-1 38-1,5-66-204,0 0 0,0-1 0,0 1 0,0 0 0,0 0 0,0 0 0,0 0 0,1 0 0,-1 0 0,0 0 0,0-1 0,1 1 0,-1 0 0,1 0 0,-1 0 0,0-1 0,1 1 0,0 0 0,-1 0 0,1-1 0,-1 1 0,1-1 0,0 1 0,-1 0 0,1-1-1,0 1 1,0-1 0,1 1 0,0-1 27,0 1-1,0-1 1,0 0-1,0 0 1,0 0-1,0 0 1,0 0-1,0 0 1,0-1-1,0 1 1,0-1-1,2 0 1,6-3 127,-1 0 1,0 0 0,0-1 0,12-9 0,55-48-21,14-11-175,-88 71 29,-1 1 0,1 0 0,-1 0 0,1 0 0,0 0 0,0 0 0,-1 0 0,1 1 0,0-1 0,0 0 0,0 1 0,0 0 0,0-1 0,0 1 0,0 0 0,0 0 0,2 0 0,-3 1 0,0-1 0,0 1 0,0-1 0,0 1 0,0-1 0,0 1 0,0 0 0,0 0 0,-1-1 0,1 1 0,0 0 0,-1 0 0,1 0 0,0 0 0,-1 0 0,1 0 0,-1 0 0,1 0 0,-1 0 0,0 0 0,1 0 0,-1 1 0,2 9 0,-1 1 0,-1-1 0,0 0 0,-3 21 0,2-15 0,-18 129 0,18-146-34,1 1-1,0-1 1,0 1-1,0-1 1,0 1-1,0-1 1,0 1-1,0-1 1,0 1-1,0 0 1,0-1 0,0 1-1,0-1 1,0 1-1,0-1 1,0 1-1,0-1 1,0 1-1,1-1 1,-1 0 0,0 1-1,0-1 1,1 1-1,-1-1 1,0 1-1,1-1 1,-1 0-1,0 1 1,1-1-1,-1 0 1,1 1 0,-1-1-1,0 0 1,1 0-1,-1 1 1,1-1-1,-1 0 1,1 0-1,0 1 1,20-13-3470,17-27-6102,-13 5-2171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8.716"/>
    </inkml:context>
    <inkml:brush xml:id="br0">
      <inkml:brushProperty name="width" value="0.025" units="cm"/>
      <inkml:brushProperty name="height" value="0.025" units="cm"/>
    </inkml:brush>
  </inkml:definitions>
  <inkml:trace contextRef="#ctx0" brushRef="#br0">99 24 18546,'0'0'4633,"-10"7"-1360,-1 0-2587,2 0-1,-1 1 1,1 0 0,-9 10 0,15-14-599,-1 0 1,1 0-1,0 1 1,1 0-1,-1-1 0,1 1 1,0 0-1,0 0 1,0 0-1,1 0 1,0 1-1,0-1 0,0 0 1,0 9-1,1-9-88,0 0-1,1 0 1,-1 0-1,1-1 1,0 1-1,0 0 0,1-1 1,-1 1-1,1-1 1,0 1-1,0-1 1,1 0-1,-1 0 1,1 0-1,0 0 1,6 6-1,-7-8 41,1 0 0,0 0 0,0 0 0,0 0-1,0-1 1,0 1 0,0-1 0,0 1 0,1-1 0,-1 0-1,1-1 1,-1 1 0,0-1 0,1 1 0,-1-1 0,1 0-1,-1 0 1,1 0 0,-1-1 0,1 1 0,-1-1 0,0 0-1,1 0 1,4-2 0,-3 0-15,0 0 0,-1 0 1,1 0-1,-1-1 0,0 1 0,0-1 0,0 0 0,0 0 0,-1 0 1,0-1-1,1 1 0,-2-1 0,1 0 0,0 0 0,-1 0 1,0 0-1,0 0 0,-1 0 0,2-7 0,-1 2-7,1-1-1,-2 0 0,1 0 0,-2 0 1,1 0-1,-1 0 0,-1 0 1,-3-18-1,3 26-16,0 0 0,0 0 0,-1 1 0,1-1 0,-1 1 0,1-1 0,-1 1 0,0-1 0,0 1 0,0 0 0,0 0 0,0 0 0,-1 0 0,1 0 0,-1 1 0,1-1 0,-1 1 0,0 0 0,1-1 0,-6 0 0,7 1 0,-1 1 0,1 0 0,0-1 0,-1 1 0,1 0 0,0 0 0,-1 0 0,1-1 0,-1 2 0,1-1 0,0 0 0,-1 0 0,1 0 0,-1 1 0,1-1 0,0 0 0,-1 1 0,1 0 0,0-1 0,0 1 0,-1 0 0,1-1 0,0 1 0,0 0 0,0 0 0,0 0 0,0 0 0,0 0 0,0 0 0,0 0 0,1 1 0,-1-1 0,0 0 0,1 0 0,-1 1 0,1-1 0,-1 0 0,1 1 0,-1-1 0,1 0 0,0 1 0,0-1 0,0 2 0,-1 0-61,1 15-2845,0-17 2646,0 0 1,0-1 0,0 1-1,0-1 1,1 1-1,-1 0 1,0-1-1,0 1 1,1-1-1,-1 1 1,0-1 0,1 1-1,-1-1 1,0 1-1,1-1 1,-1 1-1,1-1 1,-1 0-1,1 1 1,-1-1 0,1 0-1,-1 1 1,1-1-1,-1 0 1,1 0-1,1 1 1,14 1-11486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5:00.155"/>
    </inkml:context>
    <inkml:brush xml:id="br0">
      <inkml:brushProperty name="width" value="0.025" units="cm"/>
      <inkml:brushProperty name="height" value="0.025" units="cm"/>
    </inkml:brush>
  </inkml:definitions>
  <inkml:trace contextRef="#ctx0" brushRef="#br0">4674 574 6822,'0'0'7939,"-7"-9"-7133,-18-21 1286,-1 1 1,-44-38-1,54 54-1782,-1 1 0,-1 0-1,-37-18 1,-84-35 406,-4 7-1,-1 6 0,-251-55 1,167 69-635,-2 11 1,-310 3 0,-552 55 58,646-13-109,370-15-22,-327 20 214,328-14-173,-1 3 0,1 3 0,-89 30 0,146-38-21,-1 0-1,1 1 0,0 0 0,1 2 0,0 0 0,-16 12 1,27-17-23,0 1 1,0-1-1,1 1 1,0 0-1,0 0 1,0 1-1,1 0 1,-1-1-1,2 1 1,-1 1 0,1-1-1,0 0 1,1 1-1,-1 0 1,1 0-1,1-1 1,-1 11-1,-1 16 29,2 0-1,2 0 0,5 37 0,-4-53-42,2-1-1,0 1 1,2-1-1,0 0 1,0 0 0,2 0-1,14 24 1,-1-10 73,1 0 1,1-1 0,2-2-1,1 0 1,1-2 0,1-1 0,1-1-1,2-1 1,38 21 0,-19-17 88,1-2-1,2-3 1,0-1 0,1-3 0,80 15 0,51 0-57,0-9 0,2-8 0,224-10 0,565-72-14,-657 38-36,-139 13-35,401-42 129,-439 36-106,-1-7-1,144-48 0,95-40 179,-375 114-212,1 1-1,-1-1 0,1 0 1,-1 0-1,0-1 0,0 0 1,0 0-1,0 0 0,0 0 1,-1-1-1,8-7 0,-11 9 1,1-1-1,-1 1 1,0 0-1,0-1 1,0 1-1,0-1 0,0 1 1,-1-1-1,1 0 1,-1 1-1,0-1 1,1 0-1,-1 1 1,0-1-1,-1 0 0,1 0 1,0 1-1,-1-1 1,0 1-1,0-1 1,1 1-1,-1-1 0,-1 1 1,1-1-1,0 1 1,-1 0-1,-2-4 1,-5-8 25,-2 1 0,0 0 0,0 1 0,-1 0 0,0 0 1,-1 2-1,-1-1 0,0 2 0,0 0 0,-29-14 0,-16-3 105,-91-27 0,127 46-152,-3-2-42,-74-25-1479,34 7-2234,6-3-3100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8:00.037"/>
    </inkml:context>
    <inkml:brush xml:id="br0">
      <inkml:brushProperty name="width" value="0.025" units="cm"/>
      <inkml:brushProperty name="height" value="0.025" units="cm"/>
    </inkml:brush>
  </inkml:definitions>
  <inkml:trace contextRef="#ctx0" brushRef="#br0">0 147 5221,'0'0'11168,"10"-6"-10357,-7 4-770,3-2 108,1 0-1,0 1 0,0 0 0,0 0 0,0 0 0,0 1 1,0 0-1,1 0 0,-1 1 0,13-1 0,367 15 2730,-299-17-2356,128-23 0,36-3 8,142 3-25,247-7-465,-513 40 72,247 46-1,-201-23-78,466 41 763,-511-66-760,569 12 376,87-27-284,-721 10-26,0-3-1,-1-3 0,0-2 1,85-24-1,-92 18-101,1 4-1,0 1 0,68-1 1,178 8-34,-170 4 140,-122-1-87,0-2 0,0 1 0,0-2-1,16-4 1,-16 3-21,-1 1-1,1 1 0,-1 0 0,17-1 0,-19 6-681,-1 1-5727,-1-3-1372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49.480"/>
    </inkml:context>
    <inkml:brush xml:id="br0">
      <inkml:brushProperty name="width" value="0.025" units="cm"/>
      <inkml:brushProperty name="height" value="0.025" units="cm"/>
    </inkml:brush>
  </inkml:definitions>
  <inkml:trace contextRef="#ctx0" brushRef="#br0">48 1 16912,'0'0'9449,"-8"68"-8680,-2-12-33,2 9-255,-2 10-289,4 0-160,1-4 64,5-8-64,0-13 32,11-14-544,13-16-801,6-15-417,8-5-929,-2-18-1601,5-11-3427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0.167"/>
    </inkml:context>
    <inkml:brush xml:id="br0">
      <inkml:brushProperty name="width" value="0.025" units="cm"/>
      <inkml:brushProperty name="height" value="0.025" units="cm"/>
    </inkml:brush>
  </inkml:definitions>
  <inkml:trace contextRef="#ctx0" brushRef="#br0">210 308 16464,'0'0'3491,"-13"3"-886,1-1-2306,1 1-1,0 1 1,1 0-1,-1 0 1,1 1 0,0 0-1,0 1 1,0 0 0,1 1-1,0 0 1,0 0-1,1 1 1,-1 0 0,2 0-1,-13 18 1,16-20-235,0-1 1,1 0-1,0 1 1,0-1-1,1 1 0,-1 0 1,1 0-1,1 0 1,-1 0-1,1 1 0,0-1 1,0 0-1,1 1 1,0 6-1,0-11-59,1-1 0,-1 1 0,1-1 0,0 0 0,-1 1 0,1-1 0,0 0 1,0 1-1,0-1 0,0 0 0,0 0 0,0 0 0,0 0 0,0 0 0,0 0 0,1 0 0,-1 0 0,0-1 0,1 1 0,-1 0 0,0-1 0,1 1 0,-1-1 0,1 1 0,-1-1 0,1 0 0,-1 0 1,1 0-1,-1 0 0,1 0 0,-1 0 0,1 0 0,-1 0 0,1 0 0,-1-1 0,1 1 0,1-1 0,6-1 40,-1 1 1,0-2-1,1 1 1,-1-1-1,13-7 1,-1-2 46,-2-1 1,1-1 0,-2 0-1,0-1 1,-1-1 0,0-1-1,-2 0 1,0-1 0,-1-1-1,21-38 1,-21 32 105,-1-1 0,-2-1 1,0 0-1,-2 0 0,-1 0 0,-1-1 0,-1 0 0,1-38 0,-5 65-177,-1-1-1,0 1 1,0-1-1,0 1 1,0-1-1,-1 1 1,1 0-1,0-1 0,0 1 1,-1-1-1,1 1 1,-1-1-1,0 1 1,1 0-1,-2-2 1,2 3-16,-1-1 0,1 1 1,-1 0-1,1 0 0,0-1 0,-1 1 1,1 0-1,-1 0 0,1 0 0,-1 0 1,1 0-1,-1 0 0,1-1 1,-1 1-1,1 0 0,-1 0 0,1 0 1,-1 1-1,1-1 0,-1 0 0,1 0 1,-1 0-1,1 0 0,-1 0 1,1 1-1,-1-1 0,1 0 0,-1 1 1,-3 1-7,1 1 0,-1 0 1,1-1-1,0 1 1,0 1-1,0-1 1,0 0-1,-3 6 0,-8 16 25,0 0 0,1 0 0,-11 36 0,19-48 12,1-1 0,1 1 0,0 0-1,1 1 1,1-1 0,0 0 0,0 1 0,1-1-1,3 17 1,-3-28-32,0 1-1,1-1 1,-1 0-1,1 0 0,0 0 1,0 0-1,-1 0 1,1 0-1,1-1 1,-1 1-1,0 0 1,0 0-1,1-1 1,-1 1-1,0-1 1,1 1-1,0-1 1,-1 0-1,1 1 1,0-1-1,0 0 1,0 0-1,-1 0 1,1 0-1,0-1 0,0 1 1,1 0-1,-1-1 1,0 0-1,0 1 1,0-1-1,0 0 1,0 0-1,0 0 1,0 0-1,1 0 1,-1-1-1,0 1 1,0-1-1,0 1 1,0-1-1,3-2 1,4 0 7,-1 0 1,0 0 0,0-1 0,0-1-1,-1 1 1,1-1 0,-1 0-1,0-1 1,7-6 0,-5 0-12,-1 1 0,0-1 0,0 0 0,-1-1 0,-1 0 0,0 0 0,7-23 0,-26 78 0,2-11 0,2-1 0,1 2 0,1-1 0,2 1 0,-2 38 0,7-68 0,0-1 0,0 1 0,-1-1 0,2 1 0,-1-1 0,0 1 0,0-1 0,0 1 0,1-1 0,-1 0 0,0 1 0,1-1 0,0 0 0,-1 1 0,1-1 0,0 0 0,-1 1 0,1-1 0,0 0 0,0 0 0,0 0 0,0 0 0,0 0 0,0 0 0,1 0 0,-1 0 0,0-1 0,0 1 0,1 0 0,-1-1 0,0 1 0,1-1 0,-1 1 0,1-1 0,-1 1 0,1-1 0,-1 0 0,0 0 0,1 0 0,-1 0 0,1 0 0,-1 0 0,1 0 0,-1-1 0,2 1 0,5-2 0,-1 0 0,0 0 0,1-1 0,-1 0 0,0 0 0,-1 0 0,11-8 0,15-13 0,-2-2 0,-1-1 0,34-41 0,-44 47 0,-14 21 0,-4 10 0,-1 9 0,-5 9 0,4-22 0,0 0 0,-1 0 0,2 0 0,-1 0 0,1 0 0,0 0 0,1 8 0,0-12 0,-1-1 0,1 1 0,0-1 0,-1 1 0,1-1 0,0 1 0,0-1 0,0 0 0,0 1 0,0-1 0,1 0 0,-1 0 0,0 0 0,0 0 0,1 0 0,-1 0 0,1 0 0,-1 0 0,1-1 0,-1 1 0,1 0 0,0-1 0,-1 0 0,1 1 0,-1-1 0,1 0 0,0 0 0,0 1 0,-1-1 0,1-1 0,2 1 0,7-1 0,1 0 0,-1-1 0,1-1 0,-1 0 0,0 0 0,0-1 0,0 0 0,0-1 0,-1 0 0,1-1 0,-1 0 0,14-12 0,-8 7 0,0 1 0,1 0 0,29-12 0,-46 22 0,0 0-1,0 0 1,0 1 0,0-1-1,0 0 1,0 0 0,0 0 0,0 0-1,-1 0 1,1 0 0,0 0-1,0 1 1,0-1 0,0 0-1,0 0 1,0 0 0,0 0 0,0 0-1,0 0 1,0 1 0,0-1-1,0 0 1,0 0 0,0 0-1,0 0 1,0 0 0,0 1-1,0-1 1,0 0 0,0 0 0,0 0-1,0 0 1,0 0 0,0 1-1,0-1 1,0 0 0,0 0-1,0 0 1,1 0 0,-1 0 0,0 0-1,0 0 1,0 1 0,0-1-1,0 0 1,0 0 0,0 0-1,1 0 1,-1 0 0,0 0-1,0 0 1,0 0 0,0 0 0,0 0-1,0 0 1,1 0 0,-1 0-1,0 0 1,0 0 0,0 0-1,0 0 1,0 0 0,1 0 0,-1 0-1,-7 11-750,7-11 518,-9 6-2556,-2-4-3331,1-2-2192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0.508"/>
    </inkml:context>
    <inkml:brush xml:id="br0">
      <inkml:brushProperty name="width" value="0.025" units="cm"/>
      <inkml:brushProperty name="height" value="0.025" units="cm"/>
    </inkml:brush>
  </inkml:definitions>
  <inkml:trace contextRef="#ctx0" brushRef="#br0">0 0 18962,'0'0'10634,"37"59"-10570,-23-40-384,-1-1-2723,0-4-2274,3-6-3491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0.898"/>
    </inkml:context>
    <inkml:brush xml:id="br0">
      <inkml:brushProperty name="width" value="0.025" units="cm"/>
      <inkml:brushProperty name="height" value="0.025" units="cm"/>
    </inkml:brush>
  </inkml:definitions>
  <inkml:trace contextRef="#ctx0" brushRef="#br0">183 28 10378,'0'0'15065,"5"-5"-14104,9-13 114,-14 14-160,-16 11-71,-7 7-185,1 0 0,-27 25 0,41-32-487,0 1 1,0 0-1,0 0 1,1 1-1,0 0 1,1 0-1,0 0 1,-5 13-1,10-22-172,1 1 0,0-1 0,0 1 0,-1-1 0,1 1 0,0 0 0,0-1 0,0 1 0,0-1 0,0 1 0,0-1 0,0 1 0,0-1 0,0 1 0,0 0 0,0-1 0,0 1 0,0-1 0,0 1 0,0-1 0,1 1 0,-1-1 0,0 1 0,0-1 0,1 1 0,-1-1 0,0 1 0,1-1 0,-1 1 0,0-1 0,1 0 0,-1 1 0,1-1 0,-1 0 0,1 1 0,25 3 0,31-15 0,-38 4-173,0-1 0,23-14 1,-30 15 39,1 0 0,-1 1 1,1 0-1,1 1 1,-1 1-1,26-6 0,-38 10 125,0 0 0,0 0-1,-1 1 1,1-1 0,0 0 0,0 0-1,-1 0 1,1 1 0,0-1-1,-1 0 1,1 1 0,-1-1-1,1 0 1,0 1 0,-1-1 0,1 1-1,-1-1 1,1 1 0,-1-1-1,1 1 1,-1 0 0,1-1 0,-1 1-1,0-1 1,1 1 0,-1 0-1,0-1 1,0 1 0,1 0 0,-1 0-1,0-1 1,0 1 0,0 0-1,0-1 1,0 1 0,0 1 0,0 35 105,0-25-10,-4 49 174,-1 0 1,-4-1-1,-2 0 1,-2-1-1,-23 59 1,24-84-262,-29 58 0,33-78 0,1-1 0,-2 0 0,0-1 0,0 1 0,-1-2 0,-21 19 0,28-27 0,0-1 0,0 1 0,-1-1 0,1 0 0,-1 0 0,0-1 0,1 1 0,-1-1 0,0 1 0,0-1 0,0-1 0,-5 2 0,7-2 0,1 0 0,-1 0 0,0 0 0,0-1 0,0 1 0,1 0 0,-1-1 0,0 1 0,1-1 0,-1 0 0,0 1 0,1-1 0,-1 0 0,1 0 0,-1 0 0,1 0 0,0 0 0,-1-1 0,1 1 0,0 0 0,0-1 0,0 1 0,0 0 0,0-1 0,0 1 0,0-1 0,0 0 0,-1-2 0,-1-8 0,-1 0 0,2 0 0,0 0 0,0 0 0,1 0 0,0-1 0,1 1 0,1 0 0,0-1 0,0 1 0,2 0 0,-1 0 0,1 0 0,1 0 0,0 1 0,1-1 0,0 1 0,1 0 0,0 1 0,11-15 0,1 0 0,0 1 0,2 1 0,1 1 0,1 1 0,1 0 0,1 2 0,31-20 0,-13 15-543,0 3 0,2 1-1,64-20 1,-33 15-7117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6.443"/>
    </inkml:context>
    <inkml:brush xml:id="br0">
      <inkml:brushProperty name="width" value="0.025" units="cm"/>
      <inkml:brushProperty name="height" value="0.025" units="cm"/>
    </inkml:brush>
  </inkml:definitions>
  <inkml:trace contextRef="#ctx0" brushRef="#br0">266 352 17809,'1'-10'2391,"0"5"-2103,1-38 3122,-2 42-3253,0-1 0,0 0 0,-1 1 0,1-1 0,0 0 0,-1 1 0,0-1-1,1 1 1,-1-1 0,0 1 0,0 0 0,0-1 0,0 1 0,0 0 0,0-1 0,0 1 0,0 0-1,-1 0 1,1 0 0,0 0 0,-1 0 0,1 0 0,0 1 0,-1-1 0,0 0 0,1 1-1,-1-1 1,-1 0 0,-5 0-54,0 1 0,0 0 0,0 0 0,0 1 0,0 0 0,0 0 0,0 0 1,0 1-1,1 1 0,-1-1 0,1 1 0,-1 1 0,1-1 0,0 1 0,0 0 0,1 1 0,-1-1 0,1 2 0,0-1 0,0 0 0,1 1 0,-10 13 0,8-11-113,0 1-1,0 0 1,1 1 0,0 0-1,1 0 1,0 0 0,1 1 0,0-1-1,0 1 1,1 0 0,1 0-1,0 0 1,0 0 0,1 1-1,0 20 1,2-30 13,0 0 0,-1 1-1,1-1 1,0 0 0,0 1 0,0-1 0,1 0 0,-1 0-1,0 0 1,1 0 0,-1 0 0,1 0 0,0-1-1,0 1 1,0 0 0,0-1 0,0 1 0,0-1-1,0 0 1,0 0 0,0 0 0,1 0 0,-1 0 0,0 0-1,1-1 1,-1 1 0,0-1 0,1 1 0,-1-1-1,1 0 1,4 0 0,4 0 115,0 0-1,0-1 1,0 0-1,0-1 1,-1 0-1,13-5 1,-10 3-68,-1-1 0,0-1 1,0 0-1,-1 0 0,1-1 1,-1-1-1,-1 0 0,1 0 1,-1-1-1,-1 0 0,0-1 0,0 0 1,-1 0-1,0-1 0,11-21 1,-10 13-12,-1 0 1,0 0 0,-2-1-1,0 0 1,-1-1-1,-1 1 1,-1-1 0,-1 0-1,0-25 1,-4 36-40,-2 12 0,-4 16 0,5-9-39,1 0 1,1 1-1,-1-1 1,1 0-1,1 1 1,0-1-1,0 1 1,3 14-1,-3-22 29,1 0 0,-1-1 0,1 1 0,-1-1 0,1 1 0,-1-1 0,1 0 0,0 1 0,0-1 0,0 0 0,0 1 0,0-1 0,0 0 0,0 0 0,0 0 0,1 0 0,-1 0 0,0 0 0,0 0 0,1-1 0,-1 1 0,3 1 0,-1-2 5,0 0 0,1 0-1,-1 0 1,0 0 0,0 0-1,1-1 1,-1 0 0,0 1-1,0-1 1,0 0 0,0 0-1,0-1 1,0 1 0,0-1-1,5-3 1,7-6 55,1 0-1,-2-1 1,1-1-1,-2 0 1,0-1-1,22-30 1,-12 11 55,-1-1 0,20-46 0,-32 59-105,-2 5 0,-10 22 0,-23 59 0,-57 222 0,70-230 0,3 1 0,2 0 0,1 67 0,7-108 0,1 0 0,1-1 0,0 1 0,1 0 0,1-1 0,10 24 0,-9-24 0,-6-16 0,0 0 0,0 0 0,0-1 0,-1 1 0,1 0 0,0 0 0,0 0 0,0 0 0,0 0 0,0 0 0,0 0 0,0 0 0,-1 0 0,1 0 0,0 0 0,0 0 0,0 0 0,0 0 0,0 0 0,0 0 0,-1 0 0,1 0 0,0 0 0,0 0 0,0 0 0,0 0 0,0 0 0,-1 0 0,1 0 0,0 0 0,0 0 0,0 0 0,0 0 0,0 0 0,0 0 0,0 0 0,-1 0 0,1 0 0,0 0 0,0 1 0,0-1 0,0 0 0,0 0 0,0 0 0,0 0 0,0 0 0,0 0 0,0 0 0,-1 1 0,1-1 0,0 0 0,0 0 0,0 0 0,0 0 0,0 0 0,0 1 0,0-1 0,0 0 0,-10-8 0,-1-5 0,0-1 0,1 0 0,0-1 0,1 0 0,1-1 0,-8-20 0,12 26 0,0-1 0,1 0 0,0 1 0,1-1 0,0 0 0,1 0 0,0 0 0,1-1 0,0 1 0,1 0 0,2-13 0,0 17 2,-1 0 1,1 0-1,1 0 0,-1 0 1,1 1-1,0 0 0,1-1 1,-1 1-1,1 1 0,0-1 1,1 1-1,-1 0 0,1 0 1,0 0-1,0 1 0,1 0 1,8-4-1,15-7-344,0 2 0,50-15 0,-79 28 328,58-20-3873,1-3-2823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1.708"/>
    </inkml:context>
    <inkml:brush xml:id="br0">
      <inkml:brushProperty name="width" value="0.025" units="cm"/>
      <inkml:brushProperty name="height" value="0.025" units="cm"/>
    </inkml:brush>
  </inkml:definitions>
  <inkml:trace contextRef="#ctx0" brushRef="#br0">2 121 18385,'0'0'2632,"-1"-8"443,1 5-2877,-1 0 0,1 0 0,0 1 0,0-1 0,0 0 0,1 0 0,-1 1 0,1-1 0,-1 0 0,1 1 0,0-1 0,0 0 0,0 1 0,0-1 0,3-3-1,0 2-55,-1 1 0,1-1-1,-1 1 1,1 0-1,0 0 1,0 0-1,1 1 1,-1 0-1,0 0 1,9-3 0,3-2-2,0 2 0,1 0 1,-1 0-1,1 2 1,0 0-1,0 1 0,0 1 1,1 0-1,21 3 1,-36-2-137,-1 1 1,1-1 0,-1 1 0,1 0-1,-1-1 1,1 1 0,-1 0 0,1 1-1,-1-1 1,0 0 0,0 1 0,1-1-1,-1 1 1,0 0 0,-1-1 0,1 1 0,0 0-1,0 0 1,-1 0 0,1 1 0,-1-1-1,0 0 1,1 1 0,-1-1 0,0 0-1,-1 1 1,1-1 0,0 1 0,-1 0-1,1-1 1,-1 1 0,0-1 0,0 1-1,0 0 1,0-1 0,-1 4 0,0 4 74,0-1-1,-1 1 1,0-1 0,-1 0 0,0 0 0,0 0 0,-1 0 0,-9 15 0,-14 14 283,-50 55 1,46-56 97,-37 53-1,66-89-458,1 0-1,0 0 1,1 1 0,-1-1 0,0 0-1,0 1 1,0-1 0,1 1 0,-1-1-1,1 1 1,-1-1 0,1 1-1,0 0 1,0-1 0,-1 1 0,1-1-1,0 1 1,0 0 0,1-1 0,-1 1-1,1 1 1,-1-2-1,1 0 0,0 0 1,0 0-1,0 0 0,0 0 0,0-1 0,0 1 1,0 0-1,0-1 0,0 1 0,0 0 0,0-1 0,1 0 1,-1 1-1,0-1 0,0 0 0,1 1 0,-1-1 1,0 0-1,2 0 0,10 0-1,0-1 0,0-1 1,0 0-1,13-3 0,13-5-1125,42-17-1,35-25-5290,-62 21-3619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2.051"/>
    </inkml:context>
    <inkml:brush xml:id="br0">
      <inkml:brushProperty name="width" value="0.025" units="cm"/>
      <inkml:brushProperty name="height" value="0.025" units="cm"/>
    </inkml:brush>
  </inkml:definitions>
  <inkml:trace contextRef="#ctx0" brushRef="#br0">182 1 20435,'0'0'3396,"-11"7"-1117,2-1-1788,0 1-1,0 0 1,0 0-1,1 1 1,1 0-1,-14 17 1,18-20-393,-1 0 1,1 1-1,0-1 0,0 1 1,1-1-1,0 1 1,0 0-1,0 0 0,1 0 1,-1 0-1,1 0 1,1 0-1,-1 1 0,1-1 1,0 0-1,1 0 1,1 7-1,-2-11-119,2 1 1,-1-1-1,0 0 0,0 1 1,1-1-1,-1 0 1,1 0-1,-1 0 0,1 0 1,0 0-1,0 0 1,0-1-1,0 1 0,0-1 1,1 1-1,-1-1 0,0 0 1,1 0-1,-1 0 1,0 0-1,6 1 0,65 12-582,-40-9 261,-29-4 256,1 0-1,0 0 0,0 1 1,0 0-1,-1 0 0,1 0 1,-1 0-1,1 1 0,-1 0 0,0 0 1,0 0-1,0 0 0,-1 0 1,1 1-1,-1 0 0,0 0 1,1 0-1,1 5 0,-3-6 124,-1 1 0,1 0 0,-1-1 0,0 1-1,0 0 1,-1 0 0,1 0 0,-1 0 0,0 0-1,0 0 1,0 0 0,-1 0 0,1 0 0,-1 0 0,0 0-1,0-1 1,0 1 0,0 0 0,-1-1 0,0 1-1,0 0 1,0-1 0,-3 5 0,-4 4 188,0-1-1,0 0 1,-1 0 0,0-1 0,-1-1-1,-22 16 1,26-20-205,0-1-1,0 0 1,0 0-1,-1-1 1,1 0 0,-1 0-1,0-1 1,0 0-1,0 0 1,0-1-1,0 0 1,0 0-1,-13-1 1,18-1-331,-1 1 0,1-1-1,-1 0 1,1 0 0,0 0 0,0 0-1,-1-1 1,1 1 0,0-1 0,0 0-1,0 0 1,1 0 0,-1 0 0,0-1 0,1 1-1,0-1 1,-1 1 0,1-1 0,-3-4-1,-17-32-6974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2.410"/>
    </inkml:context>
    <inkml:brush xml:id="br0">
      <inkml:brushProperty name="width" value="0.025" units="cm"/>
      <inkml:brushProperty name="height" value="0.025" units="cm"/>
    </inkml:brush>
  </inkml:definitions>
  <inkml:trace contextRef="#ctx0" brushRef="#br0">1 93 18161,'0'0'2819,"73"-27"512,-31 19-929,0 0-864,1 0-738,-3 3-543,-3 1-353,-6-6-2627,-11 1-3619,5-4-11659</inkml:trace>
  <inkml:trace contextRef="#ctx0" brushRef="#br0" timeOffset="1">1211 398 12075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2.752"/>
    </inkml:context>
    <inkml:brush xml:id="br0">
      <inkml:brushProperty name="width" value="0.025" units="cm"/>
      <inkml:brushProperty name="height" value="0.025" units="cm"/>
    </inkml:brush>
  </inkml:definitions>
  <inkml:trace contextRef="#ctx0" brushRef="#br0">1 143 11435,'0'0'14702,"72"-11"-13197,-15-8-832,14-8-385,4-1-256,-1-2-3587,-3 2-6567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3.125"/>
    </inkml:context>
    <inkml:brush xml:id="br0">
      <inkml:brushProperty name="width" value="0.025" units="cm"/>
      <inkml:brushProperty name="height" value="0.025" units="cm"/>
    </inkml:brush>
  </inkml:definitions>
  <inkml:trace contextRef="#ctx0" brushRef="#br0">1 71 13773,'8'-7'2557,"7"-2"-1834,0 1 0,1 0 0,-1 2 1,1-1-1,1 2 0,-1 0 0,1 1 0,0 1 0,0 0 0,22 0 0,-24 2-216,3 0-46,1 0 0,0 2 0,0 0 0,26 5 0,-43-6-424,1 0 1,-1 1-1,1-1 1,-1 1 0,1 0-1,-1 0 1,1 0-1,-1 0 1,0 0-1,1 0 1,-1 1-1,0-1 1,0 1-1,0-1 1,0 1-1,0 0 1,-1 0 0,1 0-1,0 0 1,-1 0-1,1 0 1,-1 0-1,0 1 1,0-1-1,0 0 1,0 1-1,0-1 1,-1 1 0,1-1-1,-1 1 1,1-1-1,-1 1 1,0 0-1,0-1 1,0 1-1,0-1 1,-1 1-1,1-1 1,-1 1 0,-1 3-1,-1 2 56,0 0 0,-1 0-1,-1-1 1,1 1 0,-1-1 0,0 0-1,-1-1 1,0 1 0,0-1 0,0 0-1,-1-1 1,0 0 0,-9 6 0,-10 6 40,-1-1 0,-37 16 0,48-27-95,-1 2-22,17-5-205,11 0-237,9-1-26,1 1 0,-1 2-1,0 0 1,0 1 0,0 1-1,-1 0 1,1 2 0,-2 0-1,1 1 1,22 16 0,-39-24 439,1 1 0,-1-1 1,0 1-1,0 0 1,0-1-1,0 1 0,0 0 1,0 0-1,-1 0 0,1 1 1,-1-1-1,1 0 0,-1 1 1,0-1-1,0 1 0,0-1 1,0 1-1,0-1 0,-1 1 1,1 0-1,0 4 0,-2-3 223,0-1-1,0 0 0,0 0 1,0-1-1,0 1 0,-1 0 1,1 0-1,-1 0 0,1-1 1,-1 1-1,0-1 0,0 1 1,-1-1-1,1 0 0,-5 4 1,-10 5 783,0 0 1,-1 0 0,0-2 0,-28 11 0,42-19-1144,-18 9 170,-1-2 0,1 0 0,-38 6 0,60-14-19,0 0 0,0 0 0,0 0 0,0 0 0,1-1 0,-1 1 0,0 0 1,0 0-1,0 0 0,0-1 0,0 1 0,0 0 0,0 0 0,0-1 0,0 1 0,0 0 0,0 0 0,0 0 0,0-1 0,0 1 0,0 0 0,0 0 1,0-1-1,0 1 0,0 0 0,0 0 0,0 0 0,0-1 0,0 1 0,0 0 0,0 0 0,-1 0 0,1-1 0,0 1 0,0 0 0,0 0 0,0 0 1,0 0-1,-1-1 0,1 1 0,0 0 0,0 0 0,0 0 0,-1 0 0,1 0 0,0 0 0,0 0 0,0-1 0,-1 1 0,1 0 0,0 0 0,0 0 1,-1 0-1,1 0 0,0 0 0,0 0 0,0 0 0,-1 0 0,1 0 0,0 0 0,0 0 0,-1 1 0,1-1 0,0 0 0,14-15-348,15-6-3726,1 1 0,33-16-1,-58 33 3386,58-31-9476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9:59.778"/>
    </inkml:context>
    <inkml:brush xml:id="br0">
      <inkml:brushProperty name="width" value="0.025" units="cm"/>
      <inkml:brushProperty name="height" value="0.025" units="cm"/>
    </inkml:brush>
  </inkml:definitions>
  <inkml:trace contextRef="#ctx0" brushRef="#br0">0 400 6502,'0'0'6086,"9"-5"-5317,1-2-607,0 1 0,1 0 0,-1 1 1,1 1-1,0-1 0,1 2 1,-1 0-1,1 0 0,20-2 1,240 6 914,20-1-649,134-6 1264,28-3-944,750-23-413,-731 23-153,435 10 465,343-12-498,1342-88-37,-629 30-53,-1111 28-43,1236-31 5,-1770 71-13,1604 4 32,-491 36-49,379 3 813,-1658-41-274,300-10-83,-438 6-995,-17-1-943,-24-6-2415,20 8 3018,-45-14-8139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3.468"/>
    </inkml:context>
    <inkml:brush xml:id="br0">
      <inkml:brushProperty name="width" value="0.025" units="cm"/>
      <inkml:brushProperty name="height" value="0.025" units="cm"/>
    </inkml:brush>
  </inkml:definitions>
  <inkml:trace contextRef="#ctx0" brushRef="#br0">317 21 19667,'-14'-1'3064,"6"0"-2721,0 1-1,0 0 1,0 0 0,1 1-1,-1 0 1,0 0 0,0 1 0,1 0-1,-1 0 1,1 1 0,0 0 0,0 0-1,0 1 1,-7 4 0,-5 7 85,0 1 1,1 0 0,1 1 0,1 1 0,-26 38-1,35-47-276,1 0 0,0 1-1,1-1 1,0 2 0,1-1-1,0 0 1,1 1 0,0 0-1,0 0 1,1 0-1,1 0 1,0 0 0,0 0-1,2 22 1,0-30-150,0 0 0,0 0 0,0 1 0,1-1 0,-1 0 0,1 0 0,0-1-1,0 1 1,0 0 0,0 0 0,0-1 0,0 0 0,1 1 0,-1-1 0,1 0 0,0 0 0,-1 0 0,1 0 0,0-1 0,0 1 0,0-1 0,1 0 0,-1 0-1,0 0 1,0 0 0,1 0 0,-1-1 0,0 0 0,1 1 0,3-2 0,3 2-3,0-1 0,0-1-1,0 1 1,0-2 0,-1 1 0,1-1 0,0-1-1,-1 0 1,12-5 0,-9 1 1,0 0 0,0-1 0,0 0 0,-1 0 0,0-2 0,-1 1 0,0-1 0,-1-1 0,0 0 0,0 0 0,-1 0 0,-1-1 0,12-26 0,-10 18 0,-2-1 0,0-1 0,-1 1 0,-1-1 0,-2 0 0,0 0 0,-1 0 0,-1-24 0,-1 45-65,1 1 0,-1-1 1,0 0-1,0 0 0,0 0 0,0 0 0,0 0 1,0 0-1,0 0 0,0 1 0,-1-1 0,1 0 1,0 0-1,0 0 0,-1 0 0,1 0 0,0 1 0,-1-1 1,1 0-1,-1 0 0,1 1 0,-1-1 0,0 0 1,1 1-1,-1-1 0,1 1 0,-1-1 0,0 0 1,0 1-1,1 0 0,-1-1 0,0 1 0,-1-1 1,1 1-134,0 1 1,0-1 0,0 0-1,0 1 1,0-1-1,0 1 1,0-1 0,0 1-1,0 0 1,0-1 0,1 1-1,-1 0 1,0 0 0,0-1-1,1 1 1,-1 0-1,0 0 1,1 0 0,-1 0-1,1 0 1,-1 0 0,1 0-1,0 0 1,-1 2 0,-5 19-7080,5 1-4382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3.806"/>
    </inkml:context>
    <inkml:brush xml:id="br0">
      <inkml:brushProperty name="width" value="0.025" units="cm"/>
      <inkml:brushProperty name="height" value="0.025" units="cm"/>
    </inkml:brush>
  </inkml:definitions>
  <inkml:trace contextRef="#ctx0" brushRef="#br0">283 0 18738,'0'0'9897,"-47"58"-7879,16-20-352,-6 6-1218,-2 2-448,2-1 0,7-4 0,5-6 0,6-7 0,8-5 0,5-7 0,6-5 0,0-4-577,5-5-960,4-2-1794,1-6-1954,2-16-4420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4.150"/>
    </inkml:context>
    <inkml:brush xml:id="br0">
      <inkml:brushProperty name="width" value="0.025" units="cm"/>
      <inkml:brushProperty name="height" value="0.025" units="cm"/>
    </inkml:brush>
  </inkml:definitions>
  <inkml:trace contextRef="#ctx0" brushRef="#br0">199 48 21685,'-9'0'611,"-11"-1"528,0 2-1,1 0 1,-1 1-1,-27 7 1,44-9-1075,0 1 1,0-1-1,0 1 1,0 0-1,0 1 1,0-1-1,0 0 1,0 1-1,0 0 1,1-1-1,-1 1 1,0 0-1,1 1 1,0-1-1,0 0 1,-1 1-1,1-1 1,1 1 0,-1-1-1,0 1 1,1 0-1,-1 0 1,1 0-1,0 0 1,0 0-1,0 0 1,0 0-1,0 0 1,1 1-1,0-1 1,-1 0-1,1 0 1,0 0-1,1 1 1,0 2-1,0-3-54,0 0-1,0 0 0,0 0 0,1 0 1,-1-1-1,1 1 0,0 0 1,0-1-1,0 0 0,0 1 0,0-1 1,1 0-1,-1 0 0,1 0 0,-1-1 1,1 1-1,0 0 0,0-1 1,-1 0-1,1 0 0,0 0 0,0 0 1,0 0-1,0 0 0,0-1 1,5 1-1,12 2 280,1-1 0,36-1-1,-44-1-54,5 0-132,0-2 1,0 1-1,0-2 0,0-1 1,-1 0-1,30-12 1,-36 12-73,-2 0-1,1-1 1,-1 0 0,1-1 0,-1 0 0,-1-1 0,1 1 0,-1-2 0,-1 1-1,1-1 1,-1 0 0,9-15 0,-14 20-30,0 0 0,0 0 0,-1 0 0,1-1 0,-1 1 0,0-1 0,0 1 0,0-1 0,-1 1 0,1-1 0,-1-7 0,0 10 0,0 0 0,0-1 0,-1 1 0,1 0 0,0 0 0,-1-1 0,1 1 0,-1 0 0,0 0 0,1 0 0,-1 0 0,0 0 0,0 0 0,0 0 0,1 0 0,-1 0 0,0 0 0,0 0 0,0 0 0,-1 1 0,1-1 0,0 0 0,0 1 0,0-1 0,0 1 0,-1-1 0,1 1 0,0 0 0,-1-1 0,1 1 0,0 0 0,-3 0 0,-6 0-16,0 0-1,1 1 1,-1 0-1,0 0 1,0 1 0,1 1-1,-1 0 1,1 0-1,0 1 1,0 0 0,0 0-1,0 1 1,1 0-1,0 1 1,0 0 0,0 0-1,1 0 1,0 1-1,0 0 1,-7 10 0,7-9-92,0 1 1,1 0 0,0 0 0,0 1 0,1-1-1,0 1 1,1 1 0,0-1 0,1 0 0,0 1-1,0 0 1,1 0 0,1 0 0,-1 0 0,2 0-1,0 0 1,2 21 0,0-26-818,0 1-1,0-1 1,1 0 0,0 0 0,0 0 0,1 0 0,-1 0-1,1-1 1,0 1 0,1-1 0,-1 0 0,6 4-1,30 23-10556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4.490"/>
    </inkml:context>
    <inkml:brush xml:id="br0">
      <inkml:brushProperty name="width" value="0.025" units="cm"/>
      <inkml:brushProperty name="height" value="0.025" units="cm"/>
    </inkml:brush>
  </inkml:definitions>
  <inkml:trace contextRef="#ctx0" brushRef="#br0">209 136 19090,'0'0'3630,"-9"2"-624,-5 1-1393,-7 1 197,1 0-1,-26 0 0,87-22-1809,-16 5 0,-12 8 0,0-1 0,0 0 0,0-1 0,12-10 0,-24 16 0,1 0 0,-1 0 0,0 0 0,1 0 0,-1-1 0,0 1 0,0 0 0,0-1 0,0 1 0,0-1 0,0 0 0,0 1 0,0-1 0,-1 0 0,1 1 0,-1-1 0,1 0 0,0-2 0,-2 3 0,1-1 0,-1 0 0,0 0 0,1 1 0,-1-1 0,0 1 0,0-1 0,0 0 0,0 1 0,0 0 0,0-1 0,0 1 0,-1 0 0,1-1 0,0 1 0,-1 0 0,1 0 0,-1 0 0,1 0 0,-1 0 0,0 1 0,-3-2 0,-4-2-462,0 1 1,0 0-1,-1 0 1,0 1-1,1 0 0,-1 1 1,-16 0-1,9 1-1872,0 0-1,0 2 1,-29 5-1,4 6-12276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4.861"/>
    </inkml:context>
    <inkml:brush xml:id="br0">
      <inkml:brushProperty name="width" value="0.025" units="cm"/>
      <inkml:brushProperty name="height" value="0.025" units="cm"/>
    </inkml:brush>
  </inkml:definitions>
  <inkml:trace contextRef="#ctx0" brushRef="#br0">262 1 20499,'0'0'6567,"-34"62"-4614,6-27-896,-2 9-608,1 1-193,-2-1-192,6-3-32,-1-5-352,9-10-1282,1-10-1376,1-13-2051,4-3-1505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5.248"/>
    </inkml:context>
    <inkml:brush xml:id="br0">
      <inkml:brushProperty name="width" value="0.025" units="cm"/>
      <inkml:brushProperty name="height" value="0.025" units="cm"/>
    </inkml:brush>
  </inkml:definitions>
  <inkml:trace contextRef="#ctx0" brushRef="#br0">216 3 18257,'0'0'1041,"-12"-1"561,5 1-1481,0-1 0,0 1-1,0 0 1,1 0 0,-1 1 0,0 0 0,0 1 0,1-1 0,-1 1 0,1 0 0,-1 1 0,1-1-1,0 1 1,0 1 0,0-1 0,-5 5 0,4-3-28,-4 3 101,0 0 0,0 1 1,1 0-1,1 1 0,-1-1 0,-7 13 0,32-20 1285,21-2-1511,-1-2 0,0-2 0,0 0 0,0-3 0,-1-1 0,60-21 0,-93 28 40,1 1 0,-1 0 0,0-1 1,1 0-1,-1 1 0,1-1 1,-1 0-1,0 1 0,0-1 0,1 0 1,-1 0-1,0 0 0,0 0 1,0 0-1,0 0 0,0-1 0,0 1 1,-1 0-1,1 0 0,1-3 1,-2 3 12,-1 0 1,1 1 0,0-1-1,-1 0 1,1 0 0,-1 0-1,1 1 1,-1-1 0,1 0-1,-1 1 1,1-1 0,-1 0-1,0 1 1,1-1 0,-1 1 0,0-1-1,0 1 1,0-1 0,1 1-1,-1-1 1,0 1 0,0 0-1,-1-1 1,-8-2 147,0 0-1,0 0 1,-1 1-1,-11-1 1,2 2 66,0 1-1,0 0 1,0 1-1,0 1 1,-21 5-1,33-5-127,0 0 0,1 0 0,-1 1 0,1 0 0,0 0 0,-1 1 0,2 0 0,-1 0-1,0 1 1,1 0 0,0 0 0,0 0 0,0 1 0,1 0 0,-8 10 0,12-15-135,0 1 1,0 0-1,0 0 0,0-1 1,0 1-1,0 0 1,0 0-1,1 0 1,-1 0-1,1 0 0,-1 0 1,1 0-1,0 0 1,0 0-1,0 0 1,0 0-1,0 0 0,0 0 1,1 0-1,-1 0 1,1 0-1,-1 0 1,1 0-1,0 0 0,0 0 1,-1 0-1,1-1 1,1 1-1,-1 0 1,0 0-1,0-1 0,1 1 1,-1-1-1,1 0 1,-1 1-1,1-1 1,-1 0-1,1 0 0,3 2 1,7 3-1370,1 1 0,-1-2 0,1 0 1,23 6-1,-25-8-424,35 10-5039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5.591"/>
    </inkml:context>
    <inkml:brush xml:id="br0">
      <inkml:brushProperty name="width" value="0.025" units="cm"/>
      <inkml:brushProperty name="height" value="0.025" units="cm"/>
    </inkml:brush>
  </inkml:definitions>
  <inkml:trace contextRef="#ctx0" brushRef="#br0">54 120 15503,'0'0'5909,"-7"8"-2663,-3 1-2407,6-7-597,1 1 0,0 0 0,-1 0 0,1 0 1,0 1-1,1-1 0,-1 1 0,1 0 0,-1 0 0,-2 6 0,5-9-222,0-1-1,0 0 1,-1 1-1,1-1 1,0 1-1,0-1 1,0 0-1,0 1 1,0-1-1,0 1 1,0-1-1,0 0 1,0 1 0,0-1-1,0 1 1,0-1-1,0 0 1,0 1-1,1-1 1,-1 1-1,0-1 1,0 0-1,0 1 1,1-1-1,-1 0 1,0 1 0,0-1-1,1 0 1,-1 1-1,0-1 1,1 0-1,-1 0 1,0 1-1,1-1 1,-1 0-1,0 0 1,1 0-1,-1 0 1,0 1 0,2-1-1,24 3 414,26-11 378,-42 5-655,0 0 1,0-1-1,0-1 1,0 0 0,-1 0-1,0-1 1,0 0-1,8-7 1,-14 10-105,0 0 1,0 0-1,0-1 1,0 1-1,0 0 0,-1-1 1,1 0-1,-1 1 1,0-1-1,0 0 0,0 0 1,-1-1-1,0 1 1,1 0-1,-2 0 1,1-1-1,0 1 0,-1 0 1,0-1-1,0 1 1,-1-9-1,0 10-81,0 1 0,-1-1 0,1 1 0,-1-1 0,0 1 0,1 0 0,-1-1 0,0 1 0,0 0 0,-1 0 0,1 1 0,0-1 0,-1 0 0,1 1 0,-1-1 0,1 1 0,-1 0 0,0 0-1,0 0 1,1 0 0,-1 0 0,0 1 0,-4-1 0,5 0-100,-1 1-1,1-1 1,-1 1-1,1-1 0,-1 1 1,0 0-1,1 0 1,-1 0-1,1 0 0,-1 0 1,1 1-1,-1-1 1,1 1-1,-1 0 0,1 0 1,-1 0-1,1 0 0,0 0 1,0 0-1,-1 0 1,1 1-1,0-1 0,0 1 1,0 0-1,1 0 1,-4 3-1,1 10-6885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7.853"/>
    </inkml:context>
    <inkml:brush xml:id="br0">
      <inkml:brushProperty name="width" value="0.025" units="cm"/>
      <inkml:brushProperty name="height" value="0.025" units="cm"/>
    </inkml:brush>
  </inkml:definitions>
  <inkml:trace contextRef="#ctx0" brushRef="#br0">260 132 6342,'0'0'12305,"-9"-4"-8173,6 1-3941,-1 1 1,0 0 0,0 0-1,1 1 1,-1-1-1,0 1 1,-1 0 0,1 0-1,0 0 1,0 0-1,0 1 1,-1 0 0,1 0-1,0 0 1,0 0-1,-1 1 1,1-1-1,0 1 1,0 0 0,0 0-1,0 1 1,0-1-1,0 1 1,0 0 0,0 0-1,-4 4 1,-3 3-73,1 1 0,0 0 0,0 1 0,1 0 0,0 0 0,1 1 0,0 0 0,1 1 0,-10 23 0,9-16-22,1 1 0,1-1 0,1 1 0,1 0 0,-4 42 0,8-60-85,0 1 0,0-1 1,0 1-1,0 0 0,1-1 0,-1 1 0,1-1 0,0 1 0,0-1 0,0 1 1,0-1-1,1 0 0,-1 1 0,3 2 0,-2-5-3,-1 1 0,1-1 0,-1 0-1,1 0 1,-1 0 0,1 0 0,0 0 0,0 0-1,-1-1 1,1 1 0,0-1 0,0 1 0,0-1 0,0 1-1,0-1 1,0 0 0,0 0 0,-1 0 0,1 0-1,0 0 1,0-1 0,0 1 0,0 0 0,0-1 0,0 0-1,0 1 1,-1-1 0,3-1 0,5-2 91,0-1-1,-1 0 1,1-1 0,-1 0 0,-1 0 0,1 0 0,-1-1-1,0 0 1,0-1 0,-1 0 0,10-14 0,-4 3 40,-1-1 1,-1 0-1,0 0 1,8-27-1,-14 35-101,0 0-1,-1 0 0,-1 0 0,0 0 1,0-1-1,-1 1 0,-1-1 0,0 1 1,-1 0-1,0-1 0,-3-12 0,4 24-60,0 0 0,-1 0 0,1 1-1,0-1 1,0 0 0,0 0 0,-1 1-1,1-1 1,0 0 0,-1 1-1,1-1 1,-1 1 0,1-1 0,-1 0-1,1 1 1,-1-1 0,1 1 0,-1-1-1,1 1 1,-1 0 0,0-1-1,1 1 1,-1-1 0,0 1 0,1 0-1,-1 0 1,0-1 0,0 1 0,1 0-1,-1 0 1,0 0 0,0 0-1,1 0 1,-1 0 0,-1 0 0,1 1-44,0-1 0,0 1 1,0-1-1,0 1 0,0 0 0,0 0 1,0 0-1,1-1 0,-1 1 1,0 0-1,0 0 0,1 0 0,-1 0 1,1 0-1,-1 0 0,1 0 1,-1 1-1,1-1 0,0 0 0,0 0 1,-1 2-1,-1 9-381,0 1 0,1-1-1,1 1 1,0-1 0,2 19 0,-1-29 413,-1 0 1,0 0 0,1 0-1,-1 0 1,1 0 0,0 0-1,-1-1 1,1 1 0,0 0-1,0 0 1,0-1 0,1 1 0,-1 0-1,0-1 1,1 1 0,-1-1-1,0 0 1,1 1 0,0-1-1,-1 0 1,1 0 0,0 0-1,0 0 1,-1 0 0,1 0-1,0-1 1,0 1 0,0-1-1,0 1 1,0-1 0,0 0 0,0 0-1,0 1 1,0-1 0,0-1-1,0 1 1,0 0 0,0 0-1,0-1 1,0 1 0,0-1-1,3-1 1,12-4 169,-1-1 1,0-1-1,0 0 0,-1-1 1,17-13-1,-15 9-72,2 2 0,-1 0-1,21-8 1,-32 16-38,0 1 0,0 0 0,0 0 0,0 0 0,0 1 0,8 0 0,-14 1-15,1 0 1,0 0-1,-1 0 1,1 0-1,-1 0 0,1 0 1,-1 1-1,0-1 1,1 0-1,-1 1 1,1 0-1,-1-1 1,0 1-1,1 0 1,-1-1-1,0 1 1,0 0-1,1 0 0,-1 0 1,0 0-1,0 0 1,0 0-1,0 1 1,0-1-1,-1 0 1,1 0-1,0 1 1,0-1-1,-1 1 0,1-1 1,-1 0-1,1 1 1,-1 1-1,2 17 230,-1-1 0,0 1 0,-2-1 0,0 0 0,-1 1 0,-10 36-1,7-30-54,1 1-1,-2 39 0,6-66-156,0 0-1,0 0 0,0 1 1,0-1-1,1 0 0,-1 0 1,0 1-1,0-1 0,0 0 1,1 0-1,-1 0 0,0 1 1,0-1-1,1 0 1,-1 0-1,0 0 0,1 0 1,-1 0-1,0 0 0,0 0 1,1 1-1,-1-1 0,0 0 1,1 0-1,-1 0 0,0 0 1,1 0-1,-1 0 0,0 0 1,0-1-1,1 1 0,-1 0 1,0 0-1,1 0 0,-1 0 1,0 0-1,0 0 0,1 0 1,-1-1-1,0 1 0,0 0 1,1 0-1,-1 0 0,0-1 1,0 1-1,0 0 0,1 0 1,-1-1-1,0 1 0,0 0 1,0 0-1,0-1 0,0 1 1,1-1-1,14-12 421,2-6-363,-1 0 0,-1-1 1,-1-1-1,-1 0 0,11-25 0,-16 30-61,-1 0 0,0 0 0,-2-1-1,0 0 1,-1 0 0,0-1-1,1-34 1,-8 40-25,-4 16 0,-5 20 0,11-17 0,0 0 0,0 0 0,1 0 0,0 1 0,0-1 0,1 0 0,0 0 0,0 0 0,0 0 0,1 0 0,0 0 0,4 8 0,-4-11 0,0-1 0,1 1 0,-1-1 0,1 0 0,0 1 0,0-1 0,0-1 0,1 1 0,-1 0 0,0-1 0,1 0 0,0 0 0,0 0 0,-1 0 0,1 0 0,0-1 0,1 0 0,-1 1 0,0-2 0,0 1 0,0 0 0,5-1 0,5 1 0,-1-1 0,1-1 0,-1 0 0,1-1 0,0 0 0,-1-1 0,0-1 0,0 0 0,0 0 0,0-2 0,-1 1 0,0-2 0,14-8 0,-19 10 0,1 0 0,-1-1 0,0 1 0,0-2 0,-1 1 0,0-1 0,0 1 0,0-2 0,-1 1 0,0-1 0,-1 1 0,1-1 0,-2-1 0,1 1 0,-1 0 0,0-1 0,-1 0 0,0 0 0,0 1 0,0-17 0,-1 23 0,-1 1 0,0-1 0,0 0 0,0 0 0,0 0 0,0 1 0,0-1 0,0 0 0,-1 0 0,1 0 0,-1 1 0,1-1 0,-1 0 0,0 1 0,0-1 0,1 0 0,-1 1 0,0-1 0,-1 1 0,1-1 0,0 1 0,0 0 0,0-1 0,-1 1 0,1 0 0,-1 0 0,1 0 0,-1 0 0,1 0 0,-1 0 0,0 1 0,1-1 0,-1 0 0,0 1 0,0 0 0,0-1 0,1 1 0,-1 0 0,0 0 0,0 0 0,0 0 0,1 0 0,-1 0 0,0 0 0,-3 2 0,-2-1 0,1 1 0,-1 0 0,1 1 0,0-1 0,0 1 0,0 0 0,0 1 0,1 0 0,-1 0 0,1 0 0,-8 8 0,-2 5 0,1 2 0,-21 33 0,30-44 0,1 0 0,0 0 0,0 1 0,1 0 0,0-1 0,0 1 0,1 0 0,1 1 0,-2 13 0,3-21 0,0-1 0,0 0 0,0 0 0,0 0 0,1 0 0,-1 1 0,0-1 0,1 0 0,-1 0 0,1 0 0,-1 0 0,1 0 0,-1 0 0,1 0 0,0 0 0,-1 0 0,1 0 0,0 0 0,0-1 0,0 1 0,0 0 0,0 0 0,0-1 0,0 1 0,0-1 0,1 2 0,2-1 0,0 0 0,0 0 0,-1 0 0,1 0 0,0-1 0,0 0 0,0 1 0,5-2 0,5 0 0,-1-1 0,1 0 0,-1-1 0,14-5 0,-7 0 0,0 1 0,1 1 0,0 0 0,0 2 0,0 0 0,1 1 0,35 1 0,-55 2 0,1 1 0,-1 0 0,1 0 0,-1 0 0,0 0 0,0 0 0,0 1 0,1-1 0,-1 1 0,0-1 0,-1 1 0,1 0 0,0 0 0,0-1 0,-1 1 0,1 1 0,-1-1 0,0 0 0,0 0 0,1 0 0,-1 1 0,-1-1 0,1 0 0,0 1 0,0-1 0,-1 1 0,0-1 0,1 1 0,-1 4 0,0-7 0,0 0 0,-16-242 0,15 241-28,1 0 0,0 0 1,-1-1-1,1 1 0,0 0 0,0-1 0,0 1 1,0 0-1,0-1 0,0 1 0,1 0 1,-1 0-1,0-1 0,1 1 0,-1 0 0,1 0 1,-1-1-1,1 1 0,-1 0 0,1 0 0,0 0 1,0 0-1,-1 0 0,1 0 0,0 0 0,0 0 1,0 0-1,2-1 0,1 1-296,0 0-1,0 0 1,-1 1-1,1-1 1,0 1-1,0 0 1,0 0-1,5 1 1,10 0-1747,21-1-5713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8.336"/>
    </inkml:context>
    <inkml:brush xml:id="br0">
      <inkml:brushProperty name="width" value="0.025" units="cm"/>
      <inkml:brushProperty name="height" value="0.025" units="cm"/>
    </inkml:brush>
  </inkml:definitions>
  <inkml:trace contextRef="#ctx0" brushRef="#br0">201 131 9001,'0'-6'897,"-1"0"0,0 0 0,0 0 0,0 1 0,-1-1 1,0 0-1,0 0 0,-1 1 0,-3-7 0,5 10-651,-1 1 0,1-1 0,0 1-1,-1 0 1,1-1 0,-1 1 0,1 0 0,-1 0-1,0 0 1,1 0 0,-1 1 0,0-1-1,0 0 1,1 1 0,-1-1 0,0 1 0,0-1-1,0 1 1,0 0 0,0 0 0,0 0 0,0 0-1,1 0 1,-1 1 0,0-1 0,0 0-1,0 1 1,0-1 0,0 1 0,1 0 0,-1 0-1,0 0 1,-2 1 0,-4 3-37,1 0-1,0 0 1,0 0 0,0 1 0,1 0-1,-1 0 1,1 0 0,1 1-1,0 0 1,0 0 0,0 1 0,1-1-1,0 1 1,-5 14 0,2-6-162,2 1 0,1 0 0,0-1-1,0 1 1,2 1 0,-1 25 0,3-40-45,0 0 0,0 0 1,0-1-1,1 1 0,-1 0 0,1 0 0,-1-1 0,1 1 1,0 0-1,0-1 0,0 1 0,0-1 0,1 1 0,-1-1 0,1 1 1,-1-1-1,1 0 0,0 0 0,4 4 0,-3-5 2,0 1-1,-1-1 1,1 1 0,0-1-1,0 0 1,1-1 0,-1 1-1,0 0 1,0-1 0,0 0-1,0 1 1,1-1-1,-1-1 1,0 1 0,0 0-1,0-1 1,0 0 0,4-1-1,3-1 62,0-1-1,-1-1 0,1 1 1,-1-2-1,0 1 0,-1-1 1,1-1-1,-1 1 0,-1-1 1,1-1-1,10-13 0,-1-1 74,0-1 0,-2 0 0,16-31 0,-22 34-88,0 1-1,-1-1 1,-2 0-1,0-1 1,0 0 0,2-25-1,-38 121-647,30-72 594,-32 139-396,29-124 103,0 0 0,2-1 0,0 1 1,1 0-1,1 0 0,4 19 0,-5-34 51,1-1 1,-1 0-1,1 0 0,0 1 0,0-1 1,0 0-1,0 0 0,0 0 1,0 0-1,1 0 0,-1 0 1,1-1-1,-1 1 0,1 0 1,0-1-1,0 1 0,0-1 0,-1 0 1,1 1-1,0-1 0,1 0 1,-1 0-1,0 0 0,0-1 1,0 1-1,1 0 0,-1-1 0,0 0 1,1 1-1,-1-1 0,0 0 1,1 0-1,-1 0 0,0 0 1,0-1-1,1 1 0,-1-1 1,0 1-1,1-1 0,1-1 0,36-24-5775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8.709"/>
    </inkml:context>
    <inkml:brush xml:id="br0">
      <inkml:brushProperty name="width" value="0.025" units="cm"/>
      <inkml:brushProperty name="height" value="0.025" units="cm"/>
    </inkml:brush>
  </inkml:definitions>
  <inkml:trace contextRef="#ctx0" brushRef="#br0">83 20 14638,'0'0'6320,"-7"12"-4563,-4 15-1409,0 0 0,1 0 0,2 1 0,1 0 0,-5 39 0,4 0 279,0 94 0,8-150-530,0-1 0,1 0 1,0 0-1,0 0 1,6 19-1,-6-28-82,-1 1-1,1 0 0,0-1 1,0 1-1,-1 0 0,1-1 1,0 1-1,0-1 0,1 1 1,-1-1-1,0 0 0,0 1 1,1-1-1,-1 0 0,1 0 1,-1 0-1,1 0 0,-1 0 1,1 0-1,0 0 0,-1-1 1,1 1-1,0-1 0,0 1 1,0-1-1,-1 0 1,1 1-1,0-1 0,0 0 1,0 0-1,-1 0 0,1-1 1,0 1-1,0 0 0,0-1 1,-1 1-1,1-1 0,0 1 1,3-3-1,1 0 147,1 0 0,-1-1 0,0 1 0,0-2 0,0 1 0,0-1 0,-1 1 0,0-2 0,8-9 0,39-59 476,-45 62-604,18-29 248,-2-2 1,31-79 0,-44 94-147,-1 1 0,-2-2 0,0 1 0,-2-1 0,2-55-1,-8 92-185,0 0-1,-1-1 1,0 1-1,-5 13 1,-3 9 106,-38 196 471,41-182-1546,3-1-1,1 1 1,4 55-1,5-70-7034,7-15-7149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0:02.557"/>
    </inkml:context>
    <inkml:brush xml:id="br0">
      <inkml:brushProperty name="width" value="0.025" units="cm"/>
      <inkml:brushProperty name="height" value="0.025" units="cm"/>
    </inkml:brush>
  </inkml:definitions>
  <inkml:trace contextRef="#ctx0" brushRef="#br0">0 123 4484,'0'0'3769,"9"-5"-2632,16-10-683,1 1 1,1 2-1,0 0 0,1 2 0,0 1 1,1 2-1,-1 0 0,1 2 0,1 1 1,41 0-1,201 10-118,226-8 1180,886-10 2205,-690 22-3397,-61-3-205,216-18 61,-261-6-168,94 45-6,763 48 341,147-79-117,-2-42-172,-1503 41-53,55-4 9,145 11-1,-257 1 9,48 12-1,-14-2-1609,3-6-4373,-7-8-5687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9.315"/>
    </inkml:context>
    <inkml:brush xml:id="br0">
      <inkml:brushProperty name="width" value="0.025" units="cm"/>
      <inkml:brushProperty name="height" value="0.025" units="cm"/>
    </inkml:brush>
  </inkml:definitions>
  <inkml:trace contextRef="#ctx0" brushRef="#br0">247 56 19571,'0'0'2695,"-1"-9"-255,1 7-2254,-1 0-1,1-1 1,-1 1-1,0 0 1,1-1-1,-1 1 1,0 0-1,0 0 1,0 0-1,-1 0 1,1 0-1,-1 0 1,1 0-1,-1 0 1,1 0-1,-1 1 1,0-1-1,0 1 1,-3-3-1,2 3-95,0 0 0,0 1-1,0-1 1,0 0 0,0 1-1,0 0 1,0 0 0,0 0-1,0 0 1,0 0 0,0 0-1,-1 1 1,1 0 0,0-1-1,0 1 1,1 0 0,-1 1 0,0-1-1,-4 3 1,-2 1-86,0 1-1,1 0 1,0 0 0,0 1-1,1 0 1,0 0 0,0 1 0,0 0-1,1 0 1,0 0 0,1 1-1,0 0 1,0 0 0,1 1 0,0-1-1,1 1 1,0 0 0,0 0-1,1 0 1,0 0 0,1 0 0,0 14-1,1-23-5,0 0 1,0 1-1,0-1 0,0 0 0,1 1 0,-1-1 0,0 0 0,1 1 0,-1-1 1,1 0-1,0 1 0,-1-1 0,1 0 0,0 0 0,-1 0 0,1 0 0,0 0 1,0 0-1,0 0 0,0 0 0,0 0 0,0 0 0,1 0 0,-1-1 0,0 1 1,2 0-1,0 0 2,0 0 0,0-1 0,0 1 0,0-1 0,0 0 0,1 0 0,-1-1 0,0 1 1,0 0-1,0-1 0,4-1 0,4-2 19,0 0 0,-1 0 0,1-1 0,-1 0-1,15-12 1,-9 4 4,-2-1-1,0 0 1,-1-1-1,12-17 0,32-36-267,-60 100-406,-85 424 1702,52-315 168,31-124-1066,-2 0 1,0 0 0,0-1 0,-2 0-1,-20 29 1,28-43-154,0 0 0,-1 0 0,0 0 0,1 0 0,-1 0 0,0 0 0,0 0 0,0-1 0,0 1 0,0-1 0,0 1 0,0-1 0,-1 0 0,1 0 0,0 0 0,-1 0 0,1 0 0,-1-1 0,1 1 0,-1-1 0,-3 1 0,4-2 0,0 1 0,0-1 0,0 0 0,-1 0 0,1 0 0,0 0 0,0 0 0,1-1 0,-1 1 0,0-1 0,0 1 0,1-1 0,-1 1 0,0-1 0,1 0 0,0 0 0,-1 0 0,0-3 0,-4-7 0,0-1 0,1 1 0,1-1 0,0 0 0,1 0 0,-3-22 0,4 16-396,1 0 1,0 1-1,1-1 1,1 0-1,1 0 1,1 1-1,9-35 1,-8 42-40,1 0 0,0 0 0,0 0 1,1 1-1,1 0 0,0 0 0,0 1 0,1 0 1,0 0-1,0 1 0,1 0 0,0 0 0,17-10 1,18-10-6234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0:59.703"/>
    </inkml:context>
    <inkml:brush xml:id="br0">
      <inkml:brushProperty name="width" value="0.025" units="cm"/>
      <inkml:brushProperty name="height" value="0.025" units="cm"/>
    </inkml:brush>
  </inkml:definitions>
  <inkml:trace contextRef="#ctx0" brushRef="#br0">265 17 18449,'0'0'6983,"-8"-3"-4100,3 2-2763,1-1 0,0 1 0,0 0 0,-1 0 0,1 0 0,-1 1 0,1 0 0,-1-1 0,1 2 0,-1-1 0,1 0 0,-1 1 0,1 0 0,0 0 0,-1 0 0,1 1 0,0-1 0,0 1 0,0 0 0,-7 5 0,-5 4-61,0 2 0,1 0 1,1 0-1,0 2 1,-17 21-1,25-28 11,0 1 0,0-1 0,1 1 0,0 1 0,1-1 0,0 1 0,0 0 0,1 0-1,0 0 1,1 0 0,-2 20 0,4-29-61,0 1 0,0-1 0,0 0-1,0 1 1,0-1 0,0 0 0,1 1-1,-1-1 1,1 0 0,-1 1 0,1-1 0,-1 0-1,1 0 1,-1 0 0,1 0 0,0 1-1,0-1 1,0 0 0,0 0 0,-1 0-1,1-1 1,0 1 0,1 0 0,-1 0 0,0 0-1,2 0 1,1 1 5,-1-1 0,1 0 0,0-1 1,-1 1-1,1-1 0,0 1 0,-1-1 0,1 0 0,0-1 1,3 0-1,3 0 20,0-1 1,0-1 0,0 0-1,0 0 1,0-1 0,16-9 0,-15 6-26,-1-1 1,0 0 0,-1 0 0,0-1 0,0 0 0,-1-1-1,14-21 1,-19 25-8,1-1-1,0 0 1,-1 0-1,-1 0 1,1 0-1,-1 0 1,0-1-1,-1 1 1,1-1-1,-1 1 1,-1-1-1,0 1 1,0-1-1,-2-11 1,1 15-2,0 1 0,0 0 0,-1-1 0,0 1 0,0 0 0,0 0 0,0 0 0,0 0 0,0 1 0,-1-1 0,1 0 0,-1 1 0,-3-3 0,5 4 0,0 0 0,-1 0 0,1 0 0,0 0 0,0 0 0,-1 1 0,1-1 0,0 0 0,-1 1 0,1-1 0,0 1 0,-1-1 0,1 1 0,-1 0 0,1 0 0,-1-1 0,1 1 0,-1 0 0,1 0 0,-1 1 0,1-1 0,-1 0 0,1 0 0,-1 1 0,1-1 0,-1 1 0,1-1 0,0 1 0,-1 0 0,1-1 0,0 1 0,-1 0 0,1 0 0,-1 1 0,1-1-14,0-1 1,0 1-1,0 0 0,0 0 1,0 0-1,1 0 0,-1 0 1,0 0-1,1 0 0,-1 0 1,0 0-1,1 0 0,-1 1 1,1-1-1,0 0 0,-1 0 1,1 0-1,0 1 0,0-1 1,0 0-1,0 0 0,0 1 1,0-1-1,0 0 0,0 0 0,1 0 1,-1 1-1,0-1 0,1 0 1,-1 0-1,1 0 0,-1 0 1,1 0-1,-1 1 0,1-1 1,0 0-1,0 0 0,-1-1 1,1 1-1,0 0 0,0 0 1,0 0-1,0-1 0,0 1 1,0 0-1,0-1 0,0 1 1,1-1-1,-1 1 0,0-1 1,0 1-1,2-1 0,6 3-268,0 0 0,0 0 0,0-1-1,0-1 1,14 1 0,-9-1-1559,-1-1 0,0-1 1,0 0-1,21-4 0,13-13-9343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0.653"/>
    </inkml:context>
    <inkml:brush xml:id="br0">
      <inkml:brushProperty name="width" value="0.025" units="cm"/>
      <inkml:brushProperty name="height" value="0.025" units="cm"/>
    </inkml:brush>
  </inkml:definitions>
  <inkml:trace contextRef="#ctx0" brushRef="#br0">9 161 9961,'0'0'11147,"-3"-10"-8120,2 7-2834,0 0 1,0 0-1,0 0 1,1 0-1,-1 0 1,1 0-1,0 0 0,0 0 1,0 0-1,0 0 1,1 0-1,-1 0 1,1 0-1,1-3 1,0 2-68,0 0 1,1 0-1,0 0 1,0 0-1,0 1 1,0-1-1,0 1 1,1 0-1,0 0 1,-1 0 0,8-4-1,6-3 182,0 1 1,0 0-1,19-7 0,-30 14-257,0 0-1,0 0 0,0 0 1,0 1-1,0 0 0,0 0 1,1 0-1,-1 1 0,0 0 1,1 0-1,-1 1 0,0-1 1,10 4-1,-15-3-47,1 0 1,0 0-1,-1 0 1,1 1-1,-1-1 0,0 1 1,1-1-1,-1 1 1,0 0-1,0-1 0,0 1 1,0 0-1,0 0 1,-1 0-1,1 0 1,0 0-1,-1-1 0,1 1 1,-1 0-1,0 0 1,0 0-1,0 1 1,0-1-1,0 0 0,0 0 1,-1 3-1,0 5 27,-1 0-1,1 0 1,-2-1-1,-3 13 1,-34 55 147,32-66-168,1 1 0,0 0 1,1 0-1,1 1 1,0-1-1,1 1 1,0 0-1,-2 15 1,6-27 4,0 0 0,0 0 1,0 0-1,1 0 1,-1 0-1,0 0 1,1-1-1,-1 1 0,1 0 1,-1 0-1,1 0 1,0-1-1,-1 1 0,1 0 1,-1 0-1,1-1 1,0 1-1,0-1 0,0 1 1,-1-1-1,1 1 1,0-1-1,0 1 1,0-1-1,0 0 0,0 1 1,0-1-1,0 0 1,-1 0-1,1 0 0,0 1 1,0-1-1,0 0 1,0 0-1,0-1 0,0 1 1,0 0-1,0 0 1,0 0-1,0-1 0,1 1 1,45-11 752,-28 4-721,0-2 0,-1 0 1,-1-2-1,1 1 0,-2-2 1,16-14-1,-20 17-38,-1-1-1,-1-1 1,0 1-1,-1-2 1,0 1 0,0-1-1,-1-1 1,-1 1-1,7-17 1,-12 25-8,-1 0 0,0 0 0,0 1 0,0-1 0,0 0 0,-1 0 0,1 0 0,-1 0 0,0 0 0,0 0 0,0 0 0,-1 0 0,0 0 0,1 0 0,-3-5 0,2 7 0,0 1 0,0-1 0,-1 1 0,1-1 0,0 1 0,-1-1 0,1 1 0,-1 0 0,1 0 0,-1 0 0,0 0 0,1 0 0,-1 0 0,0 0 0,0 0 0,0 1 0,0-1 0,1 1 0,-1-1 0,0 1 0,0 0 0,0 0 0,0 0 0,0 0 0,0 0 0,0 0 0,0 0 0,0 1 0,0-1 0,0 1 0,0-1 0,-2 2 0,1-1 0,1 1 0,-1-1 0,1 1 0,-1 0 0,1 0 0,-1 0 0,1 0 0,0 0 0,0 0 0,0 0 0,0 1 0,1-1 0,-1 1 0,1 0 0,-1-1 0,1 1 0,0 0 0,0 0 0,0 0 0,0-1 0,1 1 0,-1 0 0,1 0 0,-1 0 0,1 0 0,0 0 0,1 0 0,-1 0 0,1 5 0,1-6-106,-1-1 0,1 0 0,0 0-1,0 0 1,-1 0 0,1 0 0,0 0 0,0-1 0,0 1 0,0-1 0,0 1-1,0-1 1,0 0 0,0 0 0,0 0 0,0 0 0,0 0 0,3-1-1,38-6-4544,-27-4-2614,-5 0-4586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1.526"/>
    </inkml:context>
    <inkml:brush xml:id="br0">
      <inkml:brushProperty name="width" value="0.025" units="cm"/>
      <inkml:brushProperty name="height" value="0.025" units="cm"/>
    </inkml:brush>
  </inkml:definitions>
  <inkml:trace contextRef="#ctx0" brushRef="#br0">0 223 13229,'0'0'16442,"10"-2"-15225,6-2-1084,3 0 58,1-1-1,-1 0 1,0-2 0,-1 0 0,24-13 0,-37 17-167,0 0 0,0-1 0,0 1 0,-1-1 0,0 0 0,0 0 0,0 0 0,0-1 0,-1 0 0,1 1 0,-1-1 0,-1 0 0,1 0 0,-1-1 1,1 1-1,-1-1 0,-1 1 0,1-1 0,-1 1 0,0-1 0,-1 0 0,1 0 0,-1 1 0,-1-10 0,1 13-24,0 0 0,0 1 0,0-1 0,0 0 0,-1 1 0,1-1 0,-1 0 0,1 1 0,-1-1 0,0 1 0,1-1 0,-1 1 0,0-1 0,0 1 0,0 0 0,0-1 0,0 1 0,-1 0 0,1 0 0,0 0 0,0 0 0,-1 0 0,1 0 0,-1 0 0,1 0 0,-1 1 0,1-1 0,-1 0 0,1 1 0,-1-1 0,0 1 0,1 0 0,-1 0 0,0-1 0,1 1 0,-1 0 0,-3 1 0,1-1 0,-1 1 0,1-1 0,0 1 0,0 0 0,0 1 0,-1-1 0,1 1 0,1-1 0,-1 1 0,0 1 0,0-1 0,1 0 0,-1 1 0,-3 3 0,-6 9 0,1 1 0,0 1 0,1 0 0,0 0 0,2 1 0,0 0 0,1 1 0,1 0 0,1 0 0,0 1 0,2 0 0,0 0 0,-1 22 0,5-40 0,0 0 0,-1 0 0,1 0 0,0 0 0,0 0 0,0 0 0,1 0 0,-1-1 0,0 1 0,1 0 0,-1 0 0,1 0 0,0 0 0,0-1 0,-1 1 0,1 0 0,0-1 0,1 1 0,-1-1 0,0 1 0,0-1 0,1 1 0,-1-1 0,0 0 0,3 2 0,-1-2 0,1 0 0,0 0 0,0 0 0,-1 0 0,1-1 0,0 0 0,0 1 0,0-1 0,0-1 0,-1 1 0,1-1 0,5 0 0,5-3 0,1-1 0,-1 0 0,0 0 0,0-2 0,-1 0 0,26-17 0,-23 14 0,0 0 0,1 1 0,31-12 0,-47 21 0,-1 0 0,1 0 0,0 0 0,-1-1 0,1 1 0,-1 0 0,1 0 0,-1 0 0,1 0 0,0 0 0,-1 0 0,1 0 0,-1 1 0,1-1 0,-1 0 0,1 0 0,0 0 0,-1 0 0,1 1 0,-1-1 0,1 0 0,-1 1 0,1-1 0,-1 0 0,0 1 0,1-1 0,-1 1 0,1-1 0,0 1 0,6 21 0,-8 39 0,0-43 0,1-18 0,0 1 0,0 0 0,-1-1 0,1 1 0,0-1 0,0 1 0,0 0 0,0-1 0,0 1 0,0 0 0,0-1 0,0 1 0,0 0 0,0-1 0,0 1 0,0 0 0,0-1 0,1 1 0,-1-1 0,0 1 0,0-1 0,1 1 0,-1 0 0,0-1 0,1 1 0,-1-1 0,0 1 0,1-1 0,-1 1 0,1-1 0,-1 0 0,1 1 0,-1-1 0,1 0 0,0 1 0,-1-1 0,1 1 0,18-20 0,12-43 0,-19 27 0,-2 0 0,-2 0 0,6-49 0,-12 85 0,-1-1 0,1 0 0,-1 1 0,1-1 0,-1 1 0,0 0 0,1-1 0,-1 1 0,0 0 0,1 0 0,-1 0 0,0 0 0,0 0 0,0 0 0,0 0 0,0 0 0,0 0 0,0 0 0,1 3 0,9 6 0,-6-8 0,0 1 0,0-1 0,1 0 0,-1-1 0,1 1 0,-1-1 0,1 0 0,0 0 0,-1-1 0,8 0 0,-9 0 0,0 0 0,0 0 0,0 0 0,0 0 0,1 1 0,-1 0 0,0 0 0,0 0 0,0 0 0,0 0 0,0 1 0,-1 0 0,1 0 0,0 0 0,-1 0 0,1 0 0,-1 1 0,0 0 0,0-1 0,0 1 0,0 0 0,3 5 0,-1 0 0,-1 0 0,-1 1 0,0-1 0,0 1 0,-1-1 0,3 15 0,-4-14 0,-1-8 0,0 0 0,1-1 0,-1 1 0,0 0 0,0-1 0,0 1 0,0 0 0,1-1 0,-1 1 0,0-1 0,1 1 0,-1-1 0,0 1 0,1-1 0,-1 1 0,1-1 0,-1 1 0,1-1 0,-1 1 0,1-1 0,-1 1 0,1-1 0,-1 0 0,1 1 0,-1-1 0,1 0 0,0 0 0,-1 1 0,1-1 0,0 0 0,-1 0 0,1 0 0,0 0 0,-1 0 0,1 0 0,0 0 0,-1 0 0,1 0 0,0 0 0,-1 0 0,1 0 0,-1-1 0,1 1 0,0 0 0,-1 0 0,1-1 0,-1 1 0,1 0 0,0-1 0,-1 1 0,1-1 0,-1 1 0,1-1 0,-1 1 0,1-1 0,29-28 0,-28 28 0,14-19 0,-9 11 0,1 0 0,0 0 0,0 0 0,0 1 0,1 1 0,0-1 0,1 1 0,15-8 0,-24 15 0,-1-1 0,1 1 0,-1 0 0,0 0 0,1 0 0,-1 0 0,1 0 0,-1 0 0,0 0 0,1 0 0,-1 0 0,1 0 0,-1 0 0,0 0 0,1 0 0,-1 0 0,1 0 0,-1 0 0,0 1 0,1-1 0,-1 0 0,1 0 0,-1 0 0,0 1 0,1-1 0,-1 0 0,0 0 0,1 1 0,-1-1 0,0 0 0,0 1 0,1-1 0,-1 0 0,0 1 0,0-1 0,0 0 0,1 1 0,-1-1 0,0 1 0,0-1 0,2 26 0,-12 25 0,8-44-175,0 0 1,0 0-1,1 0 0,0 1 1,0-1-1,1 9 1,10-30-12153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2.225"/>
    </inkml:context>
    <inkml:brush xml:id="br0">
      <inkml:brushProperty name="width" value="0.025" units="cm"/>
      <inkml:brushProperty name="height" value="0.025" units="cm"/>
    </inkml:brush>
  </inkml:definitions>
  <inkml:trace contextRef="#ctx0" brushRef="#br0">0 23 18546,'0'0'8712,"5"8"-7217,1 4-1184,-2-1 1,1 0 0,-2 1 0,1 0 0,-1 0 0,1 17 0,-4-23-278,1-1 0,0 0 0,0 0 0,0 0-1,1 0 1,3 9 0,-4-13-32,0 0 0,-1 0 1,1 0-1,0 0 0,0 0 0,0 0 0,-1 0 0,1-1 0,0 1 0,0 0 0,0-1 0,0 1 1,1 0-1,-1-1 0,0 0 0,0 1 0,0-1 0,0 0 0,0 1 0,1-1 0,-1 0 0,0 0 1,0 0-1,1 0 0,-1 0 0,0 0 0,0 0 0,0 0 0,0-1 0,1 1 0,-1 0 0,0-1 1,0 1-1,0-1 0,0 0 0,2 0 0,10-7 37,-1-1 0,0 0 0,-1 0 0,0-1 0,0-1 0,9-12 0,15-14 30,-20 23-20,26-23 27,-39 35-77,1 0 0,-1 0 0,1 1 0,-1-1 0,1 1 0,0 0 1,0 0-1,-1 0 0,1 0 0,0 0 0,0 1 0,0-1 0,0 1 1,5 0-1,-8 0-3,1 0 1,0 0 0,0 1 0,-1-1 0,1 0 0,0 1-1,-1-1 1,1 1 0,0-1 0,-1 1 0,1 0 0,-1-1-1,1 1 1,-1-1 0,1 1 0,-1 0 0,1-1 0,-1 1-1,0 0 1,1 0 0,-1-1 0,0 1 0,1 0 0,-1 0-1,0 0 1,0-1 0,0 1 0,0 2 0,1 28 57,-2-22-11,0 5-4,0 0 1,-1-1-1,-1 1 1,0 0-1,-6 13 0,-8 45 88,32-94 401,-6 12-362,-4 3-166,9-14 0,1 0 0,1 1 0,1 1 0,0 1 0,1 0 0,1 2 0,24-17 0,-43 33 0,1-1 0,0 0 0,0 1 0,-1-1 0,1 1 0,0-1 0,0 1 0,-1 0 0,1-1 0,0 1 0,0 0 0,0-1 0,0 1 0,0 0 0,0 0 0,0 0 0,-1 0 0,1 0 0,0 0 0,0 0 0,0 0 0,0 0 0,0 0 0,0 1 0,0-1 0,-1 0 0,1 1 0,0-1 0,0 1 0,0-1 0,-1 0 0,1 1 0,0 0 0,0-1 0,-1 1 0,2 0 0,-1 2 0,0 0 0,0 0 0,0 0 0,0 0 0,0 0 0,-1 0 0,0 0 0,1 0 0,-1 0 0,0 0 0,-1 4 0,0 10 0,-1 0 0,-1 0 0,-6 19 0,-14 31 0,23-67 0,0 1 0,0-1 0,0 0 0,0 0 0,0 1 0,0-1 0,0 0 0,1 0 0,-1 0 0,0 1 0,0-1 0,0 0 0,0 0 0,0 0 0,0 0 0,0 1 0,0-1 0,1 0 0,-1 0 0,0 0 0,0 0 0,0 1 0,0-1 0,1 0 0,-1 0 0,0 0 0,0 0 0,0 0 0,1 0 0,-1 0 0,0 0 0,0 0 0,0 1 0,1-1 0,-1 0 0,0 0 0,0 0 0,1 0 0,-1 0 0,0 0 0,0-1 0,0 1 0,1 0 0,-1 0 0,0 0 0,0 0 0,0 0 0,1 0 0,-1 0 0,0 0 0,0 0 0,0 0 0,1-1 0,-1 1 0,0 0 0,0 0 0,0 0 0,0 0 0,0-1 0,1 1 0,-1 0 0,0 0 0,0-1 0,13-7 0,-13 8 0,74-55-6870,-49 34-417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2.959"/>
    </inkml:context>
    <inkml:brush xml:id="br0">
      <inkml:brushProperty name="width" value="0.025" units="cm"/>
      <inkml:brushProperty name="height" value="0.025" units="cm"/>
    </inkml:brush>
  </inkml:definitions>
  <inkml:trace contextRef="#ctx0" brushRef="#br0">12 442 16656,'0'0'15081,"10"4"-14894,-7-3-175,0 0 1,0 1-1,1-1 1,-1-1-1,1 1 1,-1 0-1,1-1 1,-1 0-1,1 1 1,0-1-1,-1-1 1,7 0-1,-8 0-6,1 0 0,-1 0 0,0 0 0,0-1 0,0 1-1,0-1 1,0 1 0,0-1 0,0 0 0,-1 0 0,1 1 0,0-1 0,-1-1-1,0 1 1,1 0 0,-1 0 0,0 0 0,0-1 0,0 1 0,-1 0 0,1-1 0,0 1-1,-1-1 1,1-3 0,-1 1 10,1 1-1,-1-1 1,0 1 0,0-1-1,0 1 1,-1-1-1,1 1 1,-1-1 0,0 1-1,-1 0 1,-2-8-1,3 11-18,1 0 0,-1 0 0,0 0 0,1-1 0,-1 1 0,0 0 0,0 0 0,0 0 0,0 0 0,0 0 0,0 1 0,0-1 0,0 0 0,-1 0 0,1 1 0,0-1 0,0 1 0,-1-1 0,1 1 0,0-1 0,-1 1-1,1 0 1,0 0 0,-1-1 0,1 1 0,0 0 0,-1 0 0,1 1 0,-1-1 0,1 0 0,0 0 0,-1 1 0,1-1 0,0 0 0,0 1 0,-1 0 0,1-1 0,0 1 0,0 0 0,0-1 0,0 1 0,0 0 0,-2 1 0,-1 3-13,-1-1 1,1 1 0,1-1 0,-1 1 0,1 0 0,-1 0-1,1 1 1,1-1 0,-1 1 0,1-1 0,0 1 0,0 0 0,-1 11-1,1-11 13,1 1 0,0 0 0,0-1 0,0 1 0,1 0 1,0 0-1,1 0 0,-1 0 0,1-1 0,0 1 0,1 0 0,3 8 0,-3-12 5,-1 0 1,1-1-1,0 1 1,0-1-1,0 0 1,1 0-1,-1 0 1,0 0 0,1 0-1,0 0 1,-1 0-1,1-1 1,0 0-1,0 1 1,0-1-1,0 0 1,0 0-1,0-1 1,0 1 0,0-1-1,0 1 1,0-1-1,0 0 1,0 0-1,0 0 1,0-1-1,1 1 1,-1-1-1,0 0 1,0 0 0,5-2-1,4-1 12,0-1-1,0 0 1,0-1-1,-1 0 1,0-1-1,14-10 1,8-12-355,-2-2 0,43-53 0,-44 50-830,-37 64 754,3-17 515,-1-1 0,2 1-1,0 0 1,0 0-1,2 0 1,-2 17 0,3-29-85,0 0 1,0 0 0,0 0 0,0 0 0,0 0 0,0 0-1,0 0 1,1 0 0,-1-1 0,0 1 0,0 0 0,1 0-1,-1 0 1,0 0 0,1 0 0,-1-1 0,1 1 0,-1 0-1,1 0 1,-1-1 0,1 1 0,0 0 0,-1-1 0,1 1-1,0-1 1,0 1 0,-1-1 0,2 1 0,0 0 31,0-1 0,0 0 0,0 0 0,-1 0 0,1 0 0,0 0 0,0 0 0,0-1 0,0 1 0,-1 0 0,1-1 0,0 1 0,2-2 0,3-2 127,1 0 1,-1 0-1,0 0 1,0-1-1,11-10 1,7-11-87,0-2 0,-2-1 0,-1-1 1,30-54-1,-42 65-89,0-1 0,-1 0 0,-1-1-1,-1 0 1,-1 0 0,-1 0 0,0-1 0,-2 0 0,1-23 0,-4 45-1,0 0 1,0 0-1,0-1 1,0 1-1,0 0 0,0 0 1,0 0-1,0 0 1,0 0-1,0 0 0,-1-1 1,1 1-1,0 0 1,0 0-1,0 0 1,0 0-1,0 0 0,0 0 1,0 0-1,0-1 1,0 1-1,0 0 0,0 0 1,0 0-1,-1 0 1,1 0-1,0 0 0,0 0 1,0 0-1,0 0 1,0 0-1,0 0 0,0 0 1,-1 0-1,1 0 1,0 0-1,0 0 1,0 0-1,0-1 0,0 1 1,0 1-1,-1-1 1,1 0-1,0 0 0,0 0 1,0 0-1,0 0 1,0 0-1,0 0 0,-1 0 1,1 0-1,0 0 1,0 0-1,0 0 0,0 0 1,0 0-1,0 0 1,0 0-1,-1 0 0,1 1 1,0-1-1,0 0 1,0 0-1,0 0 1,0 0-1,0 0 0,0 0 1,0 1-1,-9 8-132,-2 9 123,0 1 0,1 0 0,2 0 0,-1 1 0,2 1 0,1-1 0,-7 38-1,5-8 151,3 0-1,0 63 0,5-100-121,1 1-1,1-1 1,0 1 0,0-1 0,1 0-1,1 0 1,5 13 0,-7-22-26,-1 0 1,1 0-1,0-1 0,0 1 0,0 0 1,1-1-1,-1 1 0,1-1 1,0 0-1,0 0 0,0 0 1,0 0-1,1 0 0,-1-1 0,1 1 1,-1-1-1,1 0 0,0 0 1,0 0-1,0-1 0,0 0 1,0 1-1,0-1 0,1-1 0,7 2 1,-11-2 0,0 0 1,0 0 0,0 0-1,0 0 1,0-1 0,0 1-1,0 0 1,0 0-1,0-1 1,0 1 0,0-1-1,0 1 1,0-1 0,0 1-1,0-1 1,0 0-1,0 1 1,0-1 0,0 0-1,-1 0 1,1 1 0,0-1-1,-1 0 1,1 0 0,0 0-1,-1 0 1,1-1-1,0-2-24,0 1-1,0 0 0,-1 0 0,1 0 1,-1-1-1,0 1 0,0 0 0,0 0 0,-2-6 1,1 0-17,-1-1 0,-1 1 0,0 0 0,0 0 0,-1 1 0,-5-12 1,-8-4 69,-1 1 1,-1 1-1,-1 0 1,0 1-1,-2 2 1,0 0 0,-2 1-1,-42-25 1,122 48 834,100 14-837,-52-15-4903,-53-4-2833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3.686"/>
    </inkml:context>
    <inkml:brush xml:id="br0">
      <inkml:brushProperty name="width" value="0.025" units="cm"/>
      <inkml:brushProperty name="height" value="0.025" units="cm"/>
    </inkml:brush>
  </inkml:definitions>
  <inkml:trace contextRef="#ctx0" brushRef="#br0">205 467 16592,'5'-11'917,"-2"0"0,1 0 1,-1-1-1,-1 0 0,0 1 0,0-1 1,-1 0-1,-1 0 0,-2-22 1,2 30-781,-1 1-1,0-1 1,0 1 0,0 0 0,0-1 0,0 1 0,-1 0 0,1 0 0,-1 0-1,0 0 1,0 0 0,0 0 0,0 0 0,-1 1 0,1-1 0,-1 1 0,0-1 0,1 1-1,-1 0 1,0 0 0,0 1 0,0-1 0,-1 0 0,1 1 0,0 0 0,-1 0-1,1 0 1,0 0 0,-1 0 0,1 1 0,-1 0 0,0 0 0,1 0 0,-1 0-1,1 0 1,-7 2 0,4-1-137,1 0-1,0 1 1,0 0-1,0 0 1,0 0 0,0 0-1,0 1 1,0 0-1,1 0 1,-1 0 0,1 1-1,0 0 1,0-1-1,0 1 1,1 0-1,-1 1 1,1-1 0,0 1-1,0 0 1,1-1-1,-1 1 1,-1 7-1,-2 1-12,1 1 0,1 0-1,0 0 1,0 0-1,2 1 1,0-1-1,0 19 1,1-31 11,1 0 1,0 0-1,0 0 1,0 0-1,0 0 0,0-1 1,1 1-1,-1 0 1,1 0-1,-1 0 1,1 0-1,-1-1 1,1 1-1,0 0 0,0-1 1,0 1-1,0 0 1,0-1-1,0 0 1,1 1-1,-1-1 1,0 1-1,1-1 1,-1 0-1,1 0 0,-1 0 1,1 0-1,0 0 1,-1 0-1,1-1 1,0 1-1,0 0 1,-1-1-1,1 1 1,0-1-1,0 0 0,0 0 1,0 1-1,0-1 1,0 0-1,-1-1 1,1 1-1,0 0 1,0-1-1,0 1 0,0-1 1,1 0-1,7-2 30,0 0 0,0 0 0,0-1 0,-1-1 0,0 0 0,0 0 0,14-11 0,3-6 98,-1-2 0,0-1 0,-2 0 0,-2-2-1,36-56 1,-45 63-53,-1 1 0,-1-2-1,-1 1 1,0-1-1,-2-1 1,-1 1-1,0-1 1,-2-1 0,0 1-1,0-23 1,-7 31-54,-4 20-65,-6 21-7,-2 28 83,2 1 0,3 0 0,3 0 1,1 1-1,4 78 0,2-121-132,1-1 1,0 1-1,0-1 0,2 0 0,6 23 1,-9-33-68,1-1 0,0 0 0,0 0 0,0 0 0,0 0 0,0 0 0,0 0 0,0 0 0,0 0 0,1 0 0,-1 0 0,1-1 0,-1 1 0,1-1 0,0 1 0,0-1 0,0 0 0,0 1 0,0-1 0,0 0 0,0 0 0,0 0 0,0-1 0,0 1 0,0 0 1,1-1-1,-1 0 0,0 1 0,0-1 0,1 0 0,-1 0 0,0 0 0,1 0 0,-1-1 0,0 1 0,0-1 0,0 1 0,1-1 0,-1 0 0,0 0 0,0 0 0,0 0 0,2-2 0,27-23-6568,0-12-6833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4.017"/>
    </inkml:context>
    <inkml:brush xml:id="br0">
      <inkml:brushProperty name="width" value="0.025" units="cm"/>
      <inkml:brushProperty name="height" value="0.025" units="cm"/>
    </inkml:brush>
  </inkml:definitions>
  <inkml:trace contextRef="#ctx0" brushRef="#br0">16 0 12748,'0'9'7250,"0"4"-5576,5 72 3406,-4-79-4883,0-1 1,0 0-1,0 1 0,0-1 1,1 0-1,0 1 1,0-1-1,1 0 1,-1 0-1,1-1 1,0 1-1,0-1 0,7 7 1,-9-10-176,0 1-1,0-1 1,0 0-1,0 0 1,0-1 0,1 1-1,-1 0 1,0 0-1,1 0 1,-1-1 0,0 1-1,1-1 1,-1 1-1,1-1 1,-1 0 0,1 1-1,-1-1 1,1 0-1,-1 0 1,1 0 0,-1 0-1,1 0 1,-1-1-1,1 1 1,2-1 0,-2 0 22,-1-1 1,1 1-1,0 0 0,-1-1 1,1 0-1,-1 1 1,1-1-1,-1 0 1,0 0-1,0 0 1,0 0-1,0 0 0,0 0 1,0 0-1,0-3 1,2-4 219,-1 0 0,0 0 1,-1-1-1,0 1 0,0-1 1,-2-18-1,0 25-254,0 0 0,1 0 0,-1 1 0,0-1 0,-1 0 0,1 1 0,0-1 0,-1 0 0,0 1 0,1 0 0,-1-1 0,0 1 0,0 0 0,0 0 0,-4-2 0,5 3-11,0 0 0,0 0 1,0 1-1,0-1 0,-1 1 0,1-1 0,0 1 0,0 0 1,-1-1-1,1 1 0,0 0 0,0 0 0,-1 0 1,1 0-1,0 0 0,-1 0 0,1 0 0,0 0 0,0 1 1,-1-1-1,1 0 0,0 1 0,0-1 0,-1 1 1,1-1-1,0 1 0,0 0 0,0-1 0,0 1 0,0 0 1,0 0-1,0 0 0,0 0 0,0 0 0,1 0 0,-1 0 1,0 0-1,0 1 0,-6 9 1,1 0 0,1 1 0,-1 0 0,2-1 0,0 2 0,0-1 0,-3 25 0,3-3 0,-1 60 0,4-89-18,1-1-1,0 1 1,1 0-1,-1-1 1,1 1-1,0-1 1,0 1 0,0-1-1,0 1 1,1-1-1,0 0 1,0 0-1,0 0 1,0 0-1,4 5 1,-3-7-52,0 0 0,0 0 0,0 0 0,0 0 0,0-1-1,0 1 1,0-1 0,1 0 0,-1 0 0,0 0 0,1 0 0,-1-1 0,1 1 0,-1-1 0,1 0-1,-1 0 1,1 0 0,-1 0 0,1-1 0,5-1 0,1 0-972,0-1 1,-1 0-1,1-1 1,-1 0-1,0 0 1,0-1-1,0 0 0,8-7 1,33-25-6524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4.355"/>
    </inkml:context>
    <inkml:brush xml:id="br0">
      <inkml:brushProperty name="width" value="0.025" units="cm"/>
      <inkml:brushProperty name="height" value="0.025" units="cm"/>
    </inkml:brush>
  </inkml:definitions>
  <inkml:trace contextRef="#ctx0" brushRef="#br0">231 1 9929,'0'0'13928,"-11"8"-11339,3-2-2396,1 0 0,0 1-1,0-1 1,0 1-1,1 1 1,0-1 0,0 1-1,1 0 1,0 0 0,1 1-1,-5 10 1,-1 11 62,0 1 1,3 0 0,0 0-1,2 1 1,1 0-1,2-1 1,2 42-1,0-71-248,0 0 0,0 0-1,0 0 1,0 0 0,0 0-1,0 1 1,1-1 0,-1 0-1,1-1 1,-1 1-1,1 0 1,0 0 0,0 0-1,0 0 1,0 0 0,0-1-1,0 1 1,0 0 0,1-1-1,-1 1 1,0-1-1,1 0 1,0 1 0,-1-1-1,1 0 1,0 0 0,-1 0-1,1 0 1,0 0 0,0 0-1,0-1 1,0 1-1,0-1 1,0 1 0,0-1-1,0 0 1,0 1 0,0-1-1,0 0 1,0 0-1,0-1 1,3 0 0,5-1 24,-1-1 0,0 0 0,0 0 0,0-1 0,-1-1 0,1 1 0,12-11 0,2-2-140,-17 11 2,0 1 0,1 0 0,0 0 0,-1 1 0,1 0 0,1 0 0,-1 1 0,1-1 0,-1 2 0,1-1 0,0 1 0,11-2 0,-19 4 112,1 1-1,0-1 1,-1 0-1,1 0 0,0 1 1,-1-1-1,1 1 1,0-1-1,-1 0 1,1 1-1,-1-1 1,1 1-1,-1 0 1,1-1-1,-1 1 0,1-1 1,-1 1-1,1 0 1,-1-1-1,0 1 1,1 0-1,-1-1 1,0 1-1,0 0 0,0-1 1,1 1-1,-1 0 1,0 0-1,0-1 1,0 1-1,0 0 1,0 0-1,0-1 0,-1 1 1,1 0-1,0 0 1,0 0-1,-8 32 649,1-19-545,0-1 0,-1-1 0,0 1 0,-1-1 0,-1-1-1,0 0 1,0 0 0,-1-1 0,0 0 0,-22 13 0,19-13-6,-1-1 1,0-1-1,0 0 1,-1-1-1,0 0 1,0-2-1,-1 0 1,-33 6-1,47-11-135,0 1 1,0-1-1,0 0 1,0 0-1,1 0 0,-1 0 1,0 0-1,0 0 1,0-1-1,0 0 0,0 1 1,0-1-1,0 0 0,1-1 1,-1 1-1,0 0 1,1-1-1,-1 1 0,1-1 1,0 0-1,-1 0 1,-2-3-1,4 3-51,0-1 1,0 0-1,0 1 0,1-1 1,-1 1-1,1-1 0,0 0 1,-1 0-1,1 1 0,0-1 1,1 0-1,-1 0 0,0 1 1,1-1-1,-1 0 0,1 1 1,0-1-1,0 1 0,0-1 1,0 1-1,1-1 0,-1 1 1,1 0-1,-1 0 0,3-3 1,12-16-2145,1 2 1,1 0 0,1 1-1,36-28 1,-6 6-2443,4-7-1005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4.725"/>
    </inkml:context>
    <inkml:brush xml:id="br0">
      <inkml:brushProperty name="width" value="0.025" units="cm"/>
      <inkml:brushProperty name="height" value="0.025" units="cm"/>
    </inkml:brush>
  </inkml:definitions>
  <inkml:trace contextRef="#ctx0" brushRef="#br0">126 62 4068,'7'-9'9582,"1"-2"-7440,8-9-54,-6-2 2939,-28 77-3618,3 0-1,1 0 1,4 1-1,1 1 1,4 0-1,2 105 1,3-147-1401,2 1-1,0-1 1,5 23 0,-5-33-31,-1-1 0,0 1 0,1 0 0,0-1-1,0 0 1,0 1 0,1-1 0,-1 0 0,1 0 0,0 0 0,0-1 0,1 1 0,-1-1 0,8 6 0,-11-8-96,1-1 0,-1 1-1,1-1 1,-1 0 0,1 1-1,-1-1 1,1 1 0,-1-1 0,1 0-1,-1 0 1,1 1 0,0-1 0,-1 0-1,1 0 1,0 0 0,-1 0 0,1 0-1,-1 1 1,1-1 0,0 0-1,-1-1 1,1 1 0,0 0 0,-1 0-1,1 0 1,-1 0 0,1 0 0,0-1-1,-1 1 1,1 0 0,-1 0 0,1-1-1,-1 1 1,1 0 0,-1-1-1,1 1 1,-1-1 0,1 1 0,-1-1-1,1 1 1,-1-1 0,0 1 0,1-1-1,-1 1 1,0-1 0,1 1 0,-1-1-1,0 0 1,0 1 0,1-2-1,0-37-7297,-1 28 4950,0-33-7676</inkml:trace>
  <inkml:trace contextRef="#ctx0" brushRef="#br0" timeOffset="1">51 270 9545,'0'0'5637,"-45"-59"-544,40 46-288,5 7-1474,12 5-1569,17 1-289,10 0-480,11 0-865,6 0-128,7 0 0,1 0-384,0 0-1955,-3-8-4419,-5-15-13229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0:09.128"/>
    </inkml:context>
    <inkml:brush xml:id="br0">
      <inkml:brushProperty name="width" value="0.025" units="cm"/>
      <inkml:brushProperty name="height" value="0.025" units="cm"/>
    </inkml:brush>
  </inkml:definitions>
  <inkml:trace contextRef="#ctx0" brushRef="#br0">102 171 3812,'-9'1'576,"4"-1"-1546,-67 2 5954,56-3-860,53-3-2711,311 4 327,-90 6-1142,174-31 892,97 0-354,1209 26 1333,-618 2-2034,-247-20-13,-799 17-409,812 12 129,-312-8 892,-415-6-942,332-27 20,-151 3-85,37 27 173,45-3 289,463-16-479,-831 19-4,548 18 10,-168-5-15,-218-10 3,600-18 28,-191 5-74,-68 3 15,-122-1 59,-431 7-112,0 0-1,0 0 1,-1-1 0,1 1 0,0-1 0,0 0 0,-1 0 0,1 0 0,-1-1-1,8-3 1,15-19-9304,-7 6-1773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5.585"/>
    </inkml:context>
    <inkml:brush xml:id="br0">
      <inkml:brushProperty name="width" value="0.025" units="cm"/>
      <inkml:brushProperty name="height" value="0.025" units="cm"/>
    </inkml:brush>
  </inkml:definitions>
  <inkml:trace contextRef="#ctx0" brushRef="#br0">164 402 14990,'0'0'4773,"-9"-3"-1309,7 1-3319,0 1 0,-1 0-1,1 0 1,-1 0 0,1 0-1,-1 0 1,1 0 0,-1 1-1,1-1 1,-1 1 0,0 0-1,1 0 1,-1 0 0,0 0-1,1 0 1,-1 1 0,1-1-1,-1 1 1,0-1 0,1 1-1,-1 0 1,1 0 0,0 0-1,-1 1 1,1-1 0,0 1-1,0-1 1,0 1 0,0-1-1,0 1 1,0 0 0,0 0-1,0 0 1,1 0 0,-1 0-1,1 1 1,0-1 0,-1 0-1,0 3 1,-9 16 4,1 0 1,0 0-1,-11 40 0,18-50-137,0 1-1,1 0 0,0 0 0,1-1 1,0 1-1,0 0 0,2 0 1,-1 0-1,4 14 0,-4-25-9,1 0 1,-1 0-1,0 0 0,1 0 1,0 0-1,-1 0 0,1-1 0,0 1 1,-1 0-1,1 0 0,0-1 1,0 1-1,-1-1 0,1 1 0,0 0 1,0-1-1,0 1 0,0-1 1,0 0-1,0 1 0,0-1 0,0 0 1,0 0-1,0 1 0,0-1 1,0 0-1,0 0 0,0 0 0,0 0 1,0-1-1,0 1 0,0 0 1,0 0-1,1-1 0,35-12 206,-24 4-122,-1 0-1,-1-1 0,0 0 0,-1-1 1,0 0-1,0-1 0,-1 0 0,12-21 1,-1-2-32,-2-1-1,15-39 1,19-101 360,-44 148-737,-2 137 253,-5-98 72,1 1-1,1-1 0,0 0 1,0-1-1,1 1 1,0 0-1,9 15 0,-11-23 0,-1-1-1,1 0 1,-1 0-1,1 1 0,-1-1 1,1 0-1,0 0 1,0-1-1,0 1 0,0 0 1,1-1-1,-1 1 1,0-1-1,1 0 0,-1 0 1,1 1-1,-1-2 1,1 1-1,-1 0 0,1 0 1,0-1-1,2 1 1,-1-2 49,0 1 0,0-1 1,0 0-1,0 0 0,0 0 1,0-1-1,0 1 1,0-1-1,-1 0 0,1 0 1,-1 0-1,7-6 0,4-5 170,0-1-1,-1 0 1,0-1-1,19-29 1,-18 22-217,-1 0-1,0 0 1,-2-1 0,0-1-1,-2 0 1,-1 0 0,0-1-1,-2 0 1,-1 0 0,-1-1-1,1-34 1,-8 44-3,-4 14 0,6 3 0,-1 0 0,1 1 0,-1-1 0,1 1 0,-1-1 0,1 1 0,0-1 0,0 1 0,-1 0 0,1 0 0,-1 3 0,-18 45 0,3 1 0,2 1 0,-13 73 0,12-48 0,-4 9 0,3 1 0,4 0 0,-3 122 0,22-161 0,-6-47 0,0 0 0,1 0 0,-1 1 0,0-1 0,1 0 0,-1 0 0,1 0 0,-1 0 0,1 1 0,0-1 0,-1 0 0,1 0 0,0 0 0,0 0 0,0-1 0,-1 1 0,1 0 0,0 0 0,0 0 0,1-1 0,-1 1 0,0 0 0,0-1 0,0 1 0,0-1 0,0 0 0,1 1 0,-1-1 0,0 0 0,0 0 0,1 1 0,0-1 0,-1-1 0,0 0 0,0 0 0,0 0 0,0 0 0,0 0 0,0 0 0,0-1 0,-1 1 0,1 0 0,0 0 0,-1-1 0,1 1 0,-1 0 0,0-1 0,1 1 0,-1 0 0,0-1 0,0 1 0,0-1 0,0 1 0,0 0 0,0-1 0,0 1 0,-1-2 0,-1-39 0,2 41 0,-16-92 0,9 65 0,2 0 0,-2-34 0,7 52 0,0 1 0,0 0 0,1 0 0,0-1 0,1 1 0,0 0 0,1 1 0,-1-1 0,2 0 0,7-16 0,-6 17-177,1 0 1,-1 0-1,1 0 1,1 1-1,-1 0 1,1 0-1,0 0 0,1 1 1,0 0-1,0 1 1,0 0-1,9-5 0,8 0-1061,-1 1-1,1 1 1,33-6-1,-13 2-4868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6.314"/>
    </inkml:context>
    <inkml:brush xml:id="br0">
      <inkml:brushProperty name="width" value="0.025" units="cm"/>
      <inkml:brushProperty name="height" value="0.025" units="cm"/>
    </inkml:brush>
  </inkml:definitions>
  <inkml:trace contextRef="#ctx0" brushRef="#br0">69 1 16432,'0'0'10890,"1"11"-9790,-1 46-487,-3-1 0,-2 1 1,-20 86-1,12-82-140,3 1 0,3 1 0,1 73 0,6-136-473,0 1 0,0-1 0,-1 1 0,1-1 0,0 1 0,0-1 0,0 1 0,0-1 0,0 1 0,0-1 0,0 1 0,0-1 0,1 1 0,-1-1 0,0 1 0,0-1 0,0 1 0,1-1 0,-1 1 0,0-1 0,0 0 0,1 1 0,-1-1 0,0 1 0,1-1 0,-1 0 0,0 1 0,1-1 0,-1 0 0,1 1 0,-1-1 0,0 0 0,1 0 0,-1 1 0,2-1 0,13-12 0,10-29 0,-16 11 0,-1 0 0,-1 0 0,-2 0 0,-1-1 0,-1 1 0,-2-1 0,-1 0 0,-2 0 0,-1 0 0,-12-57 0,6 65 0,4 32 0,5 38 0,1-35 0,1-1 0,0 1 0,1-1 0,0 0 0,1 0 0,0 0 0,1-1 0,0 1 0,1-1 0,0 0 0,0-1 0,15 17 0,-18-22 0,1-1 0,-1 1 0,1-1 0,0 0 0,1 0 0,-1 0 0,0 0 0,1-1 0,-1 0 0,1 0 0,0 0 0,0-1 0,0 1 0,0-1 0,0 0 0,0 0 0,0-1 0,0 0 0,0 0 0,0 0 0,0 0 0,0-1 0,0 0 0,0 0 0,0 0 0,0 0 0,0-1 0,0 0 0,-1 0 0,1-1 0,5-3 0,6-4 0,0-2 0,0 0 0,-2-1 0,1 0 0,-2-1 0,17-21 0,-21 24 0,-1 0 0,-1 0 0,0-1 0,0 0 0,-1 0 0,-1-1 0,0 1 0,-1-1 0,5-26 0,-9 23 0,-4 13 0,-2 10 0,-2 3 0,1 0 0,0 1 0,1 0 0,1 0 0,-1 0 0,2 1 0,-1 0 0,2 0 0,-3 14 0,1 0 0,1 1 0,1-1 0,1 37 0,2-59 0,0 1 0,0-1 0,0 0 0,1 1 0,0-1 0,0 0 0,0 0 0,0 0 0,1 0 0,0 0 0,0 0 0,0 0 0,0 0 0,0-1 0,1 1 0,-1-1 0,1 0 0,0 1 0,0-1 0,1-1 0,-1 1 0,0 0 0,8 3 0,-5-3 0,0-1 0,0 0 0,1 0 0,-1-1 0,0 0 0,1 0 0,-1 0 0,1-1 0,-1 0 0,1 0 0,-1-1 0,1 0 0,-1 0 0,0 0 0,11-4 0,-1-2 0,-1 0 0,-1 0 0,1-2 0,-1 0 0,-1 0 0,0-1 0,0-1 0,-1 0 0,0-1 0,-1 0 0,0-1 0,-1 0 0,-1-1 0,0 0 0,-1 0 0,0-1 0,6-16 0,-12 8 0,-2 23 0,-1 0 0,1 0 0,0 0 0,-1-1 0,1 1 0,0 0 0,-1 0 0,1 0 0,0 0 0,-1 0 0,1 0 0,-1 0 0,1 0 0,0 0 0,-1 0 0,1 1 0,0-1 0,-1 0 0,1 0 0,0 0 0,-1 0 0,1 0 0,0 1 0,-1-1 0,1 0 0,0 0 0,0 0 0,-1 1 0,1-1 0,0 0 0,0 1 0,-1-1 0,-28 35 0,23-24 0,0 0 0,0 1 0,1-1 0,0 1 0,1 0 0,0 0 0,1 1 0,1-1 0,0 1 0,0-1 0,1 1 0,2 18 0,-1-29-39,1 1 1,-1-1-1,1 1 0,0-1 1,0 0-1,0 1 1,0-1-1,0 0 0,0 0 1,1 0-1,-1 0 0,1 0 1,-1 0-1,1 0 0,0 0 1,0-1-1,0 1 0,0-1 1,0 1-1,4 1 1,-1-1-522,0 0 0,0 0 0,0-1 0,0 0 0,1 1 0,-1-2 0,0 1 0,9-1 0,17 0-10501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6.704"/>
    </inkml:context>
    <inkml:brush xml:id="br0">
      <inkml:brushProperty name="width" value="0.025" units="cm"/>
      <inkml:brushProperty name="height" value="0.025" units="cm"/>
    </inkml:brush>
  </inkml:definitions>
  <inkml:trace contextRef="#ctx0" brushRef="#br0">73 1 18193,'0'0'7912,"-40"60"-4966,26-14-1504,3 7-930,6 0-159,3 2-193,2-3-96,0-7-32,7-9-32,4-7-64,0-9-737,-1-13-1025,1-7-1409,-3-7-672,-4-18-3268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7.033"/>
    </inkml:context>
    <inkml:brush xml:id="br0">
      <inkml:brushProperty name="width" value="0.025" units="cm"/>
      <inkml:brushProperty name="height" value="0.025" units="cm"/>
    </inkml:brush>
  </inkml:definitions>
  <inkml:trace contextRef="#ctx0" brushRef="#br0">0 106 11307,'0'0'14509,"67"-53"-11594,-34 42-1313,6-1-289,2 3-384,1 3-737,-1-1-192,-3 2 0,-7 3-128,-6 2-801,-6 0-1185,-12 0-1794,-15 1-7911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7.393"/>
    </inkml:context>
    <inkml:brush xml:id="br0">
      <inkml:brushProperty name="width" value="0.025" units="cm"/>
      <inkml:brushProperty name="height" value="0.025" units="cm"/>
    </inkml:brush>
  </inkml:definitions>
  <inkml:trace contextRef="#ctx0" brushRef="#br0">35 68 18161,'0'0'8648,"74"16"-6982,-26-29-801,8-1-193,-3-2-319,-5 2-321,-6 0 0,-15 6-1089,-12 3-2274</inkml:trace>
  <inkml:trace contextRef="#ctx0" brushRef="#br0" timeOffset="1">1 365 13453,'0'0'8232,"65"-4"-5862,-26-6-1185,5 1-160,5-1-449,-4-2-512,-5-2-800,0 0-1218,-7-5-3107,-3-4-5733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7.892"/>
    </inkml:context>
    <inkml:brush xml:id="br0">
      <inkml:brushProperty name="width" value="0.025" units="cm"/>
      <inkml:brushProperty name="height" value="0.025" units="cm"/>
    </inkml:brush>
  </inkml:definitions>
  <inkml:trace contextRef="#ctx0" brushRef="#br0">51 163 17072,'0'0'9075,"-2"10"-7932,-8 36-33,-1-5-372,2 1 0,2-1 0,1 1-1,1 76 1,5-117-731,0-1 0,0 1 0,0-1-1,0 1 1,0-1 0,0 1 0,0-1 0,0 1 0,0-1-1,0 1 1,1-1 0,-1 1 0,0-1 0,0 1 0,0-1-1,1 0 1,-1 1 0,0-1 0,0 1 0,1-1 0,-1 0-1,1 1 1,-1-1 0,0 0 0,1 1 0,-1-1 0,1 0 0,-1 0-1,0 1 1,1-1 0,-1 0 0,1 0 0,-1 0 0,1 0-1,-1 1 1,1-1 0,-1 0 0,1 0 0,-1 0 0,1 0-1,-1 0 1,1 0 0,-1 0 0,1 0 0,-1-1 0,1 1-1,-1 0 1,1 0 0,-1 0 0,0 0 0,1-1 0,-1 1 0,1 0-1,-1-1 1,1 1 0,21-21 288,-12 1-295,0 0 0,-2-1 0,0 0 0,-2-1 0,0 1 0,-1-1 0,2-32 0,-2-6 0,-5-91 0,-4 137 0,-2 17 0,-5 22 0,9-12 0,0-1 0,0 0 0,1 1 0,1-1 0,0 1 0,1-1 0,4 25 0,-5-35 0,1 1 0,-1 0 0,1-1 0,0 1 0,0 0 0,0-1 0,1 1 0,-1-1 0,1 0 0,-1 0 0,1 1 0,0-1 0,0 0 0,0 0 0,0 0 0,0-1 0,0 1 0,0 0 0,0-1 0,1 0 0,-1 1 0,1-1 0,-1 0 0,1 0 0,0 0 0,-1-1 0,1 1 0,0-1 0,-1 1 0,1-1 0,0 0 0,0 0 0,-1 0 0,1 0 0,0-1 0,0 1 0,-1-1 0,1 1 0,0-1 0,-1 0 0,1 0 0,2-2 0,5-1 0,-1-1 0,1 0 0,-1-1 0,0 0 0,0 0 0,-1-1 0,0 0 0,0-1 0,7-9 0,10-12 0,25-39 0,2-27 0,-68 152 0,2 0 0,3 2 0,2-1 0,-2 109 0,11-163 0,0 1 0,0 0 0,0-1 0,1 1 0,-1-1 0,1 1 0,0 0 0,1-1 0,-1 0 0,1 1 0,0-1 0,0 0 0,0 0 0,1 0 0,-1 0 0,4 4 0,-2-5 0,-1-1 0,1 1 0,-1-1 0,1 0 0,0 1 0,0-2 0,0 1 0,1 0 0,-1-1 0,0 0 0,0 0 0,1 0 0,-1-1 0,1 1 0,-1-1 0,8 0 0,-8-1-269,0 1 0,0 0-1,0-1 1,0 0 0,0 0 0,0 0-1,0 0 1,-1 0 0,1-1 0,6-4 0,-5 3-828,0-1 0,0 0 0,-1 0 0,0 0 0,0 0 0,6-9 1,12-23-10014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1:08.233"/>
    </inkml:context>
    <inkml:brush xml:id="br0">
      <inkml:brushProperty name="width" value="0.025" units="cm"/>
      <inkml:brushProperty name="height" value="0.025" units="cm"/>
    </inkml:brush>
  </inkml:definitions>
  <inkml:trace contextRef="#ctx0" brushRef="#br0">33 0 416,'0'0'25005,"0"10"-22063,-2 41-1614,-12 71 0,7-71-746,1 0 1,2 54 0,4-101-583,0-1 0,0 0 0,1 0 0,-1 1 0,1-1 0,-1 0 0,1 0 0,0 0 0,0 0 0,1 1 0,-1-2 0,1 1 0,-1 0 0,1 0 0,0 0 0,0-1 0,0 1 0,0-1 0,1 1 0,-1-1 0,1 0 0,-1 0 0,1 0 0,0-1 0,0 1 0,-1 0 0,7 1 0,-6-2 0,1-1 0,0 1 0,0-1 0,0 0 0,0 0 0,0 0 0,0-1 0,0 1 0,0-1 0,-1 0 0,1 0 0,0 0 0,0-1 0,-1 1 0,1-1 0,-1 0 0,0 0 0,1 0 0,-1 0 0,0-1 0,0 1 0,5-7 0,6-7 0,-1-2 0,0 1 0,-1-2 0,-1 1 0,-1-2 0,-1 1 0,-1-1 0,10-32 0,-7 11 0,-2-1 0,-1 0 0,3-56 0,-32 203 0,16-55 47,3 62 1,2-95-107,1 0-1,2 1 1,-1-1 0,2 0 0,0-1-1,1 1 1,9 20 0,7-9-3213,3-11-5889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4.574"/>
    </inkml:context>
    <inkml:brush xml:id="br0">
      <inkml:brushProperty name="width" value="0.025" units="cm"/>
      <inkml:brushProperty name="height" value="0.025" units="cm"/>
    </inkml:brush>
  </inkml:definitions>
  <inkml:trace contextRef="#ctx0" brushRef="#br0">227 4 9737,'0'0'13949,"-9"-2"-12897,2 1-980,1 1-1,-1-1 0,1 2 1,-1-1-1,1 1 1,-1 0-1,1 0 1,-1 1-1,1 0 1,0 0-1,0 0 1,0 1-1,0 0 1,0 0-1,1 0 1,-1 1-1,-9 8 1,11-9-21,1-1 33,-1 0 1,0 1-1,1-1 1,0 1-1,0 0 1,-1 0-1,2 0 1,-1 0-1,0 0 1,1 1-1,-1-1 1,1 1-1,0 0 1,-2 4-1,4-7-81,1 0-1,-1-1 1,0 1-1,1 0 0,-1-1 1,1 1-1,-1 0 1,1-1-1,-1 1 1,1-1-1,-1 1 0,1-1 1,0 1-1,-1-1 1,1 1-1,0-1 1,-1 0-1,1 1 0,0-1 1,-1 0-1,1 0 1,0 1-1,0-1 1,-1 0-1,2 0 0,26 5 105,-20-4-79,7 2-27,-1 1-1,0 0 1,0 1 0,0 1 0,-1 0-1,24 14 1,-33-18-1,0 0 0,-1 1 0,1-1-1,-1 1 1,1 0 0,-1 0 0,0 0 0,0 1-1,0-1 1,-1 1 0,1-1 0,-1 1 0,0 0-1,0 0 1,0 0 0,-1 0 0,1 1 0,-1-1 0,0 0-1,0 0 1,0 1 0,-1-1 0,0 1 0,0-1-1,0 1 1,0-1 0,-1 5 0,-1-5 104,1 0 1,-1-1 0,0 1-1,0-1 1,0 1-1,0-1 1,-1 0 0,0 0-1,1 0 1,-1 0-1,0-1 1,0 1-1,0-1 1,-1 1 0,1-1-1,-1 0 1,1 0-1,-1-1 1,0 1 0,1-1-1,-1 0 1,0 0-1,0 0 1,-5 0 0,-12 3 545,-1-2 0,1 0 1,-23-1-1,40-1-640,-1 0-8,-41-3 28,44 3-36,1 0 0,-1 0 0,1 0 1,0 0-1,-1-1 0,1 1 1,0 0-1,-1-1 0,1 1 1,0-1-1,0 1 0,-1-1 0,1 0 1,0 1-1,0-1 0,0 0 1,0 0-1,0 0 0,0 0 1,0 0-1,0 0 0,0 0 0,1 0 1,-1 0-1,0-1 0,1 1 1,-2-2-1,2 2-184,1 0-1,-1 1 1,0-1 0,1 0-1,-1 0 1,1 0 0,-1 1 0,0-1-1,1 0 1,0 1 0,-1-1-1,1 0 1,-1 1 0,1-1 0,0 1-1,-1-1 1,1 1 0,0-1-1,0 1 1,-1 0 0,1-1-1,0 1 1,0 0 0,0-1 0,-1 1-1,2 0 1,31-8-3883,-19 5 1406,18-7-4252,4-2-5386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5.527"/>
    </inkml:context>
    <inkml:brush xml:id="br0">
      <inkml:brushProperty name="width" value="0.025" units="cm"/>
      <inkml:brushProperty name="height" value="0.025" units="cm"/>
    </inkml:brush>
  </inkml:definitions>
  <inkml:trace contextRef="#ctx0" brushRef="#br0">222 34 18161,'0'0'2648,"-8"-2"-699,3 0-1757,0 0 1,1 0 0,-1 1 0,0-1 0,0 1 0,1 0 0,-1 1 0,0-1 0,0 1 0,0 0 0,0 0-1,0 1 1,0-1 0,0 1 0,0 0 0,0 1 0,1-1 0,-1 1 0,0 0 0,1 0 0,-8 5 0,-30 21 3645,42-28-3566,-1-12 32,-6 22-317,0-1 0,1 1 0,1 1 0,0-1 0,0 1 0,1 0 0,0 0 0,1 1-1,0-1 1,-2 18 0,5-28 17,-1 6 16,0 0 0,0 1 0,1-1 0,0 0 1,0 0-1,2 10 0,-2-16-14,1 0 1,-1 1-1,1-1 0,-1 0 0,1 0 1,0 1-1,-1-1 0,1 0 1,0 0-1,0 0 0,0 0 1,0 0-1,0 0 0,0 0 1,0 0-1,0 0 0,1 0 0,-1-1 1,0 1-1,0 0 0,1-1 1,-1 1-1,1-1 0,-1 0 1,0 1-1,1-1 0,-1 0 1,1 0-1,-1 0 0,0 0 0,1 0 1,-1 0-1,1 0 0,-1 0 1,0-1-1,1 1 0,2-1 1,2-1 24,0-1-1,0 1 1,-1-1 0,1 0 0,-1 0 0,1-1 0,-1 1 0,0-1 0,0 0 0,-1-1 0,1 1-1,-1-1 1,0 0 0,0 0 0,-1 0 0,1-1 0,-1 1 0,2-7 0,2-1 34,-2 1 1,0-1-1,0-1 0,-1 1 1,-1 0-1,0-1 1,1-18-1,-4 31-65,1 0 0,-1 0 0,0 1 0,0-1 0,0 0 0,1 0 0,-1 0 0,0 0 0,0 0 0,0 0 0,-1 0 0,1 0 0,0 0 0,0 0 0,0 0 0,-1 0 0,1 0 0,-1 1 0,1-1 0,0 0 0,-1 0 0,1 0 0,-1 1 0,-1-3 0,-12 18 0,-11 39 0,25-53 0,0-1 0,0 0 0,0 0 0,0 1 0,1-1 0,-1 0 0,0 1 0,0-1 0,1 0 0,-1 0 0,0 1 0,0-1 0,1 0 0,-1 0 0,0 0 0,1 1 0,-1-1 0,0 0 0,1 0 0,-1 0 0,0 0 0,1 0 0,-1 0 0,0 0 0,1 0 0,-1 0 0,0 0 0,1 0 0,-1 0 0,0 0 0,1 0 0,-1 0 0,0 0 0,1 0 0,-1 0 0,0 0 0,1 0 0,-1-1 0,0 1 0,1 0 0,18-5 0,2-5 0,-1-1 0,21-14 0,-28 16 0,0 0 0,0 1 0,1 1 0,0 0 0,0 1 0,1 1 0,24-6 0,-38 11 0,0-1 0,0 1 0,1 0 0,-1 0 0,0 0 0,0 0 0,1 0 0,-1 0 0,0 0 0,0 0 0,1 1 0,-1-1 0,0 0 0,0 1 0,0-1 0,0 1 0,0 0 0,1-1 0,-1 1 0,0 0 0,0-1 0,0 1 0,-1 0 0,1 0 0,0 0 0,0 0 0,0 0 0,-1 0 0,1 0 0,0 1 0,1 2 0,-1 0 0,0 0 0,0 0 0,-1 0 0,1 0 0,-1 0 0,0 0 0,0 0 0,-1 7 0,-2 8 0,-1 0 0,0 0 0,-8 18 0,0 0 0,59-82 0,-45 42 0,66-61 0,-63 60 0,0 0 0,0 1 0,1 0 0,-1 0 0,1 0 0,-1 0 0,1 1 0,0 0 0,0 0 0,0 1 0,0-1 0,10 0 0,-15 2 0,0 1 0,-1-1 0,1 0 0,-1 0 0,1 0 0,0 0 0,-1 1 0,1-1 0,-1 0 0,1 1 0,-1-1 0,1 0 0,-1 1 0,1-1 0,-1 1 0,0-1 0,1 1 0,-1-1 0,0 1 0,1-1 0,-1 1 0,0-1 0,1 1 0,-1-1 0,0 1 0,0 0 0,0-1 0,0 1 0,1 0 0,1 29 0,-9 26 0,7-56 0,0 1 0,-1-1 0,1 0 0,0 1 0,0-1 0,0 1 0,0-1 0,0 0 0,0 1 0,0-1 0,0 1 0,0-1 0,0 1 0,0-1 0,0 0 0,0 1 0,0-1 0,0 1 0,1-1 0,-1 0 0,0 1 0,0-1 0,0 1 0,1-1 0,-1 0 0,0 1 0,0-1 0,1 0 0,-1 1 0,0-1 0,1 0 0,-1 0 0,1 1 0,15-3 0,17-17 0,-33 19 0,24-18 0,32-20 0,-52 36 0,0 0 0,1 0 0,-1 0 0,1 0 0,-1 0 0,1 1 0,0 0 0,-1 0 0,1 0 0,8 0 0,-12 2 0,-1 0 0,1-1 0,0 1 0,-1 0 0,1 0 0,-1 0 0,1 0 0,-1-1 0,1 1 0,-1 0 0,0 0 0,0 0 0,1 0 0,-1 0 0,0 0 0,0 0 0,0 0 0,0 0 0,0 0 0,0 0 0,0 0 0,0 0 0,-1 0 0,1 0 0,0 0 0,-1 1 0,-6 29 0,-3-12 7,8-16-12,0 1 0,0 0 0,0-1 0,0 1 0,1 0 0,0 0 0,-1 0 1,0 9-1,2-12-1293,15-22-28276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6.161"/>
    </inkml:context>
    <inkml:brush xml:id="br0">
      <inkml:brushProperty name="width" value="0.025" units="cm"/>
      <inkml:brushProperty name="height" value="0.025" units="cm"/>
    </inkml:brush>
  </inkml:definitions>
  <inkml:trace contextRef="#ctx0" brushRef="#br0">98 156 7911,'-1'3'816,"0"-1"0,0 0-1,0 0 1,0 1 0,0-1-1,0 0 1,0 1 0,1-1-1,-1 1 1,1-1-1,-1 1 1,1-1 0,0 1-1,0-1 1,1 1 0,-1-1-1,1 5 1,0-6-597,-1 0-1,1 0 1,0 0 0,0 0-1,0 0 1,0 0-1,-1 0 1,1-1 0,0 1-1,1 0 1,-1-1 0,0 1-1,0 0 1,0-1 0,0 1-1,0-1 1,1 0 0,-1 1-1,0-1 1,0 0 0,1 0-1,-1 1 1,0-1 0,2-1-1,3 1-60,-1 0 0,1-1-1,-1 0 1,1-1-1,-1 1 1,1-1 0,-1 0-1,0 0 1,0 0-1,0-1 1,0 0 0,0 0-1,0 0 1,4-5-1,1-2 137,0-1 0,-1 0 0,0 0-1,10-18 1,-16 24-242,0 0 1,-1-1-1,0 1 0,1-1 0,-2 0 0,1 1 1,-1-1-1,0 0 0,0 0 0,0 0 0,-1 0 0,0 0 1,-1-6-1,1 10-49,-1 1 1,1-1-1,-1 1 1,0 0-1,1-1 1,-1 1-1,0 0 1,0-1 0,0 1-1,0 0 1,0 0-1,0 0 1,0 0-1,-1 0 1,1 0-1,0 0 1,-1 0-1,1 0 1,0 1-1,-1-1 1,1 0-1,-1 1 1,1-1-1,-1 1 1,1 0-1,-1 0 1,1-1-1,-1 1 1,0 0-1,1 0 1,-1 0-1,-2 1 1,-2-1-1,-1 1 1,1 0-1,-1 0 1,1 0-1,0 1 1,-1 0 0,-6 3-1,0 3-3,0 1 0,0 0 0,1 1 0,0 0 0,1 1 0,0 0 0,1 1 0,0 0 0,1 1 0,0 0 0,1 0 0,0 1 0,1 0 0,1 1 0,0-1 0,1 1 0,1 0 0,-4 20 0,8-34 0,-1 1 0,1-1 0,0 1 0,0-1 0,0 1 0,0-1 0,0 1 0,0-1 0,0 1 0,0-1 0,1 1 0,-1-1 0,0 1 0,1-1 0,-1 1 0,1-1 0,0 0 0,0 1 0,-1-1 0,1 0 0,0 1 0,0-1 0,0 0 0,0 0 0,2 1 0,0-1 0,1 1 0,0-1 0,0 0 0,0-1 0,0 1 0,0-1 0,0 0 0,0 0 0,4 0 0,8 0-447,0-2 1,0 1-1,0-2 1,18-5-1,-15 3-1110,0-2 0,-1 0 0,18-10 0,10-10-8303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0:12.004"/>
    </inkml:context>
    <inkml:brush xml:id="br0">
      <inkml:brushProperty name="width" value="0.025" units="cm"/>
      <inkml:brushProperty name="height" value="0.025" units="cm"/>
    </inkml:brush>
  </inkml:definitions>
  <inkml:trace contextRef="#ctx0" brushRef="#br0">600 45 8680,'-10'-3'844,"-5"-1"-549,0 0 1,-1 1 0,1 0-1,-1 2 1,0 0 0,0 0-1,1 2 1,-1 0 0,0 1-1,0 0 1,1 1 0,-25 9-1,10-1 173,1 2 0,0 1 0,1 2 0,1 0 0,0 2 0,-24 21 0,39-28-319,0 1 1,0 0-1,1 1 0,1 0 0,0 0 0,1 1 1,0 1-1,1-1 0,1 2 0,0-1 1,2 1-1,-1-1 0,-3 22 0,4-11-65,1 0 0,1 1-1,1-1 1,2 0-1,1 1 1,0-1-1,2 1 1,13 50 0,-10-57 2,1-1-1,1 1 1,1-1 0,1-1 0,0 1 0,1-2 0,2 1 0,-1-2 0,2 0 0,0 0 0,29 24-1,-22-23 155,1-1 0,0-2 0,1 0 0,0-1 0,2-1 0,-1-1 0,1-2 0,0 0 0,1-2 0,0 0 0,48 4 0,-54-9-9,0-1-1,-1-1 0,1-1 1,-1-1-1,1-1 0,-1 0 1,0-1-1,0-1 1,0-1-1,-1-1 0,0-1 1,0 0-1,-1-1 0,0-1 1,0-1-1,26-21 0,-26 15-74,0 0 0,-1-2 0,0 1 0,-2-2 0,0 0 0,-2-1 0,0 0 0,-1-1 0,-1 0 0,-1 0 0,7-29 0,-8 20-135,-2 0 1,-1-1 0,-1 0-1,-1 0 1,-3-1-1,0 1 1,-10-63 0,7 77-57,-1 0 0,-1 0 0,-1 0 0,0 0 0,-1 1 0,-1 0 1,-1 1-1,0 0 0,-1 0 0,-1 1 0,0 0 0,-1 1 0,-1 0 0,0 1 0,-1 0 1,0 1-1,-1 1 0,0 0 0,-1 2 0,0-1 0,-1 2 0,0 0 0,0 1 0,0 0 1,-1 2-1,0 0 0,-23-3 0,19 6-502,-1 1 1,0 1 0,0 0-1,0 2 1,1 1-1,-1 0 1,1 2 0,-35 12-1,32-8-1385,0 2-1,1 0 1,1 2-1,-23 15 1,1 5-7212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7.422"/>
    </inkml:context>
    <inkml:brush xml:id="br0">
      <inkml:brushProperty name="width" value="0.025" units="cm"/>
      <inkml:brushProperty name="height" value="0.025" units="cm"/>
    </inkml:brush>
  </inkml:definitions>
  <inkml:trace contextRef="#ctx0" brushRef="#br0">52 70 5605,'3'-13'4755,"-1"8"-3661,-1 1-1,0-1 0,0 0 1,-1 0-1,1 1 1,-1-1-1,0 0 1,0 0-1,-2-9 1,-5 22 849,1 15-1624,1-1 0,0 1 0,-1 46-1,0-9 484,2-33-375,-5 40 1356,-1 73 0,10-140-1775,0 1 0,0 0 0,0-1 0,0 1 0,0-1 0,0 1 1,0 0-1,0-1 0,0 1 0,0-1 0,0 1 0,1 0 0,-1-1 0,0 1 1,0-1-1,1 1 0,-1-1 0,0 1 0,1-1 0,-1 1 0,0-1 0,1 1 1,-1-1-1,1 1 0,-1-1 0,1 1 0,-1-1 0,1 0 0,-1 1 0,1-1 1,-1 0-1,2 1 0,20-7 203,19-26 185,3-17 103,28-26 380,-71 74-862,0 0-1,0 0 1,1 0 0,-1 0 0,0 0 0,1 0 0,-1 0 0,1 0 0,-1 1 0,1-1 0,-1 0 0,1 1 0,0 0 0,1-1 0,-2 1-13,0 0 0,-1 0 0,1 0-1,-1 1 1,1-1 0,-1 0 0,1 0 0,0 1-1,-1-1 1,1 0 0,-1 1 0,0-1-1,1 0 1,-1 1 0,1-1 0,-1 1 0,1-1-1,-1 1 1,0-1 0,1 1 0,-1-1-1,0 1 1,0-1 0,1 1 0,-1-1 0,0 1-1,2 6 12,-1 0 0,-1-1 0,1 1 0,-1-1 0,0 11 0,-1-4 56,1 161 351,0-174-441,0 1 0,0-1 0,0 1 0,0-1 0,0 0 0,0 1 0,0-1 0,0 1 0,0-1-1,0 0 1,0 1 0,0-1 0,0 0 0,1 1 0,-1-1 0,0 1 0,0-1 0,0 0 0,0 1 0,1-1 0,-1 0 0,0 1 0,0-1 0,1 0 0,-1 0-1,0 1 1,1-1 0,-1 0 0,0 0 0,1 1 0,-1-1 0,0 0 0,1 0 0,-1 0 0,1 0 0,14-6-1109,13-18-1046,50-83-8583,-51 69 4629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8.014"/>
    </inkml:context>
    <inkml:brush xml:id="br0">
      <inkml:brushProperty name="width" value="0.025" units="cm"/>
      <inkml:brushProperty name="height" value="0.025" units="cm"/>
    </inkml:brush>
  </inkml:definitions>
  <inkml:trace contextRef="#ctx0" brushRef="#br0">134 55 12300,'0'0'6566,"-10"11"-4522,-92 84 1886,100-93-3849,0 0 1,0 0-1,0 0 1,0 0-1,1 0 1,-1 1-1,1-1 1,0 0-1,0 1 1,-1-1-1,2 1 1,-1-1-1,0 1 1,0 0-1,1-1 1,0 1-1,-1 0 1,1-1 0,0 1-1,0 0 1,0 0-1,1-1 1,0 6-1,0-6-69,1-1 0,-1 1-1,0 0 1,0-1 0,1 1 0,-1-1-1,1 1 1,0-1 0,-1 0 0,1 1 0,0-1-1,0 0 1,0 0 0,-1-1 0,1 1-1,0 0 1,0 0 0,0-1 0,0 0-1,1 1 1,-1-1 0,0 0 0,0 0-1,0 0 1,0 0 0,0 0 0,0 0-1,0-1 1,0 1 0,0-1 0,2 0-1,1 0 81,0-1-1,-1 0 0,1 1 0,-1-1 0,1-1 1,-1 1-1,0-1 0,0 1 0,0-1 0,0 0 1,-1-1-1,7-6 0,33-52 782,-1 3-28,-42 58-841,1 1 0,-1-1 0,1 1-1,-1-1 1,1 1 0,-1 0 0,1-1-1,-1 1 1,1-1 0,-1 1 0,1 0-1,-1 0 1,1-1 0,-1 1 0,1 0 0,0 0-1,-1 0 1,1-1 0,0 1 0,-1 0-1,1 0 1,-1 0 0,1 0 0,0 0-1,-1 0 1,1 1 0,0-1 0,-1 0-1,1 0 1,-1 0 0,1 0 0,0 1-1,-1-1 1,1 0 0,-1 1 0,1-1-1,-1 0 1,1 1 0,-1-1 0,1 1-1,-1-1 1,1 1 0,-1-1 0,0 1-1,1-1 1,-1 1 0,0-1 0,1 1-1,-1 0 1,0-1 0,0 1 0,1-1-1,-1 1 1,0 0 0,0-1 0,0 1-1,0 0 1,0-1 0,0 2 0,8 45-6,-7-41 35,6 75-119,-7-81 87,0 1 0,0-1 0,1 0-1,-1 1 1,0-1 0,0 0 0,0 1-1,0-1 1,0 0 0,0 1 0,1-1 0,-1 0-1,0 0 1,0 1 0,0-1 0,1 0-1,-1 1 1,0-1 0,0 0 0,1 0 0,-1 0-1,0 1 1,1-1 0,-1 0 0,0 0-1,1 0 1,-1 0 0,0 0 0,1 0 0,-1 0-1,0 0 1,1 1 0,-1-1 0,0 0-1,1 0 1,-1 0 0,0-1 0,1 1 0,-1 0-1,0 0 1,1 0 0,-1 0 0,0 0-1,1 0 1,-1 0 0,0 0 0,0-1 0,1 1-1,-1 0 1,0 0 0,1-1 0,-1 1-1,0 0 1,0 0 0,0-1 0,1 1-1,-1 0 1,0 0 0,0-1 0,20-19 61,-18 17-91,8-9-10,27-27-323,-35 37 336,0 0 1,1 0 0,-1 0 0,0 0 0,1 0 0,-1 1 0,1 0 0,0-1 0,0 1 0,-1 0 0,1 0 0,0 0 0,5 0 0,-7 4-22,0 0 1,0 0-1,0 0 0,0 0 1,-1 1-1,1-1 1,-1 0-1,0 0 1,0 1-1,-1 5 1,1 0 61,0-6-12,0-1 0,0 0-1,0 1 1,0-1 0,1 1-1,-1-1 1,1 0 0,0 0-1,-1 1 1,1-1 0,0 0-1,0 0 1,0 0 0,1 0-1,-1 0 1,0 0 0,1 0 0,-1 0-1,1-1 1,0 1 0,0-1-1,-1 1 1,1-1 0,0 1-1,0-1 1,0 0 0,1 0-1,-1 0 1,0 0 0,0-1-1,0 1 1,1 0 0,-1-1 0,0 0-1,1 1 1,-1-1 0,1 0-1,-1 0 1,0 0 0,1-1-1,3 0 1,2-1 65,1 0 0,-1 0 0,0-1 0,0 0-1,0 0 1,0-1 0,-1 0 0,1-1 0,-1 1 0,9-9 0,-10 7 10,0 1 0,-1-2 1,1 1-1,-1-1 1,6-9-1,-10 13 53,1 0-1,0 0 1,-1 0 0,0-1 0,0 1-1,0 0 1,0-1 0,0 1 0,0-1 0,-1 1-1,0-1 1,0 1 0,0-1 0,0 1-1,-1-5 1,0 7-121,0 0 0,1 0 0,-1 1 0,0-1 0,0 0 0,0 0 0,0 1 0,1-1 0,-1 1 0,0-1 0,0 1 0,0-1 1,-1 1-1,1-1 0,0 1 0,0 0 0,0 0 0,0-1 0,0 1 0,0 0 0,0 0 0,0 0 0,-1 0 0,-1 1 0,-7-3 9,20-7-22,33-20-1375,-14 8-2481,1-4-5157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8.884"/>
    </inkml:context>
    <inkml:brush xml:id="br0">
      <inkml:brushProperty name="width" value="0.025" units="cm"/>
      <inkml:brushProperty name="height" value="0.025" units="cm"/>
    </inkml:brush>
  </inkml:definitions>
  <inkml:trace contextRef="#ctx0" brushRef="#br0">10 35 11018,'0'0'15722,"1"12"-15076,-6 219 932,-1-53-781,10-169-306,4-16 18,6-18 365,-4-4-719,-2 1 0,0-1 0,-2 0 0,3-46 0,-3-120 194,-6 163-341,1 57-8,1 1 0,7 35 0,-7-49 0,1 0 0,0 0 0,1-1 0,0 0 0,1 0 0,0 0 0,1 0 0,8 12 0,-12-20 0,0-1 0,1 1 0,-1 0 0,1 0 0,-1-1 0,1 0 0,0 1 0,0-1 0,0 0 0,0-1 0,1 1 0,-1 0 0,0-1 0,1 0 0,-1 0 0,1 0 0,-1 0 0,1 0 0,0-1 0,-1 1 0,1-1 0,0 0 0,-1 0 0,1-1 0,0 1 0,-1-1 0,1 0 0,-1 0 0,1 0 0,-1 0 0,1 0 0,-1-1 0,0 0 0,1 1 0,-1-1 0,0-1 0,0 1 0,-1 0 0,6-5 0,2-3 0,0 0 0,-1 0 0,0-1 0,-1 0 0,0-1 0,-1 0 0,0 0 0,-1 0 0,6-17 0,-8 19 0,-1 0 0,0 0 0,0 0 0,-1 0 0,-1-1 0,0 1 0,0-1 0,-1 1 0,-2-18 0,1 28 0,1 0 0,-1 0 0,0-1 0,1 1 0,-1 0 0,1 0 0,-1 0 0,0 0 0,1 0 0,-1 0 0,0 0 0,1 0 0,-1 0 0,0 0 0,1 0 0,-1 0 0,1 0 0,-1 1 0,0-1 0,1 0 0,-1 0 0,1 1 0,-1-1 0,1 0 0,-1 1 0,1-1 0,-1 1 0,1-1 0,-1 1 0,1-1 0,-1 1 0,0 0 0,-6 8 0,0 1 0,1-1 0,0 1 0,0 1 0,1-1 0,-4 13 0,-22 69 0,25-71 0,1 0 0,1 1 0,1-1 0,-1 38 0,4-57 0,0 0 0,-1 0 0,1 0 0,0-1 0,1 1 0,-1 0 0,0 0 0,1 0 0,-1-1 0,0 1 0,1 0 0,0-1 0,0 1 0,-1 0 0,1-1 0,0 1 0,0-1 0,0 1 0,0-1 0,1 1 0,-1-1 0,0 0 0,1 0 0,-1 0 0,1 0 0,-1 0 0,1 0 0,-1 0 0,1 0 0,0 0 0,-1-1 0,1 1 0,0-1 0,-1 1 0,1-1 0,0 0 0,0 1 0,0-1 0,-1 0 0,4-1 0,1 1 0,-1-1 0,1 0 0,0 0 0,0-1 0,-1 0 0,1 0 0,-1 0 0,0-1 0,0 0 0,1 1 0,7-8 0,1-2 0,0-2 0,-1 1 0,0-2 0,-1 1 0,16-29 0,40-86 0,-76 183 0,5-40 0,-20 82 0,21-87 0,1 1 0,0-1 0,1 1 0,-1-1 0,2 1 0,0-1 0,3 19 0,-4-27-77,1-1 0,-1 1 1,0 0-1,1 0 0,-1-1 0,1 1 0,-1-1 0,1 1 1,-1 0-1,1-1 0,-1 1 0,1-1 0,0 1 0,-1-1 1,1 1-1,-1-1 0,1 0 0,0 1 0,0-1 0,-1 0 1,1 1-1,0-1 0,0 0 0,-1 0 0,1 0 0,0 0 1,0 0-1,0 0 0,-1 0 0,1 0 0,0 0 0,0 0 1,-1 0-1,1 0 0,0-1 0,1 1 0,0-1-351,0 0 0,0 1-1,0-1 1,0 0-1,0 0 1,0 0-1,-1 0 1,1-1 0,0 1-1,-1 0 1,1-1-1,-1 1 1,2-3 0,10-21-6971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9.244"/>
    </inkml:context>
    <inkml:brush xml:id="br0">
      <inkml:brushProperty name="width" value="0.025" units="cm"/>
      <inkml:brushProperty name="height" value="0.025" units="cm"/>
    </inkml:brush>
  </inkml:definitions>
  <inkml:trace contextRef="#ctx0" brushRef="#br0">0 1 20243,'0'0'3363,"4"64"-3138,14-43-225,1-3-1858,6-2-3363,2-4-9257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9.570"/>
    </inkml:context>
    <inkml:brush xml:id="br0">
      <inkml:brushProperty name="width" value="0.025" units="cm"/>
      <inkml:brushProperty name="height" value="0.025" units="cm"/>
    </inkml:brush>
  </inkml:definitions>
  <inkml:trace contextRef="#ctx0" brushRef="#br0">124 1 20692,'0'0'3069,"-12"2"-133,10-2-2850,-9 3 489,1-1 0,-1 1 0,-19 8 1,27-9-500,0-1 0,0 1 0,0-1 0,0 1 1,1 0-1,-1 0 0,1 0 0,-1 0 0,1 0 1,0 1-1,-1-1 0,1 1 0,1 0 0,-1-1 0,0 1 1,1 0-1,-1 0 0,1 0 0,0 0 0,0 0 1,-1 6-1,2-8-86,0-1 0,0 1 0,0 0 0,0 0 0,0-1 0,1 1 0,-1 0-1,0-1 1,1 1 0,-1 0 0,0-1 0,1 1 0,-1-1 0,1 1 0,-1 0 0,1-1 0,-1 1 0,1-1 0,-1 1 0,1-1 0,-1 0 0,1 1 0,0-1 0,-1 0 0,1 1 0,0-1 0,-1 0 0,1 0 0,0 1 0,-1-1 0,1 0 0,0 0 0,0 0 0,-1 0-1,2 0 1,33 1-540,-26-2 394,114 2-2823,-122-2 2981,1 1 0,-1 0 0,0 0 0,1 0 0,-1 0 0,0 0 0,1 0 0,-1 1 0,0-1 0,1 0 0,-1 1 0,0-1 0,1 1 0,-1-1 0,0 1 0,0 0 0,0 0 0,0-1 0,0 1 0,0 0 0,0 0 0,0 0 0,0 0 0,0 0 0,0 0 0,0 0 0,0 0 0,-1 1 0,1-1 0,-1 0 0,1 0 0,-1 1 0,1-1 0,-1 0 0,0 1 0,1-1 0,-1 0 0,0 1 0,0-1 0,0 0 0,0 1 0,0-1 0,-1 0 0,1 1 0,0-1 0,0 0 0,-1 1 0,1-1 0,-1 0-1,0 2 1,-2 4 314,0 0 0,-1 0-1,1 0 1,-1 0 0,-1-1-1,1 1 1,-9 8 0,9-12-438,-54 50 1564,24-32-2441,31-20 521,1 0 0,-1 0-1,1-1 1,-1 1 0,0 0 0,1-1 0,-1 0 0,0 1 0,1-1 0,-6-1 0,-4-3-9030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39.915"/>
    </inkml:context>
    <inkml:brush xml:id="br0">
      <inkml:brushProperty name="width" value="0.025" units="cm"/>
      <inkml:brushProperty name="height" value="0.025" units="cm"/>
    </inkml:brush>
  </inkml:definitions>
  <inkml:trace contextRef="#ctx0" brushRef="#br0">225 75 17873,'0'0'2557,"-1"-10"1009,1 5-3008,0 3-341,1 0 0,-1 0-1,0-1 1,0 1 0,0 0-1,0 0 1,-1 0 0,1-1-1,-1 1 1,1 0 0,-1 0-1,0 0 1,0 0 0,0 0 0,0 0-1,0 0 1,0 0 0,0 0-1,-1 1 1,1-1 0,0 0-1,-1 1 1,0-1 0,1 1-1,-1 0 1,0-1 0,0 1-1,0 0 1,0 0 0,0 0-1,0 1 1,-4-2 0,0 1-180,-1 1 1,1 0-1,0 0 1,0 1-1,-1 0 1,1 0-1,0 0 1,0 1 0,0 0-1,0 0 1,0 0-1,1 1 1,-1 0-1,1 0 1,-1 0-1,1 1 1,0 0-1,0 0 1,1 0 0,-1 1-1,1-1 1,-7 10-1,5-5-22,0 0 1,0 1-1,1-1 0,0 1 1,1 1-1,0-1 0,0 0 1,2 1-1,-1 0 0,1 0 0,0 0 1,1 15-1,1-24-66,0 0 0,0-1 0,0 1 1,0-1-1,0 1 0,1-1 0,-1 1 0,1-1 0,-1 1 1,1-1-1,0 1 0,-1-1 0,1 0 0,0 1 0,0-1 0,0 0 1,0 0-1,0 0 0,0 1 0,1-1 0,-1 0 0,2 1 1,1 0-239,-1-1 1,1 1-1,0-1 1,0 0-1,-1 0 1,1 0-1,0 0 1,0 0-1,4-1 1,6 0-1148,-1 0 1,1-1-1,-1-1 1,23-5-1,18-13-5749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0.256"/>
    </inkml:context>
    <inkml:brush xml:id="br0">
      <inkml:brushProperty name="width" value="0.025" units="cm"/>
      <inkml:brushProperty name="height" value="0.025" units="cm"/>
    </inkml:brush>
  </inkml:definitions>
  <inkml:trace contextRef="#ctx0" brushRef="#br0">154 1 12011,'0'0'12183,"-10"2"-8906,2 1-3070,-1 0-1,1 0 0,0 1 0,-1 0 1,2 1-1,-1 0 0,0 0 0,1 0 1,0 1-1,0 0 0,1 1 0,0-1 1,0 1-1,0 0 0,1 1 0,0-1 1,1 1-1,-1 0 0,2 0 0,-1 1 1,-2 10-1,5-19-205,1 1 0,0 0 0,0 0 0,0-1 0,0 1 0,-1 0 0,1-1 0,0 1 0,0 0 0,1 0 0,-1-1 0,0 1 0,0 0 0,0-1 0,0 1 0,1 0 0,-1-1 0,0 1 0,0 0 0,1-1 0,-1 1 0,1 0 0,-1-1 0,1 1 0,-1-1 0,1 1 0,-1-1 0,1 1 0,-1-1 0,2 1 0,23 0 98,27-22 102,3-13-97,-38 22-100,1 1 0,0 0 1,1 2-1,0 0 0,0 1 0,23-6 0,-41 13-2,-1 1 0,1 0 0,0 0-1,0-1 1,0 1 0,0 0 0,0 0 0,0 0-1,0 0 1,0 0 0,0 0 0,0 0-1,0 0 1,0 1 0,0-1 0,0 0 0,0 1-1,-1-1 1,1 0 0,0 1 0,0-1-1,0 1 1,0-1 0,-1 1 0,1 0 0,0-1-1,0 1 1,-1 0 0,1-1 0,-1 1-1,1 0 1,-1 0 0,1 0 0,-1-1 0,1 1-1,-1 0 1,0 0 0,1 2 0,-1 45 139,-1-43-130,1 0-1,-1 0 0,1 0 1,0 0-1,1 1 0,-1-1 1,2 5-1,-2-9-10,1 0 0,0-1 0,-1 1 0,1-1 0,0 1 0,-1-1 0,1 1 0,0-1 0,-1 1 0,1-1 0,0 0 0,0 1 0,0-1 0,-1 0 0,1 0 0,0 1 0,0-1 0,0 0 0,0 0 0,0 0 0,-1 0 0,1 0 0,0 0 0,0-1 0,0 1 0,1 0 0,23-7 0,38-26 0,-52 25 0,0 2 0,0 0 0,1 0 0,-1 1 0,2 0 0,-1 1 0,0 1 0,15-3 0,-27 6-13,1 0 0,0 0 0,0 0 0,-1-1 0,1 1 0,0 0 0,0 0 0,-1 1 0,1-1 0,0 0 0,0 0 0,-1 0 0,1 0 0,0 1 0,-1-1 0,1 0 0,0 1 0,-1-1 0,1 0 0,-1 1 0,1-1 0,0 1 0,-1-1 0,1 1 0,-1-1 0,1 1 0,-1 0 0,0-1 0,1 1 0,-1-1 0,1 1 0,-1 1 0,1 0-96,-1 0 0,0 0-1,0 0 1,0 1 0,0-1-1,0 0 1,0 0 0,0 0 0,-1 1-1,1-1 1,-2 2 0,0 2-569,0 0 0,0 0 0,-1 0 0,0-1 0,0 1 0,0-1 0,-7 8 0,-9 2-8525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0.804"/>
    </inkml:context>
    <inkml:brush xml:id="br0">
      <inkml:brushProperty name="width" value="0.025" units="cm"/>
      <inkml:brushProperty name="height" value="0.025" units="cm"/>
    </inkml:brush>
  </inkml:definitions>
  <inkml:trace contextRef="#ctx0" brushRef="#br0">155 0 13613,'0'0'10746,"-5"12"-9321,-11 31-759,1 0-1,2 1 1,2 1-1,2-1 1,-4 60 0,13-104-666,0 0 0,0 1 0,0-1 0,0 1 0,0-1 0,0 1 0,0-1 0,0 0 0,0 1 0,0-1 0,1 1 0,-1-1 0,0 0 0,0 1 0,0-1 0,0 0 0,1 1 0,-1-1 0,0 0 0,0 1 0,1-1 0,-1 0 0,0 1 0,1-1 0,-1 0 0,0 0 0,1 1 0,-1-1 0,0 0 0,1 0 0,-1 0 1,1 1-1,-1-1 0,0 0 0,1 0 0,-1 0 0,1 0 0,-1 0 0,0 0 0,1 0 0,-1 0 0,1 0 0,-1 0 0,0 0 0,1 0 0,-1 0 0,1 0 0,-1-1 0,0 1 0,1 0 0,-1 0 0,1 0 0,-1-1 0,0 1 0,1 0 0,-1 0 0,1-1 0,21-15 137,10-16 45,-26 25-198,0 0 1,0 0-1,1 0 1,0 1-1,0 0 0,1 0 1,0 1-1,0 0 0,0 0 1,1 1-1,-1 0 1,12-3-1,-19 7 6,0 0-1,0-1 1,0 1 0,0 0 0,-1 0-1,1 0 1,0 0 0,0 0 0,0 0-1,0 0 1,0 1 0,0-1 0,0 0-1,0 0 1,0 1 0,0-1 0,0 1-1,0-1 1,-1 1 0,1-1 0,0 1-1,0-1 1,-1 1 0,1 0 0,0-1-1,-1 1 1,1 0 0,0 1 0,1 0-2,-1 1 0,0 0-1,-1-1 1,1 1 0,0 0 0,-1-1 0,0 1 0,1 0 0,-1 0 0,0 3 0,-1 4 99,0-1-1,-1 0 1,0 1 0,0-1 0,-4 12 0,0-9 67,0-1 1,-1 0 0,0 0-1,-1 0 1,0-1 0,0 0-1,-1-1 1,0 0 0,-16 12-1,19-16-89,0-1 0,0 0 0,0 0 0,-1-1 0,1 1 0,-1-1 0,0-1 0,0 1 0,0-1 0,0-1 0,0 1 0,-1-1 0,1 0 0,0-1 0,-1 0 0,1 0 0,0 0 0,-8-2 0,12 1-146,1 0 1,0 0-1,0 0 0,0 0 1,0 0-1,0 0 0,0 0 1,0-1-1,1 1 0,-1-1 0,0 1 1,1-1-1,-1 0 0,1 0 1,0 0-1,-1 0 0,1 0 1,0 0-1,0 0 0,0 0 1,1 0-1,-1 0 0,0 0 1,1-1-1,-1 1 0,1 0 1,0 0-1,0-1 0,0 1 1,0 0-1,0-1 0,1-2 0,-1 0-276,1 0-1,0 0 0,0 0 0,0 0 1,1 0-1,-1 0 0,1 0 0,0 0 1,1 0-1,-1 1 0,1-1 0,0 1 1,4-5-1,21-15-4901,4 1-1702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1.209"/>
    </inkml:context>
    <inkml:brush xml:id="br0">
      <inkml:brushProperty name="width" value="0.025" units="cm"/>
      <inkml:brushProperty name="height" value="0.025" units="cm"/>
    </inkml:brush>
  </inkml:definitions>
  <inkml:trace contextRef="#ctx0" brushRef="#br0">0 150 11371,'0'0'9956,"9"5"-6951,0-1-2311,1 0-1,0 0 1,0-1-1,0-1 1,0 1-1,0-2 0,0 1 1,17-1-1,-19-1-568,0 0 1,1-1-1,-1 0 0,0 0 0,0-1 0,0 0 0,0 0 0,7-4 0,-9 3-85,0 1-1,0-2 1,0 1-1,-1-1 1,0 0 0,0 0-1,0 0 1,0-1-1,-1 1 1,1-1-1,-1 0 1,-1-1-1,1 1 1,-1-1-1,0 1 1,0-1 0,0 0-1,-1 0 1,0 0-1,0-1 1,0 1-1,-1 0 1,0-1-1,-1 1 1,1-1-1,-2-11 1,1 17-40,0 0 0,0 1 0,0-1 0,-1 0 0,1 1 0,0-1 0,-1 0 0,1 1 0,-1-1 0,1 1 0,-1-1 0,1 0 0,-1 1 0,1 0 0,-1-1 0,1 1 0,-1-1 0,0 1 0,1-1 0,-1 1 0,0 0 0,1 0 0,-1-1 0,0 1 0,1 0 0,-1 0 0,0 0 0,0 0 0,1 0 0,-1 0 0,0 0 0,1 0 0,-1 0 0,0 0 0,0 0 0,1 0 0,-1 0 0,0 1 0,1-1 0,-1 0 0,-1 1 0,-30 15 0,16-3 0,0 1 0,1 1 0,1 1 0,-23 32 0,30-37 0,-1 0 0,2 1 0,-1 0 0,2 0 0,0 1 0,0 0 0,1 0 0,-4 22 0,8-33 0,-1 0 0,1 0 0,0 0 0,0 0 0,0 0 0,1 0 0,-1 0 0,0 0 0,1 0 0,-1 0 0,1 0 0,0 0 0,0-1 0,-1 1 0,1 0 0,0 0 0,1-1 0,-1 1 0,0 0 0,0-1 0,1 1 0,-1-1 0,1 0 0,-1 1 0,1-1 0,0 0 0,-1 0 0,1 0 0,0 0 0,0 0 0,0-1 0,0 1 0,0 0 0,0-1 0,0 1 0,0-1 0,0 0 0,0 0 0,0 0 0,0 0 0,4 0 0,8-1 0,1 0 0,0-1 0,-1 0 0,25-8 0,60-25-1326,-35 5-2313,-15 2-4913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1.939"/>
    </inkml:context>
    <inkml:brush xml:id="br0">
      <inkml:brushProperty name="width" value="0.025" units="cm"/>
      <inkml:brushProperty name="height" value="0.025" units="cm"/>
    </inkml:brush>
  </inkml:definitions>
  <inkml:trace contextRef="#ctx0" brushRef="#br0">181 47 12940,'0'0'3283,"5"-8"438,14-24 347,-20 26 304,-11 6-3027,-9 6-576,9 1-641,1 1-1,0 0 1,1 1-1,-1 0 1,2 0-1,-1 1 1,1 0-1,1 1 1,0 0-1,-12 22 1,12-18-32,0 0 0,2 1 1,-1-1-1,2 1 0,0 1 0,1-1 1,1 1-1,-2 22 0,5-37-96,0 0 1,0 0-1,0 0 0,0 0 1,0 0-1,0 1 1,1-1-1,-1 0 0,1 0 1,0 0-1,-1 0 0,1 0 1,0 0-1,0-1 0,0 1 1,0 0-1,0 0 1,1-1-1,-1 1 0,1 0 1,-1-1-1,1 0 0,-1 1 1,1-1-1,0 0 0,0 0 1,-1 0-1,1 0 1,0 0-1,0 0 0,0 0 1,0-1-1,0 1 0,0-1 1,0 1-1,1-1 0,-1 0 1,0 0-1,0 0 1,0 0-1,0 0 0,0 0 1,4-2-1,7 0-13,0 0-1,-1-1 1,1 0 0,-1-1-1,23-11 1,-16 6-872,-1-2 1,31-21-1,-41 26-1066,-1-1 1,1 0 0,-1 0-1,9-12 1,-1-5-7969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9.509"/>
    </inkml:context>
    <inkml:brush xml:id="br0">
      <inkml:brushProperty name="width" value="0.025" units="cm"/>
      <inkml:brushProperty name="height" value="0.025" units="cm"/>
    </inkml:brush>
  </inkml:definitions>
  <inkml:trace contextRef="#ctx0" brushRef="#br0">134 1555 96,'-6'2'801,"0"1"0,0 0 0,1 0 0,-1 0 0,0 1 0,-8 7 1,9-7-227,1 0 1,-1-1 0,-1 1-1,1-1 1,0 0 0,-1 0 0,1-1-1,-8 2 1,-15 1 2349,25-6-87,18-5-2088,153-63-218,-19 7-365,99-40 406,-14 4 621,-24 14-1111,105-34 53,236-60-72,-131 43 1094,-218 71-941,41-11-87,-128 43-10,-2-5-1,120-57 0,-86 30-73,167-49-1,179-80 1733,-402 154-1581,-52 21 486,-25 10-516,1 1 0,0 1 0,22-6 0,-55 11-7817,-3-1 59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2.456"/>
    </inkml:context>
    <inkml:brush xml:id="br0">
      <inkml:brushProperty name="width" value="0.025" units="cm"/>
      <inkml:brushProperty name="height" value="0.025" units="cm"/>
    </inkml:brush>
  </inkml:definitions>
  <inkml:trace contextRef="#ctx0" brushRef="#br0">210 115 11403,'1'-9'3384,"0"0"-3059,0 1 916,0 0 1,0 0-1,0 0 1,-1-1-1,-1 1 0,-1-11 1,2 17-978,-1 1 0,1-1 0,-1 1-1,1-1 1,-1 1 0,0 0 0,1-1 0,-1 1 0,0 0 0,0-1-1,0 1 1,0 0 0,0 0 0,0 0 0,-1 0 0,1 0 0,-2-1 0,1 1-148,-1 0 1,1 1 0,0-1-1,-1 1 1,1-1 0,0 1-1,0 0 1,-1 0 0,1 0-1,0 0 1,-1 1-1,1-1 1,0 0 0,-1 1-1,-3 1 1,-1 2-95,0-1-1,0 1 1,0 0-1,0 1 1,1-1-1,0 1 1,0 1-1,0-1 1,1 1-1,0 0 1,0 0-1,0 1 1,-4 7-1,-3 6-17,1 1-1,0 0 1,-8 26-1,16-39 23,1-1 0,-1 1 0,1 0 0,1 0 0,0 0 0,0 0 0,0 0 0,2 10-1,-1-16-17,0-1-1,0 1 0,1 0 0,-1 0 1,1-1-1,0 1 0,-1-1 0,1 1 1,0 0-1,0-1 0,0 1 0,0-1 1,0 0-1,0 1 0,0-1 0,1 0 0,-1 0 1,1 0-1,-1 0 0,0 0 0,1 0 1,-1 0-1,1 0 0,0 0 0,-1-1 1,1 1-1,0-1 0,-1 1 0,1-1 1,0 0-1,0 1 0,-1-1 0,1 0 0,0 0 1,0 0-1,0-1 0,-1 1 0,1 0 1,0-1-1,-1 1 0,1-1 0,1 0 1,9-3 53,-1 0 0,0 0 0,-1-1 0,1 0 0,-1-1 0,0 0 0,0-1 0,-1 0 0,0 0 0,0-1 0,-1 0 0,9-12 0,5-6 121,-1-1 0,33-58 1,-22 24-34,-47 97-1166,1 0 0,2 1 0,1 1 0,2 0 0,-5 51 0,13-83 299,2 16-2123,7-13-1970,12-7-2850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2.845"/>
    </inkml:context>
    <inkml:brush xml:id="br0">
      <inkml:brushProperty name="width" value="0.025" units="cm"/>
      <inkml:brushProperty name="height" value="0.025" units="cm"/>
    </inkml:brush>
  </inkml:definitions>
  <inkml:trace contextRef="#ctx0" brushRef="#br0">117 84 16848,'-7'11'1852,"-14"28"70,-29 76-1,41-93-1684,2 0 0,1 1-1,1 0 1,1 0 0,-2 41 0,5-63-223,1 0 0,0-1 1,0 1-1,0 0 0,0-1 0,0 1 0,0 0 1,0-1-1,0 1 0,0 0 0,0-1 0,0 1 1,1 0-1,-1-1 0,0 1 0,0 0 0,1-1 1,-1 1-1,0 0 0,1-1 0,-1 1 0,1-1 1,-1 1-1,0-1 0,1 1 0,-1-1 0,1 1 1,0-1-1,-1 0 0,1 1 0,-1-1 0,1 0 1,0 1-1,-1-1 0,1 0 0,0 0 0,-1 1 1,1-1-1,0 0 0,-1 0 0,1 0 0,0 0 1,-1 0-1,1 0 0,0 0 0,-1 0 0,1 0 1,0-1-1,-1 1 0,1 0 0,0 0 0,-1-1 1,1 1-1,0 0 0,-1-1 0,1 1 0,-1 0 1,2-2-1,3 0 208,-1-1 1,1-1 0,-1 1 0,0 0-1,0-1 1,6-6 0,30-49 341,-2-1-1,-3-2 1,-2-2 0,37-103 0,-103 248-225,-8 17 548,-37 138 1,75-226-756,0 0 0,1 1 0,1-1 1,-1 1-1,2 0 0,-1-1 1,1 1-1,3 17 0,-2-26-135,0-1-1,0 1 1,1-1-1,-1 1 1,0-1 0,1 0-1,-1 1 1,1-1-1,-1 0 1,1 0 0,0 0-1,0 0 1,-1 0-1,1-1 1,0 1 0,0 0-1,0-1 1,0 1-1,0-1 1,0 0 0,-1 0-1,1 0 1,0 0 0,0 0-1,3 0 1,3 0-746,0 0 0,0-1 1,0 0-1,0 0 0,8-3 1,7-8-4922,-2-4-2887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3.173"/>
    </inkml:context>
    <inkml:brush xml:id="br0">
      <inkml:brushProperty name="width" value="0.025" units="cm"/>
      <inkml:brushProperty name="height" value="0.025" units="cm"/>
    </inkml:brush>
  </inkml:definitions>
  <inkml:trace contextRef="#ctx0" brushRef="#br0">63 132 21076,'0'0'6673,"11"6"-5349,-3-1-1175,0-1 1,0 0 0,0-1-1,1 0 1,-1 0 0,14 3-1,-19-6-117,0 0-1,1 0 0,-1 1 1,0-2-1,1 1 0,-1 0 1,0-1-1,1 0 1,-1 1-1,0-1 0,0-1 1,0 1-1,0 0 0,0-1 1,0 1-1,0-1 1,0 0-1,0 0 0,-1 0 1,1 0-1,-1-1 0,0 1 1,1-1-1,-1 1 1,2-5-1,-1 4 5,-1 0 1,0-1-1,0 1 1,0-1-1,0 1 1,-1-1-1,0 0 1,1 0 0,-1 0-1,0 0 1,-1 0-1,1 0 1,-1 0-1,0 0 1,0 0-1,0 0 1,0 0-1,-1 0 1,1 0-1,-1 1 1,-2-7-1,1 7-18,1 0 0,-1 1 0,0-1 0,0 1 0,0-1-1,0 1 1,-1 0 0,1 0 0,-1-1 0,1 2 0,-1-1 0,0 0 0,0 1 0,0-1 0,0 1 0,0 0-1,0 0 1,0 0 0,0 0 0,0 0 0,0 1 0,0 0 0,-1-1 0,1 1 0,0 0 0,-4 1-1,0 0-16,1 0-1,-1 1 0,1 0 0,0 0 0,-1 0 0,1 1 0,0 0 0,0 0 0,1 0 0,-1 1 0,1 0 0,0 0 0,0 0 0,0 1 0,0 0 0,1 0 0,-1 0 0,2 0 1,-1 1-1,0-1 0,-2 7 0,-1 0 18,1 0 1,1 1-1,0-1 1,0 1 0,2 0-1,-1 1 1,2-1-1,-1 0 1,1 19-1,2-29-24,0 0 0,0-1 1,0 1-1,0 0 0,1 0 0,0-1 0,-1 1 0,1 0 0,0-1 0,0 1 0,1-1 0,-1 1 0,0-1 0,1 0 1,-1 0-1,1 1 0,0-1 0,0 0 0,3 2 0,-1-1-95,0 0 0,0-1 1,0 0-1,0 0 0,1 0 0,-1-1 1,1 1-1,-1-1 0,1 0 0,8 0 1,0 0-490,1-1 1,-1 0 0,0-1-1,0-1 1,1 0-1,-1-1 1,19-6 0,-8-1-2126,-2-1 1,1-1-1,22-15 0,11-12-3349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3.516"/>
    </inkml:context>
    <inkml:brush xml:id="br0">
      <inkml:brushProperty name="width" value="0.025" units="cm"/>
      <inkml:brushProperty name="height" value="0.025" units="cm"/>
    </inkml:brush>
  </inkml:definitions>
  <inkml:trace contextRef="#ctx0" brushRef="#br0">202 248 6470,'0'0'7367,"-9"5"-3801,-6 4-2817,0 1 0,1 0 0,0 1 0,0 1 0,1 0 0,1 0 0,-16 22 0,20-24-461,1 0 0,0 0 0,0 1 0,1 0 0,0 0 0,1 0 1,1 1-1,-1 0 0,2 0 0,0 0 0,0 0 0,0 14 0,2-24-280,1-1-1,0 1 0,0-1 0,0 1 0,1-1 1,-1 0-1,0 1 0,0-1 0,1 0 0,-1 1 1,1-1-1,-1 0 0,1 1 0,0-1 1,0 0-1,-1 0 0,1 0 0,0 1 0,0-1 1,0 0-1,0 0 0,0 0 0,0-1 0,2 2 1,0-1 37,-1 0 0,1 0 0,-1 0 0,1 0 0,0-1 0,-1 0 0,1 1 1,0-1-1,0 0 0,-1 0 0,1 0 0,3-1 0,3-1 152,0 0 0,0-1 0,0 1 0,0-2 0,-1 1 0,16-10 0,-4-1-29,0-2 0,-1 0 0,-1-2 0,-1 0 1,0 0-1,-1-2 0,-1 0 0,-1-1 0,11-23 0,-2 1 110,-3-1 0,-1-2-1,21-77 1,-37 111-275,0 0 0,-1 0-1,1-21 1,-3 33-10,-1 0 0,1 0 0,0 0 0,-1 0 0,1 0 1,-1 0-1,1 0 0,-1 0 0,1 0 0,-1 0 0,1 0 0,0 0 0,-1 0 0,1 1 0,-1-1 0,1 0 1,-1 0-1,1 0 0,0 1 0,-1-1 0,1 0 0,0 1 0,-1-1 0,1 0 0,0 1 0,0-1 1,-1 0-1,1 1 0,0-1 0,0 1 0,-1-1 0,1 1 0,0 0 0,-15 20 76,0 2 0,2 0 0,0 0 0,2 1 0,1 1 0,0 0 0,2 0 0,1 1 0,1 0 0,1 0 0,2 0 0,-1 48 0,4-69-135,0 1 1,1-1-1,-1 0 0,1 0 1,0 1-1,1-1 0,-1 0 1,1 0-1,0 0 0,0 0 1,1-1-1,-1 1 0,1-1 1,0 1-1,7 6 0,-7-8-355,1 0-1,-1 0 1,1-1 0,0 1-1,0-1 1,0 0 0,0 0-1,0 0 1,0 0-1,1-1 1,-1 0 0,5 1-1,27 1-7094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4.649"/>
    </inkml:context>
    <inkml:brush xml:id="br0">
      <inkml:brushProperty name="width" value="0.025" units="cm"/>
      <inkml:brushProperty name="height" value="0.025" units="cm"/>
    </inkml:brush>
  </inkml:definitions>
  <inkml:trace contextRef="#ctx0" brushRef="#br0">0 160 18417,'2'8'1960,"4"30"225,-2 0 1,-1 54 0,-10 84-765,-1 3-2006,10-201-1521,0 0 0,10-36-1,1-15-1508,-1-50-1881,0-6 3149,9 5 8177,-18 114-1315,-1 11-1665,-2 26-642,-3 41-1211,2-66-969,1 0 0,0-1 0,-1 1 1,1 0-1,0 0 0,0 0 0,0 0 0,1 0 0,-1 0 0,0-1 0,1 1 1,-1 0-1,1 0 0,0-1 0,0 1 0,-1 0 0,1 0 0,0-1 1,0 1-1,2 1 0,-1-2-12,-1 0 0,1-1 1,0 0-1,-1 1 0,1-1 1,0 0-1,-1 1 0,1-1 1,0 0-1,-1 0 0,1-1 0,0 1 1,-1 0-1,1 0 0,-1-1 1,1 1-1,0-1 0,-1 0 0,1 1 1,-1-1-1,1 0 0,-1 0 1,0 0-1,3-1 0,8-7 93,1 0-1,-2-1 1,1 0-1,-1-1 1,0 0-1,-1-1 1,-1 0-1,11-18 1,-7 9-31,-1-1 0,-1 0 0,-1-1 0,11-34 0,-24 66-65,-22 74 609,4 1 0,-17 142 0,38-224-582,-1 1 0,1-1 1,0 0-1,-1 1 0,1-1 0,1 1 0,-1-1 0,0 0 1,0 1-1,1-1 0,0 0 0,-1 0 0,1 1 0,0-1 1,0 0-1,0 0 0,0 0 0,1 0 0,-1 0 0,0 0 1,1 0-1,-1 0 0,1-1 0,0 1 0,2 2 1,-1-4-15,0 1 0,0-1 0,0 1 1,0-1-1,0 0 0,0 0 0,0 0 1,0 0-1,-1-1 0,1 1 0,0-1 1,0 0-1,0 0 0,-1 0 1,1 0-1,0 0 0,-1-1 0,1 1 1,-1-1-1,4-3 0,3-1-363,17-13 576,-12 17-6328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5.212"/>
    </inkml:context>
    <inkml:brush xml:id="br0">
      <inkml:brushProperty name="width" value="0.025" units="cm"/>
      <inkml:brushProperty name="height" value="0.025" units="cm"/>
    </inkml:brush>
  </inkml:definitions>
  <inkml:trace contextRef="#ctx0" brushRef="#br0">26 1 15759,'0'0'6678,"-4"10"-5349,-1 3-441,1 0 0,0 1 0,1-1-1,1 1 1,0-1 0,0 18-1,2-30-870,0-1 1,0 1-1,1 0 0,-1-1 0,0 1 0,0-1 0,0 1 0,0 0 0,0-1 0,1 1 0,-1 0 1,0-1-1,0 1 0,1-1 0,-1 1 0,1-1 0,-1 1 0,0-1 0,1 1 0,-1-1 0,1 1 1,-1-1-1,1 0 0,-1 1 0,1-1 0,0 0 0,-1 1 0,1-1 0,-1 0 0,2 1 0,25-2 152,-21-1-198,0 0 1,1 0 0,-1 0-1,0-1 1,11-6 0,-12 6 0,0-1-1,0 0 1,0 0 0,0-1 0,-1 1-1,0-1 1,0 0 0,0 0 0,0-1-1,-1 1 1,0-1 0,0 1-1,0-1 1,-1 0 0,0 0 0,1-7-1,-3 13 39,0 0-1,0 0 0,-1 0 1,1 0-1,0-1 0,0 1 1,-1 0-1,1 0 0,0 0 1,0 0-1,-1 0 0,1 0 1,0 0-1,0-1 0,-1 1 1,1 0-1,0 0 0,-1 0 1,1 0-1,0 0 0,0 0 1,-1 1-1,1-1 0,0 0 1,-1 0-1,1 0 0,0 0 1,0 0-1,-1 0 0,1 0 1,0 0-1,0 1 0,-1-1 1,1 0-1,0 0 0,0 0 1,0 1-1,-1-1 1,1 0-1,0 0 0,0 0 1,0 1-1,0-1 0,0 0 1,-1 0-1,1 1 0,0-1 1,0 0-1,0 1 0,0-1 1,0 0-1,-12 13 71,9-5-29,0-1 0,1 0 0,0 1 0,0-1 0,0 1 0,1 0 0,0-1 0,1 1 0,0 0 0,1 15 0,-1-22-43,0 0 1,1 0-1,-1 0 0,0 0 1,0-1-1,1 1 0,-1 0 1,0 0-1,1 0 1,-1 0-1,1 0 0,-1 0 1,1-1-1,-1 1 0,1 0 1,0-1-1,-1 1 1,1 0-1,0-1 0,0 1 1,-1 0-1,1-1 0,0 0 1,0 1-1,0-1 1,0 1-1,1-1 0,1 1 12,0-1-1,0 0 1,0 0-1,0 0 1,0 0 0,0 0-1,0-1 1,-1 1-1,5-2 1,3-1 18,0-1-1,0 0 1,0-1 0,9-6 0,8-9-12,-22 15-29,1 1 1,-1-1 0,1 1 0,0 0 0,1 0 0,-1 1 0,1 0 0,-1 0-1,1 0 1,0 1 0,12-3 0,-18 6 0,0-1 0,0 0 0,0 1 0,0-1 0,-1 1 0,1-1 0,0 1-1,0 0 1,-1-1 0,1 1 0,0 0 0,-1 0 0,1-1 0,0 1 0,-1 0 0,1 0 0,-1 0 0,1 0 0,-1-1 0,0 1-1,1 0 1,-1 2 0,10 30 47,-5-15-37,-4-16 3,-1 0 0,1-1 0,-1 1 0,1 0 0,0-1 0,0 1 0,0-1 0,0 1 0,0-1 0,0 1 0,0-1-1,0 0 1,1 0 0,-1 1 0,0-1 0,1 0 0,-1 0 0,1 0 0,-1 0 0,1-1 0,0 1 0,-1 0 0,1-1 0,0 1-1,0-1 1,-1 1 0,1-1 0,0 0 0,0 0 0,-1 0 0,1 0 0,0 0 0,0 0 0,2-1 0,26-13-1406,-2-6-4841,-24 17 4644,10-6-7446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5.758"/>
    </inkml:context>
    <inkml:brush xml:id="br0">
      <inkml:brushProperty name="width" value="0.025" units="cm"/>
      <inkml:brushProperty name="height" value="0.025" units="cm"/>
    </inkml:brush>
  </inkml:definitions>
  <inkml:trace contextRef="#ctx0" brushRef="#br0">154 341 13485,'0'0'11141,"-1"-8"-10020,1 7-1108,0-1 0,0 0-1,0 0 1,-1 1 0,1-1 0,0 0 0,-1 1-1,1-1 1,-1 0 0,0 1 0,1-1 0,-1 1-1,0-1 1,0 1 0,0-1 0,0 1-1,0-1 1,0 1 0,0 0 0,-1 0 0,1 0-1,0 0 1,-1 0 0,1 0 0,-1 0 0,1 0-1,-1 0 1,1 1 0,-1-1 0,0 1 0,1-1-1,-1 1 1,0-1 0,1 1 0,-1 0 0,0 0-1,0 0 1,1 0 0,-1 0 0,0 0 0,0 1-1,1-1 1,-1 0 0,0 1 0,1 0-1,-1-1 1,1 1 0,-1 0 0,1 0 0,-1 0-1,1 0 1,-2 1 0,-4 2 70,1-1 0,1 1 0,-1 1-1,0-1 1,1 1 0,0 0 0,0 0 0,1 0 0,-1 1 0,1-1-1,0 1 1,1 0 0,-1 1 0,1-1 0,1 1 0,-1-1-1,1 1 1,0 0 0,0 0 0,1 0 0,0 0 0,0 0 0,1 0-1,0 12 1,1-16-108,1-1-1,-1 1 1,0-1-1,1 1 1,-1-1-1,1 0 1,0 0-1,-1 1 1,1-1-1,0-1 1,1 1-1,-1 0 1,0 0 0,0-1-1,1 1 1,-1-1-1,1 0 1,-1 0-1,1 0 1,0 0-1,-1 0 1,1 0-1,0-1 1,-1 1-1,1-1 1,0 0-1,0 0 1,4 0-1,3 0-222,0 0-1,0-1 0,0 0 1,0 0-1,-1-1 1,1-1-1,10-3 0,-6-1 198,-1 0-1,0-1 0,-1-1 0,1 0 0,-1-1 1,-1 0-1,0-1 0,-1 0 0,0-1 0,0 0 1,-1 0-1,-1-1 0,13-25 0,-7 9 195,-2 0 0,-1-1 1,-1 0-1,-1-1 0,7-51 0,-15 75-194,1 0 102,-1-1 0,-1 1-1,1-1 1,-1 0 0,-2-12 0,2 19-26,0 0 0,-1 0 0,1 0 0,0 0 0,-1 0 0,1 0 0,-1 0 1,1 0-1,-1 0 0,0 0 0,1 1 0,-1-1 0,0 0 0,0 0 0,0 0 1,0 1-1,1-1 0,-1 1 0,0-1 0,0 0 0,0 1 0,0-1 0,0 1 0,0 0 1,0-1-1,-1 1 0,1 0 0,0 0 0,0 0 0,0 0 0,0 0 0,0 0 1,0 0-1,0 0 0,0 0 0,-1 0 0,1 1 0,0-1 0,0 0 0,0 1 1,0-1-1,0 1 0,0-1 0,0 1 0,-1 1 0,-7 2 28,0 1-1,1 0 1,0 0-1,0 1 1,0 1-1,1-1 0,0 1 1,-12 14-1,3 0 350,0 1-1,-13 25 0,27-44-386,0 0-1,0 1 1,0-1-1,1 1 1,-1-1-1,1 1 1,0 0-1,0-1 1,1 1-1,-1 0 1,1 7-1,0-9-11,0 0 0,1 0 0,0-1 1,-1 1-1,1 0 0,0 0 0,0-1 0,0 1 0,0-1 0,0 1 0,0-1 0,0 1 0,0-1 0,1 1 0,-1-1 1,1 0-1,-1 0 0,1 0 0,-1 0 0,1 0 0,0 0 0,-1 0 0,1 0 0,2 0 0,46 16 30,-34-12-98,-1 0 1,1 0-1,-1 2 1,0 0-1,22 15 1,-34-20 60,0 1 0,0-1 0,0 1 0,-1 0 1,1 0-1,-1 0 0,1 0 0,-1 0 0,0 0 0,-1 1 1,1-1-1,0 1 0,-1-1 0,0 1 0,0 0 0,0 0 1,0-1-1,-1 1 0,1 0 0,-1 0 0,0 0 0,0 0 0,-1-1 1,1 1-1,-1 0 0,1 0 0,-1 0 0,-1-1 0,-1 5 1,1-1-199,-1-1 1,0 1 0,0-1 0,0 0 0,-6 7 0,-14 12-5650,4-12-3176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6.211"/>
    </inkml:context>
    <inkml:brush xml:id="br0">
      <inkml:brushProperty name="width" value="0.025" units="cm"/>
      <inkml:brushProperty name="height" value="0.025" units="cm"/>
    </inkml:brush>
  </inkml:definitions>
  <inkml:trace contextRef="#ctx0" brushRef="#br0">0 26 19154,'0'0'9844,"4"8"-9753,-2-4-125,0-1 0,-1 0 0,1 0-1,1 0 1,-1 0 0,0 0 0,1 0 0,-1-1 0,1 1 0,4 3 0,-5-6-15,0 1 0,0 0 1,0-1-1,-1 1 0,1-1 0,0 1 1,0-1-1,0 0 0,0 0 0,0 0 1,0 0-1,0 0 0,-1 0 1,1-1-1,0 1 0,0-1 0,0 1 1,0-1-1,-1 1 0,1-1 0,0 0 1,-1 0-1,1 0 0,0 0 0,-1 0 1,1-1-1,-1 1 0,2-2 0,33-38-144,-22 24 221,-11 56-936,-11 16-6015,2-30-402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6.912"/>
    </inkml:context>
    <inkml:brush xml:id="br0">
      <inkml:brushProperty name="width" value="0.025" units="cm"/>
      <inkml:brushProperty name="height" value="0.025" units="cm"/>
    </inkml:brush>
  </inkml:definitions>
  <inkml:trace contextRef="#ctx0" brushRef="#br0">1 122 8648,'0'0'11109,"9"4"-10511,-4-2-575,0 1-1,1-1 0,-1 0 1,1 0-1,0-1 0,-1 1 1,1-1-1,0-1 1,0 1-1,0-1 0,0 0 1,0 0-1,0-1 0,0 0 1,-1 0-1,1 0 1,0 0-1,0-1 0,-1 0 1,9-5-1,-7 3-6,-1-2 1,0 1-1,0-1 0,0 0 1,-1 0-1,0 0 0,0-1 1,0 0-1,-1 0 0,0 0 1,0-1-1,-1 1 0,0-1 1,0 0-1,-1 0 0,2-11 1,-9 42 564,1 1 0,-2 40 0,5-60-696,1 1 0,-1-1 1,1 1-1,1-1 1,-1 1-1,1-1 1,-1 1-1,1-1 1,0 0-1,1 1 1,-1-1-1,1 0 1,0 0-1,0 0 0,0 0 1,1 0-1,-1 0 1,1-1-1,0 1 1,0-1-1,0 0 1,4 3-1,19 2-5010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7.486"/>
    </inkml:context>
    <inkml:brush xml:id="br0">
      <inkml:brushProperty name="width" value="0.025" units="cm"/>
      <inkml:brushProperty name="height" value="0.025" units="cm"/>
    </inkml:brush>
  </inkml:definitions>
  <inkml:trace contextRef="#ctx0" brushRef="#br0">22 1 18225,'0'0'6444,"-3"13"-5499,-7 68-399,3 0 0,5 110 0,3-121-124,-1-64-380,0 0 0,0-1 0,0 1 0,1-1 0,0 1-1,0 0 1,1-1 0,0 0 0,2 6 0,-4-10-15,1 0 0,-1 0 0,1 0-1,0 0 1,-1-1 0,1 1 0,0 0 0,0 0 0,0-1 0,-1 1 0,1-1 0,0 1-1,0-1 1,0 1 0,0-1 0,0 1 0,0-1 0,0 0 0,0 1 0,0-1 0,1 0-1,1 0 41,-1 0 0,1-1-1,-1 1 1,1-1 0,-1 1-1,0-1 1,1 0 0,-1 0-1,0 0 1,0 0-1,0 0 1,0-1 0,3-1-1,40-35 388,-37 30-448,1 0 1,-1 1 0,2-1 0,-1 2-1,1-1 1,0 2 0,19-9-1,-28 13-25,0 1 0,0 0 0,0 0-1,0 0 1,0-1 0,0 1-1,0 0 1,0 0 0,0 0-1,0 1 1,0-1 0,0 0-1,0 0 1,0 0 0,0 1-1,0-1 1,0 1 0,0-1 0,0 1-1,0-1 1,0 1 0,0-1-1,-1 1 1,1 0 0,0-1-1,0 1 1,-1 0 0,1 0-1,0 0 1,-1-1 0,1 1-1,-1 0 1,1 0 0,-1 0 0,0 0-1,1 0 1,-1 0 0,0 0-1,1 0 1,-1 0 0,0 0-1,0 0 1,0 0 0,0 2-1,-1 56-1372,0-47 803,-7 40-2677,2-10-6440,5-27-4116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37.814"/>
    </inkml:context>
    <inkml:brush xml:id="br0">
      <inkml:brushProperty name="width" value="0.025" units="cm"/>
      <inkml:brushProperty name="height" value="0.025" units="cm"/>
    </inkml:brush>
  </inkml:definitions>
  <inkml:trace contextRef="#ctx0" brushRef="#br0">0 75 2755,'5'-3'796,"-1"-1"1,0 1-1,0 0 1,0-1-1,0 0 1,0 0 0,4-6-1,-7 7-267,1 0 0,-1 1 0,1-1-1,0 1 1,0 0 0,0-1 0,0 1-1,1 0 1,-1 0 0,1 0 0,-1 0 0,1 1-1,-1-1 1,1 1 0,0 0 0,0-1-1,0 1 1,0 1 0,0-1 0,0 0 0,0 1-1,0-1 1,3 1 0,-5 1-428,0 0 0,0-1 1,-1 1-1,1 0 0,0 0 0,-1 0 0,1 0 1,-1 0-1,1 1 0,-1-1 0,0 0 0,1 0 0,-1 0 1,0 0-1,0 0 0,0 0 0,0 1 0,0-1 1,0 0-1,0 0 0,0 2 0,-3 27 673,-1-16-565,-1 0 0,0-1 0,-2 1 1,1-1-1,-1-1 0,-10 13 0,9-13 127,1 0 0,-1 1 0,2 0 1,0 0-1,1 0 0,-5 17 0,10-30-321,0 0-1,0 0 1,0 0-1,0 0 1,0 0-1,0 1 1,0-1-1,0 0 1,0 0-1,0 0 0,0 0 1,0 0-1,0 0 1,0 1-1,0-1 1,0 0-1,0 0 1,0 0-1,0 0 1,0 0-1,0 0 1,0 0-1,0 1 1,0-1-1,0 0 1,1 0-1,-1 0 1,0 0-1,0 0 1,0 0-1,0 0 1,0 0-1,0 0 1,0 0-1,1 0 1,-1 0-1,0 0 1,0 0-1,0 0 1,0 0-1,0 0 1,0 0-1,0 0 1,1 0-1,-1 0 1,0 0-1,0 0 1,0 0-1,0 0 1,0 0-1,0 0 1,1 0-1,-1 0 1,0 0-1,0 0 1,0 0-1,0 0 1,0 0-1,13-7 256,12-10-103,39-45 48,-34 32-423,1 1-1,2 1 0,60-40 1,-92 67 199,1 0 1,-1 0 0,0 0-1,1 0 1,-1 0 0,1 1-1,-1-1 1,1 0 0,-1 1-1,1-1 1,0 1 0,-1 0-1,1-1 1,-1 1 0,1 0-1,0 0 1,-1 0 0,1 0-1,0 0 1,-1 0 0,1 1-1,0-1 1,-1 0 0,1 1-1,1 0 1,-2 1 10,0-1-1,0 1 1,0-1-1,0 1 1,0 0-1,0-1 1,-1 1 0,1 0-1,-1 0 1,1 0-1,-1-1 1,0 1-1,0 0 1,0 0-1,0 0 1,0 0 0,0-1-1,-1 4 1,-1 12 115,-2 1 0,0-1 0,-8 21 1,12-38-117,-1 1 2,-1 6 33,-1 0 0,1 0 1,0 0-1,0 1 0,1-1 1,0 1-1,0 9 0,2-17-107,-1 0 1,0 1-1,0-1 0,0 0 0,1 1 1,-1-1-1,0 0 0,0 0 0,1 1 0,-1-1 1,0 0-1,0 0 0,1 1 0,-1-1 1,0 0-1,1 0 0,-1 0 0,0 0 0,1 0 1,-1 0-1,1 1 0,-1-1 0,0 0 0,1 0 1,-1 0-1,0 0 0,1 0 0,-1 0 1,0 0-1,1 0 0,-1-1 0,0 1 0,1 0 1,-1 0-1,0 0 0,1 0 0,-1 0 1,0-1-1,1 1 0,-1 0 0,1 0 0,15-9-5289,-1-10-3923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8.113"/>
    </inkml:context>
    <inkml:brush xml:id="br0">
      <inkml:brushProperty name="width" value="0.025" units="cm"/>
      <inkml:brushProperty name="height" value="0.025" units="cm"/>
    </inkml:brush>
  </inkml:definitions>
  <inkml:trace contextRef="#ctx0" brushRef="#br0">198 46 17873,'-10'5'2381,"-7"4"-1624,0 1 0,1 1 0,0 1 1,1 0-1,-18 20 0,25-25-723,1 1 1,0 0-1,1 0 1,0 1-1,0 0 1,0 0-1,1 1 1,1-1-1,0 1 1,0 0-1,1 0 1,-3 17-1,5-26-46,1 0-1,0 0 1,0-1-1,0 1 1,0 0-1,0 0 1,0 0-1,0-1 1,0 1-1,0 0 1,0 0 0,0-1-1,0 1 1,0 0-1,1 0 1,-1 0-1,0-1 1,1 1-1,-1 0 1,1-1-1,-1 1 1,0 0-1,1-1 1,0 1-1,-1-1 1,1 1-1,-1-1 1,1 1-1,1 0 1,-1 0 13,1-1 1,-1 0-1,1 0 0,0 0 0,-1 0 1,1 0-1,-1 0 0,1 0 1,-1-1-1,1 1 0,0 0 1,-1-1-1,0 0 0,2 0 0,5-2 131,-1-1-1,0 0 0,0 0 0,0-1 0,6-5 1,2-5 34,-1-1 1,0 0-1,-1 0 1,-1-2-1,0 1 1,-1-1 0,-2-1-1,1 0 1,9-33-1,-36 92-198,-17 49 37,31-80 94,0 0 0,1 0 0,1 0-1,-1 0 1,1 0 0,1 0 0,1 16 0,-1-24-69,0 0 1,0 0-1,1 0 0,-1 0 1,0-1-1,1 1 1,-1 0-1,1 0 1,-1 0-1,1-1 1,0 1-1,-1 0 1,1-1-1,0 1 1,-1-1-1,1 1 0,0-1 1,0 1-1,0-1 1,-1 1-1,1-1 1,0 0-1,0 1 1,0-1-1,0 0 1,0 0-1,0 0 1,0 1-1,-1-1 1,1 0-1,0 0 0,0 0 1,0-1-1,0 1 1,0 0-1,0 0 1,0 0-1,0-1 1,-1 1-1,1 0 1,0-1-1,0 1 1,0-1-1,0 1 0,-1-1 1,2 0-1,39-25 855,-26 11-820,-1 0 0,0-2 0,-1 0 0,-1 0 0,-1-1 0,0 0 0,-1-1 0,-1 0 0,-1-1 0,0 0 0,8-38 0,-17 58-64,1 0 0,0 0 0,0 0 1,0 0-1,0 0 0,0 0 0,0 0 0,0 0 1,0 0-1,0 0 0,0 0 0,-1 0 0,1 0 1,0 0-1,0 0 0,0 0 0,0 0 0,0 0 0,0 0 1,0 0-1,0 0 0,0 0 0,0 0 0,0 0 1,0 0-1,0-1 0,0 1 0,-1 0 0,1 0 1,0 0-1,0 0 0,0 0 0,0 0 0,0 0 0,0 0 1,0 0-1,0 0 0,0 0 0,0-1 0,0 1 1,0 0-1,0 0 0,0 0 0,0 0 0,0 0 1,0 0-1,0 0 0,-7 12 20,-8 22 34,8-15 41,0 0-1,1 1 1,2 0-1,0 0 0,1 0 1,0 1-1,2 34 1,1-54-90,0 0 1,0 0-1,0 0 1,0 0-1,0 0 1,0 0 0,1 0-1,-1 0 1,0 0-1,1-1 1,-1 1-1,1 0 1,-1 0-1,1 0 1,-1 0-1,1-1 1,-1 1 0,1 0-1,0-1 1,-1 1-1,1 0 1,0-1-1,0 1 1,-1-1-1,1 1 1,0-1-1,0 1 1,2 0 0,-1-1 9,0 0 1,0 0 0,0 0 0,0 0 0,0-1 0,1 1 0,-1-1 0,0 1 0,0-1 0,0 0 0,0 1 0,2-3-1,4-1 27,0 0 0,-1-1 0,0 0 0,0-1 0,9-9 0,9-16-43,-2 0 0,-2-2 0,32-64 0,-67 154 0,6-33-216,0 0 0,2 0-1,0 1 1,2 0 0,-2 37 0,6-61 37,0 0 1,0 0-1,0 0 1,0 0-1,0 0 1,0 0-1,1-1 1,-1 1-1,0 0 1,0 0-1,1 0 0,-1-1 1,1 1-1,-1 0 1,1 0-1,-1-1 1,1 1-1,-1 0 1,1-1-1,0 1 1,-1 0-1,1-1 1,0 1-1,0-1 1,-1 0-1,1 1 1,0-1-1,0 1 1,0-1-1,-1 0 0,1 0 1,0 1-1,0-1 1,0 0-1,0 0 1,0 0-1,-1 0 1,1 0-1,0 0 1,0 0-1,0-1 1,0 1-1,0 0 1,0 0-1,1-1 1,3 0-1394,1-1 0,0 0 0,-1 0 0,1 0 0,9-7 0,20-16-10460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8.473"/>
    </inkml:context>
    <inkml:brush xml:id="br0">
      <inkml:brushProperty name="width" value="0.025" units="cm"/>
      <inkml:brushProperty name="height" value="0.025" units="cm"/>
    </inkml:brush>
  </inkml:definitions>
  <inkml:trace contextRef="#ctx0" brushRef="#br0">207 1 13132,'0'0'13037,"-11"5"-11484,-9 6-991,1 0-1,-1 1 0,2 1 1,0 0-1,-26 26 1,74-35-1491,22-8-1363,34 0-2593,-82 4 4712,1 0 0,0 0-1,-1 1 1,1 0 0,0 0 0,-1 1 0,1-1 0,-1 1-1,0 0 1,0 0 0,1 0 0,-1 0 0,-1 1-1,6 4 1,-7-6 295,-1 1 0,1-1 0,-1 1 0,1-1-1,-1 1 1,0-1 0,0 1 0,0 0 0,0 0 0,0 0-1,0-1 1,-1 1 0,1 0 0,0 0 0,-1 0 0,0 0 0,1 0-1,-1 0 1,0 0 0,0 0 0,0 0 0,-1 4 0,0-3 182,0 0 0,0 0 0,-1 0 0,0 0 0,1 0 0,-1 0 0,0-1 0,0 1 0,0-1 0,-1 0 0,1 1 0,-6 2 0,-4 4 561,0-2 1,-1 1-1,0-2 1,-1 0-1,-14 5 1,13-7-664,0 0 0,0-1 0,0 0 1,0-1-1,-1-1 0,-19-1 0,31 0-318,1-1 0,-1 1 0,1-1 0,-1 1 0,1-1 0,0 0-1,-1-1 1,1 1 0,0 0 0,0-1 0,0 0 0,0 0 0,0 0-1,-4-3 1,5 3-317,1 0-1,0 0 1,0 0-1,0-1 1,0 1-1,0 0 1,0-1-1,0 1 1,1 0-1,-1-1 1,1 1-1,0-1 1,-1 1-1,1-1 1,1 1-1,-1 0 1,0-1-1,0 1 1,1-1-1,-1 1 1,1 0-1,0-1 1,2-3-1,6-9-8038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9.065"/>
    </inkml:context>
    <inkml:brush xml:id="br0">
      <inkml:brushProperty name="width" value="0.025" units="cm"/>
      <inkml:brushProperty name="height" value="0.025" units="cm"/>
    </inkml:brush>
  </inkml:definitions>
  <inkml:trace contextRef="#ctx0" brushRef="#br0">13 138 13741,'0'0'15556,"13"5"-14862,-12-5-686,8 4 93,1 0 1,-1-1-1,1 0 0,0-1 0,19 2 0,-26-4-53,1 0-1,0 0 0,0-1 1,-1 1-1,1-1 0,0 0 0,-1 0 1,1 0-1,-1 0 0,1 0 1,-1-1-1,0 0 0,1 0 1,-1 0-1,0 0 0,0 0 1,0-1-1,-1 1 0,1-1 1,0 1-1,-1-1 0,0 0 1,4-6-1,-4 5-4,1 0-1,-1-1 1,0 1-1,-1 0 1,1-1-1,-1 1 1,0-1-1,0 1 1,0-1-1,-1 0 1,1 1 0,-1-1-1,0 0 1,-1 0-1,-1-7 1,2 10-33,-1-1 0,0 1 0,0 0 0,0 0 0,0 0 0,0 0 1,0 0-1,0 1 0,-1-1 0,1 0 0,-1 0 0,1 1 0,-1-1 0,0 1 1,0 0-1,0-1 0,0 1 0,1 0 0,-2 0 0,1 0 0,0 0 0,0 1 1,0-1-1,0 0 0,0 1 0,-1 0 0,1-1 0,0 1 0,0 0 0,-1 0 1,1 0-1,0 0 0,-4 2 0,0-1-10,0 1 0,0 0 0,0 0 0,1 1 0,-1-1 0,1 1 0,-1 1 0,1-1 0,0 1 0,0 0 0,1 0 0,-1 0 0,1 0 0,0 1 0,0 0 0,0 0 0,1 0 0,-5 9 0,2-5 0,1 1 0,0 0 0,1 0 0,0 1 0,0 0 0,1-1 0,1 1 0,-1 0 0,0 18 0,3-28 0,0 1 0,0-1 0,0 1 0,0-1 0,1 1 0,-1-1 0,0 1 0,1-1 0,-1 1 0,1-1 0,-1 0 0,1 1 0,0-1 0,0 0 0,-1 1 0,1-1 0,0 0 0,0 0 0,0 0 0,0 0 0,1 0 0,-1 0 0,0 0 0,0 0 0,0 0 0,1-1 0,1 2 0,1-1 0,0 0 0,0 0 0,0 0 0,1-1 0,-1 1 0,0-1 0,1 0 0,-1 0 0,8-2 0,2 0 0,1-2 0,-1 0 0,0 0 0,26-13 0,24-24 0,-49 30 0,0 1 0,1 0 0,33-14 0,-49 24 0,0 0 0,0-1 0,1 1 0,-1 0 0,0 0 0,1 0 0,-1 0 0,0 0 0,1 0 0,-1 0 0,0 0 0,0 0 0,1 0 0,-1 0 0,0 0 0,1 0 0,-1 0 0,0 0 0,1 0 0,-1 0 0,0 0 0,1 0 0,-1 0 0,0 0 0,1 1 0,-1-1 0,0 0 0,0 0 0,1 0 0,-1 1 0,0-1 0,0 0 0,1 0 0,-1 1 0,0-1 0,0 0 0,0 0 0,0 1 0,1-1 0,-1 0 0,0 0 0,0 1 0,0-1 0,0 1 0,-1 20 0,-13 21 0,9-31 0,1-1 0,1 1 0,0 0 0,0 1 0,1-1 0,-1 14 0,3-25 0,0 1 0,0-1 0,1 1 0,-1-1 0,0 1 0,0-1 0,1 1 0,-1-1 0,0 1 0,1-1 0,-1 0 0,0 1 0,1-1 0,-1 0 0,1 1 0,-1-1 0,0 0 0,1 1 0,-1-1 0,1 0 0,-1 0 0,1 0 0,-1 1 0,1-1 0,-1 0 0,1 0 0,0 0 0,-1 0 0,1 0 0,-1 0 0,1 0 0,-1 0 0,1 0 0,-1 0 0,1 0 0,-1-1 0,1 1 0,-1 0 0,1 0 0,-1 0 0,1-1 0,-1 1 0,1 0 0,-1 0 0,0-1 0,1 1 0,-1-1 0,1 1 0,-1-1 0,27-15 0,22-26 0,-31 25 0,0 1 0,1 1 0,1 1 0,26-14 0,-46 27 0,1 1 0,0-1 0,-1 1 0,1-1 0,0 1 0,-1 0 0,1-1 0,0 1 0,0 0 0,-1 0 0,1-1 0,0 1 0,0 0 0,0 0 0,-1 0 0,1 0 0,0 0 0,0 0 0,0 0 0,-1 0 0,1 1 0,0-1 0,0 0 0,0 0 0,-1 1 0,1-1 0,0 0 0,-1 1 0,1-1 0,0 0 0,0 1 0,0 1 0,-1-1 0,1 1 0,-1 0 0,1-1 0,-1 1 0,0-1 0,1 1 0,-1 0 0,0-1 0,0 1 0,0-1 0,0 1 0,-1 0 0,0 1 0,-18 62 0,17-60 0,-3 21-1988,1-6-6743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49.955"/>
    </inkml:context>
    <inkml:brush xml:id="br0">
      <inkml:brushProperty name="width" value="0.025" units="cm"/>
      <inkml:brushProperty name="height" value="0.025" units="cm"/>
    </inkml:brush>
  </inkml:definitions>
  <inkml:trace contextRef="#ctx0" brushRef="#br0">0 28 11147,'21'0'7687,"2"-8"-5093,4-1 193,6 6-673,6 1-1570,3 2-447,4 0-97,2 0-1474,-4 0-1729,-3-5-3395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0.842"/>
    </inkml:context>
    <inkml:brush xml:id="br0">
      <inkml:brushProperty name="width" value="0.025" units="cm"/>
      <inkml:brushProperty name="height" value="0.025" units="cm"/>
    </inkml:brush>
  </inkml:definitions>
  <inkml:trace contextRef="#ctx0" brushRef="#br0">198 151 14029,'1'-14'4351,"1"4"-3727,3-48 893,-5 54-1271,0 0 0,0 1 0,-1-1 0,1 0-1,-1 0 1,1 0 0,-1 0 0,-1 1 0,1-1 0,0 0 0,-1 1 0,0-1 0,-2-4 0,3 7-195,0 0 0,0 1 0,1-1 0,-1 0 0,0 0 0,0 0 0,0 0-1,0 1 1,0-1 0,0 0 0,0 1 0,0-1 0,-1 1 0,1 0 0,0-1 0,0 1 0,0 0 0,-1-1 0,1 1 0,0 0 0,0 0-1,0 0 1,-1 0 0,1 0 0,-2 1 0,1 0-22,0 0-1,0 0 0,0 0 1,0 0-1,0 0 1,0 1-1,1-1 1,-1 1-1,0-1 0,1 1 1,-1 0-1,-1 3 1,-4 6-39,0 0 0,1 1 0,-8 19 0,13-28 48,-14 40 221,1 1 0,3 0-1,1 1 1,2 0-1,2 0 1,3 1 0,1-1-1,7 76 1,1-84-151,2-1 0,1-1 1,2 1-1,2-2 0,1 1 1,20 33-1,-55-138 3607,-1 12-3569,-1 3-91,3-1-1,-24-104 1,44 160-55,0-1 0,0 1 0,0 0 0,0 0 0,0-1 0,-1 1 0,1 0 0,0 0 0,0-1 0,0 1 0,0 0 0,0-1 0,0 1 0,0 0 0,0 0 0,0-1 0,0 1 0,0 0 0,0-1 0,0 1 0,0 0 0,0 0 0,0-1 0,0 1 0,1 0 0,-1-1 0,0 1 0,0 0 0,0 0 0,0-1 0,1 1 0,-1 0 0,0 0 0,0 0 0,0-1 0,1 1 0,-1 0 0,0 0 0,0 0 0,1 0 0,-1-1 0,0 1 0,0 0 0,1 0 0,-1 0 0,0 0 0,1 0 0,-1 0 0,0 0 0,1 0 0,-1 0 0,0 0 0,0 0 0,1 0 0,-1 0 0,0 0 0,1 0 0,-1 0 0,0 0 0,0 0 0,1 1 0,-1-1 0,1 0 0,10 7 0,-3-1-75,1-1 0,0 0 0,0 0 1,0-1-1,0 0 0,1-1 0,-1 0 0,1-1 0,0 0 0,14 2 1,-17-4 28,-1 0 1,0-1 0,1 1-1,-1-1 1,0-1 0,0 1-1,0-1 1,0 0 0,0 0 0,0-1-1,-1 1 1,1-1 0,-1-1-1,1 1 1,-1-1 0,0 0-1,8-9 1,1-2 82,0-1 1,-1 0-1,-1-1 1,-1 0-1,0-1 0,-2 0 1,14-35-1,-33 82 132,1-6 65,1 0 0,1 1 1,1 0-1,-4 44 0,10-68-234,0 1 0,0 0 0,0 0 0,0-1 0,0 1 0,0 0 0,0-1 0,0 1 0,1 0 0,-1-1 0,0 1 0,0 0 0,1-1 0,-1 1 0,0-1 0,1 1 0,-1 0 0,1-1 0,-1 1 0,1-1 0,-1 1 0,1-1 0,-1 1 0,1-1 0,0 0 0,-1 1 0,1-1 0,0 0 0,-1 1 0,1-1 0,0 0 0,-1 0 0,1 0 0,0 0 0,-1 0 0,1 1 0,0-1 0,-1 0 0,1 0 0,0-1 0,0 1 0,-1 0 0,1 0 0,0 0 0,-1 0 0,1-1 0,0 1 0,-1 0 0,2-1 0,36-19 0,22-34 0,-47 41 0,0 0 0,1 1 0,1 1 0,-1 0 0,2 1 0,26-13 0,-42 22 0,1 1 0,-1 0 0,1-1 0,0 1 0,-1 0 0,1 0 0,0 0 0,0 0 0,-1-1 0,1 1 0,0 0 0,-1 0 0,1 0 0,0 1 0,-1-1 0,1 0 0,0 0 0,-1 0 0,1 0 0,0 1 0,-1-1 0,1 0 0,0 1 0,-1-1 0,1 0 0,-1 1 0,1-1 0,0 1 0,-1-1 0,1 1 0,-1-1 0,0 1 0,1-1 0,0 2 0,5 30 0,-14 37 0,3-47 0,-4 32 0,9-54 0,0 1 0,0-1 0,0 0 0,0 0 0,0 0 0,0 1 0,0-1 0,0 0 0,0 0 0,0 1 0,0-1 0,0 0 0,0 0 0,1 0 0,-1 0 0,0 1 0,0-1 0,0 0 0,0 0 0,0 0 0,0 0 0,1 1 0,-1-1 0,0 0 0,0 0 0,0 0 0,0 0 0,1 0 0,-1 0 0,0 1 0,0-1 0,0 0 0,1 0 0,-1 0 0,0 0 0,0 0 0,1 0 0,-1 0 0,0 0 0,0 0 0,0 0 0,1 0 0,-1 0 0,0 0 0,0 0 0,0 0 0,1 0 0,-1-1 0,0 1 0,17-9 0,13-14 0,13-17 0,-23 19 0,2 1 0,0 1 0,1 1 0,44-25 0,-66 42 0,0 0 0,0 1 0,0-1 0,0 1 0,0-1 0,0 1 0,0 0 0,0-1 0,0 1 0,0 0 0,0 0 0,0-1 0,0 1 0,0 0 0,0 0 0,0 0 0,0 1 0,0-1 0,0 0 0,0 0 0,2 1 0,-3-1 0,1 1 0,-1 0 0,0-1 0,1 1 0,-1-1 0,1 1 0,-1 0 0,0-1 0,0 1 0,1 0 0,-1 0 0,0-1 0,0 1 0,0 0 0,0 0 0,0-1 0,0 1 0,0 0 0,0 0 0,0-1 0,0 1 0,-1 1 0,-16 44 0,13-38-90,-3 5-1185,1-1 1,-1 0 0,-1 0-1,0-1 1,-1 0-1,-16 17 1,10-20-5858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1.183"/>
    </inkml:context>
    <inkml:brush xml:id="br0">
      <inkml:brushProperty name="width" value="0.025" units="cm"/>
      <inkml:brushProperty name="height" value="0.025" units="cm"/>
    </inkml:brush>
  </inkml:definitions>
  <inkml:trace contextRef="#ctx0" brushRef="#br0">0 1 17649,'0'0'1569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1.588"/>
    </inkml:context>
    <inkml:brush xml:id="br0">
      <inkml:brushProperty name="width" value="0.025" units="cm"/>
      <inkml:brushProperty name="height" value="0.025" units="cm"/>
    </inkml:brush>
  </inkml:definitions>
  <inkml:trace contextRef="#ctx0" brushRef="#br0">177 7 16944,'0'0'6177,"-10"-2"-4042,6 1-1993,0 0-1,-1 0 1,1 0 0,0 1 0,0-1 0,0 1-1,-1 0 1,1 0 0,0 1 0,0-1 0,0 1-1,0 0 1,0 0 0,0 1 0,0-1-1,0 1 1,0 0 0,0 0 0,1 0 0,-1 0-1,1 1 1,-1-1 0,1 1 0,-5 5 0,-1 2 186,1 1 0,1-1 0,0 1 1,-11 22-1,16-29-259,0 1 0,0 0 0,0 0-1,0 1 1,1-1 0,0 0 0,0 0 0,0 1 0,1-1 0,0 1 0,0-1-1,0 0 1,0 1 0,2 5 0,-1-9-64,0-1 0,0 0 1,0 1-1,0-1 0,0 0 0,0 1 0,0-1 0,0 0 1,0 0-1,1 0 0,-1 0 0,0 0 0,1 0 1,-1-1-1,0 1 0,1 0 0,0-1 0,-1 1 0,1-1 1,-1 1-1,1-1 0,-1 0 0,1 0 0,0 0 0,-1 0 1,1 0-1,0 0 0,1 0 0,2 0 13,1-1 0,-1 0 0,0 0 0,0 0 0,0 0 0,0-1 0,9-3 0,1-6-3,-1 0 0,0-1 0,-1-1 0,0 0 0,-1-1 0,-1 0 0,0 0 0,-1-1 0,0-1 0,12-27 0,-40 76-148,12-23 206,0 0-1,0 1 1,1 0 0,1 0-1,0 0 1,0 0-1,1 1 1,0-1-1,-1 24 1,4-34-69,0 0 1,1 0-1,-1 0 1,0 0-1,1 0 1,-1-1-1,1 1 1,0 0-1,-1 0 1,1-1-1,-1 1 1,1 0-1,0-1 0,-1 1 1,1-1-1,0 1 1,0-1-1,0 1 1,-1-1-1,1 0 1,0 1-1,0-1 1,0 0-1,0 0 1,0 1-1,0-1 1,-1 0-1,1 0 1,0 0-1,0 0 1,0 0-1,0 0 1,0 0-1,0-1 1,0 1-1,0 0 1,0 0-1,-1-1 1,1 1-1,0-1 0,1 0 1,41-16 47,65-60-52,-76 52 0,0 2 0,42-23 0,-73 45 0,-1 1 0,0 0 0,0 0 0,0-1 0,1 1 0,-1 0 0,0 0 0,0-1 0,0 1 0,1 0 0,-1 0 0,0 0 0,1 0 0,-1-1 0,0 1 0,0 0 0,1 0 0,-1 0 0,0 0 0,1 0 0,-1 0 0,0 0 0,1 0 0,-1 0 0,0 0 0,1 0 0,-1 0 0,0 0 0,0 0 0,1 0 0,-1 0 0,0 0 0,1 1 0,-1-1 0,0 0 0,0 0 0,1 0 0,-1 0 0,0 1 0,0-1 0,1 0 0,-1 0 0,0 0 0,0 1 0,0-1 0,1 0 0,-1 0 0,0 1 0,0-1 0,0 0 0,0 1 0,0-1 0,1 0 0,-1 0 0,0 1 0,0-1 0,0 0 0,0 1 0,-2 10 0,-4 4 0,-1-1 0,0 0 0,-10 14 0,10-18 0,1 1 0,0 0 0,0 0 0,1 1 0,0-1 0,-4 20 0,9-30 0,0-1 0,0 1 0,0-1 0,0 0 0,0 1 0,0-1 0,0 0 0,0 1 0,0-1 0,0 1 0,0-1 0,0 0 0,0 1 0,1-1 0,-1 0 0,0 1 0,0-1 0,0 0 0,1 1 0,-1-1 0,0 0 0,0 1 0,1-1 0,-1 0 0,0 0 0,1 1 0,-1-1 0,0 0 0,1 0 0,-1 0 0,0 1 0,1-1 0,-1 0 0,0 0 0,1 0 0,-1 0 0,0 0 0,1 0 0,-1 0 0,1 0 0,-1 0 0,0 0 0,1 0 0,-1 0 0,1 0 0,-1 0 0,0 0 0,1 0 0,-1 0 0,1-1 0,21-5 0,-3-5 0,1 0 0,-2-1 0,0-1 0,20-17 0,-17 12 0,1 2 0,26-16 0,-48 32 0,0 0 0,0 0 0,0-1 0,1 1 0,-1 0 0,0 0 0,0 0 0,0 0 0,0 0 0,0 0 0,0 0 0,1-1 0,-1 1 0,0 0 0,0 0 0,0 0 0,0 0 0,0 0 0,1 0 0,-1 0 0,0 0 0,0 0 0,0 0 0,0 0 0,1 0 0,-1 0 0,0 0 0,0 0 0,0 0 0,0 0 0,1 0 0,-1 0 0,0 0 0,0 0 0,0 0 0,0 1 0,1-1 0,-1 0 0,0 0 0,0 0 0,0 0 0,0 0 0,0 0 0,0 0 0,0 1 0,1-1 0,-1 0 0,0 0 0,0 0 0,0 0 0,0 0 0,0 1 0,0-1 0,0 0 0,0 0 0,-4 16 0,-16 28 0,13-30 0,0 6-5162,7-20 4940,0 1-1,0-1 1,0 1 0,-1-1 0,1 0 0,0 1 0,0-1 0,0 1-1,0-1 1,0 1 0,0-1 0,0 0 0,0 1 0,0-1 0,0 1-1,0-1 1,1 0 0,-1 1 0,0-1 0,0 1 0,0-1-1,0 0 1,1 1 0,-1-1 0,0 0 0,0 1 0,1-1 0,-1 0-1,0 1 1,1-1 0,-1 0 0,0 0 0,1 1 0,-1-1 0,0 0-1,1 0 1,-1 0 0,0 1 0,1-1 0,-1 0 0,1 0 0,-1 0-1,1 0 1,15 0-10689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1.918"/>
    </inkml:context>
    <inkml:brush xml:id="br0">
      <inkml:brushProperty name="width" value="0.025" units="cm"/>
      <inkml:brushProperty name="height" value="0.025" units="cm"/>
    </inkml:brush>
  </inkml:definitions>
  <inkml:trace contextRef="#ctx0" brushRef="#br0">219 18 19410,'0'0'10837,"-11"-5"-9876,5 3-867,3 0-65,1 1 0,-1-1 0,0 1 0,1 0 0,-1 0 0,0 0 0,0 1 0,0-1-1,0 1 1,0-1 0,0 1 0,0 0 0,0 0 0,0 0 0,0 1 0,0-1 0,0 1 0,0 0 0,1-1 0,-1 1 0,0 0 0,0 1 0,1-1 0,-1 0 0,0 1 0,-3 3 0,-14 12 111,0 1 1,-18 23-1,33-36-121,1 0 0,-1 1-1,2-1 1,-1 1 0,0 0 0,1 0-1,0 1 1,1-1 0,-1 1-1,1-1 1,1 1 0,-1 0-1,0 10 1,2-16-18,0 0 1,0 0-1,0 0 1,1 0-1,-1 0 1,0 0-1,1 0 0,-1 0 1,0 0-1,1 0 1,-1 0-1,1 0 0,-1-1 1,1 1-1,0 0 1,-1 0-1,1-1 0,0 1 1,0 0-1,-1-1 1,1 1-1,0 0 1,0-1-1,2 1 0,31 7 35,36-10-390,-17-12-3072,-3-10-6077,-22 7-1532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2.279"/>
    </inkml:context>
    <inkml:brush xml:id="br0">
      <inkml:brushProperty name="width" value="0.025" units="cm"/>
      <inkml:brushProperty name="height" value="0.025" units="cm"/>
    </inkml:brush>
  </inkml:definitions>
  <inkml:trace contextRef="#ctx0" brushRef="#br0">13 0 15278,'0'0'17489,"1"65"-17489,-6-38 0,1 2 0,1-5 0,1-1 0,2-8 0,0-4-160,0-7-2082,0-16-15439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2.618"/>
    </inkml:context>
    <inkml:brush xml:id="br0">
      <inkml:brushProperty name="width" value="0.025" units="cm"/>
      <inkml:brushProperty name="height" value="0.025" units="cm"/>
    </inkml:brush>
  </inkml:definitions>
  <inkml:trace contextRef="#ctx0" brushRef="#br0">1 0 23254,'0'0'9513,"8"56"-16175,-9-50-2243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53.845"/>
    </inkml:context>
    <inkml:brush xml:id="br0">
      <inkml:brushProperty name="width" value="0.025" units="cm"/>
      <inkml:brushProperty name="height" value="0.025" units="cm"/>
    </inkml:brush>
  </inkml:definitions>
  <inkml:trace contextRef="#ctx0" brushRef="#br0">1 5 5605,'0'0'12513,"8"2"-12085,37 8-85,0-1 0,1-2 0,50 0 0,152-28-90,-180 12-188,1 3 0,109 3 0,-101 11 85,51 2 196,537 1 1000,-449 2-261,0 0-366,25-8-618,362 54 1,-482-47-17,235-6 1,-87-6 122,306 6 52,-434-7-66,170-12 959,-304 13-1900,18 0 1865,-19 0-4360,-5-13-15604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2.978"/>
    </inkml:context>
    <inkml:brush xml:id="br0">
      <inkml:brushProperty name="width" value="0.025" units="cm"/>
      <inkml:brushProperty name="height" value="0.025" units="cm"/>
    </inkml:brush>
  </inkml:definitions>
  <inkml:trace contextRef="#ctx0" brushRef="#br0">13 3 16271,'0'0'12610,"-3"8"-11479,-6 29-378,9-36-734,0 1-1,0-1 1,0 0-1,0 0 1,0 1-1,0-1 1,0 0 0,1 0-1,-1 0 1,0 1-1,1-1 1,-1 0-1,1 0 1,-1 0-1,1 0 1,0 0 0,0 0-1,-1 0 1,1 0-1,0 0 1,0 0-1,0 0 1,0-1-1,0 1 1,0 0 0,0-1-1,0 1 1,0 0-1,0-1 1,0 1-1,0-1 1,1 0-1,-1 1 1,0-1 0,0 0-1,1 0 1,-1 0-1,0 0 1,0 0-1,0 0 1,1 0-1,1-1 1,2 1 5,1 0 1,-1-1-1,1 0 0,-1 0 1,0 0-1,1-1 1,7-3-1,27-21 28,-31 18-58,2 1 0,-1 1 0,0 0 0,21-9-1,-30 15 4,0 0 0,-1 0 1,1 0-1,-1 0 0,1 0 0,-1 0 0,1 0 0,0 1 0,-1-1 0,1 0 0,-1 0 0,1 0 0,-1 1 0,1-1 0,-1 0 0,1 0 0,-1 1 0,1-1 0,-1 1 0,0-1 0,1 0 0,-1 1 0,1-1 0,-1 1 0,0-1 0,0 1 0,1-1 0,-1 1 0,0-1 0,0 1 0,1-1 0,-1 1 0,0-1 0,0 1 1,0 0-1,0-1 0,0 1 0,0-1 0,0 1 0,0-1 0,0 1 0,0 0 0,0-1 0,0 1 0,0-1 0,-1 1 0,1-1 0,-1 2 0,-5 34 95,6-35-81,-6 23 158,3-15-86,0 1-1,1 0 1,0 0-1,0 11 1,2-21-80,0 1 1,1-1-1,-1 1 1,0-1-1,0 0 1,0 1-1,1-1 1,-1 1-1,0-1 1,1 0 0,-1 1-1,0-1 1,1 0-1,-1 1 1,0-1-1,1 0 1,-1 0-1,1 1 1,-1-1-1,0 0 1,1 0 0,-1 0-1,1 1 1,-1-1-1,1 0 1,-1 0-1,1 0 1,-1 0-1,0 0 1,1 0-1,-1 0 1,1 0-1,-1 0 1,1 0 0,-1 0-1,1-1 1,-1 1-1,1 0 1,-1 0-1,0 0 1,1 0-1,-1-1 1,1 1-1,-1 0 1,0 0 0,1-1-1,-1 1 1,0 0-1,1-1 1,22-13-576,7-13-2616,-1-3-3987,-22 22 4512,16-15-7939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3.380"/>
    </inkml:context>
    <inkml:brush xml:id="br0">
      <inkml:brushProperty name="width" value="0.025" units="cm"/>
      <inkml:brushProperty name="height" value="0.025" units="cm"/>
    </inkml:brush>
  </inkml:definitions>
  <inkml:trace contextRef="#ctx0" brushRef="#br0">113 0 5894,'0'0'17568,"-8"2"-14173,-50 4-26,54 0-3362,11 3-76,12 4-35,19-6 1,-36-7 77,1 0 0,-1 0 0,0 0 0,0 0 0,1 0 0,-1 0 0,0 1 1,0-1-1,1 1 0,-1 0 0,0-1 0,0 1 0,0 0 0,0 0 0,0 1 0,0-1 0,0 0 0,0 1 1,0-1-1,-1 1 0,1-1 0,-1 1 0,1 0 0,-1 0 0,1-1 0,-1 1 0,0 0 0,0 0 0,0 1 0,0-1 1,0 0-1,-1 0 0,1 0 0,-1 1 0,1-1 0,-1 4 0,4 42 270,-1 0 0,-3 0-1,-3 0 1,-1 0 0,-16 74 0,18-112-39,0 0 1,-1 0-1,0 0 1,0 0-1,-9 16 1,11-24-175,0 0-1,0 0 1,0-1 0,-1 1-1,1 0 1,-1 0 0,1-1-1,-1 1 1,1-1 0,-1 0-1,0 1 1,0-1 0,0 0-1,0 0 1,0 0 0,0 0-1,0 0 1,0-1-1,0 1 1,0 0 0,0-1-1,0 0 1,-1 1 0,1-1-1,0 0 1,0 0 0,0-1-1,-1 1 1,1 0 0,0-1-1,0 1 1,0-1 0,0 1-1,-3-2 1,2 0-31,-1 0 0,1-1 0,0 1 0,0-1 0,0 0 0,0 1 0,0-1 0,0 0 0,1-1 0,-1 1 0,1 0 0,0-1 0,0 0 0,0 1 0,1-1 0,-1 0 0,1 0 0,0 0 0,0 0 0,0 0 0,0-5 0,-2-12 0,2 0 0,0-36 0,1 56 0,1-14-186,1-1 0,0 1 0,1 0 0,1 1 0,0-1 1,1 1-1,11-24 0,6-4-1795,32-44 0,-24 41 90,-11 11-5727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3.723"/>
    </inkml:context>
    <inkml:brush xml:id="br0">
      <inkml:brushProperty name="width" value="0.025" units="cm"/>
      <inkml:brushProperty name="height" value="0.025" units="cm"/>
    </inkml:brush>
  </inkml:definitions>
  <inkml:trace contextRef="#ctx0" brushRef="#br0">3 4 5445,'0'0'23564,"0"9"-22577,-1 13-561,0 5-59,3 46-1,-2-72-414,0 1 0,0-1 0,0 0 1,1 0-1,-1 0 0,0 0 0,0 0 1,1 0-1,-1 0 0,1 0 0,-1 0 0,1 0 1,-1 0-1,1 0 0,-1 0 0,1 0 0,0-1 1,0 1-1,-1 0 0,1 0 0,0-1 1,0 1-1,0 0 0,0-1 0,0 1 0,0-1 1,0 1-1,0-1 0,0 0 0,0 1 0,0-1 1,0 0-1,0 0 0,0 0 0,0 0 1,1 0-1,-1 0 0,0 0 0,0 0 0,0 0 1,0 0-1,2-1 0,1 0-98,0-1 1,0 1-1,-1-1 0,1 0 1,0 0-1,-1 0 1,0 0-1,1-1 0,-1 1 1,3-4-1,10-14 13,-1 0-1,-1 0 1,0-1-1,14-32 1,-34 107 1008,-11 37-367,-14 59-2825,18-116-4954,1-8-8985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4:54.719"/>
    </inkml:context>
    <inkml:brush xml:id="br0">
      <inkml:brushProperty name="width" value="0.025" units="cm"/>
      <inkml:brushProperty name="height" value="0.025" units="cm"/>
    </inkml:brush>
  </inkml:definitions>
  <inkml:trace contextRef="#ctx0" brushRef="#br0">4020 217 11115,'0'0'1580,"-11"-11"-753,6 7-738,-2-4 121,-2 0 0,1 1 0,-1 0 0,0 0 0,0 1 0,-1 0 0,0 1 0,0 0 0,-11-4 0,-66-16 727,-1 4 0,-108-12 0,-186-2 739,369 34-1674,-1067-17-626,806 33 829,-416 78 1,601-75 80,0 3-1,1 5 1,1 4 0,-86 42 0,121-47-78,1 3-1,2 2 1,1 2 0,1 3 0,2 1-1,1 2 1,-59 68 0,89-89-24,0 1-1,1 1 1,0 0 0,2 1 0,0 0-1,1 1 1,2 0 0,0 0 0,1 1-1,-5 25 1,10-33-151,0 1 0,1 0-1,1 0 1,0-1 0,1 1 0,0 0-1,1 0 1,1-1 0,0 1 0,1-1 0,1 0-1,0 0 1,1-1 0,0 1 0,1-1 0,14 19-1,8 4-32,1 0 0,2-2-1,2-2 1,1-1-1,1-1 1,1-2 0,2-2-1,1-1 1,0-3 0,59 24-1,-11-11-58,1-4 0,1-4 0,2-4 0,109 13 0,324 5 143,4-40-63,-498-1-24,268-6-79,-1-13 0,297-57 0,-517 61 216,0-4 0,-2-3 0,104-44 0,-143 49 85,0-2 1,-2-1-1,0-2 0,-1-1 0,-2-2 1,0-1-1,-2-1 0,39-46 0,-34 29-40,-3-1 0,-1-2 0,-3-1 0,-1-1 0,31-84 0,-42 88 8,-2-1-1,-1 0 1,-3-1 0,-1-1 0,-3 1-1,0-85 1,-6 122-173,0 0 1,-1 0-1,0 0 0,0 0 1,-1 0-1,-1 1 0,0-1 0,0 0 1,-1 1-1,0 0 0,0 0 1,-1 0-1,0 1 0,-1-1 1,0 1-1,0 1 0,-1-1 0,0 1 1,0 0-1,-1 0 0,0 1 1,0 0-1,0 1 0,-1 0 0,0 0 1,0 0-1,0 2 0,0-1 1,-1 1-1,-14-3 0,-31-5-1360,-1 2 0,0 3 1,-1 2-1,-78 5 0,59 0-1561,-62-1-4774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28.495"/>
    </inkml:context>
    <inkml:brush xml:id="br0">
      <inkml:brushProperty name="width" value="0.025" units="cm"/>
      <inkml:brushProperty name="height" value="0.025" units="cm"/>
    </inkml:brush>
  </inkml:definitions>
  <inkml:trace contextRef="#ctx0" brushRef="#br0">388 159 5573,'0'0'3993,"-10"-3"-2727,1 1-962,-9-2 985,1 0 1,-30-2-1,42 6-1158,-1 0-1,1 0 1,-1 0 0,1 1 0,-1-1 0,1 1-1,0 1 1,-1-1 0,1 1 0,0 0-1,0 0 1,0 0 0,0 1 0,-7 4-1,-5 8 44,1 1 0,0 0 1,1 2-1,1-1 0,0 2 0,1 0 0,1 0 0,2 1 0,-1 1 0,2 0 0,1 0 0,-8 31 0,7-13-139,1 0 0,2 1 1,2 0-1,2 0 0,1 0 0,6 48 0,-3-71-36,1 1 0,0 0-1,2-1 1,0 0-1,0 0 1,2 0 0,9 17-1,-13-28 4,1 1 0,-1-1 0,1 0 1,1 0-1,-1 0 0,1-1 0,0 1 0,0-1 0,1 0 0,0-1 0,0 1 0,0-1 0,0 0 0,0-1 0,1 0 0,0 0 0,-1 0 0,1 0 0,0-1 0,8 1 0,0-2 103,0-1-1,0-1 1,1 0-1,-1-1 1,0-1-1,-1 0 1,1-1-1,0-1 1,-1 0-1,0-1 1,0 0-1,-1-1 0,14-10 1,23-16 325,87-76-1,-135 107-423,39-34 94,-3-1 0,-1-2-1,-1-2 1,30-46 0,-45 56 120,-2-1 0,-2 0 0,-1-2 0,-1 0 0,-2 0 0,16-65 0,-26 85-91,0 0-1,-1 0 0,-1 0 1,0 0-1,-1 0 0,-1 0 1,0 0-1,0 0 0,-7-21 1,7 29-65,-2 0 0,1 0 1,-1 0-1,0 0 1,0 0-1,-1 1 1,0-1-1,0 1 0,0 0 1,0 1-1,-1-1 1,0 1-1,0-1 1,0 1-1,0 1 1,-1-1-1,1 1 0,-1 0 1,0 0-1,0 1 1,0 0-1,-11-3 1,-1 2-61,-1 0 1,1 1 0,0 1 0,-1 1 0,1 1 0,-1 0 0,1 1 0,0 1 0,0 1 0,0 1-1,0 0 1,1 1 0,-20 10 0,1 1-1134,-55 35 0,-22 27-5714,88-60-417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21.968"/>
    </inkml:context>
    <inkml:brush xml:id="br0">
      <inkml:brushProperty name="width" value="0.025" units="cm"/>
      <inkml:brushProperty name="height" value="0.025" units="cm"/>
    </inkml:brush>
  </inkml:definitions>
  <inkml:trace contextRef="#ctx0" brushRef="#br0">98 104 3844,'-18'-9'480,"2"-2"225,-1 1-609,2 1-96,3-2 32,1 1-64,4 2 0,5 1 64,2 1 320,0-1-672,2 4 224,7-1 1377,0 0-1217,-2-1-737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22.628"/>
    </inkml:context>
    <inkml:brush xml:id="br0">
      <inkml:brushProperty name="width" value="0.025" units="cm"/>
      <inkml:brushProperty name="height" value="0.025" units="cm"/>
    </inkml:brush>
  </inkml:definitions>
  <inkml:trace contextRef="#ctx0" brushRef="#br0">791 253 4292,'0'0'2119,"2"-10"-923,0 0-1165,0-3 899,0-1-1,-1 0 0,0 0 1,-2-19-1,0 29-681,1-1 0,-1 1 0,0 0 0,0-1 0,0 1 0,-1 0 0,0 0 0,0 0 0,0 0 0,0 0 0,0 0 0,-1 0 1,0 1-1,1-1 0,-1 1 0,-1 0 0,1 0 0,0 0 0,-1 0 0,-3-2 0,-15-6-2,0 2 0,0 0 0,-1 1 0,0 1 0,0 1 0,-1 2 0,1 0 0,-1 1 0,0 2 0,0 0 0,0 1 0,-31 5 0,39-1-177,0 0 1,0 2-1,1-1 1,-1 2-1,1 0 1,1 1-1,0 0 1,0 1-1,-16 14 1,1 0 48,1 3 1,2 0-1,-24 30 1,36-38-10,1 1 0,1 1 0,1 0 0,0 0 1,2 1-1,0 1 0,1-1 0,-8 43 0,10-34-72,2 1-1,1 0 1,1 0-1,2 0 1,1 0 0,5 31-1,-4-50-25,0 0 1,1 0-1,0 0 0,1 0 0,1-1 1,0 0-1,0 0 0,1 0 0,1 0 0,-1-1 1,2 0-1,0-1 0,0 0 0,0 0 1,1 0-1,0-1 0,1-1 0,0 1 1,0-1-1,1-1 0,-1 0 0,1-1 0,1 0 1,-1-1-1,1 0 0,0 0 0,-1-1 1,24 2-1,-14-4 32,1-1 0,-1-2 0,1 0 0,-1-1 0,0 0 0,0-2 0,0-1 0,-1-1 1,0 0-1,0-2 0,0 0 0,25-17 0,-18 9 30,-2-1 1,0-1-1,-1-1 1,-1-2-1,-1 0 1,-1-1-1,36-51 1,-46 57-54,-1-1 0,-1 0 0,-1-1 0,0 0 1,-1 0-1,-1 0 0,-1-1 0,0 0 0,-2 0 1,0 0-1,-2 0 0,0-1 0,-3-33 0,1 43-19,-1 0 0,0 0 0,-1 0 0,0 0 0,-1 1 0,0-1 0,0 1 0,-1 0 0,-1 0 0,1 0 0,-2 1 0,1 0 0,-1 0 0,-1 1 0,1 0 0,-1 0 0,-1 1 0,0 0 0,0 0 0,0 1 0,0 0 0,-1 1 0,0 0 0,-1 0 0,1 1 0,-12-3 0,4 3-339,0 0 0,0 1 0,-1 1 0,1 0 0,-1 2 0,-21 1 0,20 1-2217,0 1 0,-38 10 0,1 5-7748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3.567"/>
    </inkml:context>
    <inkml:brush xml:id="br0">
      <inkml:brushProperty name="width" value="0.025" units="cm"/>
      <inkml:brushProperty name="height" value="0.025" units="cm"/>
    </inkml:brush>
  </inkml:definitions>
  <inkml:trace contextRef="#ctx0" brushRef="#br0">1 19 5477,'0'0'673,"74"-5"-129,-36 4-544,-1-2-1249</inkml:trace>
  <inkml:trace contextRef="#ctx0" brushRef="#br0" timeOffset="1">523 14 8840,'0'0'961,"51"-2"-929,-22-2-512,3 2-1346,4-3-736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4.270"/>
    </inkml:context>
    <inkml:brush xml:id="br0">
      <inkml:brushProperty name="width" value="0.025" units="cm"/>
      <inkml:brushProperty name="height" value="0.025" units="cm"/>
    </inkml:brush>
  </inkml:definitions>
  <inkml:trace contextRef="#ctx0" brushRef="#br0">1 0 1153,'0'0'3075,"63"4"-2627,-26-4-351,6 0-1315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4.598"/>
    </inkml:context>
    <inkml:brush xml:id="br0">
      <inkml:brushProperty name="width" value="0.025" units="cm"/>
      <inkml:brushProperty name="height" value="0.025" units="cm"/>
    </inkml:brush>
  </inkml:definitions>
  <inkml:trace contextRef="#ctx0" brushRef="#br0">1206 32 7591,'0'0'1751,"-12"-1"-795,-216-15-97,-16 18-2673,-402-13-1753,571 6 450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11.101"/>
    </inkml:context>
    <inkml:brush xml:id="br0">
      <inkml:brushProperty name="width" value="0.025" units="cm"/>
      <inkml:brushProperty name="height" value="0.025" units="cm"/>
    </inkml:brush>
  </inkml:definitions>
  <inkml:trace contextRef="#ctx0" brushRef="#br0">0 0 4933,'8'4'8503,"1"9"-5644,5 5 2440,-11-13-5063,0 0-1,-1 0 1,2-1 0,-1 1 0,0-1-1,1 0 1,0 0 0,5 4 0,-3-1 12,76 96 753,-64-78-683,0-1-1,1-1 1,1 0-1,33 27 1,52 30-184,121 104 319,-160-126-362,2-4 0,123 74 0,-135-94-28,8 5-44,63 49 0,-72-48-2,2-3 1,89 42-1,-13-6-5,-87-46-8,26 16 25,2-2 0,112 43 0,-116-55 143,92 51 0,-10-3-4,30 16-125,-122-59-14,2-2-1,125 43 0,261 82 69,-225-77-109,-48-21 24,-133-44-32,52 10 0,-53-15 70,109 32 228,-126-35 258,-12-3-166,-6-2-2951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2.882"/>
    </inkml:context>
    <inkml:brush xml:id="br0">
      <inkml:brushProperty name="width" value="0.025" units="cm"/>
      <inkml:brushProperty name="height" value="0.025" units="cm"/>
    </inkml:brush>
  </inkml:definitions>
  <inkml:trace contextRef="#ctx0" brushRef="#br0">1 30 3107,'0'0'3646,"10"1"246,72 2-2478,149-15 1,-33 0-1255,97 10-1389,93-2-8000,-299 0 6758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3.240"/>
    </inkml:context>
    <inkml:brush xml:id="br0">
      <inkml:brushProperty name="width" value="0.025" units="cm"/>
      <inkml:brushProperty name="height" value="0.025" units="cm"/>
    </inkml:brush>
  </inkml:definitions>
  <inkml:trace contextRef="#ctx0" brushRef="#br0">0 52 1602,'72'-3'2274,"-1"-2"-417,-6-1 418,3-1-33,-2 0-673,-4-2-256,0 3-288,-1-1-448,-2 5-225,-2 2-256,3 0-64,5 0-160,1 1-769,3 5-1217,2-2-1089,1-2-2082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5.034"/>
    </inkml:context>
    <inkml:brush xml:id="br0">
      <inkml:brushProperty name="width" value="0.025" units="cm"/>
      <inkml:brushProperty name="height" value="0.025" units="cm"/>
    </inkml:brush>
  </inkml:definitions>
  <inkml:trace contextRef="#ctx0" brushRef="#br0">326 1 8360,'-83'10'2210,"10"0"-1217,10 3-673,13 1-288,15 0-32,16-3-768,17-9-1507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5.549"/>
    </inkml:context>
    <inkml:brush xml:id="br0">
      <inkml:brushProperty name="width" value="0.025" units="cm"/>
      <inkml:brushProperty name="height" value="0.025" units="cm"/>
    </inkml:brush>
  </inkml:definitions>
  <inkml:trace contextRef="#ctx0" brushRef="#br0">52 0 10186,'0'0'-673,"-10"30"-480,-11-30 704,1 0-3939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7.725"/>
    </inkml:context>
    <inkml:brush xml:id="br0">
      <inkml:brushProperty name="width" value="0.025" units="cm"/>
      <inkml:brushProperty name="height" value="0.025" units="cm"/>
    </inkml:brush>
  </inkml:definitions>
  <inkml:trace contextRef="#ctx0" brushRef="#br0">6877 72 6406,'0'0'5888,"5"3"-4943,-2-1-995,10 9 1495,-38-2 118,24-10-1521,1 0 1,-1 1 0,0-1-1,1 0 1,-1 0 0,1 0 0,0 0-1,-1 0 1,1 0 0,0 0-1,0 1 1,-1-1 0,1 0 0,0 0-1,0 0 1,0 0 0,0 0-1,0 0 1,0 0 0,1 0 0,-1 0-1,0 0 1,0 0 0,1 0-1,-1 0 1,0 0 0,1 0-1,-1 0 1,1 1 0,-1-1 0,1 0-1,0 0 1,-1 1 0,1-1-1,0 0 1,0 1 0,-1-1 0,1 0-1,0 1 1,0-1 0,0 1-1,1-1 1,70-7-127,-57 7 52,1 0-1,-1-1 1,1-1 0,21-6-1,-43 10 74,0 0-1,0-1 1,0 0-1,-1 0 1,1 0-1,-8-2 0,-10 1 153,-247 8 2396,256-9-2432,18-4-137,21-4-283,9 8-125,0 0 0,1 3-1,49 6 1,-49-4 436,-90-4 4,47 1-267,47 0-444,21-8 1843,-51 2-1269,-38 3 320,-14 6 598,43-3-625,6-3-181,0 1 0,-1 0-1,1 0 1,0 0 0,1 0 0,-1 1-1,0 0 1,0 0 0,6 0-1,-8 3-196,-16 1 162,-18 3 26,-19 0-66,-129 8 518,143-13-324,1 1 0,-59 12 0,57-9-115,0-1 0,0-2 0,-1-2 0,-65-8 0,64 5 11,-304-26 273,224 24-293,-176 16 0,25 1 25,-264 3 503,337-10-481,-98 7-74,-935 86 23,656-55-10,-166-18-266,282-15 137,177 15 130,-40 1 9,174-28-15,-65 3 28,172 1 31,0 2 1,0 2-1,-45 12 0,84-18-115,1 0-1,0 0 1,-1 0 0,1 0-1,-1 0 1,1 0 0,0 0 0,-1 0-1,1 0 1,0 0 0,-1 1-1,1-1 1,0 0 0,-1 0-1,1 0 1,0 0 0,0 1-1,-1-1 1,1 0 0,0 0-1,-1 0 1,1 1 0,0-1-1,0 0 1,0 0 0,-1 1 0,1-1-1,0 0 1,0 1 0,0-1-1,0 0 1,-1 1 0,1-1-1,0 0 1,0 1 0,0-1-1,0 0 1,0 1 0,0 0-1,16 1-5025,8-8-1023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8.926"/>
    </inkml:context>
    <inkml:brush xml:id="br0">
      <inkml:brushProperty name="width" value="0.025" units="cm"/>
      <inkml:brushProperty name="height" value="0.025" units="cm"/>
    </inkml:brush>
  </inkml:definitions>
  <inkml:trace contextRef="#ctx0" brushRef="#br0">91 102 4388,'-6'-12'6999,"3"4"-6083,-19-37 650,20 42-1340,0 0 1,0 0-1,0 1 1,0-1-1,-1 0 0,1 1 1,-1 0-1,0-1 0,1 1 1,-1 0-1,0 0 0,0 1 1,0-1-1,-4-1 0,6 3-182,1 0 0,0 0 0,-1 0 1,1 0-1,-1 0 0,1 0 0,-1 0 0,1 0 0,-1 0 0,1 0 0,-1 0 0,1 0 0,0 0 0,-1 0 0,1 1 0,-1-1 0,1 0 0,0 0 0,-1 0 0,1 1 0,-1-1 1,1 0-1,0 1 0,-1-1 0,1 0 0,0 1 0,0-1 0,-1 0 0,1 1 0,0-1 0,0 0 0,-1 1 0,1 0 0,-5 22 534,7 26-107,-2-49-450,5 36 229,2 0 0,1-1 0,17 47 0,50 105 39,-56-140-243,362 775 37,39-15 2305,-387-743-2198,-18-31-485,39 60 0,-53-92-287,-16-42-1975,-14-21-2723,12 27 422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39.268"/>
    </inkml:context>
    <inkml:brush xml:id="br0">
      <inkml:brushProperty name="width" value="0.025" units="cm"/>
      <inkml:brushProperty name="height" value="0.025" units="cm"/>
    </inkml:brush>
  </inkml:definitions>
  <inkml:trace contextRef="#ctx0" brushRef="#br0">0 178 14061,'1'11'2296,"0"1"-1896,0-1 1,1 1-1,0-1 0,1 1 1,0-1-1,1 0 0,1 0 1,-1-1-1,2 1 1,-1-1-1,1 0 0,9 10 1,5 2 208,1-1 0,0 0 1,2-2-1,0-1 0,1 0 1,38 19-1,-61-36-549,0 0 1,0 0-1,1 0 0,-1 0 0,1-1 1,-1 1-1,1 0 0,-1-1 1,1 1-1,-1-1 0,1 0 0,-1 1 1,1-1-1,0 0 0,-1 0 1,1 0-1,0 0 0,-1 0 0,1-1 1,-1 1-1,1 0 0,-1-1 0,1 1 1,0-1-1,-1 1 0,0-1 1,1 0-1,-1 0 0,1 1 0,-1-1 1,0 0-1,0 0 0,1-1 1,-1 1-1,0 0 0,0 0 0,0 0 1,0-1-1,0 1 0,-1-1 0,1 1 1,0-1-1,0-1 0,2-8 34,0 0 0,0 0-1,-2 0 1,1-1 0,-1-13-1,0 7 264,9-223 1074,-9 137-8771,-1 69-1127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0.032"/>
    </inkml:context>
    <inkml:brush xml:id="br0">
      <inkml:brushProperty name="width" value="0.025" units="cm"/>
      <inkml:brushProperty name="height" value="0.025" units="cm"/>
    </inkml:brush>
  </inkml:definitions>
  <inkml:trace contextRef="#ctx0" brushRef="#br0">67 0 5894,'0'0'0,"-49"13"-193,31-7-3234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0.767"/>
    </inkml:context>
    <inkml:brush xml:id="br0">
      <inkml:brushProperty name="width" value="0.025" units="cm"/>
      <inkml:brushProperty name="height" value="0.025" units="cm"/>
    </inkml:brush>
  </inkml:definitions>
  <inkml:trace contextRef="#ctx0" brushRef="#br0">90 83 14253,'-5'-12'3268,"-18"-37"9,22 47-3065,1 1 0,-1-1 0,0 1 0,0 0 0,0-1 0,0 1 0,0 0 0,0 0 0,0-1 0,0 1 0,0 0 0,0 0 0,-1 0 0,1 0 0,0 1-1,-1-1 1,-1-1 0,2 2-130,0 0 0,0 0 0,1 0-1,-1 1 1,0-1 0,1 0 0,-1 0-1,0 0 1,0 1 0,1-1 0,-1 0-1,1 1 1,-1-1 0,0 0 0,1 1-1,-1-1 1,1 1 0,-1-1 0,1 1-1,-1 0 1,1-1 0,-1 1 0,1-1-1,-1 2 1,-2 4 69,1-1 1,-1 0-1,1 1 1,0 0-1,1 0 0,-2 6 1,-2 30 77,2 0-1,2 0 1,2 0-1,1 0 1,14 71 0,64 204 446,-38-171-635,-37-127 606,-1-1 0,0 1 0,2 38 0,-16-76-267,-17-58-379,4 0 0,3-2 0,-11-91 0,27 146 0,7 36 0,1-1 0,0 0 0,0-1 0,2 1 0,-1-1 0,1 0 0,9 12 0,-11-16 0,1 0 0,-1 0 0,1 0 0,0-1 0,1 0 0,-1 0 0,1 0 0,0-1 0,0 0 0,0 0 0,1 0 0,0-1 0,12 5 0,-16-8 0,0 0 0,0 0 0,-1 0 0,1 0 0,0 0 0,0-1 0,-1 0 0,1 1 0,0-1 0,-1 0 0,1 0 0,0 0 0,-1-1 0,0 1 0,1 0 0,-1-1 0,0 0 0,0 0 0,0 1 0,0-1 0,0 0 0,0-1 0,0 1 0,-1 0 0,1 0 0,-1-1 0,1 1 0,0-5 0,7-11 0,-1 0 0,-2 0 0,6-22 0,-1 7 0,-11 31 0,1 0 0,-1-1 0,1 1 0,0 0 0,0 0 0,0 0 0,1 0 0,-1 0 0,0 1 0,1-1 0,-1 0 0,3-1 0,-4 2 0,1 1 0,-1 0 0,0 0 0,1 0 0,-1 0 0,1 0 0,-1 0 0,0 0 0,1 0 0,-1 1 0,1-1 0,-1 0 0,0 0 0,1 0 0,-1 0 0,1 0 0,-1 1 0,0-1 0,1 0 0,-1 0 0,0 1 0,1-1 0,-1 0 0,0 0 0,0 1 0,1-1 0,-1 0 0,0 1 0,0-1 0,1 0 0,-1 1 0,0-1 0,0 1 0,0-1 0,0 0 0,1 1 0,12 55 0,-13-55 0,4 39 0,-3-27 0,0 0 0,1 0 0,1 1 0,0-2 0,8 23 0,-11-34 0,0-1 0,1 1 0,-1 0 0,0-1 0,0 1 0,1 0 0,-1-1 0,1 1 0,-1 0 0,1-1 0,-1 1 0,1-1 0,-1 1 0,1-1 0,0 1 0,-1-1 0,1 1 0,0-1 0,-1 0 0,1 1 0,0-1 0,-1 0 0,1 1 0,0-1 0,0 0 0,-1 0 0,1 0 0,0 0 0,0 0 0,-1 0 0,1 0 0,0 0 0,0 0 0,0 0 0,-1 0 0,1 0 0,0-1 0,-1 1 0,1 0 0,0-1 0,0 1 0,-1 0 0,1-1 0,0 1 0,-1-1 0,1 1 0,-1-1 0,1 1 0,-1-1 0,1 1 0,0-2 0,27-37 0,-26 35 0,28-48 0,-19 30 0,1 1 0,1 0 0,1 1 0,0 0 0,31-31 0,-44 50 0,0 0 0,0 0 0,1-1 0,-1 1 0,0 0 0,0 0 0,0 0 0,1 0 0,-1 1 0,1-1 0,-1 0 0,0 0 0,1 1 0,-1-1 0,1 1 0,0-1 0,-1 1 0,1 0 0,-1 0 0,1 0 0,-1 0 0,1 0 0,0 0 0,-1 0 0,1 0 0,-1 0 0,1 1 0,0-1 0,-1 1 0,1-1 0,-1 1 0,1 0 0,-1-1 0,0 1 0,1 0 0,-1 0 0,0 0 0,0 0 0,1 0 0,-1 0 0,0 0 0,0 1 0,0-1 0,0 0 0,-1 1 0,1-1 0,0 1 0,0-1 0,-1 1 0,1-1 0,-1 1 0,1 1 0,4 10 0,-1 1 0,-1 0 0,0 1 0,1 18 0,-4-33 0,2 45 0,4 22 0,4-103 0,2-34-2418,-3-37-6471,-9 54-528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1.122"/>
    </inkml:context>
    <inkml:brush xml:id="br0">
      <inkml:brushProperty name="width" value="0.025" units="cm"/>
      <inkml:brushProperty name="height" value="0.025" units="cm"/>
    </inkml:brush>
  </inkml:definitions>
  <inkml:trace contextRef="#ctx0" brushRef="#br0">13 0 21364,'0'0'7111,"-13"56"-6951,16-47-448,10-3-2146,0-3-3332,3 0-5445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21.674"/>
    </inkml:context>
    <inkml:brush xml:id="br0">
      <inkml:brushProperty name="width" value="0.025" units="cm"/>
      <inkml:brushProperty name="height" value="0.025" units="cm"/>
    </inkml:brush>
  </inkml:definitions>
  <inkml:trace contextRef="#ctx0" brushRef="#br0">104 136 9545,'-13'-3'2525,"9"3"-2207,-46-9 1041,48 9-1312,1-1-1,-1 1 0,0-1 1,0 1-1,1-1 1,-1 0-1,0 1 1,1-1-1,-1 0 0,0 0 1,1 0-1,-1 0 1,1-1-1,0 1 1,-1 0-1,1-1 1,0 1-1,0 0 0,0-1 1,0 0-1,0 1 1,0-1-1,0 1 1,1-1-1,-1 0 0,0-3 1,1 4-48,1 0 1,-1 0-1,1 0 0,0 1 1,-1-1-1,1 0 1,0 0-1,-1 0 0,1 1 1,0-1-1,0 0 0,0 1 1,0-1-1,0 1 1,0-1-1,0 1 0,0-1 1,0 1-1,0 0 1,0 0-1,0-1 0,0 1 1,0 0-1,0 0 1,0 0-1,0 0 0,2 0 1,41-1 230,-35 1-43,419 15 3098,-68 1-2918,565-22 2275,-202-1-795,1609 9-1121,-1277-34 2094,-323 4-2832,-687 27-3482,85-13 0,-50-5-5383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1.466"/>
    </inkml:context>
    <inkml:brush xml:id="br0">
      <inkml:brushProperty name="width" value="0.025" units="cm"/>
      <inkml:brushProperty name="height" value="0.025" units="cm"/>
    </inkml:brush>
  </inkml:definitions>
  <inkml:trace contextRef="#ctx0" brushRef="#br0">148 2 18353,'0'0'2766,"-10"1"212,5-1-2749,0 1 0,0-1-1,1 1 1,-1 0-1,0 1 1,0-1 0,1 1-1,-1 0 1,1 0-1,0 0 1,-1 1-1,1-1 1,0 1 0,0 0-1,1 0 1,-1 1-1,1-1 1,-1 1-1,1-1 1,0 1 0,-2 5-1,-3 3 228,1 0 0,1 1 0,-8 20-1,12-28-409,0 1-1,1-1 0,0 1 0,0 0 0,0 0 0,0 0 0,1 0 1,0 0-1,0-1 0,1 1 0,1 7 0,-2-12-44,0-1 0,1 1 0,-1 0 0,1 0 0,-1 0 0,1-1 0,-1 1 0,1 0 0,0-1 0,0 1 0,-1 0 0,1-1 0,0 1 0,0-1 0,-1 1 0,1-1 0,0 1 0,0-1 0,0 0 0,0 1 0,0-1 1,0 0-1,0 0 0,-1 0 0,1 0 0,0 0 0,0 0 0,0 0 0,0 0 0,0 0 0,0 0 0,0 0 0,0-1 0,0 1 0,0 0 0,0-1 0,-1 1 0,1 0 0,0-1 0,0 1 0,0-1 0,-1 1 0,1-1 0,0 0 0,0 0 0,36-28 80,-27 17-37,-2-1 0,1 0 0,-2-1 0,11-25 0,-11 23-16,0 1 0,1-1-1,14-18 1,-22 34-24,1-1 0,-1 1-1,0-1 1,0 0 0,1 1 0,-1-1-1,0 1 1,1 0 0,-1-1 0,1 1-1,-1-1 1,1 1 0,-1 0 0,1-1-1,-1 1 1,1 0 0,-1-1 0,1 1-1,-1 0 1,1 0 0,-1 0 0,1-1-1,0 1 1,-1 0 0,1 0 0,-1 0-1,1 0 1,-1 0 0,1 0 0,1 0-1,6 17 188,-5 34 218,-3-47-361,-1 28 6,0-23-54,1 1 0,0 0 0,0 0-1,1 0 1,0 0 0,0 0 0,6 15 0,-7-24-6,1 0 0,0 0-1,-1 0 1,1 1 0,0-1 0,0 0-1,0 0 1,0 0 0,0-1 0,0 1-1,0 0 1,0 0 0,0 0 0,1-1-1,-1 1 1,0-1 0,0 1 0,1-1-1,-1 1 1,0-1 0,1 0 0,-1 0-1,0 1 1,1-1 0,-1 0 0,0 0-1,1 0 1,-1-1 0,0 1 0,1 0-1,-1 0 1,0-1 0,1 1 0,-1-1 0,0 1-1,0-1 1,0 1 0,1-1 0,-1 0-1,1-1 1,47-33-829,-47 33 752,33-29-1899,30-25-3972,-21 17-1752,-11 11-2223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1.809"/>
    </inkml:context>
    <inkml:brush xml:id="br0">
      <inkml:brushProperty name="width" value="0.025" units="cm"/>
      <inkml:brushProperty name="height" value="0.025" units="cm"/>
    </inkml:brush>
  </inkml:definitions>
  <inkml:trace contextRef="#ctx0" brushRef="#br0">114 100 3203,'0'0'17921,"-9"-2"-16255,0-1-1212,4 3-203,1-1 0,0-1-1,0 1 1,0-1 0,0 1 0,0-1 0,1 0 0,-5-3-1,7 5-161,1 0 0,-1 0 0,0 0 0,0 0 0,1 0 0,-1 0 0,0 0 0,0 0 0,1 0 0,-1 0 0,0 1 0,0-1 0,1 0 0,-1 0 0,0 1 0,1-1 0,-1 1 0,0-1 0,1 0 0,-1 1 0,1 0 0,-1-1 0,1 1 0,-1-1 0,1 1 0,-1-1 0,1 1 0,-1 0 0,1-1 0,0 1 0,-1 0 0,1 0 0,0-1 0,0 1-1,-1 1 1,-13 33 360,12-29-38,-1 1-173,0 0 1,0 1-1,1-1 0,0 1 0,0 0 1,1-1-1,0 1 0,0 0 1,1 0-1,1 10 0,-1-17-249,1 0 1,0 0-1,0 0 1,0 1-1,0-1 0,0 0 1,1 0-1,-1-1 0,0 1 1,0 0-1,1 0 0,-1-1 1,0 1-1,1 0 1,-1-1-1,1 0 0,-1 1 1,0-1-1,1 0 0,-1 1 1,1-1-1,-1 0 0,1 0 1,-1 0-1,1-1 1,-1 1-1,3-1 0,42-7-1469,-38 5 765,0-1 0,0 0-1,-1 0 1,1-1 0,-1 0-1,0 0 1,0-1 0,8-9-1,-9 8-1325,0 0-1,0 0 1,-1-1 0,7-13-1,0-3-3200</inkml:trace>
  <inkml:trace contextRef="#ctx0" brushRef="#br0" timeOffset="1">246 27 6342,'0'0'15668,"-3"6"-14595,1-1-696,1-1 0,0 1 0,1 0 0,-1 0 0,1 0-1,0 0 1,0 0 0,0 0 0,1 0 0,0 0 0,0-1 0,0 1-1,0 0 1,1 0 0,0-1 0,4 9 0,-3-7-308,-2-2 32,1 3-16,1-1 0,-1 1 0,2-1 1,-1 1-1,8 10 0,-10-16-94,0 0 1,0 0 0,0 0-1,0 0 1,0 0 0,0-1-1,0 1 1,0 0 0,0-1-1,0 1 1,0 0 0,1-1-1,-1 0 1,0 1-1,0-1 1,1 0 0,-1 0-1,0 1 1,0-1 0,1 0-1,-1 0 1,0-1 0,1 1-1,-1 0 1,0 0 0,0 0-1,1-1 1,-1 1 0,0-1-1,0 1 1,0-1 0,0 1-1,1-1 1,-1 0 0,0 0-1,0 1 1,0-1 0,-1 0-1,1 0 1,0 0 0,1-2-1,3-2-259,-1 0 1,0 0-1,0 0 0,-1 0 0,0-1 1,0 1-1,0-1 0,0 0 0,2-11 1,-1 5-1863,-1-1 1,-1-1 0,1-23 0,-3-2-4742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2.152"/>
    </inkml:context>
    <inkml:brush xml:id="br0">
      <inkml:brushProperty name="width" value="0.025" units="cm"/>
      <inkml:brushProperty name="height" value="0.025" units="cm"/>
    </inkml:brush>
  </inkml:definitions>
  <inkml:trace contextRef="#ctx0" brushRef="#br0">34 0 12908,'0'0'16688,"-34"53"-16079,36-40-257,12 0-256,2-4-673,1-1-1344,1-4-2179,-3-4-3043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2.526"/>
    </inkml:context>
    <inkml:brush xml:id="br0">
      <inkml:brushProperty name="width" value="0.025" units="cm"/>
      <inkml:brushProperty name="height" value="0.025" units="cm"/>
    </inkml:brush>
  </inkml:definitions>
  <inkml:trace contextRef="#ctx0" brushRef="#br0">81 473 18962,'0'0'2829,"-11"13"59,-34 45-507,42-55-2166,0 1 0,1-1 0,0 1 0,-1 0 0,1 0-1,1 0 1,-1 0 0,1 0 0,-1 0 0,1 1 0,0-1 0,0 0-1,1 1 1,0-1 0,-1 1 0,2-1 0,-1 6 0,1-5-111,-1-4-99,0 0-1,0 0 1,0 0-1,0-1 1,0 1-1,0 0 1,0 0-1,1 0 0,-1-1 1,0 1-1,1 0 1,-1-1-1,0 1 1,1 0-1,-1-1 1,1 1-1,-1 0 1,1-1-1,-1 1 1,1-1-1,0 1 1,-1-1-1,1 1 1,0-1-1,-1 1 1,1-1-1,0 0 1,1 1-1,25-3-11,-22 1 5,1-1 0,-1-1 0,1 1 0,-1-1 0,0 0 0,0 0 0,8-7 0,-2-3 31,-1-2 0,0 1 0,-1-2 0,0 1 0,-1-1 0,6-19 0,-5 14 10,1 0 0,21-35 0,-30 55-43,-1 0-1,1 0 0,-1 1 1,0-1-1,1 0 1,-1 0-1,1 1 0,0-1 1,-1 0-1,1 1 1,0-1-1,-1 1 0,1-1 1,0 1-1,0-1 1,-1 1-1,1 0 0,0-1 1,0 1-1,0 0 1,0-1-1,1 1 0,-1 0 6,-1 1-1,1-1 1,-1 1-1,1-1 1,0 1-1,-1-1 1,0 1-1,1 0 1,-1-1-1,1 1 1,-1-1-1,0 1 1,1 0-1,-1-1 1,0 1 0,0 0-1,1 0 1,-1-1-1,0 1 1,0 1-1,2 51 271,-2-45-169,0 5-33,-1 4 77,1 1 0,1-1 1,5 23-1,-6-37-122,1 1 0,0-1 0,0 0 0,0 0 0,1 0 0,-1 0 0,1 0 0,0 0 1,-1 0-1,4 3 0,-4-5-20,0 0 1,1 0 0,-1 0-1,0 0 1,0 0 0,1-1-1,-1 1 1,0 0 0,1-1-1,-1 1 1,1-1-1,-1 0 1,1 1 0,-1-1-1,1 0 1,-1 0 0,1 0-1,-1 0 1,1 0-1,-1 0 1,1 0 0,-1-1-1,3 0 1,0-1-5,1 0 0,0 0 0,-1-1 0,0 0 0,0 0 0,0 0 0,0 0 0,0-1 0,0 1 0,-1-1 0,0 0 0,0 0 0,0-1 0,4-7 0,34-72 0,-39 78 0,16-44 0,-1-2 0,-3 0 0,-2 0 0,-3-1 0,-2-1 0,1-90 0,-9 144 0,1 0 0,0 0 0,0 0 0,0 0 0,0 0 0,0 0 0,0 0 0,0 0 0,-1 0 0,1 0 0,0 1 0,0-1 0,0 0 0,0 0 0,0 0 0,0 0 0,-1 0 0,1 0 0,0 0 0,0 0 0,0 0 0,0 0 0,0-1 0,-1 1 0,1 0 0,0 0 0,0 0 0,0 0 0,0 0 0,0 0 0,0 0 0,-1 0 0,1 0 0,0 0 0,0 0 0,0 0 0,0-1 0,0 1 0,0 0 0,0 0 0,0 0 0,0 0 0,0 0 0,0 0 0,-1 0 0,1-1 0,0 1 0,0 0 0,0 0 0,0 0 0,0 0 0,0 0 0,0-1 0,0 1 0,0 0 0,0 0 0,0 0 0,0 0 0,0 0 0,0 0 0,0-1 0,1 1 0,-10 12 0,-5 18 0,2 0 0,1 1 0,1 1 0,1-1 0,2 1 0,1 1 0,2-1 0,1 1 0,2 58 0,2-85-92,-1 0 1,1 0-1,0 0 0,0 0 0,1 0 1,-1 0-1,2 0 0,-1-1 1,0 1-1,1-1 0,0 0 1,0 1-1,1-1 0,-1-1 0,1 1 1,0 0-1,1-1 0,-1 0 1,1 0-1,-1 0 0,1-1 1,0 0-1,1 1 0,-1-2 0,1 1 1,-1-1-1,1 0 0,0 0 1,-1 0-1,1-1 0,0 0 1,0 0-1,0 0 0,0-1 0,0 0 1,1 0-1,-1-1 0,0 1 1,0-1-1,-1-1 0,1 1 1,0-1-1,0 0 0,8-4 0,28-20-7216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6.808"/>
    </inkml:context>
    <inkml:brush xml:id="br0">
      <inkml:brushProperty name="width" value="0.025" units="cm"/>
      <inkml:brushProperty name="height" value="0.025" units="cm"/>
    </inkml:brush>
  </inkml:definitions>
  <inkml:trace contextRef="#ctx0" brushRef="#br0">111 23 12684,'0'0'15460,"-8"-5"-14163,6 3-1247,-1 0 58,0 0 1,0 1-1,0-1 0,0 0 0,0 1 0,0 0 0,0-1 1,-7 0-1,9 2-81,-1 0 1,0 0-1,1 0 1,-1 1-1,1-1 1,-1 0-1,0 1 1,1-1-1,-1 1 1,1 0-1,-1-1 1,1 1-1,0 0 1,-1 0-1,1 0 1,0 0-1,-1 0 1,1 0-1,0 0 1,0 0-1,0 1 1,0-1-1,0 0 1,0 1-1,1-1 1,-1 1-1,-1 1 1,-3 9 9,0-1 1,1 1 0,0 0-1,1 0 1,0 0-1,1 1 1,0-1 0,1 1-1,1-1 1,0 1-1,1 13 1,0-21-20,0 0 1,0 0 0,0 0-1,1 0 1,-1 0-1,1 0 1,0-1-1,0 1 1,1-1-1,0 1 1,-1-1-1,7 7 1,-6-8-37,0-1 0,0 0 1,0 0-1,1 0 0,-1 0 0,0 0 0,1-1 1,-1 1-1,1-1 0,0 0 0,-1 0 0,1 0 1,0-1-1,0 1 0,-1-1 0,1 0 1,0 0-1,0 0 0,4-1 0,-3 0-257,1 0 0,-1 0-1,1-1 1,-1 0 0,0 0 0,0 0-1,0 0 1,0-1 0,9-6 0,-7 4-790,1-2 1,-1 1-1,-1-1 1,1 0-1,5-8 1,15-28-6378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7.290"/>
    </inkml:context>
    <inkml:brush xml:id="br0">
      <inkml:brushProperty name="width" value="0.025" units="cm"/>
      <inkml:brushProperty name="height" value="0.025" units="cm"/>
    </inkml:brush>
  </inkml:definitions>
  <inkml:trace contextRef="#ctx0" brushRef="#br0">29 61 17585,'-3'9'3555,"-7"51"116,3 0 0,-1 71 0,8-130-3658,0 1-1,0-1 0,-1 1 1,1-1-1,0 0 1,1 1-1,-1-1 0,0 1 1,0-1-1,0 0 1,1 1-1,-1-1 1,1 0-1,-1 1 0,1-1 1,0 0-1,-1 0 1,1 0-1,0 0 0,0 1 1,0-1-1,0 0 1,0 0-1,0-1 1,0 1-1,0 0 0,0 0 1,0 0-1,0-1 1,1 1-1,-1 0 1,0-1-1,1 1 0,-1-1 1,2 1-1,-1-2-5,0 1 0,0 0 0,0-1 0,0 1 0,0-1 0,0 1 0,0-1 0,0 0 0,-1 0 0,1 0 0,0 0 0,-1 0 0,1-1-1,0 1 1,-1 0 0,1-1 0,-1 1 0,0-1 0,1 1 0,-1-1 0,0 0 0,0 0 0,1-3 0,4-11-7,-2 0 0,0 0 0,0-1 0,-2 0 0,0 0 0,-1 0 0,-1 0 0,0 1 0,-5-31 0,5 44 0,0 0 0,-1 1 0,1-1 0,0 0 0,-1 0 0,0 1 0,0-1 0,0 0 0,0 1 0,0-1 0,0 1 0,-1-1 0,1 1 0,-1 0 0,1-1 0,-1 1 0,-3-3 0,4 5 0,0 0 0,0 0 0,0 1 0,1-1 0,-1 1 0,0-1 0,0 0 0,1 1 0,-1-1 0,0 1 0,1-1 0,-1 1 0,1 0 0,-1-1 0,0 1 0,1 0 0,-1-1 0,1 1 0,0 0 0,-1 0 0,1-1 0,0 1 0,-1 0 0,1 0 0,0 0 0,0-1 0,0 1 0,0 0 0,0 1 0,-6 27 0,3-11 0,1-9 0,1-1 0,0 1 0,0 0 0,1 0 0,0 0 0,0 0 0,4 16 0,-4-24 0,0-1 0,1 1 0,-1 0 0,1 0 0,0-1 0,-1 1 0,1 0 0,-1-1 0,1 1 0,0 0 0,0-1 0,-1 1 0,1-1 0,0 0 0,0 1 0,0-1 0,-1 1 0,1-1 0,0 0 0,0 0 0,0 1 0,0-1 0,0 0 0,0 0 0,0 0 0,0 0 0,-1 0 0,1 0 0,0-1 0,0 1 0,0 0 0,0 0 0,0-1 0,0 1 0,-1 0 0,1-1 0,0 1 0,0-1 0,0 1 0,-1-1 0,1 1 0,1-2 0,31-25 0,-22 10 0,0 0 0,-2-1 0,0 0 0,-1 0 0,0-1 0,-2 0 0,6-28 0,-4 18 0,-1 87 0,-5-17 0,-2-20 0,1-1 0,1 1 0,0 0 0,2-1 0,12 40 0,-16-58 0,1 0 1,-1 0-1,1-1 0,0 1 0,-1 0 1,1-1-1,0 1 0,0-1 0,0 1 1,0-1-1,0 1 0,0-1 0,1 1 1,-1-1-1,0 0 0,1 0 0,-1 0 1,1 0-1,-1 0 0,1 0 0,0 0 1,-1 0-1,1-1 0,0 1 0,-1-1 1,1 1-1,0-1 0,0 0 0,0 1 1,0-1-1,-1 0 0,1 0 0,0 0 1,0-1-1,0 1 0,-1 0 0,1-1 1,0 1-1,0-1 0,-1 0 0,1 1 1,0-1-1,-1 0 0,1 0 0,-1 0 1,1 0-1,1-2 0,3-1-6,0-2 0,0 1 0,-1-1 0,0 1 0,0-1 0,0-1 0,0 1 0,-1-1 0,6-12 0,-7 8-567,1 1 0,-2 0 0,1-1 0,1-16 0,-3 11-1944,-1-1 0,0 0 0,-1 0 1,-4-22-1,-10-13-8155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7.710"/>
    </inkml:context>
    <inkml:brush xml:id="br0">
      <inkml:brushProperty name="width" value="0.025" units="cm"/>
      <inkml:brushProperty name="height" value="0.025" units="cm"/>
    </inkml:brush>
  </inkml:definitions>
  <inkml:trace contextRef="#ctx0" brushRef="#br0">13 0 16784,'0'0'3988,"-2"9"-791,0-3-2889,0-1 192,0 1 1,1 0-1,0-1 0,0 1 1,0 0-1,1 0 0,0 6 1,0-10-444,0 0 0,1 0 0,-1-1 1,1 1-1,0 0 0,-1 0 0,1-1 0,0 1 1,0 0-1,0-1 0,0 1 0,0-1 1,1 1-1,-1-1 0,0 1 0,1-1 0,-1 0 1,1 0-1,-1 0 0,1 0 0,0 0 1,-1 0-1,1 0 0,0-1 0,-1 1 0,1 0 1,0-1-1,0 0 0,4 1 0,42 3-1210,-38-4-331,-1-1 1,1 0 0,0-1 0,17-6-1,35-21-3882,-22 4 7857,-40 25-2311,0-1 1,0 1-1,1 0 0,-1 0 1,0 0-1,0-1 0,0 1 1,0 0-1,0 0 0,1 0 1,-1 0-1,0-1 0,0 1 1,0 0-1,1 0 0,-1 0 1,0 0-1,0 0 0,0 0 1,1 0-1,-1 0 0,0 0 1,0 0-1,1 0 0,-1-1 1,0 1-1,0 1 0,1-1 1,-1 0-1,0 0 0,0 0 1,0 0-1,1 0 0,-1 0 1,0 0-1,0 0 0,1 0 1,-1 0-1,0 0 0,0 0 1,0 1-1,1-1 0,-1 0 1,0 0-1,-3 13 2466,-11 16-1220,-14 16-603,13-22-522,0 1 1,2 0-1,-13 34 1,26-58-302,0 0 0,0 1 0,0-1 0,0 0 0,-1 1 0,1-1 0,0 0 0,0 0 0,0 1 0,0-1 0,0 0 0,0 1 0,0-1 0,0 0 0,0 0 0,0 1 0,0-1 0,1 0 0,-1 0 0,0 1 0,0-1 0,0 0 0,0 1 0,0-1 0,0 0 0,1 0 0,-1 0 0,0 1 0,0-1 0,0 0 0,1 0 0,-1 0 0,0 1 0,0-1 0,1 0 0,-1 0 0,0 0 0,0 0 0,1 0 0,-1 0 0,0 1 0,0-1 0,1 0 0,-1 0 0,0 0 0,1 0 0,-1 0 0,0 0 0,0 0 0,1 0 0,-1 0 0,0 0 0,1-1 0,-1 1 0,0 0 0,0 0 0,1 0 0,-1 0 0,0 0 0,0 0 0,1 0 0,-1-1 0,0 1 0,11-4-94,10-4-1618,1 1-1,0 1 1,0 1 0,0 1 0,43-2 0,-61 6 1830,0 0 1,0 0-1,0 0 1,0 1-1,0-1 1,0 1-1,-1 0 1,1 0-1,6 3 1,-9-4 53,0 1 0,0 0 1,0 0-1,0 0 0,-1 0 1,1 0-1,0 1 0,0-1 1,-1 0-1,1 0 0,0 0 1,-1 1-1,1-1 0,-1 0 1,0 1-1,1-1 0,-1 0 1,0 1-1,0-1 0,0 0 1,0 1-1,0-1 0,0 0 1,0 1-1,-1-1 0,1 1 1,0-1-1,-1 0 1,1 0-1,-1 1 0,0 0 1,-3 8 130,-1 0 1,0 0 0,0-1 0,-1 0-1,0 0 1,-1 0 0,-14 13 0,8-8 5,-2 0 0,0-2 1,-24 17-1,38-29-299,0 1-80,1 0-1,-1 0 1,0-1 0,0 1 0,0 0-1,0-1 1,0 1 0,-1-1 0,1 1-1,0-1 1,0 0 0,0 1 0,0-1-1,0 0 1,-1 0 0,1 0 0,0 1-1,0-1 1,0-1 0,-1 1 0,1 0-1,0 0 1,-2-1 0,-2-11-7415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8.477"/>
    </inkml:context>
    <inkml:brush xml:id="br0">
      <inkml:brushProperty name="width" value="0.025" units="cm"/>
      <inkml:brushProperty name="height" value="0.025" units="cm"/>
    </inkml:brush>
  </inkml:definitions>
  <inkml:trace contextRef="#ctx0" brushRef="#br0">202 1 16015,'-9'0'5675,"6"0"-5461,-3 0 86,0 0 0,0 0 0,0 0 1,0 1-1,0 0 0,0 0 1,0 0-1,0 1 0,1 0 0,-1 0 1,0 0-1,1 1 0,0 0 0,0 0 1,-6 4-1,1 3-190,0 0 1,0 0 0,1 1-1,0 0 1,-10 18-1,15-22-79,0 0 0,1 0-1,0 0 1,0 0 0,1 0-1,0 1 1,0-1 0,1 1-1,0-1 1,0 1 0,1 0 0,0 7-1,1-13-62,0 0 0,-1-1 0,1 1 0,0-1 0,0 1 0,0 0 0,0-1 0,0 0 0,0 1 0,0-1 0,1 0 0,-1 0 0,1 1 0,-1-1 0,0 0 0,1 0 0,0-1 0,-1 1 0,1 0 0,-1 0 0,1-1 0,0 1 0,0-1 0,-1 0 0,1 1 0,0-1 0,0 0 0,0 0 0,1 0 0,68 0-1581,-52 0 1218,9-1-160,-17 0 394,0 1-1,-1 0 0,1 0 1,0 1-1,-1 1 0,15 3 0,-22-4 237,-1 0 0,1 0 0,-1 1 0,1-1 0,-1 1 0,0-1 0,0 1 0,0 0 0,0 0-1,0 0 1,0 0 0,0 0 0,-1 0 0,1 1 0,-1-1 0,1 0 0,-1 1 0,0-1 0,0 1-1,0-1 1,0 1 0,-1 0 0,1-1 0,-1 1 0,0 0 0,1 0 0,-1-1 0,0 1 0,-1 0-1,1 3 1,-2 5 280,0 1-1,-1-1 0,0 0 0,0 0 1,-1-1-1,-1 1 0,0-1 0,0 0 1,-1 0-1,-9 12 0,-4 3 374,-1-1 0,-35 35 0,51-55-633,0-1-1,0 1 1,0-1 0,-1 0 0,1 0 0,-9 4 0,12-6-98,1-1 0,-1 0 0,1 0 0,-1 0 0,1 0 0,-1 1 0,0-1 0,1 0 0,-1 0 0,1 0 0,-1 0 0,1-1 0,-1 1 0,1 0 0,-1 0 0,1 0 0,-1 0 0,1 0 0,-1-1 0,1 1 0,-1 0 1,1 0-1,-1-1 0,1 1 0,-1-1 0,-5-22-718,8-11-1892,1 0-1,2 0 1,14-51-1,-1 5-4228,0-15-4491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8.818"/>
    </inkml:context>
    <inkml:brush xml:id="br0">
      <inkml:brushProperty name="width" value="0.025" units="cm"/>
      <inkml:brushProperty name="height" value="0.025" units="cm"/>
    </inkml:brush>
  </inkml:definitions>
  <inkml:trace contextRef="#ctx0" brushRef="#br0">1 1 19218,'0'0'2515,"2"12"15,1 7-1673,12 61 2191,29 94-1,-38-152-2934,1-1 0,2 0 0,0-1 0,1 0 0,1 0 0,1-1 0,0-1 0,1 0 0,31 30 0,-38-41-127,1-1 0,0 0 0,1 0-1,0 0 1,0-1 0,0-1 0,0 1-1,15 4 1,-24-19-509,-2-2 327,-2 0 0,0 0 0,0 1-1,-1-1 1,-1 1 0,-11-16 0,-54-59-177,67 79 381,3 4 30,0 1 1,-1-1-1,1 0 1,-1 0-1,0 1 1,1 0-1,-1-1 1,0 1 0,-1 0-1,1 0 1,-6-2-1,9 4-33,0 0 0,-1 1 0,1-1 0,0 0 0,0 0-1,0 0 1,-1 0 0,1 1 0,0-1 0,0 0 0,0 0 0,0 0 0,-1 1 0,1-1-1,0 0 1,0 0 0,0 1 0,0-1 0,0 0 0,0 0 0,0 1 0,0-1 0,0 0-1,0 0 1,0 1 0,0-1 0,0 0 0,0 0 0,0 1 0,0-1 0,0 0-1,0 0 1,0 1 0,0-1 0,0 0 0,0 0 0,0 1 0,0-1 0,1 0 0,-1 0-1,0 0 1,0 1 0,0-1 0,0 0 0,1 0 0,-1 1 0,7 12-91,-2-9-83,-1-1 0,0 1 0,1-1 0,0 0 0,0-1 1,0 1-1,0-1 0,0 0 0,0 0 0,1-1 0,-1 1 0,1-1 0,-1 0 0,1-1 0,5 1 0,40-5-5101,-9-10-3792,-19-4-77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49.786"/>
    </inkml:context>
    <inkml:brush xml:id="br0">
      <inkml:brushProperty name="width" value="0.025" units="cm"/>
      <inkml:brushProperty name="height" value="0.025" units="cm"/>
    </inkml:brush>
  </inkml:definitions>
  <inkml:trace contextRef="#ctx0" brushRef="#br0">35 448 6502,'0'0'21258,"-6"12"-19854,4-7-1289,-19 53 1083,20-54-1079,0 1 1,0 0-1,0 0 0,0-1 1,1 1-1,0 0 0,0 0 1,0 0-1,1-1 0,-1 1 1,1 0-1,0 0 0,3 5 1,-4-9-117,1 0 1,-1 0-1,1 0 1,-1 0-1,1 0 1,0-1-1,0 1 1,-1 0-1,1-1 1,0 1-1,0 0 1,0-1 0,0 1-1,0-1 1,-1 1-1,1-1 1,0 0-1,0 1 1,0-1-1,0 0 1,0 0-1,1 0 1,-1 1-1,0-1 1,0 0-1,0 0 1,0-1-1,0 1 1,0 0-1,0 0 1,0 0-1,0-1 1,0 1-1,0 0 1,0-1-1,0 1 1,0-1-1,-1 0 1,1 1 0,0-1-1,0 1 1,0-1-1,-1 0 1,1 0-1,1-1 1,35-37-130,-35 37 79,8-13-226,18-20-738,-27 33 987,1 1 1,-1-1-1,1 1 0,-1-1 0,1 1 0,0 0 0,0-1 0,-1 1 1,1 0-1,0 0 0,0 0 0,0 1 0,0-1 0,0 0 0,3 0 0,-4 2 91,0 0-1,0-1 0,0 1 0,0 0 0,0 0 0,-1-1 0,1 1 0,0 0 0,-1 0 1,1 0-1,0 0 0,-1 0 0,1 0 0,-1 0 0,1 0 0,-1 0 0,0 0 0,0 1 0,1-1 1,-1 0-1,0 0 0,0 2 0,10 25 483,-9-27-544,-1-1 1,1 1-1,0-1 1,-1 1-1,1-1 1,0 1 0,-1-1-1,1 0 1,0 1-1,0-1 1,-1 0-1,1 0 1,0 0-1,0 1 1,-1-1-1,1 0 1,0 0 0,0 0-1,0 0 1,-1 0-1,1 0 1,0-1-1,0 1 1,0 0-1,-1 0 1,1-1-1,0 1 1,-1 0-1,1-1 1,0 1 0,-1 0-1,1-1 1,0 1-1,-1-1 1,2-1-1,1-1-2,1 0-1,-1 0 0,-1 0 0,1-1 0,0 0 0,-1 1 1,1-1-1,-1 0 0,0 0 0,-1 0 0,1-1 1,1-6-1,10-58-180,-11 45-35,-1 0 1,-2 0-1,0-1 1,-2 1-1,-10-45 1,-46-113-1189,46 146 1290,10 30 314,0 10-83,3 26-43,9 45 20,-2-48-4,1-1 1,2 1-1,12 25 1,-16-41-87,0 0 1,0 0-1,1-1 1,0 0-1,1 0 0,0 0 1,1-1-1,0 0 1,11 8-1,-19-16-2,0 0 0,0-1 0,0 1 1,0 0-1,0-1 0,0 1 0,0-1 0,0 1 0,0-1 0,0 1 1,0-1-1,0 0 0,0 1 0,0-1 0,0 0 0,0 0 0,0 0 1,0 0-1,1 0 0,-1 0 0,0 0 0,0 0 0,0-1 0,0 1 0,0 0 1,1-1-1,-1 0 10,0 0 0,1 0 0,-1-1 0,-1 1 1,1 0-1,0-1 0,0 1 0,0-1 0,-1 1 0,1 0 1,-1-1-1,1 0 0,-1 1 0,1-1 0,-1 1 0,0-2 0,1-12 80,0 1 0,-1 0 0,-3-18 0,2 22-108,-4-19 48,2 20-55,3 22-165,0-7 196,1 1 0,0-1 1,1 0-1,-1 1 1,1-1-1,1 0 0,-1 0 1,1 0-1,0-1 0,0 1 1,1-1-1,-1 1 1,1-1-1,0 0 0,1-1 1,-1 1-1,1-1 1,0 0-1,8 6 0,-9-8 0,-1 0 0,1 0 0,0 0-1,0 0 1,0-1 0,0 0-1,0 1 1,1-1 0,-1-1 0,0 1-1,0-1 1,1 0 0,-1 1 0,0-2-1,1 1 1,-1-1 0,0 1 0,0-1-1,0 0 1,1-1 0,-1 1 0,0-1-1,0 1 1,-1-1 0,1-1-1,0 1 1,-1 0 0,1-1 0,-1 0-1,4-3 1,1-3 7,-1 0 0,0-1 0,-1 0 0,1 0 0,-2 0 0,0 0 0,0-1 0,-1 0-1,0 0 1,0-1 0,-2 1 0,1 0 0,0-21 0,-3 34-6,0 1 0,0-1 0,1 1-1,-1-1 1,0 0 0,1 1 0,0-1 0,-1 0 0,1 1-1,0-1 1,0 0 0,0 0 0,1 0 0,-1 0 0,0 0-1,1 0 1,-1 0 0,4 3 0,-3-4-2,-1 0 1,0-1-1,1 1 0,-1 0 1,0 0-1,1-1 0,-1 1 1,1-1-1,-1 1 0,1-1 1,-1 1-1,1-1 1,-1 0-1,1 0 0,-1 0 1,1 0-1,0 0 0,-1 0 1,1 0-1,-1-1 0,1 1 1,-1 0-1,1-1 1,-1 1-1,1-1 0,-1 0 1,0 1-1,1-1 0,-1 0 1,0 0-1,0 0 1,1 0-1,-1 0 0,0 0 1,2-3-1,39-50-245,-35 44-23,0-1-1,1 1 1,0 1 0,17-17-1,-24 26 258,0-1-1,0 1 0,0 0 0,-1-1 1,1 1-1,0 0 0,0-1 1,0 1-1,0 0 0,0 0 0,0 0 1,0 0-1,0 0 0,0 0 1,0 0-1,0 0 0,-1 0 1,1 0-1,0 1 0,0-1 0,0 0 1,0 1-1,0-1 0,0 1 1,-1-1-1,1 1 0,0-1 0,0 1 1,-1-1-1,1 1 0,0 0 1,-1-1-1,1 1 0,-1 0 1,1-1-1,0 1 0,-1 0 0,0 0 1,1 1-1,23 45 322,-18-32-273,14 18 122,1 0-1,2-1 1,1-2 0,1 0-1,47 41 1,16 19-343,-85-86 199,1 0-1,-1 0 0,0 0 1,-1 0-1,1 0 0,-1 1 1,3 6-1,-5-11-18,1 1 0,-1-1-1,0 1 1,0 0 0,0-1 0,0 1 0,0-1-1,0 1 1,0 0 0,0-1 0,0 1-1,0 0 1,0-1 0,0 1 0,0-1 0,-1 1-1,1 0 1,0-1 0,0 1 0,-1-1 0,1 1-1,0-1 1,-1 1 0,0 0 0,0 0-2,0-1 0,-1 1 0,1-1 0,0 1 0,-1-1 1,1 1-1,-1-1 0,1 0 0,-1 1 0,1-1 0,0 0 0,-1 0 1,1 0-1,-1 0 0,-1-1 0,-6-1-4,1 0 0,0 0 0,0-1 0,0 0 0,1-1 0,-1 0 0,1 0 0,0 0 0,0-1 0,0 0 0,1-1 0,-1 1 0,1-1 0,1 0 0,-1-1 0,-5-8 0,3 5 0,0-2 0,1 1 0,0-1 0,1 0 0,1 0 0,0-1 0,0 1 0,1-1 0,-3-20 0,6 26 24,0 0-1,1 0 1,0 0 0,0 0 0,0 0-1,1 0 1,0 0 0,1 0 0,0 0-1,0 0 1,4-8 0,1 1-303,2 0 1,0 1 0,18-21-1,-20 25-40,20-25-5420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5:21.534"/>
    </inkml:context>
    <inkml:brush xml:id="br0">
      <inkml:brushProperty name="width" value="0.025" units="cm"/>
      <inkml:brushProperty name="height" value="0.025" units="cm"/>
    </inkml:brush>
  </inkml:definitions>
  <inkml:trace contextRef="#ctx0" brushRef="#br0">335 1871 5285,'0'0'6790,"10"0"-6037,166-2 1164,177-9-652,-201-6-682,210-13-195,714 83-36,-82 1 482,177 5-273,-735-29-455,729 60-81,-664-48-18,589 51 473,-967-83-533,50 5 707,197-8 0,-358-8-637,0-1-1,0-1 1,0 0 0,0 0 0,-1-1-1,1-1 1,-1 0 0,0 0 0,0-1-1,-1-1 1,1 0 0,-2 0 0,1-1-1,-1 0 1,13-14 0,10-16 35,-1 0 0,40-69 1,-28 41-67,77-96 28,51-80-1283,-162 226 1219,-1 0-1,0 0 0,-1-1 1,-1 0-1,0 0 1,-1-1-1,-1 1 0,2-26 1,-5 33 69,-1 0 1,0 1-1,0-1 1,-1 0 0,0 0-1,-1 0 1,0 0-1,-1 1 1,0-1 0,-1 1-1,1 0 1,-2 0-1,1 0 1,-1 0-1,-1 1 1,-10-13 0,-11-5 195,-2 1 1,0 1 0,-2 2-1,0 1 1,-2 1 0,-38-16-1,-56-37-214,-1-12-1058,-110-67 1160,193 128 141,-1 1 0,-1 3 0,-78-24 0,20 19-202,0 5 0,-146-9 0,-215 11 29,13 15-66,-238-6 12,1-38-7,649 42-10,-1163-94-229,893 94 112,-427-14-95,1-45 162,196-30-40,94 13-729,-3 33 148,389 45 805,-1 2 1,0 3 0,-96 15 0,136-13-79,1 1 0,0 1 0,0 1 0,0 1 0,1 1 0,1 1 0,-1 0 0,1 2 0,1 0 0,0 1 0,1 0 0,1 2 0,-24 25 0,14-7 4,2 2-1,1 1 1,1 0-1,2 2 0,2 0 1,2 2-1,1-1 1,2 2-1,-9 47 0,-3 52-19,-12 189-1,36-314-39,-1 4-3,-4 52 11,2 0 0,9 109 0,-4-173-77,0 0 0,0 0 0,1 0 0,0 0 0,0 0 0,1 0 0,0 0 0,0-1 0,1 1 0,-1-1 0,1 0 0,1 0 0,-1-1 0,1 1 0,0-1 0,0 0 0,1 0 0,7 5 0,-5-5-559,-1-1 0,1 0 0,0-1 0,0 1 0,1-1 0,-1-1 0,1 0 0,-1 0 0,13 1 0,23-1-5415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24.531"/>
    </inkml:context>
    <inkml:brush xml:id="br0">
      <inkml:brushProperty name="width" value="0.025" units="cm"/>
      <inkml:brushProperty name="height" value="0.025" units="cm"/>
    </inkml:brush>
  </inkml:definitions>
  <inkml:trace contextRef="#ctx0" brushRef="#br0">4898 631 12204,'-8'-11'3587,"-26"-33"-2940,-65-62 0,80 89-1072,0 1 0,-1 1 0,-1 0 0,0 2 0,-1 0-1,-37-16 1,-7 6-1686,-129-28-1,-73 6 1238,126 23 1226,-248-47 1422,-243-36 3235,461 85-3450,-300 4 1,308 27-1611,1 8 0,1 7 0,1 7 0,1 7 0,3 7 0,-187 82 0,237-82-51,-118 72 1,161-79 162,2 2 0,2 3 0,-60 57 1,89-72 2,1 2 1,1 1 0,2 1 0,1 2 0,2 0 0,-28 58 0,39-65-22,2 1-1,0 0 1,2 1 0,1 0 0,1 0-1,2 1 1,2 0 0,0 0-1,4 54 1,1-63-40,1 0-1,1 0 1,1-1 0,1 1-1,1-1 1,1-1 0,1 1-1,13 22 1,-5-15-2,1-2 0,2 0 0,0-1 1,2-1-1,26 24 0,8-2-7,2-2 0,1-2 0,2-4-1,99 49 1,-13-20 23,2-7 0,156 43 0,324 55 50,-290-90 26,2-14 0,2-16 1,564-7-1,-713-40 25,-2-9 0,0-8 0,305-81 0,-364 68 134,-2-7 1,-2-5-1,-2-6 0,-3-5 1,214-142-1,-291 170-122,-1-2 0,-2-2-1,-1-2 1,70-85 0,-98 105-72,-2-2 1,0 0-1,-1 0 0,-1-1 1,16-46-1,-22 51-33,-1 0 0,0-1 0,-2 1 0,0-1 0,-1 1 0,0-1 0,-2 0 0,0 0 0,-5-21 0,1 17-6,-2-1-1,-1 1 1,-1 1-1,-1 0 1,-1 0-1,0 1 0,-2 0 1,0 1-1,-1 0 1,-1 2-1,-1-1 1,0 2-1,-31-25 1,4 8 34,-1 2 0,-1 2-1,-2 2 1,-91-40 0,63 40-84,-2 2-1,0 4 1,-1 3-1,-1 4 1,-1 3-1,1 3 1,-108 5-1,-186 32-2502,9 38-4177,202-31-1627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51.311"/>
    </inkml:context>
    <inkml:brush xml:id="br0">
      <inkml:brushProperty name="width" value="0.025" units="cm"/>
      <inkml:brushProperty name="height" value="0.025" units="cm"/>
    </inkml:brush>
  </inkml:definitions>
  <inkml:trace contextRef="#ctx0" brushRef="#br0">0 0 3459,'0'0'961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51.669"/>
    </inkml:context>
    <inkml:brush xml:id="br0">
      <inkml:brushProperty name="width" value="0.025" units="cm"/>
      <inkml:brushProperty name="height" value="0.025" units="cm"/>
    </inkml:brush>
  </inkml:definitions>
  <inkml:trace contextRef="#ctx0" brushRef="#br0">0 94 2306,'0'0'2370,"11"-53"-576,-8 34-513,-3 5-1088,0 6-2596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5:52.368"/>
    </inkml:context>
    <inkml:brush xml:id="br0">
      <inkml:brushProperty name="width" value="0.025" units="cm"/>
      <inkml:brushProperty name="height" value="0.025" units="cm"/>
    </inkml:brush>
  </inkml:definitions>
  <inkml:trace contextRef="#ctx0" brushRef="#br0">39 98 993,'-3'9'2317,"-3"16"-1346,1 1 1,-4 51 0,9-77-615,15-45 978,-3-22-3073,-1-9 3763,-5 35 3032,-4 35 3794,-6 268-4517,0-466-3165,1 257-1133,-1 1 0,-15 61-1,9-60 19,13-72 73,10-56 106,5-129-1,-21 179-144,-2 27 11,-6 38-78,-21 154-21,39-235 182,6-78-1,-13 326-737,0-120-4658,0-62-1267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09.046"/>
    </inkml:context>
    <inkml:brush xml:id="br0">
      <inkml:brushProperty name="width" value="0.025" units="cm"/>
      <inkml:brushProperty name="height" value="0.025" units="cm"/>
    </inkml:brush>
  </inkml:definitions>
  <inkml:trace contextRef="#ctx0" brushRef="#br0">57 1 5926,'-3'49'10685,"1"-6"-5331,5 3-3504,6 17-1155,-4 0 0,-2 93 0,-3-39-618,10 50 393,1 74 570,-9 86-861,1-108-85,-5-193-96,-1 1 0,-1-1 1,-11 39-1,-7 44-2,-3 31 36,5-36-11,14-26-660,6-74 549,-1 0-1,1 0 1,1 1-1,-1-1 1,0 0-1,1 0 1,0 0-1,0 0 1,0 0-1,1 0 1,-1 0-1,1 0 0,0-1 1,0 1-1,5 6 1,3-9-5809,-6-9 369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40.253"/>
    </inkml:context>
    <inkml:brush xml:id="br0">
      <inkml:brushProperty name="width" value="0.025" units="cm"/>
      <inkml:brushProperty name="height" value="0.025" units="cm"/>
    </inkml:brush>
  </inkml:definitions>
  <inkml:trace contextRef="#ctx0" brushRef="#br0">0 636 6502,'0'0'11243,"6"-10"-11094,37-57 146,102-124 0,-97 136-238,-4-2-1,-2-2 1,56-102 0,-89 145 10,-11 27-21,-13 27 204,-8-7 14,1 0 0,-34 67 1,0 1 68,47-86-343,7-10 0,0-1-1,0 1 0,0 0 0,0 0 1,0 0-1,1 0 0,-1 0 1,1 0-1,0 0 0,0 0 0,-1 6 1,4-8-16,-1-1 1,1 1 0,0-1 0,0 0 0,-1 0 0,1 0-1,0 0 1,0 0 0,-1-1 0,1 1 0,0 0 0,-1-1-1,4-1 1,3-2 26,-1-1 0,0 0-1,1-1 1,-2 0 0,1 0-1,-1 0 1,9-12 0,40-58 8,-34 44 3,73-111 452,-125 177-443,-25 29 257,-119 103 0,212-220-251,3 7-504,75-86-1523,-35 50-2816,-62 64 1138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45.834"/>
    </inkml:context>
    <inkml:brush xml:id="br0">
      <inkml:brushProperty name="width" value="0.025" units="cm"/>
      <inkml:brushProperty name="height" value="0.025" units="cm"/>
    </inkml:brush>
  </inkml:definitions>
  <inkml:trace contextRef="#ctx0" brushRef="#br0">1 1 4933,'0'0'1121,"9"4"-1089,7 4-157,0 1 0,-1 0 0,0 1 0,25 23 0,88 68-4833,-61-51 8224,-45-35-2624,1-1 1,0-1-1,1-1 0,31 10 0,34 18 994,-49-19-1529,18 9 88,-1 1 1,71 55 0,-113-75 159,1-1 1,0-1-1,0 0 0,1-1 0,25 8 0,-18-6-180,-11-4-95,-1 0-1,0 1 1,-1 1-1,12 9 1,-12-9 985,0 0 0,1 0 0,0-1 0,14 6 0,-21-10-953,1 1 0,-1 0 0,0 0 1,0 0-1,-1 1 0,1-1 0,-1 1 0,0 0 0,0 0 0,0 1 0,3 7 0,-7-13-928,-6 0-5009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4.361"/>
    </inkml:context>
    <inkml:brush xml:id="br0">
      <inkml:brushProperty name="width" value="0.025" units="cm"/>
      <inkml:brushProperty name="height" value="0.025" units="cm"/>
    </inkml:brush>
  </inkml:definitions>
  <inkml:trace contextRef="#ctx0" brushRef="#br0">2 0 16432,'0'150'9623,"0"309"-7577,0-449-1969,0-6 9,-1-1-1,1 1 0,0-1 0,0 0 1,0 1-1,1-1 0,-1 1 0,1-1 1,0 0-1,0 1 0,0-1 0,0 0 1,0 0-1,4 6 0,-5-9-54,1 0-1,-1 0 0,1 0 1,-1 0-1,1 0 0,-1 0 1,0 0-1,1 0 1,-1 0-1,1-1 0,-1 1 1,1 0-1,-1 0 1,0 0-1,1 0 0,-1-1 1,1 1-1,-1 0 0,0 0 1,1-1-1,-1 1 1,0 0-1,1-1 0,-1 1 1,0 0-1,0-1 0,1 1 1,-1 0-1,0-1 1,0 1-1,0-1 0,1 1 1,-1 0-1,0-1 1,0 1-1,0-1 0,0 1 1,0-1-1,0 1 0,0 0 1,0-1-1,0 1 1,0-2-1,5-26 674,-4 25-588,19-182 436,-16 126-401,2 0-1,3 1 0,31-108 0,-37 159-155,0 1 0,0 0-1,1 0 1,-1 0 0,2 1 0,-1-1 0,8-7 0,-11 12-1,-1 0-1,1 0 1,0 0 0,0 1 0,0-1 0,-1 0 0,1 0 0,0 0 0,0 1 0,0-1-1,0 1 1,0-1 0,1 0 0,-1 1 0,0 0 0,0-1 0,0 1 0,0 0-1,0-1 1,1 1 0,-1 0 0,0 0 0,0 0 0,1 0 0,-1 0 0,0 1 0,0-1-1,0 0 1,0 0 0,1 1 0,-1-1 0,0 1 0,0-1 0,0 1 0,0-1 0,0 1-1,0 0 1,0-1 0,0 1 0,0 0 0,0 0 0,-1 0 0,1 0 0,0 0 0,0 0-1,-1 0 1,1 0 0,-1 0 0,2 2 0,-1-1-75,0 1 1,0 0-1,0-1 0,0 1 0,0 0 1,-1 0-1,1 0 0,-1 0 0,0 0 1,0 0-1,0-1 0,0 1 1,0 0-1,-1 0 0,1 0 0,-1 0 1,0 0-1,-1 4 0,-1-2 48,0 0 1,0 1-1,0-1 0,-1 0 0,0-1 1,0 1-1,0 0 0,-7 5 0,-8 4 183,0 0-1,-1-2 1,-32 16-1,49-27-146,-37 16 403,40-17-412,0 0 0,0 0 1,0 0-1,0-1 0,0 1 0,0 0 0,0 0 1,0 0-1,0 0 0,0 0 0,0-1 0,0 1 1,0 0-1,0 0 0,0 0 0,0 0 1,0-1-1,0 1 0,0 0 0,0 0 0,0 0 1,0 0-1,0 0 0,0-1 0,0 1 0,0 0 1,0 0-1,0 0 0,-1 0 0,1 0 1,0 0-1,0-1 0,0 1 0,0 0 0,0 0 1,0 0-1,-1 0 0,1 0 0,0 0 0,0 0 1,0 0-1,0 0 0,0 0 0,-1 0 0,1 0 1,0 0-1,0 0 0,0 0 0,0 0 1,-1 0-1,1 0 0,0 0 0,0 0 0,0 0 1,0 0-1,0 0 0,-1 0 0,1 0 0,0 0 1,0 0-1,0 0 0,0 0 0,0 0 1,-1 0-1,1 1 0,0-1 0,0 0 0,0 0 1,0 0-1,5-7-561,12-9-3097,0 1 0,37-25 0,-19 16-1359,5-7-1773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4.692"/>
    </inkml:context>
    <inkml:brush xml:id="br0">
      <inkml:brushProperty name="width" value="0.025" units="cm"/>
      <inkml:brushProperty name="height" value="0.025" units="cm"/>
    </inkml:brush>
  </inkml:definitions>
  <inkml:trace contextRef="#ctx0" brushRef="#br0">11 0 10858,'0'0'12321,"2"9"-11045,0 18-348,-2 0 0,0 0 0,-7 39 0,0 38 330,7-103-1249,0-1 0,0 0 0,0 0 0,0 1 0,0-1-1,0 0 1,0 0 0,0 0 0,0 1 0,0-1 0,0 0 0,0 0-1,0 1 1,0-1 0,0 0 0,0 0 0,0 1 0,0-1 0,1 0 0,-1 0-1,0 0 1,0 1 0,0-1 0,0 0 0,0 0 0,1 0 0,-1 0-1,0 1 1,0-1 0,0 0 0,1 0 0,-1 0 0,0 0 0,0 0 0,1 0-1,-1 0 1,0 0 0,0 0 0,0 1 0,1-1 0,-1 0 0,0 0-1,0 0 1,1 0 0,-1 0 0,0 0 0,0-1 0,1 1 0,-1 0 0,0 0-1,0 0 1,1 0 0,-1 0 0,0 0 0,0 0 0,0 0 0,1-1-1,-1 1 1,0 0 0,0 0 0,0 0 0,0 0 0,1-1 0,-1 1-1,13-13 719,-6-2-614,-1-1 0,-1 0 0,0 0-1,-1 0 1,0-1 0,-2 1 0,0-1 0,0 0 0,-2 0 0,0 0 0,-1 1 0,-4-22 0,0 24-88,0 29-115,2 30-11,2-42 42,1 0 0,0 1-1,0-1 1,0 0 0,1 1-1,-1-1 1,1 0 0,-1 0 0,1 1-1,0-1 1,1 0 0,-1 0-1,1 0 1,-1 0 0,3 4-1,-1-6-225,0 1 0,0 0-1,0 0 1,0-1 0,0 0-1,0 1 1,0-1 0,0 0-1,0-1 1,1 1 0,-1-1-1,0 1 1,0-1-1,1 0 1,6-1 0,-2 1-532,0-1 0,-1 0 0,1 0 1,0-1-1,0 0 0,-1 0 0,1-1 0,-1 0 0,10-6 1,35-23-7458,-21 8 314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5.036"/>
    </inkml:context>
    <inkml:brush xml:id="br0">
      <inkml:brushProperty name="width" value="0.025" units="cm"/>
      <inkml:brushProperty name="height" value="0.025" units="cm"/>
    </inkml:brush>
  </inkml:definitions>
  <inkml:trace contextRef="#ctx0" brushRef="#br0">106 68 6118,'0'0'18214,"-10"4"-17103,4-1-955,0 1 0,0 0-1,0 0 1,0 1 0,0 0 0,1 0 0,0 0 0,0 0 0,0 1 0,1 0-1,0 0 1,0 0 0,0 1 0,1-1 0,0 1 0,0 0 0,1 0 0,0 0-1,-2 11 1,3-18-152,0 6 142,-1 0 0,1 1 0,1-1 0,-1 1 0,1 9 1,0-15-129,0 0 0,0 0 1,0 0-1,1 0 1,-1 0-1,0 0 0,1 0 1,-1 0-1,1-1 1,-1 1-1,1 0 0,-1 0 1,1-1-1,-1 1 1,1 0-1,0 0 0,-1-1 1,1 1-1,0-1 1,0 1-1,0-1 0,-1 1 1,1-1-1,0 1 1,0-1-1,0 0 0,0 1 1,0-1-1,0 0 1,0 0-1,0 0 0,0 0 1,-1 0-1,1 0 1,0 0-1,0 0 0,0 0 1,0 0-1,0 0 1,0 0-1,0-1 0,0 1 1,0-1-1,1 0 1,3-1 102,0-1 0,0 1 0,0-1 1,0 0-1,-1-1 0,1 1 0,-1-1 0,0 0 1,0 0-1,0 0 0,-1 0 0,1-1 1,-1 0-1,5-9 0,-2 3-69,-1-1 0,1 1 0,-2-1 0,0 0 0,5-21 0,-4-17 118,-4 47-195,-1 0-1,0-1 0,0 1 0,0 0 0,0 0 0,-1 0 0,1 0 0,-1 0 0,0 0 0,0 0 0,0 0 0,0 0 0,-2-3 0,3 5-26,-1 1 1,1-1-1,-1 0 0,1 1 0,-1-1 0,1 1 0,-1 0 0,1-1 0,-1 1 0,1-1 0,-1 1 0,1 0 0,-1-1 0,0 1 0,1 0 0,-1 0 0,0-1 0,1 1 0,-1 0 0,0 0 0,1 0 0,-1 0 0,0 0 0,1 0 0,-1 0 1,0 0-1,1 0 0,-1 0 0,0 0 0,1 1 0,-1-1 0,0 0 0,1 0 0,-1 1 0,-13 22-1855,4 32-4564,10-38 1880,3-6-1617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5.579"/>
    </inkml:context>
    <inkml:brush xml:id="br0">
      <inkml:brushProperty name="width" value="0.025" units="cm"/>
      <inkml:brushProperty name="height" value="0.025" units="cm"/>
    </inkml:brush>
  </inkml:definitions>
  <inkml:trace contextRef="#ctx0" brushRef="#br0">153 0 19186,'0'0'6278,"-8"4"-4559,3-1-1622,0-1-1,1 1 1,-1 0-1,1 0 1,0 0-1,0 0 1,0 1-1,0-1 1,1 1-1,-1 0 1,1 1-1,0-1 1,0 0-1,1 1 1,-1 0-1,1-1 1,0 1-1,0 0 1,1 0-1,0 0 1,-1 0-1,2 1 1,-1-1-1,0 9 1,2-11-95,0 0-1,0 0 1,0 0 0,0-1-1,1 1 1,-1 0 0,1-1-1,-1 1 1,1-1 0,0 0-1,0 1 1,0-1 0,0 0-1,0 0 1,1 0 0,4 2-1,18 22-77,-18-15-85,-1 1 1,-1 0-1,0 0 0,-1 0 1,-1 1-1,0 0 1,0 0-1,-1 0 0,0 19 1,-1-11 446,-1 0 1,-1 0-1,0 0 0,-2 0 1,-6 24-1,5-29-25,-2-1 1,1 1-1,-2-1 1,-8 16-1,13-27-233,0-1 0,0 1 0,-1-1 0,1 1 0,-1-1 0,1 0 0,-1 0 0,0 0 0,0 0 0,0-1 0,-1 1-1,1-1 1,-1 0 0,1 0 0,-1 0 0,0 0 0,0-1 0,0 1 0,0-1 0,0 0 0,-5 0 0,7-1-26,1 0-1,-1 0 1,0-1 0,0 1-1,1-1 1,-1 1 0,0-1-1,1 0 1,-1 1 0,0-1 0,1 0-1,-1 0 1,1 0 0,-1 0-1,1-1 1,0 1 0,0 0-1,-1 0 1,1-1 0,0 1 0,0-1-1,0 1 1,0-1 0,1 1-1,-1-1 1,0 0 0,1 0 0,-1 1-1,1-1 1,-1 0 0,1-1-1,-2-9-97,0 0-1,1 0 0,0-18 0,1 26 78,1-16-59,1 0 1,0 0 0,2 1 0,0-1 0,2 1 0,0 0 0,1 0 0,1 1 0,0 0-1,1 0 1,16-21 0,5-4 55,2 1 0,2 2-1,44-39 1,-77 77 27,1 0 1,-1 0-1,1 0 0,0 0 0,0 1 0,0-1 1,0 1-1,0-1 0,0 1 0,0 0 0,0 0 1,1 0-1,-1 0 0,0 0 0,1 0 0,2 0 1,-4 2-6,-1-1 1,1 1 0,0-1 0,-1 1 0,1-1 0,-1 1 0,1 0-1,0-1 1,-1 1 0,0 0 0,1-1 0,-1 1 0,1 0 0,-1 0-1,0-1 1,1 1 0,-1 0 0,0 0 0,0 0 0,0-1 0,0 1-1,1 0 1,-1 0 0,0 0 0,-1 0 0,1-1 0,0 1 0,0 0-1,0 1 1,-3 15 15,0 0-1,-11 33 0,5-23 55,4-13 105,0 0-1,1 1 0,0 0 0,1 0 1,-1 18-1,31-69 888,-19 17-1040,0 0-1,-1-1 1,-1 0-1,-1-1 0,0 1 1,-2-1-1,-1 0 0,0 0 1,-2-30-1,-2 39-141,-1 19-163,-2 21-296,4-25 366,1-1 0,0 1 0,0-1 1,1 1-1,-1-1 0,0 1 0,1-1 0,0 1 1,-1-1-1,1 0 0,0 1 0,0-1 1,1 0-1,-1 1 0,0-1 0,1 0 0,-1 0 1,1 0-1,0 0 0,-1-1 0,1 1 1,0 0-1,0-1 0,0 1 0,0-1 0,1 0 1,-1 0-1,4 2 0,1-1-845,1 0 1,0-1-1,0 0 0,-1 0 1,1-1-1,0 0 1,0 0-1,10-2 0,22-5-5268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4.049"/>
    </inkml:context>
    <inkml:brush xml:id="br0">
      <inkml:brushProperty name="width" value="0.025" units="cm"/>
      <inkml:brushProperty name="height" value="0.025" units="cm"/>
    </inkml:brush>
  </inkml:definitions>
  <inkml:trace contextRef="#ctx0" brushRef="#br0">320 1 6662,'0'0'15594,"0"10"-14003,2 91 1574,-15 140 0,1-57-2283,-59 489 240,14-201-536,54-440-586,-113 890 0,97-818 0,4 1 0,-1 163 0,26 316-2509,-11-611-6086,-1-15-9769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5.921"/>
    </inkml:context>
    <inkml:brush xml:id="br0">
      <inkml:brushProperty name="width" value="0.025" units="cm"/>
      <inkml:brushProperty name="height" value="0.025" units="cm"/>
    </inkml:brush>
  </inkml:definitions>
  <inkml:trace contextRef="#ctx0" brushRef="#br0">28 62 8520,'0'0'17115,"-4"9"-15588,2-4-1291,-2 1 72,1 1-1,0 0 0,1 0 0,-1 0 0,1 0 0,1 1 0,-1-1 0,0 14 0,3-20-289,-1 0 1,1 0-1,-1 0 1,1 0-1,0 0 1,-1 0-1,1 0 1,0 0-1,0-1 1,-1 1-1,1 0 1,0 0-1,0-1 1,0 1-1,0 0 1,0-1-1,0 1 0,0-1 1,0 1-1,0-1 1,1 0-1,-1 1 1,0-1-1,0 0 1,0 0-1,0 0 1,0 0-1,1 0 1,-1 0-1,0 0 1,0 0-1,0 0 1,0-1-1,0 1 1,2-1-1,46-11 320,-20-1-164,39-25-1,-52 27-188,0 1 0,1 1 1,-1 1-1,2 0 0,-1 1 0,1 1 1,0 1-1,25-4 0,-42 8 26,0 1 0,1 0 0,-1 0 1,0 0-1,0 0 0,1 0 0,-1 0 0,0 0 0,0 0 0,1 0 0,-1 1 0,0-1 1,0 1-1,0-1 0,1 1 0,-1-1 0,0 1 0,0-1 0,0 1 0,0 0 1,0 0-1,0 0 0,0-1 0,0 1 0,-1 0 0,1 0 0,0 0 0,0 0 1,-1 0-1,1 1 0,-1-1 0,2 2 0,-1 3 87,0 0 1,-1 0-1,1 0 1,-1 0-1,-1 0 1,0 6-1,2 30 234,0-41-332,-1 0 0,1 0 0,0 0 0,0 0 0,-1 0 0,1 0 0,0 0 0,0 0 0,0-1 0,0 1 0,0 0 0,0-1 0,0 1 0,0-1 0,1 1 0,-1-1 0,0 1 0,0-1 0,0 0 0,0 1 0,1-1 0,-1 0 0,0 0 0,0 0 0,1 0 0,-1 0 0,0 0 0,0-1 0,0 1 0,3-1 0,38-12 0,-15-1-139,40-30 0,-51 32 1,0 1 1,0 1 0,1 0-1,0 1 1,1 1-1,0 1 1,23-7 0,-40 14 80,-1 0 1,1-1 0,-1 1-1,1 0 1,-1 0 0,1 0 0,-1 0-1,1 0 1,-1 0 0,1 0-1,-1 0 1,1 0 0,-1 0-1,1 0 1,-1 0 0,1 0 0,-1 0-1,1 0 1,-1 1 0,1-1-1,-1 0 1,1 0 0,-1 1-1,0-1 1,1 0 0,-1 0 0,1 1-1,-1-1 1,0 0 0,1 1-1,-1-1 1,0 1 0,1-1-1,-1 1 1,0-1 0,0 0 0,1 1-1,-1-1 1,0 1 0,0-1-1,0 1 1,0-1 0,0 1-1,0-1 1,0 1 0,0-1 0,0 1-1,0-1 1,0 1 0,0 0-1,0-1 1,0 1 0,0-1-1,0 1 1,0-1 0,-1 0 0,1 1-1,0-1 1,0 1 0,-1-1-1,1 1 1,0-1 0,-1 1-1,-18 28-9397,0-17-3849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8.399"/>
    </inkml:context>
    <inkml:brush xml:id="br0">
      <inkml:brushProperty name="width" value="0.025" units="cm"/>
      <inkml:brushProperty name="height" value="0.025" units="cm"/>
    </inkml:brush>
  </inkml:definitions>
  <inkml:trace contextRef="#ctx0" brushRef="#br0">1 0 10218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8.778"/>
    </inkml:context>
    <inkml:brush xml:id="br0">
      <inkml:brushProperty name="width" value="0.025" units="cm"/>
      <inkml:brushProperty name="height" value="0.025" units="cm"/>
    </inkml:brush>
  </inkml:definitions>
  <inkml:trace contextRef="#ctx0" brushRef="#br0">30 0 18353,'0'0'5483,"0"10"-3812,-9 273 5424,9-280-7093,0-1 0,-1 1 1,1-1-1,1 1 0,-1-1 1,0 1-1,1-1 0,-1 1 1,1-1-1,-1 0 0,1 1 1,0-1-1,0 0 1,1 1-1,-1-1 0,0 0 1,1 0-1,2 3 0,-2-4-20,0 0 0,0 0 0,0 0 0,0 0 0,1 0 0,-1 0 0,0-1 0,1 1 0,-1-1 0,1 0 0,-1 0 0,1 0 0,-1 0 0,0 0 1,1 0-1,-1-1 0,1 1 0,-1-1 0,3-1 0,9-2-106,0-1-1,-1-1 1,1 0 0,18-13 0,-23 12-39,1 1 0,0 1 0,1 0 0,-1 0 0,1 1 0,0 0 0,0 1 0,18-3 0,-29 6 164,1 0 1,-1 0-1,1 0 0,-1 0 0,1 0 1,-1 0-1,1 0 0,-1 0 0,0 0 1,1 0-1,-1 0 0,1 0 0,-1 1 1,0-1-1,1 0 0,-1 0 0,1 0 1,-1 1-1,0-1 0,1 0 0,-1 1 1,0-1-1,1 0 0,-1 1 0,0-1 1,0 0-1,1 1 0,-1-1 0,0 0 1,0 1-1,0-1 0,1 1 0,-1-1 1,0 1-1,0-1 0,0 1 0,-3 23 661,-18 19 766,13-34-1409,0-1 1,-1 0 0,0-1-1,0 1 1,-1-2 0,0 1-1,0-1 1,-1-1-1,1 0 1,-1-1 0,0 0-1,-1 0 1,1-1 0,-1 0-1,1-1 1,-1-1 0,0 0-1,0 0 1,1-1 0,-1-1-1,-12-2 1,23 4-65,0-1 0,0 0 0,0 0 0,0 0 0,0 0 1,0 0-1,0-1 0,0 1 0,0 0 0,0 0 0,0-1 0,0 1 0,0 0 0,1-1 0,-1 1 1,0-1-1,0 1 0,0-1 0,0 0 0,1 1 0,-1-1 0,0 0 0,1 1 0,-1-1 0,0 0 0,1 0 1,-1 0-1,1 1 0,0-1 0,-1 0 0,1 0 0,-1 0 0,1 0 0,0 0 0,0 0 0,0 0 1,-1 0-1,1 0 0,0 0 0,0 0 0,0 0 0,1 0 0,-1 0 0,0 0 0,0 0 0,0 0 0,1 0 1,-1 0-1,1 0 0,-1 1 0,0-1 0,1 0 0,0 0 0,-1 0 0,1 1 0,-1-1 0,1 0 1,0 0-1,0 1 0,-1-1 0,1 1 0,0-1 0,0 0 0,0 1 0,0 0 0,-1-1 0,3 0 0,14-6-2546,0 0 0,0 1 0,1 1 0,31-6 0,-48 11 2483,48-10-6228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9.214"/>
    </inkml:context>
    <inkml:brush xml:id="br0">
      <inkml:brushProperty name="width" value="0.025" units="cm"/>
      <inkml:brushProperty name="height" value="0.025" units="cm"/>
    </inkml:brush>
  </inkml:definitions>
  <inkml:trace contextRef="#ctx0" brushRef="#br0">15 70 13132,'0'0'17147,"-3"3"-17013,-8 16-135,11-18-6,0-1 0,0 0 0,0 1 1,0-1-1,0 0 0,0 1 1,0-1-1,0 0 0,0 1 0,0-1 1,0 0-1,0 1 0,0-1 1,0 0-1,1 1 0,-1-1 1,0 0-1,0 1 0,0-1 0,1 0 1,-1 0-1,0 1 0,0-1 1,1 0-1,-1 0 0,0 1 0,0-1 1,1 0-1,-1 0 0,0 0 1,1 0-1,-1 1 0,3-1-16,-1 0-1,1 0 0,-1 0 1,1-1-1,-1 1 0,1-1 1,-1 1-1,1-1 0,-1 0 1,0 0-1,1 0 0,-1 0 1,0 0-1,0 0 0,0-1 1,3-1-1,65-56-855,-42 33 835,-27 26 42,-1-1 1,0 1 0,0 0-1,1 0 1,-1-1-1,0 1 1,1 0 0,-1 0-1,0 0 1,1 0-1,-1 0 1,0-1 0,1 1-1,-1 0 1,0 0 0,1 0-1,-1 0 1,1 0-1,-1 0 1,0 0 0,1 0-1,-1 0 1,0 1 0,1-1-1,-1 0 1,0 0-1,1 0 1,-1 0 0,0 0-1,1 1 1,-1-1-1,0 0 1,1 0 0,-1 0-1,0 1 1,0-1 0,1 0-1,-1 0 1,0 1-1,0-1 1,1 0 0,-1 1-1,0-1 1,0 0 0,0 1-1,0-1 1,0 0-1,1 1 1,-1-1 0,0 1-1,0-1 1,0 0-1,0 1 1,0-1 0,0 0-1,0 1 1,0-1 0,0 0-1,0 1 1,-1-1-1,1 1 1,0-1 0,0 1-1,0 36 236,0-28-75,-6 174 876,1-103-180,3 1-1,15 128 0,-9-146-854,-5-63 0,1 1 0,0-1 0,0 1 0,0 0 0,-1-1 0,1 1 0,0-1 0,0 1 0,-1 0 0,1-1 0,-1 1 0,1-1 0,0 1 0,-1-1 0,1 1 0,-1-1 0,1 0 0,-1 1 0,1-1 0,-1 0 0,0 1 0,1-1 0,-1 0 0,1 0 0,-1 1 0,0-1 0,1 0 0,-1 0 0,1 0 0,-1 0 0,0 0 0,1 0 0,-1 0 0,0 0 0,1 0 0,-1 0 0,0 0 0,1 0 0,-1 0 0,1-1 0,-1 1 0,0 0 0,1 0 0,-1-1 0,0 0 0,-32-14 0,25 8-5,0-1 0,0 1-1,1-2 1,0 1 0,0-1 0,1 0 0,0 0 0,1 0-1,0-1 1,1 0 0,-1 0 0,2 0 0,0-1 0,0 1-1,1-1 1,0 0 0,0 0 0,2 0 0,-1 1-1,1-1 1,1 0 0,0 0 0,0 0 0,1 0 0,1 1-1,0-1 1,0 1 0,1 0 0,0 0 0,1 0 0,0 0-1,10-13 1,3 2-2207,40-35-1,-51 50 1391,39-36-6412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0.336"/>
    </inkml:context>
    <inkml:brush xml:id="br0">
      <inkml:brushProperty name="width" value="0.025" units="cm"/>
      <inkml:brushProperty name="height" value="0.025" units="cm"/>
    </inkml:brush>
  </inkml:definitions>
  <inkml:trace contextRef="#ctx0" brushRef="#br0">1 37 14798,'0'0'13330,"1"9"-12711,6 175 1442,-7-183-2064,0-1 0,0 1 0,0-1-1,0 1 1,0-1 0,0 1 0,0-1 0,0 1 0,0-1 0,0 1 0,0-1 0,0 1 0,0-1 0,0 1-1,0-1 1,1 1 0,-1-1 0,0 1 0,0-1 0,0 1 0,1-1 0,-1 0 0,0 1 0,1-1 0,-1 0 0,0 1-1,1-1 1,-1 1 0,1-1 0,-1 0 0,1 0 0,-1 1 0,1-1 0,14-8 52,12-25 135,84-161 280,-101 184-226,-5 23 154,-4 33 296,-1-38-639,-1 40-49,3 58 0,-3-105 0,1 1 0,0-1 0,0 0 0,1 0 0,-1 1 0,0-1 0,0 0 0,1 0 0,-1 1 0,1-1 0,-1 0 0,1 0 0,-1 0 0,1 0 0,0 0 0,-1 1 0,1-1 0,0 0 0,0-1 0,0 1 0,1 1 0,-1-2 0,0 0 0,0 1 0,0-1 0,0 0 0,0-1 0,0 1 0,-1 0 0,1 0 0,0 0 0,0 0 0,0-1 0,0 1 0,0 0 0,-1-1 0,1 1 0,0-1 0,0 1 0,0-1 0,-1 1 0,1-1 0,1-1 0,33-42 0,13-48 0,-18 30 0,-30 62-6,0 0 0,1 0 0,-1 1 0,0-1 1,0 0-1,0 0 0,0 1 0,0-1 0,1 0 0,-1 0 0,0 0 0,0 1 0,0-1 0,1 0 1,-1 0-1,0 0 0,0 0 0,0 1 0,1-1 0,-1 0 0,0 0 0,0 0 0,1 0 1,-1 0-1,0 0 0,1 0 0,-1 0 0,0 0 0,0 0 0,1 0 0,-1 0 0,0 0 0,0 0 1,1 0-1,-1 0 0,0 0 0,1 0 0,-1 0 0,0 0 0,0 0 0,1-1 0,-1 1 1,0 0-1,0 0 0,0 0 0,1 0 0,-1-1 0,0 1 0,0 0 0,0 0 0,1 0 0,-1-1 1,0 1-1,0-1 0,2 27-635,-2-25 592,-1 53-1748,-1 5-2903,6-4-4429,0-42 3027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0.726"/>
    </inkml:context>
    <inkml:brush xml:id="br0">
      <inkml:brushProperty name="width" value="0.025" units="cm"/>
      <inkml:brushProperty name="height" value="0.025" units="cm"/>
    </inkml:brush>
  </inkml:definitions>
  <inkml:trace contextRef="#ctx0" brushRef="#br0">153 66 5541,'0'0'9994,"-11"5"-5852,-6 1-3256,1 0 725,0 1 0,-30 17 0,43-23-1524,0 1 0,-1 0 1,1 1-1,0-1 0,1 0 1,-1 1-1,0 0 0,1-1 1,-1 1-1,1 0 0,0 0 0,0 1 1,0-1-1,0 0 0,1 1 1,0-1-1,-1 1 0,1-1 1,0 1-1,1 0 0,-2 3 1,33-11 584,26-30-162,-50 29-531,0 0 0,0 0 0,1 1-1,-1-1 1,1 2 0,0-1 0,0 1 0,0 0 0,0 1 0,1 0-1,-1 0 1,11 0 0,-18 2 37,0-1 0,0 1 1,0 1-1,0-1 0,1 0 0,-1 0 0,0 0 1,0 0-1,0 1 0,0-1 0,0 0 0,0 1 0,0-1 1,0 1-1,0-1 0,-1 1 0,1 0 0,0-1 1,0 1-1,0 0 0,0 0 0,-1-1 0,1 1 0,0 0 1,-1 0-1,1 0 0,-1 0 0,1 0 0,-1 0 1,1 2-1,1 35 1190,-3-34-1135,1-1 1,0 0-1,-1 1 1,2-1 0,-1 0-1,0 1 1,1-1-1,-1 0 1,2 4 0,-1-6-76,-1-1-1,0 0 1,1 1 0,-1-1 0,1 0 0,-1 0 0,1 1 0,-1-1-1,1 0 1,-1 0 0,1 0 0,-1 0 0,1 0 0,-1 0 0,0 0-1,1 0 1,-1 0 0,1 0 0,-1 0 0,1 0 0,-1 0 0,1 0 0,-1 0-1,1 0 1,-1 0 0,1-1 0,-1 1 0,1 0 0,-1 0 0,0-1-1,1 1 1,0-1 0,14-9-415,104-99-8047,-81 74 4019,0-3-1297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1.568"/>
    </inkml:context>
    <inkml:brush xml:id="br0">
      <inkml:brushProperty name="width" value="0.025" units="cm"/>
      <inkml:brushProperty name="height" value="0.025" units="cm"/>
    </inkml:brush>
  </inkml:definitions>
  <inkml:trace contextRef="#ctx0" brushRef="#br0">92 0 20499,'0'0'2488,"-10"13"-374,0 0-1646,0 0 0,1 1 0,1 0-1,0 1 1,1 0 0,1 0 0,0 0 0,1 1 0,1 0-1,-3 20 1,6 17-273,3 1-1,10 68 1,-8-86-1339,-7-89 556,2 34 648,0 1 0,1-1 1,3-32-1,1 50-24,-1 0-1,1 0 1,-1 1 0,1-1 0,-1 1 0,1 0-1,-1 0 1,1 0 0,4 1 0,-2-1 33,2 0-44,-1 0 0,0-1 1,0 0-1,0-1 0,0 1 1,0-1-1,0 0 0,0-1 0,-1 0 1,1 0-1,-1 0 0,0-1 1,0 0-1,0 0 0,0-1 0,-1 1 1,0-1-1,1-1 0,-2 1 1,1-1-1,4-7 0,-3 4 133,-1 0 1,-1 0-1,0-1 0,0 1 1,-1-1-1,0 0 0,0 0 0,-1 0 1,-1 0-1,0 0 0,0-1 1,-1 1-1,0 0 0,-2-16 1,2 26-160,0-1 0,0 0 1,0 1-1,0-1 1,0 0-1,0 1 1,0-1-1,0 1 1,0-1-1,0 0 0,-1 1 1,1-1-1,0 0 1,0 1-1,0-1 1,-1 1-1,1-1 0,0 1 1,-1-1-1,1 1 1,0-1-1,-1 1 1,1-1-1,-1 1 1,1-1-1,-1 1 0,1 0 1,-1-1-1,1 1 1,-1 0-1,0-1 1,1 1-1,-1 0 0,1 0 1,-1 0-1,0-1 1,1 1-1,-1 0 1,1 0-1,-1 0 1,0 0-1,1 0 0,-1 0 1,0 0-1,1 0 1,-1 1-1,1-1 1,-1 0-1,0 0 0,1 0 1,-1 1-1,0-1 1,-1 2-18,-1-1 0,1 1 1,0 0-1,0 0 0,0 0 1,0 0-1,0 0 0,0 0 1,1 1-1,-3 3 0,-6 12 37,1 1 0,1 0 0,1 1 0,0 0 0,2 0 0,0 0 0,1 1 0,-2 39 0,6-58-17,0-1 0,0 0 0,0 0 0,0 0 0,0 1-1,0-1 1,0 0 0,1 0 0,-1 0 0,0 0 0,1 0 0,-1 1 0,1-1 0,-1 0-1,1 0 1,0 0 0,-1 0 0,1 0 0,0-1 0,0 1 0,0 0 0,-1 0-1,1 0 1,0-1 0,0 1 0,2 1 0,0-1 1,-1-1 0,1 1 0,-1-1 0,1 0 0,-1 0 0,1 0 0,-1 0 0,1 0 0,0 0 0,-1 0 0,1-1 0,2 0 0,5-3 2,0 1 1,0-1-1,-1 0 1,1-1-1,11-8 1,62-48-1314,-82 95 550,-2-31 759,1 0 1,0 0-1,0 0 0,0 0 1,1 0-1,-1 0 0,1 0 1,0 0-1,-1 0 0,1 0 0,1 0 1,-1 0-1,3 5 0,-2-7 14,0 0 0,-1 0-1,1 0 1,0 0-1,0 0 1,0-1-1,0 1 1,0 0 0,0-1-1,0 0 1,0 1-1,0-1 1,0 0 0,0 0-1,0 0 1,0 0-1,0 0 1,0-1-1,1 1 1,-1-1 0,0 1-1,-1-1 1,4-1-1,3-1 41,0-1 0,0 0 0,0 0-1,0-1 1,0 0 0,11-11 0,-14 11-201,1 0 0,-1 1 1,1 0-1,-1 0 0,1 0 1,0 1-1,0 0 0,1 0 0,-1 0 1,1 1-1,-1 0 0,12-1 1,-18 3 119,1 1 1,0-1-1,-1 1 1,1 0-1,-1-1 1,1 1-1,0 0 1,-1 0-1,1 0 1,-1-1-1,0 1 1,1 0-1,-1 0 1,0 0-1,0 0 1,1 0-1,-1 0 1,0-1-1,0 1 1,0 0-1,0 0 1,0 0 0,0 0-1,0 1 1,-1 36 169,1-28-94,-1 38 81,0-23 317,0 0 0,2 0 0,0 0 0,2 1 0,1-1 0,13 44 0,-11-58-370,-3-13 52,-6-20 46,-2 12-176,1 1 0,-2 0 0,1 1 0,-1-1 0,-14-14 0,15 18 0,0 0 0,0-1 0,0 0 0,1 0 0,-1 0 0,2-1 0,-1 1 0,1-1 0,0 0 0,0 0 0,1 0 0,-4-15 0,7 20-21,-1 0 0,0 0 0,1 0 1,-1 0-1,1 0 0,0 0 0,0 1 0,0-1 0,0 0 0,0 0 1,0 1-1,0-1 0,1 0 0,-1 1 0,0-1 0,1 1 0,-1 0 1,1 0-1,0-1 0,-1 1 0,1 0 0,0 0 0,2-1 0,54-20-1376,-35 14 418,18-12-2902,2-5-2846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2.693"/>
    </inkml:context>
    <inkml:brush xml:id="br0">
      <inkml:brushProperty name="width" value="0.025" units="cm"/>
      <inkml:brushProperty name="height" value="0.025" units="cm"/>
    </inkml:brush>
  </inkml:definitions>
  <inkml:trace contextRef="#ctx0" brushRef="#br0">48 106 10794,'1'-19'-5162,"2"0"4232,1-6 4437,-8-11 6835,4 36-10238,0 0-1,0-1 1,0 1-1,0 0 1,0 0 0,0-1-1,0 1 1,0 0-1,0 0 1,0-1 0,-1 1-1,1 0 1,0 0 0,0-1-1,0 1 1,-1 0-1,1 0 1,0 0 0,0-1-1,0 1 1,-1 0-1,1 0 1,0 0 0,0 0-1,-1-1 1,1 1 0,0 0-1,0 0 1,-1 0-1,1 0 1,0 0 0,0 0-1,-1 0 1,1 0-1,0 0 1,-1 0 0,1 0-1,-1 0 1,-8 10 1320,-4 14-723,8-9-11,1 0 0,0 0 0,1 1 0,0-1 1,2 1-1,-1 29 0,2-44-679,0 0 0,0 0-1,0 0 1,0 0 0,0 0 0,1 0 0,-1 0-1,0 0 1,0-1 0,1 1 0,-1 0 0,0 0 0,1 0-1,-1 0 1,1 0 0,-1 0 0,1-1 0,0 1-1,-1 0 1,1 0 0,0-1 0,-1 1 0,1 0-1,0-1 1,0 1 0,1 0 0,0 0 15,0-1 0,0 1 0,0-1 1,0 0-1,0 0 0,0 0 0,0 0 0,0 0 0,1 0 0,-1 0 1,0-1-1,2 0 0,4-1 123,0-1 0,0 0 0,0-1 0,-1 1 1,11-8-1,57-54 386,-54 46-472,40-31 1,-61 50-63,1-1 0,0 1-1,0-1 1,-1 0 0,1 1 0,0 0 0,0-1 0,0 1 0,0 0 0,0-1 0,0 1 0,0 0 0,-1 0-1,1 0 1,0 0 0,0-1 0,0 2 0,0-1 0,0 0 0,0 0 0,0 0 0,0 0 0,0 0 0,0 1 0,0-1-1,0 0 1,-1 1 0,1-1 0,0 1 0,0-1 0,0 1 0,-1 0 0,1-1 0,0 1 0,0 0 0,-1-1 0,1 1-1,-1 0 1,1 0 0,-1-1 0,1 1 0,-1 0 0,1 0 0,-1 0 0,0 0 0,1 0 0,-1 0 0,0 0-1,0-1 1,0 3 0,3 9 119,0 1 1,-2-1-1,2 18 0,-1-6-12,-2-22-104,0 0 0,0-1 0,1 1 0,-1 0 0,0-1 0,1 1 0,-1 0 0,1-1 0,0 1 0,0-1 0,-1 1 0,1-1 0,0 0 0,0 1 0,1-1 1,-1 0-1,0 1 0,0-1 0,0 0 0,1 0 0,-1 0 0,1 0 0,-1 0 0,1-1 0,-1 1 0,1 0 0,-1-1 0,1 1 0,0-1 0,-1 1 0,1-1 0,0 0 0,-1 0 0,1 0 0,0 0 0,0 0 0,-1 0 0,1 0 0,0 0 0,-1-1 0,1 1 0,0-1 0,-1 1 0,1-1 1,-1 0-1,1 0 0,2-1 0,10-5 34,0-1 0,0-1 1,0 0-1,12-11 0,-14 11-28,13-11-865,35-25-4441,-55 42 4699,0 0 0,-1 1-1,1-1 1,1 1 0,-1 0-1,0 0 1,1 1 0,-1-1-1,0 1 1,8 0 0</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3.020"/>
    </inkml:context>
    <inkml:brush xml:id="br0">
      <inkml:brushProperty name="width" value="0.025" units="cm"/>
      <inkml:brushProperty name="height" value="0.025" units="cm"/>
    </inkml:brush>
  </inkml:definitions>
  <inkml:trace contextRef="#ctx0" brushRef="#br0">1 0 21044,'0'0'5381,"51"19"-5445,-9-12-993,1-1-2402,-2-2-4613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3.394"/>
    </inkml:context>
    <inkml:brush xml:id="br0">
      <inkml:brushProperty name="width" value="0.025" units="cm"/>
      <inkml:brushProperty name="height" value="0.025" units="cm"/>
    </inkml:brush>
  </inkml:definitions>
  <inkml:trace contextRef="#ctx0" brushRef="#br0">177 1 13325,'-9'0'6726,"4"0"-6355,-8-1 634,1 2 1,-1-1 0,0 2-1,0 0 1,-18 5-1,27-6-903,0 0 0,1 1 0,-1 0 0,1-1 0,-1 1 0,1 1 0,0-1 0,-1 0-1,1 1 1,0-1 0,1 1 0,-1 0 0,0 0 0,1 0 0,0 1 0,0-1 0,0 0 0,0 1-1,0-1 1,1 1 0,-1 0 0,1 0 0,0-1 0,0 1 0,0 5 0,0-3-61,0 0 1,1 0-1,0 0 0,0 0 1,0 0-1,1 0 0,-1 0 1,2 0-1,-1 0 0,1-1 1,-1 1-1,1 0 1,1-1-1,2 6 0,1-3-18,0 0 1,0-1-1,1 1 0,0-1 0,0-1 1,1 1-1,15 9 0,1 1-174,0 0 0,-1 2 1,39 40-1,-55-50 124,0 0 0,0 1 0,-1-1 0,0 1 0,0 1-1,-2-1 1,1 1 0,-1-1 0,-1 1 0,1 0 0,-2 1 0,0-1 0,1 14 0,-2-15 116,-1 1-1,0 0 1,0-1 0,-1 1 0,-1-1 0,1 1 0,-2-1-1,1 1 1,-7 14 0,7-21 13,0-1 1,0 1-1,-1-1 0,1 0 1,-1 1-1,0-1 0,1 0 1,-1 0-1,-1-1 0,1 1 0,0-1 1,-1 1-1,1-1 0,-1 0 1,0-1-1,1 1 0,-1 0 1,0-1-1,0 0 0,0 0 0,0 0 1,0-1-1,0 1 0,-1-1 1,1 0-1,0 0 0,-6-1 1,4 0-99,1-1 1,-1 1 0,1-1 0,-1 0 0,1-1 0,0 1 0,0-1-1,0 0 1,0 0 0,0 0 0,1-1 0,-1 0 0,1 0 0,0 0-1,0 0 1,0-1 0,1 1 0,0-1 0,0 0 0,0 0 0,-4-10-1,1 0-7,0 0 0,0 0 0,2 0 0,0 0 0,0-1 0,-2-31 0,6 38-22,0 0-1,0-1 1,1 1 0,0-1-1,0 1 1,1 0 0,1 0-1,-1 0 1,1 0-1,1 0 1,8-15 0,-3 11-188,0 1 0,0 1 0,1 0 1,1 0-1,0 1 0,22-17 0,20-13-3417,1-4-3021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5.219"/>
    </inkml:context>
    <inkml:brush xml:id="br0">
      <inkml:brushProperty name="width" value="0.025" units="cm"/>
      <inkml:brushProperty name="height" value="0.025" units="cm"/>
    </inkml:brush>
  </inkml:definitions>
  <inkml:trace contextRef="#ctx0" brushRef="#br0">0 143 5862,'0'0'16308,"10"0"-15357,689 39 2023,-128-3-2308,748-27 884,-1038-10-1317,665-35 1324,-396 9-1480,2512-45 494,-2960 73-539,0-5 0,192-32 0,-286 35-752,19-9 1966,-22 4-3891,-3-4-3900,3-4-5130,2 3 1169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2.457"/>
    </inkml:context>
    <inkml:brush xml:id="br0">
      <inkml:brushProperty name="width" value="0.025" units="cm"/>
      <inkml:brushProperty name="height" value="0.025" units="cm"/>
    </inkml:brush>
  </inkml:definitions>
  <inkml:trace contextRef="#ctx0" brushRef="#br0">41 0 11275,'0'0'1564,"0"13"1634,15 361 4209,-12-311-6663,8 93-547,-1-44-125,-11 214 1,-31-130 549,0-4 112,18 288 796,14-380-733,20 70-84,-18-159-700,-4-79-1532,-6-3-3688,-4 5-3361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3.209"/>
    </inkml:context>
    <inkml:brush xml:id="br0">
      <inkml:brushProperty name="width" value="0.025" units="cm"/>
      <inkml:brushProperty name="height" value="0.025" units="cm"/>
    </inkml:brush>
  </inkml:definitions>
  <inkml:trace contextRef="#ctx0" brushRef="#br0">24 76 17681,'0'0'1911,"4"-9"379,-2 3-1922,0 0 0,1 0-1,-1 1 1,1-1 0,1 1 0,5-8-1,-7 11-281,0 0-1,-1 1 1,1-1 0,0 1-1,0-1 1,0 1-1,0 0 1,0 0-1,1-1 1,-1 2 0,0-1-1,0 0 1,1 0-1,-1 1 1,0-1 0,1 1-1,-1 0 1,1 0-1,-1-1 1,1 2-1,-1-1 1,0 0 0,1 0-1,-1 1 1,3 0-1,-3 0-76,-1 0 1,1 0-1,-1 0 0,1 0 0,-1 0 0,0 0 0,0 1 0,1-1 1,-1 0-1,0 1 0,0-1 0,0 1 0,0-1 0,0 1 1,-1-1-1,1 1 0,0 0 0,-1-1 0,1 1 0,-1 0 0,0 0 1,1-1-1,-1 1 0,0 0 0,0 0 0,-1 3 0,-5 50 155,0-36-122,-2-1 1,0 0-1,-1 0 0,-20 31 0,20-37 169,0 1 0,1 1 0,1-1 0,0 1 1,1 1-1,0-1 0,1 1 0,1 0 0,-3 19 0,7-32-203,0-1-1,0 0 1,0 0-1,0 0 0,0 0 1,0 0-1,1 0 1,-1 0-1,0 1 0,1-1 1,-1 0-1,0 0 0,1 0 1,-1 0-1,1 0 1,0 0-1,-1-1 0,1 1 1,0 0-1,0 0 1,-1 0-1,1 0 0,0-1 1,0 1-1,0 0 0,0-1 1,0 1-1,0-1 1,0 1-1,0-1 0,0 0 1,0 1-1,0-1 0,0 0 1,0 0-1,0 0 1,1 1-1,-1-1 0,0 0 1,0-1-1,0 1 1,1 0-1,6-1-75,-1 0 0,0 0 0,0 0 0,1-1 0,11-5 0,2-2-1168,-1-2 0,30-18-1,35-35-6991,-29 13-2337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3.552"/>
    </inkml:context>
    <inkml:brush xml:id="br0">
      <inkml:brushProperty name="width" value="0.025" units="cm"/>
      <inkml:brushProperty name="height" value="0.025" units="cm"/>
    </inkml:brush>
  </inkml:definitions>
  <inkml:trace contextRef="#ctx0" brushRef="#br0">141 47 13837,'0'0'5568,"-12"9"-2344,-3 4-2358,0 0-1,1 1 0,-20 26 1,28-32-605,0 0 1,1 0-1,0 1 0,0 0 1,1 0-1,0 0 1,0 0-1,1 1 0,1-1 1,-4 20-1,6-27-258,0-1 0,0 0 0,0 0 0,0 1 0,0-1 0,0 0 0,0 1 0,0-1 0,1 0 0,-1 0 0,0 1 0,1-1 0,-1 0 0,1 0 0,-1 0 0,1 0 1,0 0-1,-1 0 0,1 0 0,0 0 0,0 0 0,0 0 0,0 0 0,0 0 0,0 0 0,0-1 0,0 1 0,0 0 0,0-1 0,0 1 0,0-1 0,0 1 0,1-1 0,-1 1 0,0-1 0,0 0 0,1 0 0,-1 0 0,0 0 0,0 0 0,1 0 0,-1 0 0,0 0 0,1 0 0,-1 0 0,0-1 0,0 1 0,0-1 0,1 1 0,0-1 0,5-1-6,0-1 0,0 1 0,-1-1-1,1 0 1,-1 0 0,0-1-1,11-8 1,-8 3 18,-1 0 1,0-1-1,0 1 0,-1-1 1,-1-1-1,0 1 0,0-1 0,4-12 1,-7 15 70,0 1 1,-1-1 0,0 0 0,0 0-1,-1 0 1,0-1 0,0 1 0,-1 0-1,0 0 1,0 0 0,-1-1 0,-3-15-1,3 23-54,1-1 0,0 1 0,-1-1 0,1 0 0,-1 1 0,0-1-1,1 1 1,-1-1 0,0 1 0,0 0 0,0-1 0,0 1 0,0 0 0,0 0-1,-1-1 1,1 1 0,0 0 0,-1 0 0,1 1 0,-3-2 0,3 1-24,0 1 0,-1 0 0,1 0 1,-1 0-1,1 0 0,0 0 0,-1 0 1,1 1-1,0-1 0,-1 0 0,1 1 1,0-1-1,-1 1 0,1-1 0,0 1 1,0 0-1,-1-1 0,-1 3 0,-2 1-29,1 0 0,-1 1 0,1-1-1,0 1 1,0 0 0,0 0 0,1 1 0,0-1 0,-3 7-1,3-5-279,0 1 0,0 0 0,1-1 0,0 1 0,1 0 0,-1 11 0,2-17-2,0 0 1,0 0-1,0 0 1,1 0-1,-1-1 1,0 1-1,1 0 1,0 0-1,-1 0 1,1-1-1,0 1 1,0 0-1,2 2 1,-2-3-149,0 0 1,1 1-1,-1-1 1,0 0-1,1 0 1,-1-1 0,1 1-1,0 0 1,-1 0-1,1-1 1,0 1-1,-1-1 1,1 1-1,0-1 1,0 0-1,-1 1 1,3-1-1,23 0-7679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3.927"/>
    </inkml:context>
    <inkml:brush xml:id="br0">
      <inkml:brushProperty name="width" value="0.025" units="cm"/>
      <inkml:brushProperty name="height" value="0.025" units="cm"/>
    </inkml:brush>
  </inkml:definitions>
  <inkml:trace contextRef="#ctx0" brushRef="#br0">85 0 17617,'0'0'9993,"-37"52"-8616,23-19 225,0 3-353,0 0-512,8-3-545,6-4-192,0-9-448,8-9-834,8-6-607,5-5-738,-1-4-704,0-13-769,-1-6-2370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4.283"/>
    </inkml:context>
    <inkml:brush xml:id="br0">
      <inkml:brushProperty name="width" value="0.025" units="cm"/>
      <inkml:brushProperty name="height" value="0.025" units="cm"/>
    </inkml:brush>
  </inkml:definitions>
  <inkml:trace contextRef="#ctx0" brushRef="#br0">70 165 14382,'0'0'7858,"-9"9"-5557,3-3-2117,1-2 44,0 1-1,1-1 1,-1 1 0,1 0 0,0 0-1,0 1 1,1-1 0,-1 1-1,1 0 1,0 0 0,1 0-1,0 0 1,0 0 0,0 0-1,-1 8 1,4-13-240,-1 0-1,1 0 1,0-1-1,0 1 1,-1 0-1,1-1 1,0 1-1,0 0 1,0-1-1,0 1 1,0-1-1,0 0 1,0 1-1,0-1 1,0 0-1,0 1 1,0-1-1,0 0 1,0 0-1,0 0 1,0 0-1,0 0 1,0 0-1,0 0 1,0 0-1,0-1 1,0 1-1,0 0 1,0-1-1,0 1 1,1-1-1,36-9-1007,-15 0 230,-17 6 703,1 1 0,-1 0 0,1 0 1,0 0-1,0 1 0,0 0 1,1 0-1,-1 1 0,0 0 1,1 0-1,11 1 0,-17 1 142,-1 0 0,1 0 1,0 0-1,-1 1 0,1-1 0,-1 0 0,1 1 0,-1-1 0,0 1 1,1-1-1,-1 1 0,0 0 0,0 0 0,0-1 0,0 1 1,-1 0-1,1 0 0,0 0 0,-1 0 0,1 0 0,-1 0 1,0 0-1,0 0 0,1 0 0,-1 0 0,-1 4 0,-2 56 2284,1-52-2067,-1 0 1,-1 0-1,0 0 0,0 0 1,0-1-1,-8 11 1,10-17-190,0 1 0,0-1 0,0 0 1,-1 0-1,1 0 0,-1 0 0,0 0 0,1 0 1,-1-1-1,-1 0 0,1 1 0,0-1 1,-1 0-1,1 0 0,-1-1 0,1 1 0,-1-1 1,0 0-1,-4 1 0,7-2-123,0 0 0,0 0-1,0-1 1,0 1 0,0 0 0,0-1-1,0 1 1,0 0 0,0-1-1,0 0 1,0 1 0,0-1 0,1 1-1,-1-1 1,0 0 0,0 1 0,1-1-1,-1 0 1,0 0 0,1 0 0,-1 0-1,1 0 1,-1 0 0,1 1 0,-1-1-1,1 0 1,0 0 0,-1-1 0,-6-36-2525,5 29 1669,-4-43-7243,2-76 1,4 62-1135</inkml:trace>
  <inkml:trace contextRef="#ctx0" brushRef="#br0" timeOffset="1">75 31 5830,'0'0'14061,"53"-16"-11819,-23 16-448,6 0-1154,8 0-512,7 0-1793,-2-14-5766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4.922"/>
    </inkml:context>
    <inkml:brush xml:id="br0">
      <inkml:brushProperty name="width" value="0.025" units="cm"/>
      <inkml:brushProperty name="height" value="0.025" units="cm"/>
    </inkml:brush>
  </inkml:definitions>
  <inkml:trace contextRef="#ctx0" brushRef="#br0">0 0 16303,'0'0'4949,"6"11"-3657,194 368 2943,-100-194-6081,-4 0-3858,-90-174 2576,-6-7-1634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5.266"/>
    </inkml:context>
    <inkml:brush xml:id="br0">
      <inkml:brushProperty name="width" value="0.025" units="cm"/>
      <inkml:brushProperty name="height" value="0.025" units="cm"/>
    </inkml:brush>
  </inkml:definitions>
  <inkml:trace contextRef="#ctx0" brushRef="#br0">0 304 13581,'0'0'2616,"1"10"-609,0-6-1825,-1 1 1,1 0-1,0-1 1,1 1-1,-1-1 1,1 1-1,0-1 1,0 1-1,0-1 1,0 0-1,1 0 1,0 0-1,0-1 1,0 1-1,0 0 0,1-1 1,-1 0-1,1 0 1,0 0-1,0 0 1,8 4-1,9 6 372,1-1 0,1-1 0,-1-1-1,2-1 1,-1-1 0,2 0 0,-1-2-1,0-1 1,1-2 0,29 2-1,-51-5-441,-1 0-1,1-1 1,-1 1-1,1-1 1,-1 0-1,1 0 1,-1 0-1,1 0 1,-1 0-1,0 0 1,0-1-1,0 1 1,0-1-1,0 0 1,0 1-1,0-1 1,0 0-1,0 0 1,-1 0-1,1 0 1,-1 0-1,0-1 1,0 1-1,1 0 1,-2-1-1,3-3 1,2-10 117,-1 1 1,0 0 0,1-21 0,-2 16-97,17-124 310,-6 35-1600,-1 36-3580,-8 52-2005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9.005"/>
    </inkml:context>
    <inkml:brush xml:id="br0">
      <inkml:brushProperty name="width" value="0.025" units="cm"/>
      <inkml:brushProperty name="height" value="0.025" units="cm"/>
    </inkml:brush>
  </inkml:definitions>
  <inkml:trace contextRef="#ctx0" brushRef="#br0">16 0 18610,'0'0'5701,"-15"89"-5092,15-33-257,10 1-256,7 1-32,2-4-384,5-4-1474,-2-14-2018,-7-7-2658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9.491"/>
    </inkml:context>
    <inkml:brush xml:id="br0">
      <inkml:brushProperty name="width" value="0.025" units="cm"/>
      <inkml:brushProperty name="height" value="0.025" units="cm"/>
    </inkml:brush>
  </inkml:definitions>
  <inkml:trace contextRef="#ctx0" brushRef="#br0">7 314 13068,'-2'-12'5104,"2"7"-4730,-2-2-6,1 0-1,1 0 1,-1 0 0,1 0 0,0 0-1,1-1 1,-1 1 0,2 0-1,-1 1 1,1-1 0,0 0-1,0 0 1,1 1 0,0-1-1,0 1 1,7-11 0,5 1-195,1 0 1,1 1-1,0 0 1,1 1-1,0 1 1,1 1-1,1 1 1,0 1-1,1 0 1,-1 1-1,2 2 1,-1 0-1,38-6 1,-57 12-177,-1 1 1,1 0-1,-1-1 1,1 1-1,-1 0 1,1 0-1,-1 0 1,1 0-1,-1 1 1,1-1-1,-1 0 1,1 1-1,-1-1 1,1 1 0,-1-1-1,0 1 1,1-1-1,-1 1 1,0 0-1,1 0 1,-1 0-1,0 0 1,0 0-1,0 0 1,0 0-1,1 2 1,-1-1 2,0 1 1,0-1 0,0 1-1,-1-1 1,1 1-1,-1-1 1,0 1 0,0 0-1,0-1 1,0 1-1,0-1 1,0 1 0,-2 5-1,-2 6 67,-1 0 1,0 0-1,-1-1 0,-10 18 0,-53 71 711,48-73-281,0 0 0,-21 44 0,41-73-495,0 1 0,1 0-1,-1-1 1,1 1 0,-1 0 0,1-1 0,0 1-1,-1 0 1,1 0 0,0-1 0,-1 1-1,1 0 1,0 0 0,0 0 0,0-1 0,-1 1-1,1 0 1,0 0 0,0 0 0,0-1-1,0 1 1,1 0 0,-1 0 0,0 0-1,0 0 1,0-1 0,1 1 0,-1 0 0,0 0-1,1-1 1,-1 1 0,1 0 0,-1-1-1,1 1 1,-1 0 0,1-1 0,-1 1-1,1-1 1,0 1 0,-1-1 0,1 1 0,0-1-1,-1 1 1,1-1 0,0 0 0,0 1-1,-1-1 1,1 0 0,0 0 0,0 1 0,0-1-1,0 0 1,-1 0 0,1 0 0,0 0-1,0 0 1,0 0 0,-1 0 0,1 0-1,0-1 1,1 1 0,11-2-29,0-1-1,-1 0 1,16-5 0,-15 4-65,9-4-329,0 2-1,1 0 0,0 1 0,0 2 1,0 0-1,1 2 0,23 1 1,-45 0 372,1 0 1,0 1 0,0-1-1,0 1 1,-1 0 0,1 0 0,0 0-1,-1 0 1,1 1 0,-1-1 0,1 1-1,-1-1 1,1 1 0,-1 0 0,0 0-1,0 0 1,0 0 0,0 0-1,2 4 1,-2-2 40,0 1 1,0-1-1,0 0 0,-1 1 0,0-1 1,0 1-1,0-1 0,0 1 0,-1 0 0,0-1 1,0 7-1,-1 0 201,-1 1 1,0-1-1,0 0 1,-1 0-1,0 0 0,-1 0 1,-1 0-1,1-1 1,-8 12-1,-1-4 248,0-1 0,-1-1 1,-1 0-1,0-1 0,-1 0 0,-26 18 0,29-24-214,1-1 0,-1-1 0,0 0 0,-1-1 0,0 0 0,0-1-1,0 0 1,-1-1 0,1-1 0,-19 2 0,32-5-246,0 1 0,-1-1 0,1 0 0,0 0 0,-1 0 0,1 1-1,0-1 1,0 0 0,-1-1 0,1 1 0,0 0 0,-1 0 0,1 0 0,0-1 0,0 1 0,-1-1 0,1 1 0,0-1-1,0 1 1,0-1 0,0 0 0,-1 0 0,1 0 0,0 1 0,0-1 0,1 0 0,-1 0 0,0 0 0,0 0 0,0 0 0,1-1-1,-1 1 1,0 0 0,1 0 0,-1 0 0,1-1 0,0 1 0,-1 0 0,1 0 0,0-1 0,0 1 0,0 0 0,0-3 0,0-1-160,1 1 0,0 0 0,1-1 1,-1 1-1,1 0 0,0 0 0,0-1 1,0 2-1,0-1 0,1 0 1,5-6-1,16-13-2409,0 1 0,2 1-1,0 2 1,34-20 0,-34 22-102,31-21-5088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29.836"/>
    </inkml:context>
    <inkml:brush xml:id="br0">
      <inkml:brushProperty name="width" value="0.025" units="cm"/>
      <inkml:brushProperty name="height" value="0.025" units="cm"/>
    </inkml:brush>
  </inkml:definitions>
  <inkml:trace contextRef="#ctx0" brushRef="#br0">133 53 15054,'0'0'9204,"-9"-4"-6578,3 1-2317,5 2-260,-1 0 0,1-1 0,-1 1 0,0 1 0,1-1 0,-1 0 1,0 0-1,0 0 0,1 1 0,-1-1 0,0 1 0,0 0 0,0 0 1,0-1-1,0 1 0,1 0 0,-1 0 0,0 1 0,0-1 0,0 0 1,0 1-1,0-1 0,0 1 0,1-1 0,-1 1 0,0 0 1,1 0-1,-1 0 0,0 0 0,1 0 0,-1 0 0,1 0 0,-1 1 1,-1 1-1,-4 6 131,1 1-1,0-1 1,0 1 0,1 0 0,0 1 0,1-1 0,0 1-1,1 0 1,0 0 0,1 0 0,0 0 0,0 0 0,1 1-1,1-1 1,1 17 0,0-27-173,-1 1 0,1 0 0,-1-1 0,1 1 0,0-1 0,0 1 0,-1-1 0,1 0 0,0 1 0,0-1-1,1 0 1,-1 1 0,0-1 0,0 0 0,1 0 0,-1 0 0,0 0 0,1 0 0,-1-1 0,1 1 0,-1 0 0,1-1 0,0 1 0,-1-1 0,1 1 0,0-1 0,-1 0 0,1 0 0,0 0-1,-1 0 1,1 0 0,0 0 0,-1 0 0,4-1 0,1 0 21,0 0-1,0 0 1,-1 0-1,1-1 1,0 0 0,0 0-1,-1-1 1,10-5-1,-8 3-5,1-1-1,-1 0 1,0-1-1,0 1 1,0-1-1,-1-1 0,0 1 1,-1-1-1,0 0 1,0 0-1,-1-1 1,6-13-1,-5 5 9,-1 1-1,0-1 1,-1 1-1,-1-1 1,0 0-1,-2-20 1,-9 89-30,8-35 0,0-2 0,0 1 0,1-1 0,0 1 0,2 0 0,0-1 0,5 20 0,-6-32 0,0 0 0,0 0 0,1 0 0,-1 0 0,1-1 0,-1 1 0,1 0 0,0-1 0,0 0 0,0 1 0,1-1 0,-1 0 0,0 0 0,1 0 0,4 2 0,-3-2 0,0-1 0,0 0 0,0 0 0,1 0 0,-1 0 0,0 0 0,1-1 0,-1 0 0,1 0 0,-1 0 0,0-1 0,1 1 0,-1-1 0,5-2 0,-3 2-425,0-1-1,0 0 1,0-1-1,-1 1 1,1-1-1,-1 0 1,0-1 0,9-7-1,-9 7-458,-1 0 0,1 0 0,-1-1 0,0 0 0,-1 0 0,1 0 1,-1 0-1,0 0 0,0-1 0,-1 0 0,1 1 0,-1-1 0,-1 0 0,3-10 0,-2-15-13930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5.626"/>
    </inkml:context>
    <inkml:brush xml:id="br0">
      <inkml:brushProperty name="width" value="0.025" units="cm"/>
      <inkml:brushProperty name="height" value="0.025" units="cm"/>
    </inkml:brush>
  </inkml:definitions>
  <inkml:trace contextRef="#ctx0" brushRef="#br0">0 0 16848,'0'0'7751,"11"6"-6267,46 16-875,2-2 0,114 24 0,61 18-194,-231-61-350,-1-1-1,0 1 0,1 0 0,-1 0 0,0 0 1,0 0-1,1 0 0,-1 1 0,0-1 0,0 0 1,0 1-1,0 0 0,-1 0 0,1-1 0,0 1 1,-1 0-1,1 0 0,-1 0 0,0 1 0,0-1 0,1 0 1,0 3-1,-2-2 16,0 0 0,0 0 0,0 0 0,-1 0 1,1 0-1,-1-1 0,1 1 0,-1 0 0,0 0 0,0-1 0,0 1 1,-1-1-1,1 1 0,0-1 0,-1 1 0,-2 2 0,-7 8 174,0-1 0,-1 0 0,-1 0-1,0-2 1,-15 11 0,-73 40-161,72-45-96,0 1 1,1 1-1,1 1 1,-45 43-1,55-35-862,16-27 791,1 0 0,0 1 1,-1-1-1,1 0 0,0 1 0,0-1 0,0 0 0,-1 1 0,1-1 0,0 1 1,0-1-1,0 0 0,0 1 0,0-1 0,-1 1 0,1-1 0,0 1 0,0-1 1,0 0-1,0 1 0,0-1 0,0 1 0,1-1 0,-1 1 0,0-1 0,0 0 1,0 1-1,0-1 0,0 1 0,1-1 0,-1 0 0,0 1 0,0-1 0,1 1 1,-1-1-1,0 0 0,0 0 0,1 1 0,-1-1 0,0 0 0,1 1 0,-1-1 0,1 0 1,-1 0-1,0 0 0,1 1 0,-1-1 0,1 0 0,-1 0 0,0 0 0,1 0 1,-1 0-1,1 0 0,-1 0 0,1 0 0,-1 0 0,1 0 0,-1 0 0,0 0 1,1 0-1,0 0 0,18-4-9343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0.190"/>
    </inkml:context>
    <inkml:brush xml:id="br0">
      <inkml:brushProperty name="width" value="0.025" units="cm"/>
      <inkml:brushProperty name="height" value="0.025" units="cm"/>
    </inkml:brush>
  </inkml:definitions>
  <inkml:trace contextRef="#ctx0" brushRef="#br0">0 1 9545,'0'0'256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0.536"/>
    </inkml:context>
    <inkml:brush xml:id="br0">
      <inkml:brushProperty name="width" value="0.025" units="cm"/>
      <inkml:brushProperty name="height" value="0.025" units="cm"/>
    </inkml:brush>
  </inkml:definitions>
  <inkml:trace contextRef="#ctx0" brushRef="#br0">0 173 9225,'1'0'270,"0"0"0,0 1 1,0-1-1,0 0 1,0 0-1,0 0 0,0 0 1,0 0-1,0 0 0,0 0 1,0 0-1,0 0 0,0 0 1,0 0-1,0-1 0,0 1 1,0 0-1,0-1 0,0 1 1,0-1-1,0 1 1,-1-1-1,1 1 0,0-1 1,0 0-1,-1 1 0,1-1 1,0 0-1,-1 0 0,2-1 1,-1-31 5589,-3-3-2970,3 31-2745,0 1 0,0-1 0,0 1 1,0 0-1,1-1 0,-1 1 0,1 0 1,0 0-1,1 0 0,-1 0 1,0 1-1,1-1 0,0 0 0,0 1 1,0 0-1,1 0 0,-1 0 0,1 0 1,-1 0-1,1 1 0,0 0 1,0-1-1,0 2 0,0-1 0,1 0 1,-1 1-1,0 0 0,1 0 0,-1 0 1,1 0-1,-1 1 0,8-1 0,-10 2-144,0-1 0,0 1 0,0 0 0,-1-1 0,1 1 0,0 0-1,0 0 1,-1 0 0,1 0 0,0 0 0,-1 0 0,1 1 0,-1-1-1,0 0 1,1 1 0,-1-1 0,0 1 0,0 0 0,0-1 0,0 1-1,0 0 1,0-1 0,-1 1 0,1 0 0,-1 0 0,1 0 0,-1 0-1,1 0 1,-1 0 0,0 0 0,0 3 0,1 5 53,-1-1 0,0 1 0,0 0 0,-1-1 1,-3 15-1,0-11 45,-1-1 1,0 0 0,-1 0-1,0 0 1,-1-1-1,-10 13 1,9-14-29,1 1 0,1-1 0,0 1 0,0 0 0,1 1 0,0-1 0,-4 17 0,9-27-71,0-1 0,0 0 0,0 1 0,0-1 0,0 1 0,0-1 0,0 1 0,0-1 0,0 0 0,0 1 0,0-1 0,0 1 0,0-1 0,0 0 0,0 1 0,0-1 0,1 1 0,-1-1 0,0 0 0,0 1 0,0-1 0,1 0 0,-1 1 0,0-1 0,1 0 0,-1 1 0,0-1 0,1 0 0,-1 0 0,0 1 0,1-1 0,-1 0 0,0 0 0,1 0 0,0 1 0,20-1 0,20-13 0,14-15-942,77-53 0,-121 71-2052,-9 4-785,-7 2-4524,-11 2-2443</inkml:trace>
  <inkml:trace contextRef="#ctx0" brushRef="#br0" timeOffset="1">47 203 12908,'0'0'9994,"71"-30"-9194,-28 12-383,3-1-321,0 0-1217,-5 1-1634,-5 1-3234,-9-1-866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0.907"/>
    </inkml:context>
    <inkml:brush xml:id="br0">
      <inkml:brushProperty name="width" value="0.025" units="cm"/>
      <inkml:brushProperty name="height" value="0.025" units="cm"/>
    </inkml:brush>
  </inkml:definitions>
  <inkml:trace contextRef="#ctx0" brushRef="#br0">29 39 6919,'0'0'8877,"-3"10"-6117,-1 5-2092,-1-2 119,1 1 1,0 0 0,1 0-1,1 0 1,0 1 0,1-1 0,0 1-1,3 22 1,-2-35-774,1 0 1,0-1-1,0 1 1,-1 0-1,1-1 1,1 1-1,-1 0 0,0-1 1,0 1-1,0-1 1,1 0-1,-1 1 1,1-1-1,-1 0 0,1 0 1,0 0-1,-1 0 1,1 0-1,0 0 1,0-1-1,-1 1 1,1-1-1,0 1 0,0-1 1,0 1-1,0-1 1,0 0-1,0 0 1,0 0-1,-1 0 0,1 0 1,0-1-1,3 0 1,-1 1 7,-1-1 1,1 0-1,0 0 1,-1 0 0,0 0-1,1-1 1,-1 1-1,0-1 1,1 0-1,-1 0 1,0 0-1,-1 0 1,1-1 0,0 1-1,-1-1 1,1 0-1,2-3 1,-1-2 132,-1-1 1,0 0 0,0 0-1,0 0 1,-1-1-1,-1 1 1,1-1 0,-2 1-1,1-1 1,-1 1-1,-1-1 1,0 1 0,0-1-1,-1 1 1,0 0 0,0 0-1,-1-1 1,0 2-1,-6-12 1,8 19-135,1 0-1,-1 1 1,1-1-1,-1 0 1,1 0-1,-1 1 1,0-1-1,0 0 1,1 1 0,-1-1-1,0 0 1,0 1-1,0-1 1,1 1-1,-1 0 1,0-1 0,0 1-1,0 0 1,0-1-1,0 1 1,0 0-1,0 0 1,0 0-1,0 0 1,0 0 0,0 0-1,-1 0 1,0 1-12,0 0 0,0 0 0,0-1 0,0 2 0,0-1 1,1 0-1,-1 0 0,0 1 0,1-1 0,-1 1 1,-2 2-1,-2 4-24,0 0 1,1 1 0,0-1-1,-5 13 1,5-1 107,5-19-280,-1-1-1,1 1 0,0 0 1,0-1-1,0 1 0,0 0 0,1 0 1,-1-1-1,0 1 0,0 0 1,0 0-1,0-1 0,1 1 0,-1 0 1,0-1-1,1 1 0,-1 0 1,1-1-1,-1 1 0,1-1 0,-1 1 1,1 0-1,0 0 0,0-1-254,1 1 1,0-1-1,0 0 0,-1 0 0,1 1 1,0-1-1,0 0 0,0-1 0,-1 1 1,1 0-1,0 0 0,0-1 0,-1 1 0,1-1 1,0 0-1,-1 1 0,1-1 0,-1 0 1,1 0-1,-1 0 0,3-2 0,24-17-6273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1.237"/>
    </inkml:context>
    <inkml:brush xml:id="br0">
      <inkml:brushProperty name="width" value="0.025" units="cm"/>
      <inkml:brushProperty name="height" value="0.025" units="cm"/>
    </inkml:brush>
  </inkml:definitions>
  <inkml:trace contextRef="#ctx0" brushRef="#br0">214 26 14414,'0'0'5039,"-10"-1"-864,4 0-3843,-1 1 1,1-1-1,-1 1 1,1 0-1,-1 1 1,1-1 0,-1 1-1,1 1 1,0-1-1,-1 1 1,1 0-1,0 1 1,0-1-1,0 1 1,1 0-1,-9 6 1,7-3-200,-1 0-1,1 1 1,0 0 0,1 0-1,0 0 1,0 1-1,0 0 1,1 0 0,0 1-1,1-1 1,0 1-1,0 0 1,1 0 0,0 1-1,0-1 1,1 1 0,1-1-1,-2 17 1,3-24-128,0 0 1,0 0-1,1 0 0,-1 0 1,0 0-1,1 0 1,-1 0-1,1-1 1,0 1-1,-1 0 0,1 0 1,0-1-1,0 1 1,0 0-1,0-1 1,1 1-1,-1-1 0,0 0 1,1 1-1,-1-1 1,1 0-1,2 2 1,-1-1 5,1-1 1,0 1 0,0-1-1,0 0 1,-1 0 0,1 0-1,1 0 1,-1-1 0,0 1-1,5-1 1,1-1 10,0 0 0,0 0 1,0 0-1,-1-2 0,1 1 1,-1-1-1,1 0 0,12-7 1,-13 4-2,1 0 1,-1-1-1,0 0 1,-1-1-1,0 0 1,0 0-1,0-1 1,-1 0-1,6-9 1,-10 12-5,1 0-1,-1 0 1,0 0-1,-1-1 1,0 1-1,0-1 1,0 1-1,0-1 1,-1 1-1,0-1 1,-1 0-1,0 0 1,0 0-1,0 1 1,-1-1-1,-1-8 1,1 12-11,0 1 0,0-1-1,0 1 1,0-1 0,-1 1 0,1 0 0,-1 0-1,1 0 1,-1-1 0,0 2 0,0-1 0,0 0 0,0 0-1,0 0 1,0 1 0,-1-1 0,1 1 0,0 0-1,-1 0 1,1 0 0,-1 0 0,1 0 0,-1 0-1,0 1 1,1-1 0,-1 1 0,0 0 0,1 0-1,-6 0 1,6 0-164,0 0 0,0 1-1,-1-1 1,1 1-1,0-1 1,0 1 0,0 0-1,0 0 1,0-1 0,0 2-1,0-1 1,0 0 0,0 0-1,0 1 1,-2 1 0,3-1-292,0 0 1,-1-1 0,1 1 0,0 0-1,0 0 1,1 0 0,-1 0 0,0 0-1,1 0 1,-1 0 0,1 0 0,-1 0 0,1 0-1,0 0 1,0 0 0,0 0 0,0 0-1,0 0 1,1 3 0,4 1-5706,9-5-2691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1.566"/>
    </inkml:context>
    <inkml:brush xml:id="br0">
      <inkml:brushProperty name="width" value="0.025" units="cm"/>
      <inkml:brushProperty name="height" value="0.025" units="cm"/>
    </inkml:brush>
  </inkml:definitions>
  <inkml:trace contextRef="#ctx0" brushRef="#br0">15 41 13581,'0'0'3619,"-2"-8"17,-8-25-652,9 68 312,0 18-2732,7-18-92,2-1 0,2 0 0,1 0 0,1-1 0,2 0 0,34 57 0,-48-89-453,0 0-1,1 0 1,-1 0-1,1 0 1,-1 0-1,1 0 1,0 0-1,0 0 1,-1 0 0,1 0-1,0 0 1,0-1-1,0 1 1,0 0-1,0 0 1,0-1 0,0 1-1,0-1 1,0 1-1,0-1 1,0 1-1,0-1 1,0 0-1,0 0 1,1 1 0,-1-1-1,0 0 1,0 0-1,0 0 1,0 0-1,1 0 1,-1-1 0,0 1-1,0 0 1,0 0-1,0-1 1,0 1-1,0-1 1,0 1-1,0-1 1,0 1 0,0-1-1,0 0 1,0 1-1,0-1 1,0 0-1,0 0 1,0 0 0,-1 0-1,1 0 1,0 0-1,-1 0 1,1-1-1,7-8 174,-1 0 1,0-1-1,9-20 0,-14 26-180,23-49-12,-3-2 0,24-91 0,-40 134-849,-2 17-1312,-3 22-3771,-8-4-1627,-3 2-4799</inkml:trace>
  <inkml:trace contextRef="#ctx0" brushRef="#br0" timeOffset="1">217 322 15375,'0'0'15118,"56"45"-14958,-27-53-320,0-3-3043,-3 1-4645,-2 1-7782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1.939"/>
    </inkml:context>
    <inkml:brush xml:id="br0">
      <inkml:brushProperty name="width" value="0.025" units="cm"/>
      <inkml:brushProperty name="height" value="0.025" units="cm"/>
    </inkml:brush>
  </inkml:definitions>
  <inkml:trace contextRef="#ctx0" brushRef="#br0">118 75 5445,'0'0'19229,"-9"-1"-17766,7 0-1408,0 1 1,0 0-1,-1-1 1,1 1-1,0 0 1,0 0-1,0 1 1,-1-1-1,1 0 1,0 1-1,0-1 1,0 1 0,-1 0-1,1-1 1,0 1-1,0 0 1,0 1-1,-3 1 1,1 1 96,0 1 1,1 0 0,-1 0-1,1 0 1,0 0 0,0 0-1,0 1 1,-1 5 0,-2 1 48,1-1 0,0 1 1,1 0-1,0 0 1,1 1-1,1-1 1,0 0-1,0 1 0,1 0 1,1 13-1,1-25-191,-1 0 0,0 1 0,1-1-1,-1 0 1,1 0 0,-1 0 0,1 0 0,-1 0 0,1 0-1,0 0 1,0 0 0,0 0 0,-1 0 0,1 0 0,0 0-1,0 0 1,0 0 0,0-1 0,0 1 0,1 0 0,-1-1-1,0 1 1,0-1 0,0 1 0,0-1 0,1 0-1,-1 0 1,0 1 0,0-1 0,1 0 0,-1 0 0,0 0-1,1 0 1,-1 0 0,0-1 0,0 1 0,0 0 0,1-1-1,-1 1 1,1-1 0,4 0 26,0-1 1,0 0-1,-1-1 1,1 1-1,-1-1 0,0 0 1,6-4-1,0-4-22,0 1 0,-1-1 0,-1-1 0,0 1 0,-1-2 0,0 1 0,-1-1 0,0 0 1,-1-1-1,0 1 0,-1-1 0,-1 0 0,0-1 0,-1 1 0,-1-1 0,0 1 0,-1-1 0,-1-23 0,-1 31-215,-2 12 126,-2 16 20,4-3 148,0 0-1,1 0 1,1 0 0,0 1 0,2-1-1,0 0 1,7 23 0,-8-35-268,1 0 1,0 0-1,0-1 1,0 1-1,0-1 0,1 1 1,0-1-1,0 0 1,1-1-1,5 6 1,-5-6-663,1 0 0,-1-1 0,1 0 0,0 0 0,-1 0 0,1-1 0,1 0 0,-1 0 0,0 0 1,0-1-1,13 1 0,23-1-13812</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3.498"/>
    </inkml:context>
    <inkml:brush xml:id="br0">
      <inkml:brushProperty name="width" value="0.025" units="cm"/>
      <inkml:brushProperty name="height" value="0.025" units="cm"/>
    </inkml:brush>
  </inkml:definitions>
  <inkml:trace contextRef="#ctx0" brushRef="#br0">28 217 15983,'-1'1'282,"0"-1"0,1 1 0,-1-1 0,0 0-1,0 1 1,0-1 0,0 0 0,1 0 0,-1 0 0,0 0-1,0 1 1,0-1 0,0 0 0,0 0 0,0-1 0,1 1 0,-1 0-1,0 0 1,0 0 0,0 0 0,0-1 0,1 1 0,-1-1-1,0 1 1,0 0 0,0-1 0,1 1 0,-1-1 0,0 1 0,1-1-1,-2-1 1,2 1-123,0-1 1,0 0-1,0 1 0,0-1 0,0 0 0,0 1 0,0-1 0,0 0 1,1 1-1,-1-1 0,1 0 0,-1 1 0,1-1 0,1-2 1,36-56 573,-23 41-592,0 2 0,33-29 0,-43 41-143,1 1 0,0-1 1,0 1-1,0 0 1,0 1-1,1 0 0,0 0 1,-1 0-1,1 1 0,0 0 1,0 0-1,0 0 1,9 0-1,-14 3-3,-1-1-1,1 0 1,-1 1 0,1-1-1,0 1 1,-1-1-1,1 1 1,-1 0 0,1 0-1,-1 0 1,0 0 0,1 0-1,-1 0 1,0 0-1,0 0 1,0 0 0,1 0-1,-1 1 1,0-1 0,-1 0-1,1 1 1,0-1 0,0 1-1,-1-1 1,1 1-1,-1 0 1,1-1 0,-1 1-1,1-1 1,-1 1 0,0 0-1,0-1 1,0 3-1,1 66 84,-2-59-42,-2 17 80,-2-1 0,0 0 0,-2 0 0,-1-1 0,-18 40 0,15-38 197,19-41-303,1-1 0,0 1 0,1 1 0,0 0 1,1 0-1,0 1 0,1 1 0,0-1 1,1 2-1,0 0 0,28-14 0,-38 21-15,-1 1 0,1 0 0,0 0 0,0 0 0,0 0 0,0 0 0,0 1 0,0-1 0,0 1 0,0 0-1,0 0 1,0 0 0,0 0 0,0 1 0,0-1 0,0 1 0,0 0 0,0-1 0,0 1 0,0 1 0,-1-1 0,1 0 0,0 1-1,-1-1 1,1 1 0,-1 0 0,0 0 0,1 0 0,-1 0 0,0 0 0,0 1 0,0-1 0,-1 1 0,1-1 0,0 1 0,-1-1-1,0 1 1,1 0 0,-1 0 0,0 0 0,-1 0 0,2 3 0,0 5 94,0 0 1,-1 1-1,0-1 0,-1 0 0,0 0 0,0 1 1,-1-1-1,-1 0 0,0 0 0,-5 16 1,1-12 69,0-1 1,-1 1 0,-1-2 0,0 1-1,-1-1 1,0 0 0,-1-1-1,-18 18 1,23-25-111,-1 1 0,1-1 0,-1 0 0,-1 0 0,1-1 0,-1 0 0,0 0 0,1-1 0,-2 1 1,1-1-1,0-1 0,-1 0 0,1 0 0,-1 0 0,1-1 0,-1 0 0,0 0 0,0-1 0,-8-1 0,14 1-61,-1-1 0,1 0-1,0 0 1,0 1 0,0-2 0,0 1-1,0 0 1,0 0 0,0-1 0,0 1 0,0-1-1,0 1 1,1-1 0,-1 0 0,1 0-1,-1 0 1,1 0 0,0 0 0,0 0-1,0 0 1,0 0 0,0 0 0,0-1 0,0 1-1,1 0 1,-1-1 0,1 1 0,0 0-1,0-1 1,0-3 0,0 1-156,0 0-1,0 0 1,0 0 0,1 1-1,0-1 1,0 0 0,0 0-1,0 1 1,1-1 0,0 0-1,0 1 1,0 0 0,1-1-1,2-3 1,14-13-6553,0-3-4858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4.655"/>
    </inkml:context>
    <inkml:brush xml:id="br0">
      <inkml:brushProperty name="width" value="0.025" units="cm"/>
      <inkml:brushProperty name="height" value="0.025" units="cm"/>
    </inkml:brush>
  </inkml:definitions>
  <inkml:trace contextRef="#ctx0" brushRef="#br0">0 226 13549,'0'0'9187,"1"11"-7580,1-1-1342,0-1-1,0 0 1,0 1-1,1-1 1,1 0-1,0-1 1,0 1-1,6 8 1,-9-14-229,1-1 0,-1 0 0,1 1 0,0-1 0,-1 0 1,1 0-1,0 0 0,0-1 0,0 1 0,1 0 1,-1-1-1,0 1 0,1-1 0,-1 0 0,1 0 0,-1 0 1,1 0-1,-1 0 0,1-1 0,0 1 0,-1-1 0,1 0 1,0 1-1,0-1 0,-1 0 0,1-1 0,0 1 1,-1 0-1,1-1 0,0 0 0,-1 1 0,1-1 0,-1 0 1,1 0-1,-1-1 0,1 1 0,-1 0 0,0-1 1,4-3-1,5-4-3,0-1 1,0 0 0,-1-1 0,-1-1-1,0 1 1,0-1 0,-1-1 0,-1 1 0,0-2-1,5-14 1,5-13-229,-3 0 0,11-49 0,-15 61 393,-12 64 319,0-4-346,-8 512 3182,13-537-3097,5-12-185,5-10-25,2-13-115,7-12-881,-2 20-3972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5.043"/>
    </inkml:context>
    <inkml:brush xml:id="br0">
      <inkml:brushProperty name="width" value="0.025" units="cm"/>
      <inkml:brushProperty name="height" value="0.025" units="cm"/>
    </inkml:brush>
  </inkml:definitions>
  <inkml:trace contextRef="#ctx0" brushRef="#br0">6 225 12716,'0'0'7591,"1"8"-5653,0-4-1717,6 27 1593,-7-30-1738,0-1 1,1 1 0,-1 0 0,1 0 0,0 0 0,-1-1-1,1 1 1,0 0 0,-1-1 0,1 1 0,0-1 0,0 1-1,-1-1 1,1 1 0,0-1 0,0 1 0,0-1 0,0 0-1,0 1 1,0-1 0,0 0 0,0 0 0,0 0-1,-1 0 1,1 0 0,0 0 0,0 0 0,0 0 0,0 0-1,0 0 1,0 0 0,0-1 0,0 1 0,0 0 0,0-1-1,0 1 1,1-1 0,3-2 73,0-1-1,0 1 1,-1-1 0,1 0-1,-1 0 1,1 0 0,-1 0 0,-1-1-1,1 0 1,-1 0 0,1 0-1,-1 0 1,-1-1 0,4-6-1,1-5 35,-1 0-1,0-1 0,4-26 1,-10 43-177,3-12 157,-1 0 0,-1 1-1,0-20 1,-1 30-120,-1 0 1,1 0 0,0 0-1,-1-1 1,1 1-1,-1 0 1,0 0 0,1 0-1,-1 0 1,0 0-1,0 0 1,-2-2 0,2 3-18,0 0 0,0 1 0,0-1 0,0 0 1,1 1-1,-1-1 0,0 1 0,0-1 0,-1 1 0,1 0 1,0-1-1,0 1 0,0 0 0,0 0 0,0 0 1,0 0-1,0 0 0,0 0 0,0 0 0,-1 0 0,1 0 1,0 0-1,0 0 0,0 1 0,-2 0 0,-1 1-16,0 0-1,0 1 0,1-1 1,-1 1-1,0 0 0,1 0 1,0 0-1,0 1 0,0-1 0,0 1 1,1-1-1,-1 1 0,1 0 1,0 0-1,0 0 0,-2 5 1,-24 73 27,28-80-33,-8 28 25,2 1 0,2 0 0,0 0 0,2 59 0,2-88-28,0 1 0,0-1 0,0 0 0,1 1 0,-1-1 0,0 0 0,1 0 0,0 1 0,0-1 0,-1 0 0,1 0 0,0 0 0,1 0 0,-1 0 0,0 0-1,2 2 1,-1-3-27,-1 0-1,0 0 0,0-1 1,0 1-1,0 0 0,1-1 1,-1 1-1,0-1 0,0 0 0,1 1 1,-1-1-1,0 0 0,1 0 1,-1 0-1,0 0 0,1 0 1,-1 0-1,0 0 0,1 0 0,1-1 1,3-1-166,-1 0 1,0-1-1,0 1 1,0-1-1,0 0 1,-1 0-1,1-1 1,-1 1-1,0-1 1,0 0-1,6-8 1,39-63-5051,-9-7-3371,-18 28-319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5.412"/>
    </inkml:context>
    <inkml:brush xml:id="br0">
      <inkml:brushProperty name="width" value="0.025" units="cm"/>
      <inkml:brushProperty name="height" value="0.025" units="cm"/>
    </inkml:brush>
  </inkml:definitions>
  <inkml:trace contextRef="#ctx0" brushRef="#br0">72 142 14350,'-1'8'4073,"-8"34"526,-23 62 0,2-10-1375,39-115-3215,1-1-1,0 1 0,2 1 1,0 0-1,2 0 1,25-28-1,-31 39-49,0 1 0,0 0 0,1 1 0,1-1 0,-1 2 0,1-1 0,12-5 1,-20 11 35,0-1 0,1 1 0,-1 0 0,0 0 0,1 0 0,-1 0 0,1 1 1,-1-1-1,1 1 0,-1-1 0,1 1 0,0 0 0,-1 0 0,1 0 0,-1 0 1,1 1-1,-1-1 0,1 1 0,0-1 0,-1 1 0,0 0 0,1 0 1,-1 0-1,1 0 0,-1 0 0,0 1 0,0-1 0,0 1 0,0-1 0,0 1 1,0 0-1,0 0 0,-1 0 0,1 0 0,0 0 0,-1 0 0,2 3 0,3 13 395,-1 0 0,0 0 0,-2 1 0,0 0 0,1 25 0,-4-43-354,0-37-36,-10-241 0,61 304-144,2-18-2999,2-14-7386,-15-11-4835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6.998"/>
    </inkml:context>
    <inkml:brush xml:id="br0">
      <inkml:brushProperty name="width" value="0.025" units="cm"/>
      <inkml:brushProperty name="height" value="0.025" units="cm"/>
    </inkml:brush>
  </inkml:definitions>
  <inkml:trace contextRef="#ctx0" brushRef="#br0">0 573 14157,'0'0'9866,"13"-7"-8500,19-13-831,-1-2 0,-1-2 0,-1 0 0,-2-2 0,46-53-1,114-171 662,-161 208-922,-18 27 30,2 0 0,0 1-1,13-15 1,-23 29-295,1 0-1,-1-1 1,0 1-1,0 0 1,0-1-1,0 1 1,1 0 0,-1 0-1,0-1 1,0 1-1,0 0 1,1 0-1,-1-1 1,0 1 0,0 0-1,1 0 1,-1 0-1,0 0 1,1-1 0,-1 1-1,0 0 1,0 0-1,1 0 1,-1 0-1,0 0 1,1 0 0,-1 0-1,0 0 1,1 0-1,-1 0 1,0 0-1,1 0 1,-1 0 0,0 0-1,1 0 1,-1 0-1,0 0 1,0 0 0,1 1-1,-1-1 1,0 0-1,1 0 1,-1 0-1,0 0 1,0 1 0,1-1-1,-1 0 1,0 0-1,0 1 1,0-1 0,1 0-1,-1 0 1,0 1-1,0-1 1,0 0-1,0 1 1,1-1 0,-1 0-1,0 0 1,0 1-1,0 0 1,2 24 25,-1-19 3,2 65 98,7 72 332,-7-123-411,1 0 0,0-1 0,1 1-1,15 35 1,-18-50-271,1 0-1,0 0 1,0-1 0,0 1-1,1 0 1,-1-1 0,1 0-1,0 0 1,0 0 0,1 0 0,-1-1-1,1 0 1,0 0 0,8 4-1,-2-2-808,0-2 0,1 1 0,-1-1-1,0-1 1,1 0 0,12 0 0,10 0-8308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5.833"/>
    </inkml:context>
    <inkml:brush xml:id="br0">
      <inkml:brushProperty name="width" value="0.025" units="cm"/>
      <inkml:brushProperty name="height" value="0.025" units="cm"/>
    </inkml:brush>
  </inkml:definitions>
  <inkml:trace contextRef="#ctx0" brushRef="#br0">1 162 9865,'0'0'18418,"70"5"-17682,-34-27-447,7-7-193,1-5-641,-1-6-3555,-6-2-4227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6.518"/>
    </inkml:context>
    <inkml:brush xml:id="br0">
      <inkml:brushProperty name="width" value="0.025" units="cm"/>
      <inkml:brushProperty name="height" value="0.025" units="cm"/>
    </inkml:brush>
  </inkml:definitions>
  <inkml:trace contextRef="#ctx0" brushRef="#br0">39 111 21845,'0'0'6870,"-7"14"-6517,1 1-240,1-1 0,1 1 0,0 1 1,0-1-1,2 1 0,0-1 0,1 1 1,0 0-1,1-1 0,1 1 0,1 0 1,0-1-1,5 19 0,0-12-20,0 0-1,21 39 1,-23-52-82,0 0-1,0-1 1,1 0 0,0 0-1,1 0 1,0 0 0,0-1-1,0-1 1,11 8-1,-18-14 5,0 1 0,1-1 0,-1 0 0,0 0 0,1 1 0,-1-1 0,0 0 0,1 0 1,-1 1-1,1-1 0,-1 0 0,0 0 0,1 0 0,-1 0 0,1 0 0,-1 0 0,1 0 0,-1 1 0,0-1 0,1 0 0,-1-1 0,1 1 0,-1 0 0,1 0 0,-1 0 0,0 0 0,1 0 0,-1 0 0,1 0 0,-1-1 0,0 1 0,1 0 0,-1 0 0,1-1 0,2-16 235,-10-24-54,2 28-205,-1 0 0,1 1 1,-2 0-1,0 0 0,0 0 1,-1 1-1,-1 1 0,0-1 0,0 1 1,-17-14-1,25 23 5,-1 0-1,1 0 1,0 0 0,-1 1 0,1-1-1,-1 0 1,1 1 0,-1-1-1,1 1 1,-1-1 0,0 1 0,1-1-1,-1 1 1,0 0 0,1 0 0,-3 0-1,3 0 7,1 1 0,-1-1 0,0 0 0,1 0 0,-1 1 0,0-1 0,1 0 0,-1 1 0,0-1 0,1 1 0,-1-1 0,1 1 0,-1-1 0,1 1 0,-1-1 0,1 1 0,-1-1 0,1 1 0,0 0 0,-1-1-1,1 1 1,0 0 0,-1-1 0,1 2 0,0 0 0,-1-1-1,1 0 0,0 1 1,0-1-1,1 1 0,-1-1 1,0 1-1,0-1 0,1 0 1,-1 1-1,0-1 0,1 0 1,0 1-1,-1-1 0,1 0 0,0 0 1,0 1-1,-1-1 0,1 0 1,0 0-1,0 0 0,0 0 1,0 0-1,0 0 0,1 0 1,-1-1-1,0 1 0,0 0 1,1-1-1,-1 1 0,0 0 1,1-1-1,1 1 0,5 0 1,1 0 0,0 0-1,-1-1 1,1 0 0,0 0-1,-1-1 1,1 0 0,-1-1-1,1 0 1,-1 0 0,1-1-1,-1 0 1,0 0 0,-1-1-1,1 0 1,14-10 0,-12 8-12,0-1 0,-1-1 0,1 0 0,-1 0 0,-1-1 0,1 0 0,-2 0 0,1-1 0,-1 0 0,-1 0 0,9-17 0,-14 21 39,1 0 0,-1-1-1,0 1 1,-1 0-1,0-11 1,1 16-25,-1 0 1,0 1-1,0-1 0,0 1 1,0-1-1,0 0 1,0 1-1,0-1 0,0 0 1,0 1-1,0-1 1,0 0-1,0 1 0,0-1 1,0 0-1,-1 1 1,1-1-1,0 1 0,0-1 1,-1 1-1,1-1 0,0 0 1,-1 1-1,1-1 1,-1 1-1,1-1 0,-1 1 1,1 0-1,-1-1 1,1 1-1,-1-1 0,1 1 1,-1 0-1,1 0 0,-1-1 1,0 1-1,1 0 1,-1 0-1,1 0 0,-1-1 1,0 1-1,1 0 1,-1 0-1,0 0 0,1 0 1,-1 0-1,0 0 1,1 0-1,-1 1 0,0-1 1,1 0-1,-1 0 0,1 0 1,-1 1-1,0-1 1,1 0-1,-1 1 0,1-1 1,-1 0-1,1 1 1,-1-1-1,1 1 0,-1-1 1,1 1-1,0-1 0,-1 1 1,0 0-1,-3 4 15,0 0 1,0 0-1,1 1 0,0-1 0,0 1 1,0 0-1,0 0 0,1 0 0,0 0 1,1 0-1,-2 9 0,-1 4 55,1 0 1,-1 32-1,4-50-74,0 0 0,0-1 0,0 1 0,0 0 0,0-1 0,0 1 0,0 0 0,0-1 0,0 1 0,0 0 0,0-1 0,0 1 0,1 0 0,-1-1 0,0 1 0,0 0 0,1-1 0,-1 1 0,1-1 0,-1 1 0,0 0 0,1-1 0,-1 1 0,1-1 0,-1 1 0,1-1 0,-1 0 0,1 1 0,-1-1 0,1 1 0,0-1 0,-1 0 0,2 1 0,-1-1 0,1-1 0,0 1 0,-1 0 0,1 0 0,0-1 0,-1 1 0,1-1 0,-1 0 0,1 0 0,0 1 0,-1-1 0,0 0 0,2-1 0,43-39 0,-45 40 0,35-39 0,-21 23 0,0 1 0,1 0 0,0 1 0,1 0 0,37-23 0,-52 37 0,-1 0 0,0 0 0,1 0 0,-1 0 0,1 0 0,-1 1 0,1-1 0,-1 0 0,1 1 0,0-1 0,-1 1 0,1 0 0,0-1 0,-1 1 0,1 0 0,0 0 0,0 0 0,-1 0 0,1 0 0,0 1 0,-1-1 0,1 1 0,0-1 0,-1 1 0,1-1 0,-1 1 0,1 0 0,-1 0 0,1 0 0,-1-1 0,1 2 0,1 0 0,-1 3 0,1 0 0,-1 0 0,1 0 0,-2 0 0,1 0 0,0 1 0,-1-1 0,1 7 0,8 27 0,-10-38 0,0 0 0,1-1 0,-1 1 0,1-1 1,-1 1-1,0 0 0,1-1 0,-1 1 0,1-1 0,-1 1 0,1-1 0,0 1 1,-1-1-1,1 1 0,-1-1 0,1 0 0,0 1 0,-1-1 0,1 0 0,0 0 1,0 1-1,-1-1 0,1 0 0,0 0 0,-1 0 0,1 0 0,0 0 0,0 0 1,-1 0-1,1 0 0,0 0 0,0 0 0,-1-1 0,1 1 0,0 0 0,-1 0 0,1-1 1,0 1-1,-1 0 0,1-1 0,0 1 0,-1-1 0,1 1 0,-1 0 0,1-1 1,-1 0-1,1 1 0,-1-1 0,1 1 0,-1-1 0,1 0 0,-1 0 0,33-40-16,-28 33-1,64-78-4252,3 1-9052,-48 57 5442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37.112"/>
    </inkml:context>
    <inkml:brush xml:id="br0">
      <inkml:brushProperty name="width" value="0.025" units="cm"/>
      <inkml:brushProperty name="height" value="0.025" units="cm"/>
    </inkml:brush>
  </inkml:definitions>
  <inkml:trace contextRef="#ctx0" brushRef="#br0">89 338 12780,'0'0'11937,"-9"10"-9743,3-5-1956,-40 42 1809,43-44-1930,1 0 1,-1 1 0,1-1 0,-1 1 0,1 0-1,0-1 1,0 1 0,0 0 0,1 0 0,0 1-1,0-1 1,0 0 0,0 0 0,0 8 0,1-11-119,0-1 0,1 1 0,-1-1 0,0 1 0,1-1 0,-1 0 0,1 1 0,-1-1 0,1 1 0,-1-1 0,1 0 0,-1 1 0,1-1 0,-1 0 0,1 0 0,0 1 0,-1-1 0,1 0 0,-1 0 0,1 0 0,0 0 0,-1 0 0,1 0 0,-1 0 0,1 0 0,0 0 0,-1 0 0,1 0 0,0 0 1,-1 0-1,1 0 0,-1-1 0,2 1 0,22-7-78,-15 2 39,-1-1 0,1 0 0,-1-1 1,0 0-1,-1 0 0,1 0 1,-2-1-1,1 0 0,-1-1 1,0 1-1,-1-1 0,6-11 1,2-7 27,-1 0 1,16-58 0,-16 33 407,-2 0 1,2-60 0,-16 151-130,-11 50 1,9-65-176,2 0 1,0 1 0,1-1-1,2 1 1,0 0 0,2 0-1,3 25 1,-4-48-93,1 0 0,-1 1 0,1-1 0,-1 0 0,1 1 0,0-1 0,0 0-1,0 0 1,0 0 0,1 0 0,-1 0 0,0 0 0,1 0 0,-1 0 0,1 0 0,0-1 0,0 1 0,-1-1 0,1 1 0,0-1 0,0 0 0,0 0-1,1 0 1,-1 0 0,0 0 0,0 0 0,1 0 0,-1-1 0,0 1 0,1-1 0,-1 0 0,0 0 0,1 0 0,-1 0 0,1 0 0,-1 0-1,0-1 1,1 1 0,3-2 0,1 0-15,1 0 1,-1-1-1,0 0 0,0 0 0,-1-1 0,1 0 0,-1 0 0,0-1 0,0 1 0,0-1 0,7-8 0,2-7-119,-2 1 0,0-2 0,-1 0 0,-1-1 0,0 0 0,-2 0 0,-1-1 0,6-27 0,-57 129 1410,37-65-1262,1 1 0,1-1 0,0 1 0,0 1 0,2-1 0,0 0 0,0 22 0,2-37-14,0 1 0,0 0 0,0 0 0,0 0 0,0 0 0,0-1 0,0 1 0,0 0 0,0 0 0,1 0 0,-1 0 0,0-1 0,1 1 0,-1 0 0,0 0 0,1-1 0,-1 1 0,1 0 0,-1-1 0,1 1 0,0 0 0,-1-1 0,1 1 0,0-1 0,-1 1 0,1-1 0,0 1 0,1 0 0,-1-1 0,1 0 0,-1 0 0,1 0 0,-1 0 0,1 0 0,-1-1 0,1 1 0,-1 0 0,1-1 0,-1 1 0,1-1 0,-1 1 0,0-1 0,3-1 0,1-1 0,1-1 0,-1 0 0,0 0 0,0 0 0,0-1 0,6-7 0,-4 1 0,0 0 0,-1 0 0,-1-1 0,0 0 0,0 0 0,-1 0 0,-1 0 0,4-23 0,-3-4 0,-2-59 0,-2 92 0,-4-19 0,3 14 0,17 9 0,1 2-60,3 1-1776,1-1 0,33-5 0,-8-7-7586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48.949"/>
    </inkml:context>
    <inkml:brush xml:id="br0">
      <inkml:brushProperty name="width" value="0.025" units="cm"/>
      <inkml:brushProperty name="height" value="0.025" units="cm"/>
    </inkml:brush>
  </inkml:definitions>
  <inkml:trace contextRef="#ctx0" brushRef="#br0">35 0 4068,'0'0'3011,"-4"63"-3492,4-47-576,-5 0 481,4 0 512,0-2 64,-2-1 64,2 1 256,0 1 385,-2 2 127,0-4-896,-4-3-128,2-5-5253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49.307"/>
    </inkml:context>
    <inkml:brush xml:id="br0">
      <inkml:brushProperty name="width" value="0.025" units="cm"/>
      <inkml:brushProperty name="height" value="0.025" units="cm"/>
    </inkml:brush>
  </inkml:definitions>
  <inkml:trace contextRef="#ctx0" brushRef="#br0">13 60 3876,'0'0'192,"-12"-59"-160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1.203"/>
    </inkml:context>
    <inkml:brush xml:id="br0">
      <inkml:brushProperty name="width" value="0.025" units="cm"/>
      <inkml:brushProperty name="height" value="0.025" units="cm"/>
    </inkml:brush>
  </inkml:definitions>
  <inkml:trace contextRef="#ctx0" brushRef="#br0">0 2279 10122,'24'-6'9018,"-2"-11"-4766,18-29-3025,-19 20-302,374-377-65,-22 24-1517,930-888 283,-1283 1249 404,4-5 34,2 0 1,1 2 0,47-29 0,-152 99-2799,-55 33-7174,43-32-1575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1.639"/>
    </inkml:context>
    <inkml:brush xml:id="br0">
      <inkml:brushProperty name="width" value="0.025" units="cm"/>
      <inkml:brushProperty name="height" value="0.025" units="cm"/>
    </inkml:brush>
  </inkml:definitions>
  <inkml:trace contextRef="#ctx0" brushRef="#br0">95 207 4004,'-10'-2'1601,"-31"-6"-138,40 7-1295,-1 1 1,1 0-1,0-1 1,-1 1-1,1-1 1,0 1-1,-1-1 0,1 1 1,0-1-1,0 0 1,0 0-1,0 0 0,0 0 1,0 0-1,0 0 1,0 0-1,0 0 0,0 0 1,0 0-1,1 0 1,-1 0-1,0-1 1,1 1-1,-1 0 0,1-1 1,-1 1-1,1 0 1,0-1-1,0 1 0,-1-1 1,1 1-1,0 0 1,0-1-1,1 1 1,-1 0-1,0-1 0,0 1 1,1-1-1,-1 1 1,1-2-1,1-2 192,0 1-1,0-1 1,1 1-1,0 0 1,-1 0-1,1 0 1,1 0 0,-1 0-1,5-3 1,6-6 189,2 1 0,0 1 1,0 1-1,1 0 0,0 0 1,0 2-1,1 0 1,0 2-1,1 0 0,22-5 1,-39 11-478,0-1 0,0 1 0,1 0 0,-1 0 1,0 0-1,0 0 0,0 0 0,0 0 0,0 1 0,0-1 1,0 1-1,0-1 0,0 1 0,0 0 0,0 0 0,-1-1 1,1 2-1,0-1 0,0 0 0,-1 0 0,1 0 0,0 1 1,-1-1-1,3 3 0,-3 0 14,1-1 0,0 1 0,-1-1 0,0 1-1,0 0 1,0 0 0,0-1 0,-1 1 0,1 0 0,-1 0 0,0 0 0,-1 5 0,-1 10 190,-1 1 0,-1-1 1,0 0-1,-10 23 0,-26 52 205,-4-2-1,-61 94 0,17-31 626,74-125-990,13-15-74,1-15-42,0 0 1,0 1-1,0-1 1,0 0 0,0 0-1,1 1 1,-1-1-1,0 0 1,0 0 0,0 0-1,1 1 1,-1-1-1,0 0 1,0 0 0,1 0-1,-1 1 1,0-1 0,0 0-1,1 0 1,-1 0-1,0 0 1,1 0 0,-1 0-1,0 0 1,0 0-1,1 0 1,-1 0 0,0 0-1,1 0 1,-1 0-1,0 0 1,0 0 0,1 0-1,-1 0 1,0 0-1,1 0 1,-1 0 0,0-1-1,16-5 34,0-1-1,-1 0 1,0-1-1,-1-1 1,1-1-1,22-20 1,14-8 41,-49 37-78,315-209 228,-244 167-671,3 3 0,116-45 0,-157 73-881,12-5-2373,-17 5-2174,-4-2-7680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3.136"/>
    </inkml:context>
    <inkml:brush xml:id="br0">
      <inkml:brushProperty name="width" value="0.025" units="cm"/>
      <inkml:brushProperty name="height" value="0.025" units="cm"/>
    </inkml:brush>
  </inkml:definitions>
  <inkml:trace contextRef="#ctx0" brushRef="#br0">219 42 17489,'0'0'3101,"-9"-3"-474,4 1-2399,1 0 1,0 0 0,-1 1 0,1 0-1,-1 0 1,0 0 0,0 0-1,1 1 1,-1-1 0,0 1 0,0 0-1,1 1 1,-1-1 0,0 1 0,1 0-1,-1 0 1,1 1 0,-1-1-1,1 1 1,-1 0 0,1 0 0,0 1-1,0-1 1,0 1 0,-7 6 0,2 0-162,1 1-1,-1 0 1,2 0 0,-1 1 0,2 0 0,-1 0 0,1 1 0,1 0 0,0 0 0,1 0 0,0 0 0,-2 16 0,6-27-67,0-1 0,0 0-1,-1 1 1,1-1 0,0 0 0,0 1 0,0-1 0,0 1 0,0-1 0,0 0 0,0 1 0,0-1-1,0 1 1,0-1 0,0 0 0,0 1 0,0-1 0,0 1 0,0-1 0,0 0 0,1 1 0,-1-1 0,0 1-1,0-1 1,0 0 0,1 1 0,-1-1 0,0 0 0,0 1 0,1-1 0,-1 0 0,0 0 0,1 1-1,-1-1 1,0 0 0,1 0 0,-1 0 0,0 1 0,1-1 0,0 0 0,16-10-4,15-25 44,40-79 103,-42 62-30,-30 51-110,1-1 0,0 1 0,-1 0 0,1 0 0,0 0 0,0-1 0,0 1 0,0 0 0,0 0 0,0 0 0,0 0 0,0 1 0,0-1 0,0 0 0,0 0-1,0 1 1,1-1 0,1 0 0,-2 1-2,0 0-1,0 0 1,-1 0-1,1 1 1,0-1-1,-1 0 1,1 1-1,0-1 1,-1 1-1,1-1 1,0 0-1,-1 1 1,1-1-1,-1 1 1,1 0-1,-1-1 1,1 1-1,-1-1 1,1 1-1,-1 0 1,0-1-1,1 1 1,-1 0-1,0 1 0,14 58 75,-12-48-4,4 17 73,16 87 272,-4 2 1,4 193-1,-22-306-359,-1 0 1,1 0-1,-1 0 0,0-1 1,0 1-1,-1 0 1,1-1-1,-1 1 0,0-1 1,-4 7-1,5-10-52,0 0 0,0 0 0,0 0 0,0 0 0,0 0 0,0 0 0,0 0 0,0 0-1,0-1 1,0 1 0,0 0 0,-1-1 0,1 1 0,0-1 0,-1 1 0,1-1 0,0 1 0,-1-1 0,1 0 0,0 0 0,-1 0 0,1 0-1,-1 0 1,1 0 0,0 0 0,-1 0 0,1 0 0,0-1 0,-1 1 0,1 0 0,0-1 0,-1 0 0,1 1 0,0-1 0,0 0-1,-1 1 1,1-1 0,0 0 0,0 0 0,0 0 0,-1-2 0,-6-4-5,1-1 0,0 0 0,0-1 0,1 0 0,0 0 0,1 0 0,0 0 0,0-1 0,1 0 0,-6-20 0,3 5 0,2 0 0,0-1 0,-2-36 0,6 49 0,1-1 0,0 1 0,1 0 0,0 0 0,1 0 0,1 1 0,4-14 0,-4 18 0,0 0 0,1 1 0,0 0 0,0-1 0,1 2 0,0-1 0,0 0 0,0 1 0,1 0 0,0 0 0,0 1 0,8-5 0,5-4-474,55-45-9110,-42 28-505</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3.852"/>
    </inkml:context>
    <inkml:brush xml:id="br0">
      <inkml:brushProperty name="width" value="0.025" units="cm"/>
      <inkml:brushProperty name="height" value="0.025" units="cm"/>
    </inkml:brush>
  </inkml:definitions>
  <inkml:trace contextRef="#ctx0" brushRef="#br0">173 66 17713,'0'0'10068,"-8"-5"-8435,6 3-1567,0 1-1,0-1 0,0 1 0,0 0 1,0-1-1,0 1 0,0 0 0,0 1 1,-1-1-1,1 0 0,0 0 0,-1 1 1,1 0-1,0-1 0,-1 1 0,1 0 0,-1 0 1,1 0-1,0 1 0,-1-1 0,1 0 1,0 1-1,-1 0 0,1-1 0,0 1 1,0 0-1,-1 0 0,1 0 0,0 1 0,0-1 1,0 0-1,0 1 0,1-1 0,-1 1 1,0 0-1,1 0 0,-1-1 0,1 1 1,-1 0-1,-1 4 0,-8 11-3,1 0-1,1 0 1,1 1 0,0 0-1,2 0 1,0 1-1,0 0 1,2 0 0,0 0-1,-1 30 1,5-47-62,0 0 0,0 0 0,0 0 0,0 0 0,0 0 0,0 0 0,0 0 0,0 0 0,1 0 0,-1 0 0,1 0 0,0 0 0,-1 0 0,1-1 0,0 1 0,0 0 0,0 0 0,0-1 0,2 3 0,-1-4 0,-1 1 0,0 0 0,0-1 0,0 0 0,1 1 0,-1-1 0,0 0 0,0 1 0,1-1 0,-1 0 0,0 0 0,1 0 0,-1 0 0,0 0 0,1-1 0,-1 1 0,0 0 0,0 0 0,1-1 0,-1 1 0,2-2 0,4-1 0,0-1 0,-1 0 0,1 0 0,-1-1 0,0 0 0,0 0 0,0 0 0,5-8 0,0-1 0,0-1 0,-2 0 0,1 0 0,-2-1 0,0 0 0,-1-1 0,-1 1 0,-1-1 0,0-1 0,-1 1 0,0-1 0,-2 1 0,0-1 0,-1-19 0,-1 37 0,0 0 0,0 0 0,0 0 0,0 0 0,0-1 0,0 1 0,1 0 0,-1 0 0,0 0 0,0 0 0,0 0 0,0-1 0,0 1 0,0 0 0,0 0 0,0 0 0,0 0 0,0-1 0,0 1 0,0 0 0,0 0 0,0 0 0,0 0 0,0 0 0,-1-1 0,1 1 0,0 0 0,0 0 0,0 0 0,0 0 0,0 0 0,0 0 0,0-1 0,0 1 0,0 0 0,-1 0 0,1 0 0,0 0 0,0 0 0,0 0 0,0 0 0,0 0 0,-1 0 0,1 0 0,0 0 0,0-1 0,0 1 0,0 0 0,0 0 0,-1 0 0,1 0 0,0 0 0,0 0 0,0 0 0,0 0 0,-1 1 0,-7 8 0,-5 16 0,13-25 0,-11 33 0,-9 44 0,62-122 0,-30 32 0,1 0 0,0 0 0,0 1 0,29-18 0,-35 25 0,1 1 0,0-1 0,1 2 0,-1-1 0,1 1 0,-1 1 0,1-1 0,0 1 0,0 1 0,0 0 0,15 0 0,-23 1 0,1 0 0,-1 0 0,1 0 0,-1 1 0,1-1 0,-1 0 0,1 1 0,-1 0 0,0-1 0,1 1 0,-1 0 0,0-1 0,0 1 0,1 0 0,-1 0 0,0 0 0,0 0 0,0 0 0,0 1 0,0-1 0,1 1 0,0 2 0,0 0 0,-1 0 0,1-1 0,-1 1 0,0 0 0,0 0 0,1 8 0,0 8 0,-2 0 0,-2 32 0,1-33 0,-4 33 0,7-41 0,3-13 0,4-10 0,-1-1 0,0-1 0,-1 0 0,0 0 0,-1 0 0,-1-1 0,0 1 0,-1-1 0,-1-1 0,0 1 0,1-27 0,-4 41 0,0 0 0,0 1 0,0-1 0,0 0 0,-1 0 0,1 1 0,0-1 0,-1 0 0,1 1 0,0-1 0,-1 0 0,1 1 0,-1-1 0,1 0 0,-1 1 0,1-1 0,-1 1 0,1-1 0,-1 1 0,0-1 0,1 1 0,-1-1 0,0 1 0,1 0 0,-1-1 0,0 1 0,1 0 0,-1 0 0,0-1 0,0 1 0,1 0 0,-1 0 0,0 0 0,0 0 0,0 0 0,1 0 0,-1 0 0,0 0 0,0 0 0,1 1 0,-1-1 0,0 0 0,0 0 0,1 1 0,-1-1 0,0 0 0,1 1 0,-1-1 0,0 1 0,1-1 0,-1 1 0,-1 0 0,0 0 0,0 0 0,0 0 0,0 0 0,0 0 0,1 0 0,-1 1 0,0-1 0,1 0 0,-1 1 0,1 0 0,0-1 0,-1 1 0,1 0 0,0-1 0,0 1 0,0 0 0,0 0 0,0 0 0,0 2 0,3-3 0,1-1 0,-1 0 0,1 0 0,-1 0 0,1-1 0,-1 1 0,1 0 0,-1-1 0,1 0 0,-1 1 0,0-1 0,4-2 0,29-21 0,-30 19 0,1 0 0,0 1 0,0 0 0,1 0 0,-1 1 0,8-3 0,-12 5-1342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4.688"/>
    </inkml:context>
    <inkml:brush xml:id="br0">
      <inkml:brushProperty name="width" value="0.025" units="cm"/>
      <inkml:brushProperty name="height" value="0.025" units="cm"/>
    </inkml:brush>
  </inkml:definitions>
  <inkml:trace contextRef="#ctx0" brushRef="#br0">19 197 12684,'0'0'13698,"9"-14"-12112,0 2-1164,-1-1 1,0 0 0,-1 0 0,-1-1-1,0 0 1,-1 0 0,0 0-1,-1-1 1,0 0 0,1-23 0,-5 38-421,0-1 1,0 1 0,0 0 0,0-1 0,0 1 0,0 0-1,0-1 1,0 1 0,0 0 0,0 0 0,0-1-1,-1 1 1,1 0 0,0-1 0,0 1 0,0 0 0,0 0-1,-1-1 1,1 1 0,0 0 0,0 0 0,-1 0 0,1-1-1,0 1 1,0 0 0,-1 0 0,1 0 0,0 0 0,-1 0-1,1-1 1,0 1 0,-1 0 0,1 0 0,0 0 0,-1 0-1,1 0 1,0 0 0,-1 0 0,1 0 0,0 0 0,0 0-1,-1 0 1,1 0 0,0 1 0,-1-1 0,1 0 0,0 0-1,-1 0 1,1 0 0,0 0 0,0 1 0,-1-1 0,1 0-1,0 0 1,0 0 0,-1 1 0,1-1 0,0 0 0,0 0-1,0 1 1,-1-1 0,1 0 0,0 1 0,0-1 0,0 1-1,-18 16-39,9-1 37,1 0 0,0 0 0,1 0 0,0 1 0,2 1 0,0-1 0,0 1 0,2-1 0,0 1 0,2 0 0,-1 23 0,2-41 0,1 1 0,-1-1 0,0 0 0,0 1 0,0-1 0,0 1 0,0-1 0,1 0 0,-1 1 0,0-1 0,0 0 0,1 1 0,-1-1 0,0 0 0,1 1 0,-1-1 0,0 0 0,1 0 0,-1 1 0,0-1 0,1 0 0,-1 0 0,1 0 0,-1 1 0,0-1 0,1 0 0,-1 0 0,1 0 0,-1 0 0,0 0 0,1 0 0,-1 0 0,1 0 0,-1 0 0,1 0 0,-1 0 0,0 0 0,1 0 0,-1 0 0,1-1 0,-1 1 0,1 0 0,-1 0 0,0 0 0,1-1 0,-1 1 0,0 0 0,1 0 0,-1-1 0,1 1 0,21-14 0,32-33 0,-30 24 0,44-31 0,-62 49 0,1 1 0,0 0 0,0 0 0,0 0 0,0 1 0,1 1 0,-1-1 0,1 1 0,0 0 0,-1 1 0,1 0 0,8 0 0,-14 1 0,0 1 0,0-1 0,0 1 0,0 0 0,0 0 0,-1 0 0,1 0 0,0 0 0,-1 0 0,1 1 0,0-1 0,-1 0 0,0 1 0,1-1 0,-1 1 0,0 0 0,0-1 0,0 1 0,0 0 0,0 0 0,0 0 0,0 0 0,-1 0 0,1-1 0,-1 1 0,0 0 0,1 0 0,-1 0 0,0 4 0,4 71 0,-4-67 0,4 17 0,-3-27 0,-1 0 0,0 0 0,0 0 0,1 0 0,-1 1 0,0-1 0,1 0 0,-1 0 0,0 0 0,1 0 0,-1 0 0,0 0 0,0 0 0,1 0 0,-1 0 0,0 0 0,1 0 0,-1 0 0,0-1 0,1 1 0,-1 0 0,0 0 0,0 0 0,1 0 0,-1 0 0,0-1 0,0 1 0,1 0 0,-1 0 0,0 0 0,0-1 0,1 1 0,-1 0 0,0 0 0,0-1 0,0 1 0,0 0 0,1-1 0,-1 1 0,0 0 0,28-52 0,-16 27 0,-9 20 0,39-57 0,-40 58 0,1 1 0,0 0 0,0 0 0,1 0 0,-1 0 0,0 0 0,1 1 0,0-1 0,-1 1 0,1 0 0,0 0 0,0 1 0,0-1 0,9-1 0,-12 3 0,1 0 0,-1 1 0,0-1 0,1 0 0,-1 1 0,1 0 0,-1-1 0,0 1 0,1 0 0,-1-1 0,0 1 0,0 0 0,0 0 0,1 0 0,-1 0 0,0 0 0,0 1 0,0-1 0,-1 0 0,1 0 0,0 1 0,0-1 0,-1 0 0,1 1 0,-1-1 0,1 1 0,-1-1 0,0 0 0,1 1 0,-1-1 0,0 1 0,0-1 0,0 3 0,4 57 0,-4-57 0,0-3 0,0-1 0,0 1 0,0 0 0,0 0 0,0 0 0,0 0 0,0 0 0,0 0 0,0 0 0,0 0 0,1-1 0,-1 1 0,0 0 0,1 0 0,-1 0 0,1 0 0,-1-1 0,1 1 0,-1 0 0,1 0 0,-1-1 0,2 2 0,-1-2 0,0 0 0,0 0 0,-1 0 0,1 0 0,0 0 0,0 0 0,0 0 0,0 0 0,-1 0 0,1 0 0,0 0 0,0-1 0,0 1 0,-1 0 0,1 0 0,0-1 0,0 1 0,-1-1 0,2 0 0,41-39 0,-30 27 0,-8 7 0,1 1 0,-1 1 0,1-1 0,0 1 0,0-1 0,1 2 0,-1-1 0,1 1 0,0 0 0,0 0 0,0 1 0,0 0 0,12-2 0,-18 5-140,0-1 1,1 1-1,-1 0 1,0-1-1,0 1 1,1 0-1,-1 0 1,0 0-1,0 0 1,0 0-1,0 0 0,0 0 1,0 0-1,0 1 1,-1-1-1,1 0 1,0 0-1,-1 1 1,1-1-1,-1 0 0,1 1 1,-1-1-1,1 1 1,-1-1-1,0 1 1,0-1-1,0 1 1,0-1-1,0 0 1,0 1-1,-1 2 0,-4 51-9658,-3-37-3836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8.887"/>
    </inkml:context>
    <inkml:brush xml:id="br0">
      <inkml:brushProperty name="width" value="0.025" units="cm"/>
      <inkml:brushProperty name="height" value="0.025" units="cm"/>
    </inkml:brush>
  </inkml:definitions>
  <inkml:trace contextRef="#ctx0" brushRef="#br0">10 80 4484,'0'0'1287,"0"-9"3656,0-42 1118,0 32 5255,-9 239-8311,9-218-2994,-1 0-1,1 0 1,0 0 0,0 0-1,0 0 1,1 0-1,-1 0 1,0 0 0,1 0-1,0 0 1,-1 0-1,1 0 1,0 0 0,0 0-1,0-1 1,0 1-1,0 0 1,0-1 0,1 1-1,-1 0 1,3 1 0,-3-2 21,1-1 0,0 1 1,0 0-1,0-1 0,0 0 1,-1 1-1,1-1 0,0 0 1,0 0-1,0 0 1,0 0-1,0 0 0,0-1 1,0 1-1,-1-1 0,1 1 1,0-1-1,2-1 1,7-3 66,-1 0 1,1-1 0,-1 0 0,-1-1 0,1 0 0,8-10 0,21-26-27,-30 31-63,0 2 0,1-1 0,0 1 0,21-16 0,-31 26-10,0 0 0,0 0 0,1 0 0,-1-1 0,0 1 0,0 0 0,1 0 0,-1 0 0,0 0 0,0 0 0,1 0 0,-1 0 0,0 0 0,0 0 0,1 0 0,-1 0 0,0 0 0,0 0 0,1 0 0,-1 0 0,0 0 0,0 0 0,1 0 0,-1 0 0,0 0 0,0 0 0,1 0 0,-1 0 0,0 1 0,0-1 0,1 0 0,-1 0 0,0 0 0,0 0 0,0 1 0,1-1 0,-1 0 0,0 0 0,0 0 0,0 1 0,0-1 0,0 0 0,1 0 0,-1 1 0,3 18 0,-5 22 0,-4-9 0,4-25 0,1 0 0,-1 0 0,1 1 0,1-1 0,0 11 0,0-18 0,0 1 0,0-1 0,1 1 0,-1-1 0,0 1 0,1-1 0,-1 0 0,1 1 0,-1-1 0,1 0 0,-1 1 0,0-1 0,1 0 0,-1 0 0,1 0 0,-1 1 0,1-1 0,0 0 0,-1 0 0,1 0 0,-1 0 0,1 0 0,-1 0 0,1 0 0,-1 0 0,1 0 0,-1 0 0,1 0 0,-1 0 0,1 0 0,-1 0 0,1-1 0,-1 1 0,2-1 0,19-6 0,-10 0 0,1 0 0,-2-1 0,13-12 0,-16 14 0,0-1 0,0 1 0,1 1 0,0-1 0,0 1 0,0 1 0,0-1 0,1 1 0,10-3 0,-18 7 0,0 0 0,0 1 0,0-1 0,0 0 0,0 0 0,0 1 0,0-1 0,0 1 0,0-1 0,-1 0 0,1 1 0,0 0 0,0-1 0,0 1 0,-1 0 0,1-1 0,0 1 0,-1 0 0,1 0 0,0-1 0,-1 1 0,1 0 0,-1 0 0,1 0 0,-1 0 0,0 0 0,1 0 0,-1 0 0,0 0 0,0 0 0,0 0 0,1 0 0,-1 0 0,0 0 0,0 0 0,-1 0 0,1 0 0,0 1 0,-1 53 0,1-40 0,-2 41-133,2-55 45,0-1 0,0 0 0,1 0 0,-1 0 0,0 0 0,0 1 0,1-1 0,-1 0 0,0 0 0,0 0 0,0 0 0,1 0 0,-1 0 0,0 0 0,1 0 0,-1 0 0,0 0 1,0 0-1,1 0 0,-1 0 0,0 0 0,0 0 0,1 0 0,-1 0 0,0 0 0,0 0 0,1 0 0,-1 0 0,0 0 0,0 0 0,1-1 0,-1 1 0,0 0 0,0 0 0,0 0 0,1 0 1,-1-1-1,0 1 0,0 0 0,0 0 0,0 0 0,1-1 0,-1 1 0,0 0 0,0 0 0,0-1 0,0 1 0,0 0 0,0 0 0,0-1 0,13-12-2169,4-15-2617,0-9-1857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6.337"/>
    </inkml:context>
    <inkml:brush xml:id="br0">
      <inkml:brushProperty name="width" value="0.025" units="cm"/>
      <inkml:brushProperty name="height" value="0.025" units="cm"/>
    </inkml:brush>
  </inkml:definitions>
  <inkml:trace contextRef="#ctx0" brushRef="#br0">42 479 7143,'-2'0'1161,"-1"0"0,0 0-1,1 0 1,-1 1 0,1-1 0,-1 1 0,1-1 0,-1 1 0,1 0-1,-3 1 1,4-1-940,0-1 0,0 1 0,0 0 0,0 0 0,0 0 0,1 0 0,-1 0 0,0 0 0,1 0 0,-1 0 0,1 1 0,-1-1 0,1 0 0,-1 0 0,1 0 0,0 0 0,0 1 0,-1-1 0,1 0-1,0 0 1,0 1 0,1 1 0,-1-3-152,0 1-1,1-1 0,-1 1 1,0-1-1,1 0 0,-1 1 1,1-1-1,-1 1 0,1-1 1,-1 0-1,0 1 0,1-1 1,0 0-1,-1 0 0,1 0 1,-1 1-1,1-1 0,-1 0 0,1 0 1,-1 0-1,1 0 0,-1 0 1,1 0-1,0 0 0,-1 0 1,1 0-1,-1 0 0,1 0 1,-1 0-1,1 0 0,0-1 1,-1 1-1,1 0 0,-1 0 1,1-1-1,-1 1 0,1-1 1,24-10 1066,-15 1-922,-1 0 1,0-1-1,-1 0 1,0-1 0,-1 1-1,0-1 1,-1-1-1,5-13 1,-17 86-391,3-40 202,0 0 0,2 1-1,0-1 1,2 25-1,-1-44-19,0 0 0,0-1 0,0 1-1,0 0 1,0-1 0,1 1 0,-1 0 0,0-1-1,0 1 1,1 0 0,-1-1 0,0 1-1,1-1 1,-1 1 0,1 0 0,-1-1 0,1 1-1,-1-1 1,1 1 0,-1-1 0,1 0 0,-1 1-1,1-1 1,-1 1 0,1-1 0,0 0-1,-1 0 1,1 1 0,0-1 0,0 0 0,24-5 326,21-24 332,124-146-81,-145 159-726,-24 16 130,-1 0 0,1 0 0,0 0 0,-1-1 1,1 1-1,-1 0 0,1 0 0,-1 0 0,1 0 0,-1 1 0,1-1 0,0 0 0,-1 0 0,1 0 1,-1 0-1,1 1 0,-1-1 0,1 0 0,-1 0 0,1 1 0,-1-1 0,1 0 0,-1 1 0,1-1 0,-1 0 1,1 1-1,1 3-110,-1 0 0,1 0 0,-1 0 0,0 0 0,0 0 1,0 0-1,-1 0 0,1 8 0,-1-7 11,1-1 1,-1 1-1,1-1 0,-1 1 1,2-1-1,-1 1 1,0-1-1,1 0 0,4 8 1,-6-12 54,1 1-1,-1 0 1,1-1 0,0 0 0,-1 1 0,1-1 0,0 1 0,0-1 0,-1 0 0,1 1 0,0-1 0,0 0 0,0 0-1,0 0 1,-1 1 0,1-1 0,0 0 0,0 0 0,0 0 0,0-1 0,-1 1 0,1 0 0,0 0 0,0 0 0,0 0 0,-1-1-1,1 1 1,0 0 0,0-1 0,-1 1 0,1-1 0,0 1 0,-1-1 0,1 1 0,0-1 0,-1 1 0,2-2 0,21-25-348,-22 26 381,19-29 8,-2 0 0,-1-1 0,-1-1 0,19-54 0,-13 17 236,16-87 0,-64 325 1121,17-122-784,2 1 1,1 0-1,3 95 1,3-142-557,0 1 0,0-1 0,1 0 0,-1 1 1,0-1-1,1 0 0,-1 0 0,0 1 0,1-1 0,-1 0 1,1 0-1,0 0 0,-1 0 0,1 0 0,0 1 0,0-1 1,0 0-1,0-1 0,0 1 0,0 0 0,0 0 0,0 0 0,0-1 1,0 1-1,2 1 0,-2-2 7,0 0 0,0 0 0,0 0-1,0 0 1,0 0 0,0 0 0,0-1 0,0 1 0,0 0 0,0 0 0,0-1-1,0 1 1,0-1 0,0 1 0,0-1 0,0 1 0,0-1 0,-1 1 0,1-1 0,0 0-1,0 1 1,-1-1 0,1 0 0,0 0 0,-1 0 0,1 0 0,-1 1 0,1-1-1,-1 0 1,1 0 0,0-2 0,2-6-15,-1 1-1,1-1 1,-1 0-1,-1 0 1,0 0 0,0 0-1,0 0 1,-1 0-1,-1 0 1,0 0-1,0 0 1,0 0 0,-1 0-1,-1 1 1,1-1-1,-1 1 1,-1-1 0,0 1-1,0 0 1,0 0-1,-1 0 1,0 1-1,-1 0 1,0 0 0,-7-7-1,12 13 24,0 0 0,0 0 0,0 0 0,0 0 0,0 0 0,0 0 1,0 0-1,0 0 0,-1 0 0,1 1 0,0-1 0,0 0 0,-1 1 0,1-1 0,-1 1 0,1 0 0,0-1 0,-1 1 0,1 0 0,-1 0 0,1 0 0,-1 0 0,1 0 0,-1 0 0,1 0 0,0 1 0,-1-1 1,1 0-1,-1 1 0,1-1 0,0 1 0,-1-1 0,1 1 0,0 0 0,0 0 0,0 0 0,-1-1 0,0 3 0,0 0 12,0-1 1,1 1-1,0 0 0,0 0 1,0 0-1,0 0 0,0 0 1,0 0-1,1 0 0,-1 1 1,1-1-1,0 0 0,0 0 1,0 0-1,1 0 1,1 6-1,-1-7-30,0 0 0,0 0 0,0-1 0,1 1 0,-1-1 0,1 1 0,-1-1 0,1 1 0,-1-1 1,1 0-1,0 0 0,0 0 0,0 0 0,0 0 0,0 0 0,0 0 0,0-1 0,0 1 0,0-1 0,0 1 0,0-1 0,0 0 0,0 0 0,0 0 1,0 0-1,4-1 0,60-5-2315,-48 1-488,0 0-1,30-14 1,-7 0-4534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6.977"/>
    </inkml:context>
    <inkml:brush xml:id="br0">
      <inkml:brushProperty name="width" value="0.025" units="cm"/>
      <inkml:brushProperty name="height" value="0.025" units="cm"/>
    </inkml:brush>
  </inkml:definitions>
  <inkml:trace contextRef="#ctx0" brushRef="#br0">1 121 897,'4'-2'2050,"5"-2"-2306,1 0 480,5 2 1569,3-3 3236,-1 2-256,2-1-705,2 1-737,0 2-384,2-3-705,-2 3-801,1-3-768,1 0-545,1-1-96,6-4-961,1-8-2146,-4-3-2819,0-8-8519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7.380"/>
    </inkml:context>
    <inkml:brush xml:id="br0">
      <inkml:brushProperty name="width" value="0.025" units="cm"/>
      <inkml:brushProperty name="height" value="0.025" units="cm"/>
    </inkml:brush>
  </inkml:definitions>
  <inkml:trace contextRef="#ctx0" brushRef="#br0">57 0 15439,'0'0'8562,"-7"9"-7377,2-3-1087,0 1-1,0-1 0,1 1 0,0 0 0,0 0 0,1 0 1,0 0-1,0 1 0,1-1 0,0 1 0,0 0 0,1 0 1,0 0-1,0 10 0,-1 13 158,1-22-199,0 1 0,1-1-1,0 1 1,0-1 0,1 1-1,0-1 1,1 1 0,0-1-1,0 0 1,1 0 0,4 10-1,-6-18-52,-1 0-1,1 0 0,0 0 1,0 0-1,0 0 0,0 0 1,0 0-1,0-1 0,0 1 1,0 0-1,0-1 0,0 1 1,0-1-1,0 1 0,0-1 1,0 0-1,1 1 0,-1-1 1,0 0-1,0 0 0,1 0 1,-1 0-1,0 0 0,0 0 1,0 0-1,1 0 0,-1 0 1,0-1-1,0 1 0,0 0 1,1-1-1,0 0 0,41-25 107,-24 13-102,-16 11-22,0 0 1,0 0-1,0 1 1,0-1 0,1 1-1,-1 0 1,0 0 0,1 0-1,-1 1 1,1-1-1,-1 1 1,1 0 0,-1 0-1,1 0 1,-1 0 0,1 0-1,5 2 1,-6 0 18,0-1 0,-1 1 0,1-1 0,-1 1 1,1 0-1,-1 0 0,1 0 0,-1 0 0,0 0 0,0 0 0,0 1 1,-1-1-1,1 1 0,0-1 0,-1 1 0,2 4 0,1 5 132,0 0 0,-1 0 0,0 1 0,-1-1 0,-1 1 0,0 0 0,0-1 0,-2 19 0,0-29-98,1 1 1,0 0-1,-1-1 0,0 1 0,1 0 1,-1-1-1,0 1 0,0-1 0,-1 1 1,1-1-1,0 0 0,-1 0 0,0 1 1,1-1-1,-1 0 0,0 0 0,0 0 1,0-1-1,-3 3 0,1-1 97,-1-1 0,0 1 0,0-1 0,-1 0 0,1 0 0,0 0-1,-1-1 1,1 0 0,-6 1 0,-2-1 97,0-1 1,1 0-1,-1 0 0,0-2 0,1 1 1,-1-2-1,-21-6 0,14-2-1357,20 11 1058,0 0-1,0-1 1,0 1 0,0 0 0,0 0 0,0-1 0,0 1-1,0 0 1,0 0 0,0-1 0,0 1 0,0 0-1,0 0 1,1-1 0,-1 1 0,0 0 0,0 0 0,0 0-1,0-1 1,0 1 0,1 0 0,-1 0 0,0-1 0,0 1-1,0 0 1,0 0 0,1 0 0,-1 0 0,0 0-1,0-1 1,1 1 0,-1 0 0,0 0 0,0 0 0,1 0-1,-1 0 1,0 0 0,0 0 0,1 0 0,-1 0 0,44-8-6599,-30 7 4959,22-6-3140,3-3-2365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7.740"/>
    </inkml:context>
    <inkml:brush xml:id="br0">
      <inkml:brushProperty name="width" value="0.025" units="cm"/>
      <inkml:brushProperty name="height" value="0.025" units="cm"/>
    </inkml:brush>
  </inkml:definitions>
  <inkml:trace contextRef="#ctx0" brushRef="#br0">148 0 12620,'0'0'10015,"-9"1"-7330,4-1-2524,0 1-1,0 0 1,0 0 0,0 0-1,0 0 1,1 1-1,-1 0 1,0 0 0,1 0-1,0 0 1,-1 1 0,1 0-1,0 0 1,0 0 0,1 0-1,-1 0 1,1 1-1,-1 0 1,1 0 0,0 0-1,-4 7 1,1-2 23,1-1 0,0 1 0,1 1 0,0-1 0,0 0 0,0 1-1,2 0 1,-1 0 0,1 0 0,-1 14 0,3-24-181,0 1-1,0 0 1,0-1 0,0 1-1,0-1 1,0 1 0,0-1-1,0 1 1,0-1-1,1 1 1,-1 0 0,0-1-1,0 1 1,0-1-1,1 1 1,-1-1 0,0 1-1,1-1 1,-1 0-1,0 1 1,1-1 0,-1 1-1,1-1 1,-1 0 0,0 1-1,1-1 1,-1 0-1,1 1 1,-1-1 0,1 0-1,0 1 1,20-5 131,19-20 155,-29 13-220,0 0-1,-1-1 0,0-1 1,-1 1-1,-1-2 0,0 1 1,0-1-1,-1 0 0,6-21 1,-9 27-37,-7 67-684,2-57 492,0 0-1,1 0 0,0 0 0,-1 0 0,1 0 0,0 0 0,0 0 0,0 0 0,0 0 1,0 0-1,1 0 0,-1 0 0,1 0 0,-1 0 0,1 0 0,0 0 0,-1 0 1,1 0-1,0 0 0,0 0 0,1-1 0,-1 1 0,0 0 0,0-1 0,3 3 1,-1-3-136,0-1 0,0 0 0,0 1 1,0-1-1,0 0 0,0-1 1,0 1-1,0 0 0,0-1 0,0 0 1,0 1-1,0-1 0,0-1 1,0 1-1,-1 0 0,1 0 1,0-1-1,2-2 0,72-41-4834,-36 19-1618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6:58.071"/>
    </inkml:context>
    <inkml:brush xml:id="br0">
      <inkml:brushProperty name="width" value="0.025" units="cm"/>
      <inkml:brushProperty name="height" value="0.025" units="cm"/>
    </inkml:brush>
  </inkml:definitions>
  <inkml:trace contextRef="#ctx0" brushRef="#br0">37 140 15535,'0'0'3913,"-3"9"-892,-6 11-1916,-15 43 1895,51-91-2423,134-175-235,-172 217 185,0 2 1,1 0 0,1 0 0,0 0-1,2 1 1,-12 35 0,19-48-513,1 0 0,-1 1 0,1-1 1,0 0-1,0 0 0,0 0 0,1 0 0,3 6 0,8 30 116,-13-38-128,0-1 1,0 1 0,0 0-1,0 0 1,0 0-1,1 0 1,-1-1 0,1 1-1,-1 0 1,1 0 0,0-1-1,0 1 1,0 0-1,0-1 1,0 1 0,0-1-1,0 1 1,0-1 0,3 2-1,-3-2-79,1-1 0,-1 0 0,1 1-1,-1-1 1,0 0 0,1 0 0,-1 0 0,1 0 0,-1 0-1,0 0 1,1-1 0,-1 1 0,0 0 0,1-1-1,-1 1 1,0-1 0,1 1 0,-1-1 0,0 0 0,0 0-1,0 1 1,0-1 0,0 0 0,1 0 0,-1 0 0,-1 0-1,3-2 1,0-1-908,0 1 0,0-1-1,0 1 1,0-1 0,0 0 0,-1 0-1,2-5 1,3-11-7178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8.418"/>
    </inkml:context>
    <inkml:brush xml:id="br0">
      <inkml:brushProperty name="width" value="0.025" units="cm"/>
      <inkml:brushProperty name="height" value="0.025" units="cm"/>
    </inkml:brush>
  </inkml:definitions>
  <inkml:trace contextRef="#ctx0" brushRef="#br0">1 324 6726,'0'0'7100,"8"-8"-6753,8-4-237,1 1-1,1 0 0,-1 1 0,1 1 0,1 1 0,0 0 0,0 1 1,25-5-1,131-22-52,49-13-659,-146 27 672,0 2-1,1 5 0,1 2 1,90 1-1,31-2-117,1 1 0,128 10 4116,-320 0-4054,-1 0 1,0-1-1,0 0 1,0 0-1,0-1 1,0-1-1,0 1 1,-1-2-1,10-5 1,17-7 0,-45 28 24,-14 8 56,17-15-60,1-1 1,-1 0 0,-1-1 0,1 0 0,0 0 0,0-1-1,-1 1 1,1-2 0,-1 1 0,-12-1 0,-81-14 57,10 1 49,57 12-70,11-1 23,-1 2-1,1 0 1,-1 2-1,-37 6 1,92-2-282,374-33-4089,-388 26 4260,-16 1 22,-1 0 0,0 0-1,1 0 1,-1 0 0,0 0 0,0 0-1,1 0 1,-1-1 0,0 1 0,1 1-1,-1-1 1,0 0 0,1 0 0,-1 0 0,0 0-1,1 0 1,-1 0 0,0 0 0,0 0-1,1 0 1,-1 0 0,0 1 0,0-1-1,1 0 1,-1 0 0,0 0 0,0 1-1,1-1 1,-1 0 0,0 0 0,0 1-1,0-1 1,0 0 0,1 0 0,-1 1 0,0-1-1,0 0 1,0 1 0,0-1 0,0 0-1,0 0 1,0 1 0,0-1 0,0 0-1,0 1 1,0-1 0,0 0 0,0 1-1,0-1 1,0 0 0,0 0 0,0 1 0,0-1-1,0 0 1,0 1 0,0-1 0,-1 0-1,1 0 1,0 1 0,0-1 0,0 0-1,-1 0 1,1 1 0,0-1 0,0 0-1,0 0 1,-1 0 0,1 1 0,-1-1 39,-11 15 436,-1 0 0,0-1 0,-18 13-1,-21 13-2227,30-27-2459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9.354"/>
    </inkml:context>
    <inkml:brush xml:id="br0">
      <inkml:brushProperty name="width" value="0.025" units="cm"/>
      <inkml:brushProperty name="height" value="0.025" units="cm"/>
    </inkml:brush>
  </inkml:definitions>
  <inkml:trace contextRef="#ctx0" brushRef="#br0">32 0 4100,'0'0'160,"-32"56"-2018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09.681"/>
    </inkml:context>
    <inkml:brush xml:id="br0">
      <inkml:brushProperty name="width" value="0.025" units="cm"/>
      <inkml:brushProperty name="height" value="0.025" units="cm"/>
    </inkml:brush>
  </inkml:definitions>
  <inkml:trace contextRef="#ctx0" brushRef="#br0">1 0 4132,'0'0'384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0.022"/>
    </inkml:context>
    <inkml:brush xml:id="br0">
      <inkml:brushProperty name="width" value="0.025" units="cm"/>
      <inkml:brushProperty name="height" value="0.025" units="cm"/>
    </inkml:brush>
  </inkml:definitions>
  <inkml:trace contextRef="#ctx0" brushRef="#br0">71 92 4708,'0'-11'924,"0"-40"495,0 22 5682,-11 147-3525,1-19-3308,5 10-208,0 22 638,-23 139 1,22-241-344,2-23-76,3-18-182,5-206 322,38-266 1,-44 513-207,1 0 1,3 34 0,0 0-87,-5 111-47,5 167-149,1-361-4223,-2-16-1046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4.342"/>
    </inkml:context>
    <inkml:brush xml:id="br0">
      <inkml:brushProperty name="width" value="0.025" units="cm"/>
      <inkml:brushProperty name="height" value="0.025" units="cm"/>
    </inkml:brush>
  </inkml:definitions>
  <inkml:trace contextRef="#ctx0" brushRef="#br0">0 1 14221,'0'0'3300,"0"70"-2404,8-17-63,2 7-288,5 8-161,3 4-64,0-1-191,3 0-1,-1-6-96,-2-4 0,2-11-64,-7-12-513,-2-12-192,-8-13-288,-21-28-16399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9.790"/>
    </inkml:context>
    <inkml:brush xml:id="br0">
      <inkml:brushProperty name="width" value="0.025" units="cm"/>
      <inkml:brushProperty name="height" value="0.025" units="cm"/>
    </inkml:brush>
  </inkml:definitions>
  <inkml:trace contextRef="#ctx0" brushRef="#br0">129 1 17809,'0'0'4030,"-3"8"-1766,-40 91 2807,29-72-4702,2 1 0,0 1 0,2 0 0,1 1 0,1 0 0,1 0 0,-2 37 0,9-58-347,-1 5 66,0-1 0,2 0 0,2 17-1,-4-28-80,1-1 0,0 0-1,1 1 1,-1-1-1,0 1 1,0-1-1,1 0 1,-1 1-1,0-1 1,1 0-1,0 1 1,-1-1-1,1 0 1,0 0-1,-1 0 1,1 1-1,0-1 1,0 0-1,0 0 1,0 0-1,0 0 1,0-1 0,0 1-1,0 0 1,1 0-1,-1-1 1,0 1-1,0 0 1,1-1-1,-1 1 1,0-1-1,1 0 1,-1 0-1,1 1 1,-1-1-1,0 0 1,1 0-1,-1 0 1,1 0-1,1-1 1,-1 0-7,0 0 0,0 0 0,0 0 0,0 0 0,0-1 0,0 1 0,0-1 0,0 0 0,-1 1 0,1-1 0,-1 0 0,1 0 0,-1 0 0,0 0 0,1 0 0,0-4 0,16-41 0,-16 39 0,2-4 0,0 0 0,-2 0 0,1 0 0,-2 0 0,1-15 0,-3 45-22,1-15 8,0 0-1,-1 0 0,1 0 1,0 0-1,1 0 1,-1 0-1,0 0 1,1 0-1,0 0 1,1 3-1,-1-5 11,0 0 0,0 1-1,1-1 1,-1 0 0,0 0 0,1 1 0,-1-1 0,1 0 0,-1-1-1,1 1 1,-1 0 0,1 0 0,0-1 0,0 1 0,-1-1-1,1 1 1,0-1 0,0 0 0,-1 1 0,1-1 0,0 0 0,3-1-1,0 1 15,1 0-1,-1-1 0,1 0 0,-1 0 0,1 0 0,-1-1 1,0 0-1,1 0 0,-1 0 0,0-1 0,0 0 1,-1 1-1,1-2 0,-1 1 0,9-8 0,-10 8-3,0 0 1,0 0-1,-1 0 0,1 0 0,0-1 1,-1 1-1,0-1 0,0 0 0,0 0 0,0 0 1,-1 0-1,0 0 0,1 0 0,-1 0 1,-1 0-1,1-1 0,-1 1 0,1 0 1,-1-1-1,-1-7 0,0 11-6,1 1 0,0 0 0,-1 0 0,1-1 0,-1 1 0,1 0 0,-1 0 0,1-1 0,0 1 0,-1 0 0,1 0 0,-1 0 0,1 0 0,-1 0 0,1 0 0,-1 0 0,1 0 0,-1 0 0,1 0 0,-1 0 0,1 0 0,-1 0 0,1 0 0,-1 0 0,1 0 0,0 0 0,-1 1 0,1-1 0,-1 0 0,1 0 0,-1 1 0,1-1 0,0 0 0,-1 0 0,1 1 0,0-1 0,-1 1 0,-17 11 0,11-6 0,0 1 0,1 0 0,-1 1 0,2 0 0,-1 0 0,1 0 0,0 0 0,0 1 0,1 0 0,1 0 0,-1 0 0,1 0 0,1 1 0,-2 12 0,4-20 0,0-1 0,1 0 0,0 0 0,-1 0 0,1 0 0,0 0 0,-1 0 0,1 0 0,0-1 0,0 1 0,0 0 0,0 0 0,0 0 0,-1-1 0,2 1 0,-1-1 0,0 1 0,0-1 0,0 1 0,0-1 0,0 1 0,0-1 0,0 0 0,1 0 0,-1 0 0,0 1 0,0-1 0,0 0 0,1 0 0,1-1 0,49 0 0,-40 0 0,133-2 0,-145 3 0,1 0 0,0 0 0,0-1 0,-1 1 0,1 0 0,0 0 0,0 0 0,-1 0 0,1 0 0,0 1 0,-1-1 0,1 0 0,0 0 0,0 0 0,-1 1 0,1-1 0,0 0 0,-1 1 0,1-1 0,-1 0 0,1 1 0,0-1 0,-1 1 0,1-1 0,-1 1 0,1-1 0,-1 1 0,1 0 0,-1-1 0,0 1 0,1 0 0,-1-1 0,0 1 0,1 0 0,-1-1 0,0 1 0,0 0 0,0-1 0,0 1 0,1 0 0,-1 0 0,0 1 0,-1-3 0,1 1 0,0 0 0,0 0 0,0 0 0,0 0 0,0 0 0,0 0 0,0 0 0,0-1 0,0 1 0,0 0 0,0 0 0,0 0 0,0 0 0,0 0 0,0 0 0,0 0 0,-1 0 0,1 0 0,0 0 0,0-1 0,0 1 0,0 0 0,0 0 0,0 0 0,0 0 0,-1 0 0,1 0 0,0 0 0,0 0 0,0 0 0,0 0 0,0 0 0,0 0 0,0 0 0,-1 0 0,1 0 0,0 0 0,0 0 0,0 0 0,0 0 0,0 0 0,0 0 0,0 0 0,-1 1 0,1-1 0,0 0 0,0 0 0,0 0 0,0 0 0,0 0 0,-5-11 0,-9-133 0,14 144 0,0-1 0,0 1 0,0 0 0,0 0 0,0 0 0,0-1 0,0 1 0,0 0 0,0 0 0,0 0 0,0-1 0,0 1 0,0 0 0,0 0 0,0 0 0,0-1 0,0 1 0,1 0 0,-1 0 0,0 0 0,0 0 0,0-1 0,0 1 0,0 0 0,0 0 0,1 0 0,-1 0 0,0 0 0,0 0 0,0-1 0,0 1 0,1 0 0,-1 0 0,0 0 0,0 0 0,0 0 0,0 0 0,1 0 0,-1 0 0,0 0 0,0 0 0,0 0 0,1 0 0,-1 0 0,0 0 0,0 0 0,0 0 0,1 0 0,-1 0 0,0 0 0,0 0 0,0 0 0,0 0 0,1 1 0,-1-1 0,0 0 0,0 0 0,0 0 0,0 0 0,1 0 0,-1 0 0,0 1 0,0-1 0,0 0 0,0 0 0,0 0 0,0 1 0,11 8 0,-10-9 0,7 7-54,0-1 0,0-1 0,1 0 0,0 0 0,0 0 0,1-1 0,-1-1 0,1 0 0,0 0 1,0-1-1,0 0 0,0 0 0,0-1 0,0-1 0,0 0 0,1 0 0,-1-1 0,15-3 0,-21 2 93,-1 1 1,0-1-1,0 0 1,0-1-1,0 1 1,0 0-1,0-1 0,-1 0 1,1 1-1,-1-1 1,0 0-1,0 0 1,0 0-1,0-1 0,0 1 1,-1 0-1,1-1 1,-1 1-1,0-1 0,0 0 1,-1 1-1,1-1 1,-1 0-1,1 1 1,-1-6-1,0 9-39,0 0 0,0 0 0,-1-1 0,1 1 0,0 0 0,0 0 0,0 0 0,0-1 0,0 1 0,0 0 0,0 0 0,-1 0 0,1 0 0,0 0 0,0 0 0,0-1 0,0 1 0,0 0 0,-1 0 0,1 0 0,0 0 0,0 0 0,0 0 0,-1 0 0,1 0 0,0 0 0,0 0 0,0 0 0,0 0 0,-1 0 0,1 0 0,0 0 0,0 0 0,0 0 0,-1 0 0,1 0 0,0 0 0,0 0 0,0 0 0,-1 0 0,1 0 0,0 0 0,0 0 0,0 0 0,0 0 0,-1 1 0,1-1 0,0 0 0,0 0 0,0 0 0,0 0 0,0 0 0,0 1 0,-1-1 0,1 0 0,0 0 0,0 0 0,0 0 0,0 1 0,0-1 0,0 0 0,0 0 0,-10 10 0,2 0 0,0 1 0,1 0 0,0 1 0,1 0 0,0 0 0,1 0 0,0 1 0,1-1 0,0 1 0,1 0 0,1 1 0,0-1 0,0 16 0,2-27-151,1 0-1,-1 0 1,1 0 0,-1 0-1,1-1 1,0 1 0,-1 0-1,1 0 1,0-1 0,0 1-1,1 0 1,-1-1 0,0 1-1,0-1 1,1 0 0,-1 1-1,1-1 1,-1 0-1,1 0 1,-1 0 0,1 0-1,0 0 1,0 0 0,0 0-1,-1-1 1,1 1 0,0-1-1,0 1 1,0-1 0,0 0-1,0 1 1,0-1 0,0 0-1,2-1 1,2 2-735,0-1 1,0 0-1,-1-1 1,1 1-1,0-1 1,0 0-1,-1-1 0,1 1 1,-1-1-1,10-5 1,9-11-9701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4.686"/>
    </inkml:context>
    <inkml:brush xml:id="br0">
      <inkml:brushProperty name="width" value="0.025" units="cm"/>
      <inkml:brushProperty name="height" value="0.025" units="cm"/>
    </inkml:brush>
  </inkml:definitions>
  <inkml:trace contextRef="#ctx0" brushRef="#br0">0 300 14574,'0'0'1025,"34"66"544,-10-27-191,6-1-321,3-1-385,-2-7 193,2-7-288,-2-14-225,-3-9-64,0-17-64,-2-28 385,-3-16-65,-2-11-415,-1-7-97,-2 2-513,-6 5-2145,-4 8-2275,-6 9-7879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5.652"/>
    </inkml:context>
    <inkml:brush xml:id="br0">
      <inkml:brushProperty name="width" value="0.025" units="cm"/>
      <inkml:brushProperty name="height" value="0.025" units="cm"/>
    </inkml:brush>
  </inkml:definitions>
  <inkml:trace contextRef="#ctx0" brushRef="#br0">1857 3101 10122,'0'0'1329,"-9"5"-197,2-1-955,-24 14 2830,-2 7 4197,32-75-4049,1-7-2226,-3 1 1,-3-1-1,-25-107 1,21 127-815,-2 0-1,-2 0 1,-1 2 0,-2 0 0,-1 1 0,-41-57 0,-205-227-68,118 149-297,47 49-116,-153-243 0,22-87-282,31-15 18,139 321 606,50 118 8,-70-153 9,63 146 6,-1 1 0,-2 1 0,-29-37 0,43 61-34,-1 0 0,0 0 1,-1 0-1,0 1 0,0 0 0,0 0 0,-13-6 0,19 11-139,-1 0 0,1 0-1,0 0 1,-1 1 0,1-1-1,0 1 1,-1-1 0,1 1 0,-1 0-1,1 0 1,-1 0 0,1 0-1,-1 0 1,-3 1 0,4 0-154,0 0-1,0 0 1,0 0 0,1 1 0,-1-1 0,0 0 0,1 0-1,-1 1 1,1-1 0,0 1 0,-1 0 0,1-1-1,0 1 1,0 0 0,0 0 0,0-1 0,0 1-1,1 0 1,-1 0 0,0 3 0,-4 22-5128,4 0-2082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6.880"/>
    </inkml:context>
    <inkml:brush xml:id="br0">
      <inkml:brushProperty name="width" value="0.025" units="cm"/>
      <inkml:brushProperty name="height" value="0.025" units="cm"/>
    </inkml:brush>
  </inkml:definitions>
  <inkml:trace contextRef="#ctx0" brushRef="#br0">308 8 15310,'0'0'3796,"-8"-3"-1047,3 2-2545,0 0-1,1 0 0,-1 0 1,0 0-1,0 1 0,0 0 1,0 0-1,0 0 0,1 1 1,-1 0-1,0 0 0,0 0 1,1 0-1,-1 1 0,0 0 0,1-1 1,0 2-1,-1-1 0,1 1 1,0-1-1,0 1 0,-6 6 1,-8 8-52,0 2 1,1 0-1,1 1 1,1 1 0,1 1-1,1 0 1,1 0-1,1 1 1,1 1-1,0-1 1,2 2 0,1-1-1,1 1 1,1 0-1,2 1 1,0-1-1,1 1 1,3 35 0,-1-56-149,1 0 0,-1 0 1,1 0-1,0 0 1,0 0-1,1 0 0,-1 0 1,1-1-1,0 1 1,0-1-1,1 1 1,-1-1-1,1 0 0,0 0 1,0 0-1,0 0 1,1-1-1,-1 1 1,1-1-1,0 0 0,0 0 1,0 0-1,0 0 1,1-1-1,-1 0 0,7 3 1,-1-3-65,-1 0 0,1 0 0,-1-1 0,1 0 0,-1 0 0,1-1 0,-1-1 0,1 1 0,-1-2 0,1 1 0,-1-1 0,1-1 0,9-3 0,5-3-850,0-2 0,-1 0 1,29-20-1,21-23-5904,-45 28 120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7.330"/>
    </inkml:context>
    <inkml:brush xml:id="br0">
      <inkml:brushProperty name="width" value="0.025" units="cm"/>
      <inkml:brushProperty name="height" value="0.025" units="cm"/>
    </inkml:brush>
  </inkml:definitions>
  <inkml:trace contextRef="#ctx0" brushRef="#br0">122 35 11979,'0'0'17708,"-3"-4"-16924,3 3-766,-1 1 0,1-1-1,-1 0 1,1 1-1,-1-1 1,1 1 0,-1-1-1,0 1 1,1-1-1,-1 1 1,0-1 0,0 1-1,1 0 1,-1-1-1,0 1 1,0 0 0,0 0-1,1-1 1,-1 1-1,0 0 1,0 0-1,0 0 1,0 0 0,1 0-1,-1 0 1,0 0-1,0 0 1,0 1 0,0-1-1,1 0 1,-1 0-1,0 1 1,-1 0 0,-1 1 24,0 0 0,-1 1 1,1-1-1,0 1 1,1 0-1,-1 0 1,0 0-1,-2 4 1,-4 7 72,0 0 0,1 1 1,-9 23-1,12-25-87,1 0 1,1 0 0,0 0-1,1 1 1,0 0-1,1 25 1,1-36-25,0 1 1,1-1 0,-1 0-1,1 1 1,0-1-1,0 0 1,0 1 0,0-1-1,0 0 1,1 0 0,-1 0-1,1 0 1,0 0-1,2 2 1,-2-3-2,0-1 0,0 1 0,0-1 0,1 0 0,-1 0 0,0 0-1,0 0 1,0 0 0,1 0 0,-1-1 0,1 1 0,-1-1 0,0 0 0,1 1 0,-1-1 0,1 0 0,-1-1 0,1 1-1,-1 0 1,0-1 0,1 1 0,2-2 0,4-1 18,-1 0 0,0-1 0,0 0 0,0-1 1,-1 0-1,1 0 0,-1-1 0,-1 1 0,1-2 0,-1 1 0,0-1 0,0 0 0,9-14 0,-6 8 7,-1 0 0,-1 0 0,0-1 0,-1 0-1,0 0 1,-1 0 0,5-24 0,-10 34-28,1 0 0,0 0 0,-1 0 0,0 0 0,0 0 0,0 0 0,0 0 0,-1 0 0,1-1 0,-1 1 0,0 0 0,0 1 0,-1-1 0,1 0 0,-5-7 0,4 9 0,1 1 0,-1-1 0,-1 0 0,1 0 0,0 1 0,0 0 0,-1-1 0,1 1 0,0 0 0,-1 0 0,1 0 0,-1 0 0,0 1 0,1-1 0,-1 1 0,0-1 0,1 1 0,-1 0 0,0 0 0,1 0 0,-1 0 0,0 1 0,1-1 0,-1 1 0,-2 1 0,-3 0-15,1 0 1,0 1-1,0 1 0,0-1 0,0 1 1,0 0-1,1 1 0,-1-1 0,1 1 1,1 1-1,-1-1 0,1 1 0,0 0 1,0 0-1,0 0 0,1 1 1,0 0-1,0 0 0,1 0 0,0 0 1,0 0-1,1 1 0,0-1 0,-2 14 1,4-21-111,0 1 0,0-1-1,0 1 1,0-1 0,0 1 0,0-1 0,0 1 0,0-1 0,0 1 0,1-1 0,-1 0 0,0 1 0,0-1 0,1 1 0,-1-1 0,0 0-1,0 1 1,1-1 0,-1 0 0,0 1 0,1-1 0,-1 0 0,1 1 0,-1-1 0,0 0 0,1 0 0,-1 0 0,1 1 0,-1-1 0,1 0-1,-1 0 1,1 0 0,-1 0 0,0 0 0,1 0 0,-1 0 0,1 0 0,-1 0 0,1 0 0,-1 0 0,1 0 0,-1 0 0,1 0 0,-1 0-1,1-1 1,-1 1 0,0 0 0,1 0 0,-1 0 0,1-1 0,-1 1 0,0 0 0,1-1 0,-1 1 0,1-1 0,23-14-6468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7.999"/>
    </inkml:context>
    <inkml:brush xml:id="br0">
      <inkml:brushProperty name="width" value="0.025" units="cm"/>
      <inkml:brushProperty name="height" value="0.025" units="cm"/>
    </inkml:brush>
  </inkml:definitions>
  <inkml:trace contextRef="#ctx0" brushRef="#br0">2 9 16784,'0'0'6972,"0"10"-6033,-1 27 117,4 45 0,-2-71-911,0 0-1,1 0 0,0 0 1,1 0-1,0 0 0,0-1 1,1 1-1,0-1 0,12 18 1,-16-27-116,0-1 0,1 1 0,-1-1 0,0 1 0,0-1 0,1 0-1,-1 1 1,1-1 0,-1 0 0,0 1 0,1-1 0,-1 0 0,1 1 0,-1-1 0,1 0 0,-1 0 0,1 1 0,-1-1 0,1 0 0,-1 0 0,1 0 0,-1 0 0,1 0 0,-1 0 0,1 0 0,-1 0 0,1 0 0,-1 0 0,1 0 0,-1 0 0,1 0 0,-1 0 0,1 0 0,-1-1-1,1 1 1,-1 0 0,1 0 0,-1 0 0,1-1 0,-1 1 0,0 0 0,1-1 0,-1 1 0,1 0 0,-1-1 0,0 1 0,1-1 0,-1 1 0,0-1 0,0 1 0,1 0 0,-1-1 0,0 1 0,0-1 0,0 1 0,0-1 0,1 0 0,9-32 1371,-6 11-1090,-1 0 0,0-46 0,-3 58-259,0 0-1,-1 0 1,0 0 0,-1 0-1,0 0 1,-1 0-1,0 1 1,-1-1-1,-4-9 1,2 12-42,5 14 1,11 16-104,-7-20-220,1 0-1,0 0 1,0-1 0,0 1-1,0-1 1,0 0-1,0 0 1,1-1-1,-1 0 1,1 1 0,-1-1-1,1-1 1,7 2-1,-2-2-1168,0 0-1,0 0 1,0 0-1,0-1 1,14-4-1,14-9-4869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18.636"/>
    </inkml:context>
    <inkml:brush xml:id="br0">
      <inkml:brushProperty name="width" value="0.025" units="cm"/>
      <inkml:brushProperty name="height" value="0.025" units="cm"/>
    </inkml:brush>
  </inkml:definitions>
  <inkml:trace contextRef="#ctx0" brushRef="#br0">171 82 14221,'0'0'3930,"-10"2"-1053,4-2-2470,0 1 1,0-1 0,0 2-1,0-1 1,0 1-1,0-1 1,0 1 0,1 1-1,-1-1 1,1 1-1,-1 0 1,1 1 0,0-1-1,0 1 1,1 0-1,-1 0 1,1 0-1,-1 1 1,-4 7 0,2-1-303,1 0 1,0 0 0,1 1 0,0 0 0,1 0 0,0 0 0,1 1 0,0-1 0,1 1-1,1 0 1,-1 15 0,2-28-106,0 0-1,0 1 1,0-1-1,0 0 1,0 1 0,0-1-1,0 0 1,0 1-1,0-1 1,0 1-1,0-1 1,1 0 0,-1 1-1,0-1 1,0 0-1,0 1 1,0-1-1,1 0 1,-1 0 0,0 1-1,0-1 1,1 0-1,-1 1 1,0-1-1,0 0 1,1 0 0,-1 0-1,0 1 1,1-1-1,-1 0 1,0 0-1,1 0 1,-1 0 0,0 0-1,1 0 1,0 1-1,15-7 62,12-17 161,-11-5-122,-2 0 1,0 0-1,-2-2 1,18-59-1,-15 42 33,-13 109-21,-11 94 139,8-154-248,0-1 0,0 0-1,0 1 1,0-1 0,0 1-1,0-1 1,1 1 0,-1-1-1,0 1 1,1-1 0,-1 0-1,1 1 1,-1-1 0,1 0-1,0 1 1,-1-1 0,1 0-1,0 0 1,0 0 0,0 1-1,2 0 1,-2-1 3,0-1 1,0 0 0,1 1-1,-1-1 1,0 0-1,0 0 1,1 0-1,-1 0 1,0 0-1,0 0 1,1 0-1,-1 0 1,0 0-1,0-1 1,1 1-1,-1 0 1,0-1-1,0 1 1,2-2-1,4-2 39,0 0 0,0-1-1,-1 1 1,1-1 0,-1-1-1,8-8 1,2-7 33,-1 0-1,22-40 1,-23 36-58,1 2 0,19-25 1,-34 48-26,0-1 1,0 1 0,0 0-1,0 0 1,0 0-1,0-1 1,0 1 0,1 0-1,-1 0 1,0-1-1,0 1 1,0 0 0,0 0-1,1 0 1,-1 0 0,0-1-1,0 1 1,1 0-1,-1 0 1,0 0 0,0 0-1,1 0 1,-1 0-1,0 0 1,0 0 0,1 0-1,-1 0 1,0 0-1,0 0 1,1 0 0,-1 0-1,0 0 1,0 0 0,1 0-1,-1 0 1,0 0-1,0 0 1,1 0 0,-1 0-1,0 0 1,0 0-1,0 0 1,1 1 0,-1-1-1,0 0 1,0 0 0,0 0-1,1 1 1,4 17-71,-4 35 235,-1-45-73,0 112 212,0-120-299,0 0 0,0 0 0,0 1 0,0-1 0,0 0 0,-1 0 0,1 0 0,0 1 0,0-1 0,0 0 0,0 0 0,0 0 0,0 0 0,0 1 0,0-1 0,0 0 0,1 0 0,-1 0 0,0 0 0,0 1 0,0-1 0,0 0 0,0 0 0,0 0 0,0 0 0,0 1 0,0-1 0,0 0 0,1 0 0,-1 0 0,0 0 0,0 0 0,0 0 0,0 1 0,0-1 0,1 0 0,-1 0 0,0 0 0,0 0 0,0 0 0,0 0 0,1 0 0,-1 0 0,0 0 0,0 0 0,0 0 0,1 0 0,-1 0 0,0 0 0,0 0 0,0 0 0,0 0 0,1 0 0,-1 0 0,0 0 0,0 0 0,1 0 0,12-12 0,12-21 0,-25 32 0,41-61 0,-26 37 0,0 1 0,2 1 0,23-25 0,-39 47 0,0-1 0,0 1 0,0 0 0,1 0 0,-1 0 0,0 0 0,0 0 0,1 0 0,-1 1 0,0-1 0,1 0 0,-1 1 0,0-1 0,1 1 0,-1-1 0,1 1 0,-1-1 0,4 1 0,-4 0 0,0 1 0,-1-1 0,1 1 0,0-1 0,0 1 0,-1-1 0,1 1 0,0-1 0,-1 1 0,1 0 0,0-1 0,-1 1 0,1 0 0,-1-1 0,1 1 0,-1 0 0,0 0 0,1 0 0,-1-1 0,0 1 0,1 0 0,-1 0 0,0 1 0,2 10 0,-1-1 0,0 0 0,-2 23 0,1-19 0,-5 36 85,3-41-290,0 1-1,1-1 1,1 1-1,-1-1 1,4 19-1,8-49-14789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20.193"/>
    </inkml:context>
    <inkml:brush xml:id="br0">
      <inkml:brushProperty name="width" value="0.025" units="cm"/>
      <inkml:brushProperty name="height" value="0.025" units="cm"/>
    </inkml:brush>
  </inkml:definitions>
  <inkml:trace contextRef="#ctx0" brushRef="#br0">170 14 17553,'0'0'10383,"-11"-4"-8990,5 2-1258,4 1-82,-1 0 0,1 0 0,-1 0 0,1 0 0,-1 0 0,0 1 0,0-1 0,1 1 0,-1-1 0,0 1 0,0 0 0,1 0 0,-1 1 0,0-1 0,0 0 0,1 1 0,-1 0 0,0-1 0,1 1 0,-1 0 0,0 1 0,1-1-1,-1 0 1,1 1 0,0-1 0,0 1 0,-1 0 0,1 0 0,-3 3 0,-4 7 64,1-1 0,0 1 0,1 1 1,0 0-1,1-1 0,1 2 0,0-1 0,1 1 0,0 0 0,1 0 0,0 0 0,0 22 0,3-34-114,-1-1 0,1 0 0,0 1 0,0-1 0,0 0 1,1 1-1,-1-1 0,0 0 0,0 0 0,1 1 0,-1-1 0,1 0 0,-1 0 0,1 1 1,-1-1-1,1 0 0,0 0 0,-1 0 0,1 0 0,0 0 0,0 0 0,0 0 0,0 0 1,0-1-1,0 1 0,2 1 0,-1-1 1,1-1 0,-1 0 0,0 1 0,0-1 0,1 0 0,-1 0 0,0 0 0,1 0 0,-1-1 0,0 1 0,0-1 0,0 1 0,1-1 0,1-1 0,6-2 4,0-1 0,0 0 0,-1-1 0,1 0 0,11-10 0,-5 1-8,0 0 0,-1-2 0,-1 1 0,0-2 0,-1 0 0,-1 0 0,-1-1 0,12-28 0,-29 96 0,1-29 23,1 0-1,1 0 1,0 0 0,2 25-1,1-39-82,0 0-1,1 1 0,0-1 1,0 0-1,1 0 1,0 0-1,0 0 0,3 6 1,-4-10-27,1 1 0,-1-1 1,1 1-1,0-1 1,0 0-1,0 1 0,0-1 1,0 0-1,1 0 1,-1-1-1,1 1 0,-1 0 1,1-1-1,-1 0 1,1 1-1,0-1 0,4 1 1,40 2-6795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7:22.753"/>
    </inkml:context>
    <inkml:brush xml:id="br0">
      <inkml:brushProperty name="width" value="0.025" units="cm"/>
      <inkml:brushProperty name="height" value="0.025" units="cm"/>
    </inkml:brush>
  </inkml:definitions>
  <inkml:trace contextRef="#ctx0" brushRef="#br0">1 0 5029,'0'0'929,"6"12"-129,28 43-92,60 73-1,-29-42 55,-51-65-520,0-1 1,1-1-1,1 0 1,0-1-1,1-1 0,2-1 1,37 27-1,-49-39-346,11 5 464,-1 2 0,0 0 0,0 0-1,-1 2 1,0 0 0,-1 1-1,-1 0 1,18 23 0,15 29 175,4-3-1,1-2 1,4-2 0,2-2 0,74 55-1,-103-88-2,-1 2-1,47 57 0,20 19 251,-62-70-698,1-1 1,2-2-1,1-1 0,75 41 1,-74-51 8,5 1-26,-1 2 0,-1 2-1,-1 1 1,59 48 0,-73-44-39,-20-17-4017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8:59.073"/>
    </inkml:context>
    <inkml:brush xml:id="br0">
      <inkml:brushProperty name="width" value="0.025" units="cm"/>
      <inkml:brushProperty name="height" value="0.025" units="cm"/>
    </inkml:brush>
  </inkml:definitions>
  <inkml:trace contextRef="#ctx0" brushRef="#br0">0 334 5701,'0'0'10987,"11"-2"-10560,100-7-306,190 10 1,-109 3 259,465-34 1200,396-40-207,-683 48-1339,1104-17 1039,-1198 36-1011,502-3 941,693-12 95,-34-1-617,410-11 83,607 3 88,-1948 27-607,399 21-22,-58 0-11,669-51 25,-888-1 20,-3-1-5407,-420 19-736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08.912"/>
    </inkml:context>
    <inkml:brush xml:id="br0">
      <inkml:brushProperty name="width" value="0.025" units="cm"/>
      <inkml:brushProperty name="height" value="0.025" units="cm"/>
    </inkml:brush>
  </inkml:definitions>
  <inkml:trace contextRef="#ctx0" brushRef="#br0">515 96 7847,'0'0'1944,"-10"-1"479,3 0-2214,0 0 0,1 1 0,-1 0-1,1 0 1,-1 0 0,0 1 0,1 0 0,-1 0-1,1 1 1,-1 0 0,1 0 0,0 0-1,0 1 1,0 0 0,0 0 0,0 1 0,-6 4-1,-13 14 65,1 1 0,1 1-1,1 0 1,1 2-1,1 1 1,1 1-1,2 0 1,1 1 0,1 1-1,1 0 1,-9 33-1,-9 38-93,5 1-1,-17 119 1,25-94-145,5 1 1,6 0 0,14 227 0,-1-308 136,2 0 0,2 0 1,1-1-1,30 77 1,-32-103-122,0-1 1,1 0 0,1 0 0,1-1-1,1-1 1,0 0 0,1 0-1,1-1 1,0-1 0,1 0-1,1-1 1,35 23 0,-42-31-39,0-1 0,0-1 0,1 0 0,-1 0 0,1-1 0,0 0 0,0-1 0,0 0 0,1-1 0,-1 0 0,0 0 0,1-1 0,-1 0 0,17-3 0,-14 0 23,1-1 0,0-1 1,-1 0-1,0 0 0,-1-1 0,1-1 1,-1 0-1,0-1 0,17-15 0,2-5 72,-2-2 0,-2-1 0,0-1 0,-2-2 0,-2 0 0,25-48 0,-13 13 189,-2-1 1,-3-2-1,-4-1 1,-3-1-1,18-102 1,-26 82-29,-4-2 0,-4 0 0,-11-187 0,-2 218-246,-2 0 1,-4 1 0,-2 0-1,-3 1 1,-3 0 0,-2 2-1,-60-115 1,73 161-23,-1-1 1,0 2-1,-1-1 1,-1 1-1,0 1 1,-1 0-1,0 1 1,-16-10-1,25 19-35,0 0 0,-1 0 0,0 1 0,1-1 0,-1 1 0,0 0 0,0 1 0,0-1 0,0 1 0,0 0 0,0 0 0,-1 1 0,1 0 0,0 0 0,0 0 0,-1 0 0,1 1 0,0 0 0,0 0 0,0 0 0,0 0 0,0 1 0,0 0 0,0 0 0,1 1 0,-1-1 0,1 1 0,-1 0 0,1 0 0,0 0 0,-7 8 0,-11 14-891,0 2-1,1 0 0,2 2 0,1 0 0,-21 47 1,-1-3-2178,-29 48-4279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0.148"/>
    </inkml:context>
    <inkml:brush xml:id="br0">
      <inkml:brushProperty name="width" value="0.025" units="cm"/>
      <inkml:brushProperty name="height" value="0.025" units="cm"/>
    </inkml:brush>
  </inkml:definitions>
  <inkml:trace contextRef="#ctx0" brushRef="#br0">161 2 15599,'0'0'5936,"-8"-1"-1964,-7 1-2597,0 0 0,1 1 0,-27 5 0,36-5-1178,-1 0 0,1 1-1,0 0 1,1 0 0,-1 0 0,0 0 0,-7 6-1,11-7-198,-1 0 0,0 1 0,1-1 0,-1 1-1,1-1 1,0 1 0,-1 0 0,1 0 0,0-1-1,0 1 1,0 0 0,0 0 0,1 0 0,-1 0-1,0 0 1,1 0 0,0 0 0,-1 1 0,1 3-1,0-6-23,1 1 0,0 0-1,-1 0 1,1-1-1,-1 1 1,1 0-1,0-1 1,0 1 0,-1-1-1,1 1 1,0-1-1,0 1 1,0-1-1,0 1 1,-1-1 0,1 0-1,0 1 1,0-1-1,0 0 1,0 0-1,0 0 1,0 0 0,0 0-1,0 0 1,1 0-1,34 1-727,-30-2 493,27 0-919,-24-1 737,0 1 0,1 1-1,-1 0 1,0 0 0,1 1 0,-1 0 0,12 3 0,-20-3 492,-1-1 0,1 1 0,0-1 0,-1 1 0,1 0 0,0-1 0,-1 1 0,1 0 0,-1-1 0,1 1 0,-1 0 0,1 0 0,-1 0 0,0-1 0,1 1 0,-1 0 0,0 0 0,0 0 0,1 0 0,-1 0 0,0 0 0,0-1 0,0 1 0,0 0 0,0 0 0,-1 0 0,1 0 0,0 0 0,0 0 0,0-1 0,-1 1 0,1 0 0,0 0 0,-1 0 0,1 0 0,-1-1 0,0 2 0,-20 29 2029,8-16-1531,-1 0 1,-22 16 0,32-28-477,0 0 1,0 0 0,0 0-1,-1 0 1,1-1-1,0 0 1,-1 0 0,0 0-1,0 0 1,1-1-1,-1 0 1,0 0 0,0 0-1,-10 0 1,15-4-758,1 0 1,0 0-1,0 0 0,0 1 0,0-1 1,0 0-1,0 1 0,1-1 0,0 1 1,1-3-1,13-14-7631,2-4-5707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27.444"/>
    </inkml:context>
    <inkml:brush xml:id="br0">
      <inkml:brushProperty name="width" value="0.025" units="cm"/>
      <inkml:brushProperty name="height" value="0.025" units="cm"/>
    </inkml:brush>
  </inkml:definitions>
  <inkml:trace contextRef="#ctx0" brushRef="#br0">78 0 6182,'0'0'11381,"-5"35"-8829,-19 224-385,12-114-1118,8 213 0,4-54-130,-15-35-101,-2 143 675,35-57-1306,-1-1 32,-29 54 416,6-96-156,1 0-360,-2-227-124,7 148-1,16-113 0,-9-71 1,3 74 0,5 207 411,-14-309-140,0-3-2546,-3-30-3740,-2-8-7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32.134"/>
    </inkml:context>
    <inkml:brush xml:id="br0">
      <inkml:brushProperty name="width" value="0.025" units="cm"/>
      <inkml:brushProperty name="height" value="0.025" units="cm"/>
    </inkml:brush>
  </inkml:definitions>
  <inkml:trace contextRef="#ctx0" brushRef="#br0">1810 242 2787,'0'0'3635,"-4"-11"310,2 5-3425,1 1-243,0 1-1,-1-1 1,0 1 0,0 0 0,0-1 0,0 1 0,0 0 0,-1 0 0,0 1 0,0-1 0,0 0 0,0 1-1,-1 0 1,1 0 0,-1 0 0,0 0 0,-4-2 0,-25-11 964,-1 1 0,-1 2-1,-51-13 1,-113-15 883,182 38-1919,-92-14 406,-1 4 0,0 6-1,-1 4 1,-199 21 0,249-10-467,1 2 1,0 3-1,-73 27 0,113-33-64,0 1 0,1 0 0,0 2 0,1 0 0,0 1 0,1 0 0,0 2 0,1 0 0,0 1 0,1 0 0,0 2 0,2-1 0,-16 24 0,24-32-59,1 1 0,0-1-1,1 1 1,0 0 0,0 0 0,0 0-1,1 1 1,1-1 0,-1 0-1,1 1 1,1-1 0,0 1-1,0-1 1,0 1 0,4 14-1,-2-13-16,2 0-1,-1 0 0,1-1 0,1 1 1,0-1-1,0 0 0,1 0 1,0 0-1,0-1 0,1 0 1,0 0-1,11 8 0,15 11 20,1-2 0,1-1 0,1-2 0,1-1 0,1-2 0,1-2 0,0-2 0,1-1 0,48 10 0,5-4 37,2-5 1,188 7-1,-190-20-19,-1-5 1,0-4-1,109-21 0,-149 17-54,-1-3 0,0-1 1,0-3-1,-2-2 0,0-2 0,88-55 0,-114 61-12,-1 0 0,-1-1 0,0-2-1,23-26 1,-36 36 27,-1-1 0,0 0 0,0 0 0,-1 0 0,0-1 0,-1 0 0,0 0 0,-1 0 0,0 0 0,-1-1 0,4-23 0,-7 30 14,0 1-1,0 0 1,0-1-1,0 1 1,-1 0-1,1-1 1,-1 1 0,0 0-1,-1 0 1,1-1-1,-1 1 1,1 0-1,-1 1 1,-1-1-1,1 0 1,0 0-1,-4-3 1,1 2 4,-1-1 1,0 1 0,0 0 0,-1 1-1,1-1 1,-1 1 0,0 0 0,-13-5 0,-10 0-17,-1 0 1,0 2-1,-53-6 1,73 12-25,-164-12-1296,77 7-1786,2-4-4454,49 1-4386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3:43.278"/>
    </inkml:context>
    <inkml:brush xml:id="br0">
      <inkml:brushProperty name="width" value="0.025" units="cm"/>
      <inkml:brushProperty name="height" value="0.025" units="cm"/>
    </inkml:brush>
  </inkml:definitions>
  <inkml:trace contextRef="#ctx0" brushRef="#br0">8158 167 11755,'-193'25'8658,"-249"66"-9250,-1596 305-379,-341-13 1900,509 27-806,1351-253 288,431-123-285,1 3 1,3 4 0,-137 90 0,196-114-70,1 2 1,1 0-1,1 2 0,0 0 1,2 1-1,-35 50 1,49-61-63,-1 1 1,2-1 0,-1 1 0,1 0-1,1 0 1,0 1 0,1 0-1,-2 15 1,5-19-17,-1 0-1,1 0 1,1 0-1,-1 0 1,2 0 0,-1 0-1,1-1 1,1 1 0,-1 0-1,1-1 1,1 1-1,8 14 1,-3-10-83,0-1-1,2 0 1,-1 0-1,1-1 1,1 0 0,0-1-1,0 0 1,1-1-1,0 0 1,1-2 0,0 1-1,24 8 1,15 4-266,1-3 0,63 12 1,172 25 900,346 20 0,-327-59-240,1-14 0,493-62 0,599-185-1628,-1014 164 1301,881-171 1177,-161 45-504,-16-72-570,-935 229-839,276-130 0,-373 151 756,0-3 0,-3-3 0,-1-2 1,-1-2-1,-3-3 0,-1-2 0,61-72 0,-91 93 390,-2-2-1,-1 0 1,0-1-1,-2-1 0,-2 0 1,0-1-1,-2 0 0,-1-1 1,6-31-1,-13 46-284,0 0-1,-1 0 0,-1 0 1,0 0-1,-1 0 0,-1 0 1,0 0-1,-1 0 0,-1 0 1,0 0-1,-1 0 1,-1 1-1,0 0 0,-1 0 1,0 0-1,-2 1 0,1-1 1,-1 2-1,-1-1 0,-16-17 1,2 8-156,-1 2 0,-1 0 0,-1 2 1,0 0-1,-1 2 0,-1 1 0,-33-12 1,-213-67-5192,271 93 5162,-149-43-5649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7:44.027"/>
    </inkml:context>
    <inkml:brush xml:id="br0">
      <inkml:brushProperty name="width" value="0.025" units="cm"/>
      <inkml:brushProperty name="height" value="0.025" units="cm"/>
    </inkml:brush>
  </inkml:definitions>
  <inkml:trace contextRef="#ctx0" brushRef="#br0">668 608 11691,'-38'43'40,"1"0"0,3 3 0,2 1 0,2 1 0,-31 66 0,-8 54-2426,-48 180 1,-19 188 590,94-320 2995,10 1 1,-8 318-1,40-258-51,54 418 0,-17-441-1050,76 271 1,-73-385-106,6-1 0,6-2 1,98 183-1,-127-277-4,3 0-1,1-2 1,2 0-1,1-3 1,3 0-1,45 41 1,-65-67 9,1-1 0,0-1 0,0 0 0,1-1 0,1 0 0,-1-1 0,1-1 0,0-1 0,1 0-1,0-1 1,0-1 0,0 0 0,0-1 0,0-1 0,1-1 0,-1 0 0,1-2 0,-1 0 0,0 0 0,1-2 0,19-5 0,-10-1 15,0-1 0,-1-2 0,0 0 0,-1-2 0,0-1 0,-1-1 1,41-36-1,-8 1 146,86-104-1,-60 50-101,-5-4 0,-4-3 0,-6-3-1,-4-3 1,90-239 0,-90 169 7,-9-3 1,-8-2-1,30-266 1,-55 250-84,-10-1 1,-9 0-1,-8 0 1,-11 0-1,-65-326 0,47 385 301,-6 1 0,-8 3 0,-5 1 0,-7 3-1,-6 3 1,-6 3 0,-6 3 0,-121-157 0,144 221 410,-3 1 1,-4 4 0,-113-95-1,147 137-662,-2 2 0,-1 0 0,0 2 0,-1 2-1,-1 1 1,-1 1 0,0 2 0,-1 1 0,0 2-1,-1 1 1,-59-6 0,70 14-240,1 1-1,0 2 1,-1 0-1,1 2 1,0 0-1,1 2 1,-1 0-1,1 2 1,-28 13-1,-17 13-2237,-102 69 0,148-89 1861,-125 81-4427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7:54.687"/>
    </inkml:context>
    <inkml:brush xml:id="br0">
      <inkml:brushProperty name="width" value="0.025" units="cm"/>
      <inkml:brushProperty name="height" value="0.025" units="cm"/>
    </inkml:brush>
  </inkml:definitions>
  <inkml:trace contextRef="#ctx0" brushRef="#br0">2064 5 7783,'-492'-5'6703,"297"6"-5734,135 1-829,-1 3 1,1 2 0,1 3 0,0 2-1,0 3 1,1 2 0,1 3 0,1 3-1,1 1 1,1 4 0,1 1-1,2 3 1,1 2 0,2 2 0,1 2-1,2 3 1,1 1 0,3 2 0,2 2-1,1 1 1,-36 62 0,41-52-48,3 2 0,2 0 0,2 2 0,4 1 1,-25 109-1,39-129-38,1 1 1,3 0 0,1 0-1,2 0 1,2 0 0,2 0 0,2 0-1,2 0 1,21 72 0,-12-66-45,2-1 1,2-1 0,2 0 0,2-2 0,2-1 0,2-1 0,1-1 0,3-1-1,1-2 1,2-2 0,2-1 0,1-1 0,2-3 0,1-1 0,1-2-1,1-1 1,65 28 0,-26-21-13,2-5-1,1-3 0,1-3 1,107 14-1,-82-24-6,1-5 0,221-10 0,-237-9 3,0-3 0,-1-5 0,110-35 0,-74 9 34,204-98-1,-250 99 4,-1-3 0,-4-5 0,-1-2-1,76-69 1,-116 87-13,0-1-1,-3-3 1,-1-1-1,-2-1 1,-2-2-1,-1-1 1,-3-1 0,40-91-1,-58 115-6,-2-1 0,-1 0 0,0 0 0,-2 0 0,-1-1 0,0 0 0,-2-42 0,-2 47 68,-1 0 0,-1 0 1,-1 0-1,-1 0 0,0 0 0,-1 1 0,-1 0 0,-1 0 0,0 1 0,-12-18 0,-14-14 346,-1 2 0,-3 1 1,-43-39-1,-140-109 1029,135 125-1174,-4 5-1,-2 3 0,-2 4 0,-3 5 0,-2 4 0,-133-44 0,156 66-389,0 4 0,-2 4 0,0 3 0,0 3 0,-2 4 0,1 3 0,0 4 0,-1 3 0,-110 18 0,133-8-569,1 1 0,0 3 0,1 3 0,2 2 0,0 2 0,-71 44 0,51-20-1268,2 2 0,3 4 0,-103 103 0,12 14-3568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23.586"/>
    </inkml:context>
    <inkml:brush xml:id="br0">
      <inkml:brushProperty name="width" value="0.025" units="cm"/>
      <inkml:brushProperty name="height" value="0.025" units="cm"/>
    </inkml:brush>
  </inkml:definitions>
  <inkml:trace contextRef="#ctx0" brushRef="#br0">8534 526 8648,'0'0'2317,"-11"-6"-972,-4-2-839,-1 0 0,0 1 0,-1 1 0,1 0 0,-1 1 0,0 1 0,-1 1 0,-18-1 0,-783 35 1272,731-24-1688,-905 100 433,323-29 284,107-21-711,-1964 230 331,2214-238 643,-377 112 0,478-96-892,3 10 0,-318 161 0,435-188-200,2 5-1,-161 124 0,221-153-11,2 1-1,1 2 1,1 0 0,1 2-1,2 1 1,1 1 0,1 0-1,2 2 1,1 0 0,1 1-1,-17 54 1,29-69 21,0-1 1,1 1-1,1 0 0,1 0 1,1 0-1,0 0 0,2 0 1,3 26-1,-2-33 9,1 1 0,1-1 0,0 0 0,0 0 0,1-1 0,1 1 0,0-1-1,0 0 1,1 0 0,1-1 0,0 0 0,0 0 0,14 12 0,4-1 34,1-1-1,1-1 1,1-2 0,0 0-1,1-2 1,1-2 0,63 20-1,8-6 88,126 17-1,-50-19-124,2-9 0,297-10 0,-219-24-50,319-62 1,1626-426 239,-664 70-370,-35-102-126,-579 122 792,-335 91 2893,-544 298-2924,142-92 1162,-164 102-1372,0-2 0,0-1 0,-2-1-1,38-47 1,-55 63-216,-1-1 0,0 0 1,-1-1-1,0 1 0,0-1 0,0 1 0,0-1 1,-1 0-1,-1 0 0,3-13 0,-4 15-57,0 0 1,0 0-1,0 1 0,-1-1 0,0 0 0,0 1 1,0-1-1,0 0 0,-1 1 0,0-1 1,0 1-1,0 0 0,0 0 0,-1-1 0,0 1 1,1 1-1,-7-7 0,-10-6-869,-1 1-1,0 0 1,-2 2 0,1 0 0,-2 1-1,-31-11 1,50 21 740,-136-58-6423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21.775"/>
    </inkml:context>
    <inkml:brush xml:id="br0">
      <inkml:brushProperty name="width" value="0.025" units="cm"/>
      <inkml:brushProperty name="height" value="0.025" units="cm"/>
    </inkml:brush>
  </inkml:definitions>
  <inkml:trace contextRef="#ctx0" brushRef="#br0">8569 118 8392,'-942'-75'6187,"-4"53"-4212,68 92-931,8 63-1240,666-100 165,-1860 395 1219,1063-103-770,46 111 133,657-264-303,233-129-203,2 2 1,-78 74-1,124-103-28,0 1-1,2 1 0,0 0 1,1 2-1,1-1 1,-17 35-1,27-47-5,0-1 0,0 0-1,0 1 1,1 0 0,0-1 0,1 1-1,0 0 1,0 0 0,0 0 0,1 0-1,0 0 1,0 0 0,1 0 0,0 0 0,0 0-1,0 0 1,1-1 0,0 1 0,0 0-1,1-1 1,0 0 0,0 1 0,1-1 0,-1 0-1,1-1 1,7 8 0,3 0 56,0 0 0,1-2 1,0 0-1,1-1 0,0 0 0,1-1 1,0-1-1,0-1 0,0 0 0,21 4 1,26 5 61,101 12 0,355 7 134,7-40-190,94-27-36,909-165-1,591-253 78,-2089 443-119,1221-299 383,-26-83 93,-764 193-673,-390 159 160,-2-2 0,-1-4 1,-3-3-1,69-59 0,-113 84 52,0-2 1,-1 0 0,25-35-1,-39 45-5,1 0 0,-2-1 0,1 0-1,-2 0 1,0 0 0,-1-1 0,0 0-1,4-24 1,-8 32-17,-1 0-1,1 0 1,-1 0-1,-1 0 1,1 0-1,-1 0 1,0 0-1,-1 1 1,1-1-1,-1 0 1,-1 1-1,1-1 1,-1 1 0,0 0-1,-1 0 1,1 0-1,-1 0 1,0 1-1,-1-1 1,1 1-1,-1 0 1,0 1-1,-1-1 1,1 1-1,-1 0 1,0 0-1,0 1 1,-9-5-1,-9-3-94,1 2-1,-2 1 0,1 0 1,-1 2-1,0 1 0,-48-4 0,-26 5-559,1 3-1,-1 5 0,-171 30 1,-293 95-6069,198-29-3850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25.727"/>
    </inkml:context>
    <inkml:brush xml:id="br0">
      <inkml:brushProperty name="width" value="0.025" units="cm"/>
      <inkml:brushProperty name="height" value="0.025" units="cm"/>
    </inkml:brush>
  </inkml:definitions>
  <inkml:trace contextRef="#ctx0" brushRef="#br0">1 0 4356,'0'0'1041,"7"12"-592,23 28 917,1 0 0,2-2 0,2-1 1,72 59-1,188 118-590,-120-91-702,262 205 44,184 132 2594,13-21-951,-398-275-1585,281 175 812,152 46-539,-95-109-134,-346-173-219,27 10-2098,-254-112 1950,2 0-310,0 0 1,-1 0-1,1 0 0,-1 1 0,1-1 0,-1 1 0,0 0 1,1-1-1,-1 1 0,0 0 0,2 3 0,-2 7-5473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26.193"/>
    </inkml:context>
    <inkml:brush xml:id="br0">
      <inkml:brushProperty name="width" value="0.025" units="cm"/>
      <inkml:brushProperty name="height" value="0.025" units="cm"/>
    </inkml:brush>
  </inkml:definitions>
  <inkml:trace contextRef="#ctx0" brushRef="#br0">147 23 3491,'-74'-6'-800,"1"-11"-1346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26.738"/>
    </inkml:context>
    <inkml:brush xml:id="br0">
      <inkml:brushProperty name="width" value="0.025" units="cm"/>
      <inkml:brushProperty name="height" value="0.025" units="cm"/>
    </inkml:brush>
  </inkml:definitions>
  <inkml:trace contextRef="#ctx0" brushRef="#br0">0 57 6278,'0'0'6294,"12"0"-5253,272 3 2372,157-29-2646,-79-2-636,455 22-1,285 20 917,-525-13-583,49-6-715,-579 7 255,0 2 1,-1 2-1,77 21 0,133 54-67,-189-58-30,-55-19-210,38 15-476,-48-18 428,0 0 0,0 0 0,-1 0 1,1 1-1,0-1 0,-1 0 0,1 1 1,-1-1-1,1 1 0,-1-1 0,0 1 1,2 3-1,-1 8-4918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0.568"/>
    </inkml:context>
    <inkml:brush xml:id="br0">
      <inkml:brushProperty name="width" value="0.025" units="cm"/>
      <inkml:brushProperty name="height" value="0.025" units="cm"/>
    </inkml:brush>
  </inkml:definitions>
  <inkml:trace contextRef="#ctx0" brushRef="#br0">155 0 9449,'0'0'12908,"-1"11"-10116,-61 437 4826,45-349-7618,6-137 0,-53-190 0,64 227 0,0 0 0,0 0 0,1 0 0,-1 0 0,0-1 0,0 1 0,1 0 0,-1 0 0,0 0 0,1 0 0,-1 0 0,1 0 0,-1 0 0,1 0 0,0 0 0,0 0 0,-1 0 0,1 0 0,0 0 0,0 1 0,0-1 0,0 0 0,0 0 0,0 1 0,0-1 0,0 1 0,0-1 0,0 1 0,0-1 0,0 1 0,0 0 0,0-1 0,1 1 0,-1 0 0,0 0 0,0 0 0,0 0 0,0 0 0,2 1 0,66-1 0,-45 1 0,41-5-2253,-23-7-3427,-13-5-6758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38.188"/>
    </inkml:context>
    <inkml:brush xml:id="br0">
      <inkml:brushProperty name="width" value="0.025" units="cm"/>
      <inkml:brushProperty name="height" value="0.025" units="cm"/>
    </inkml:brush>
  </inkml:definitions>
  <inkml:trace contextRef="#ctx0" brushRef="#br0">6248 34 7911,'-13'-3'1367,"-114"-13"-1161,-204 1 1,-143 29 3797,440-12-3264,-597 43 3386,472-24-4235,-303 81 0,248-31 83,-404 193 0,-161 181 51,625-345 717,5 6 1,-253 236 0,318-257-533,4 3 1,4 3-1,4 4 1,4 2 0,-82 158-1,124-204-208,3 2 0,2 0-1,2 1 1,3 1 0,2 1 0,-10 79-1,21-103 0,1 0-1,2 1 0,1-1 1,1 0-1,2 0 0,2 0 0,0-1 1,2 0-1,2 0 0,0-1 1,2 0-1,30 53 0,98 113 149,-100-147-29,-4 1 0,-1 1 1,38 77-1,-52-81 48,-2 1 0,-3 1 0,-1 0 0,-3 1 0,-2 1 0,-2-1 0,-2 2 0,-3-1-1,-1 0 1,-8 72 0,3-103-153,-1 1 1,-1-2-1,0 1 0,-2 0 0,0-1 0,-1 0 1,-1-1-1,0 0 0,-2 0 0,-15 20 0,10-19 24,-1 0-1,-1-1 0,0-1 0,-1-1 1,-1 0-1,-1-2 0,-34 19 1,11-12 37,-2-1 0,0-3 0,-1-2 0,-1-1 0,0-3 0,-1-2 1,0-2-1,-50 0 0,-169 13 731,213-12-795,1 1 0,-97 32 0,68-10-1704,-45 14-6956,68-29-1805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38.558"/>
    </inkml:context>
    <inkml:brush xml:id="br0">
      <inkml:brushProperty name="width" value="0.025" units="cm"/>
      <inkml:brushProperty name="height" value="0.025" units="cm"/>
    </inkml:brush>
  </inkml:definitions>
  <inkml:trace contextRef="#ctx0" brushRef="#br0">619 1 6054,'-10'4'9700,"-11"6"-8502,0 1-1,1 1 1,1 0 0,-28 24 0,6-2-416,-66 39 0,-26 21 1434,102-67-1902,1 0 1,-35 41-1,57-58-302,0 0 0,0 1-1,1 0 1,1 0 0,0 0-1,0 1 1,1-1 0,0 2-1,1-1 1,1 0 0,-4 19-1,7-28-16,0 0 0,0 0 0,0 0-1,0 0 1,0 0 0,1 0-1,0 0 1,-1 0 0,1 0-1,0 0 1,0 0 0,0 0-1,1 0 1,-1-1 0,1 1-1,0 0 1,-1-1 0,1 0-1,3 3 1,-1-1-3,1 0 0,0-1 0,0 1 0,0-1-1,1 0 1,-1 0 0,1-1 0,-1 0 0,8 2 0,14 2-28,0-1 1,0-1 0,40 0-1,-61-4 29,64 1-813,1-4 0,83-12 0,44-21-5875,-1-9-7377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9.229"/>
    </inkml:context>
    <inkml:brush xml:id="br0">
      <inkml:brushProperty name="width" value="0.025" units="cm"/>
      <inkml:brushProperty name="height" value="0.025" units="cm"/>
    </inkml:brush>
  </inkml:definitions>
  <inkml:trace contextRef="#ctx0" brushRef="#br0">73 0 16688,'-2'5'7909,"-4"9"-3742,-29 94-1958,27-78-1952,1 0-1,1 1 0,1 0 0,2 0 1,2 61-1,1-90-253,1 0-1,-1 0 1,0 0 0,1 0 0,-1-1 0,1 1-1,-1 0 1,1 0 0,0-1 0,0 1 0,-1-1-1,1 1 1,0 0 0,1-1 0,-1 0-1,0 1 1,0-1 0,1 0 0,-1 1 0,1-1-1,-1 0 1,1 0 0,1 1 0,1-1 3,-1 0 1,0-1-1,0 1 1,0-1 0,0 0-1,0 0 1,0 0-1,1 0 1,-1 0-1,0 0 1,0-1-1,5-1 1,3-2 8,0 0 0,-1 0 0,1-1-1,-1 0 1,0-1 0,12-9 0,74-74-15,-82 75 0,2 5 0,-9 18 0,-6 30 0,-2-28 0,-2 36 14,1-33-30,1-1 1,1 0-1,0 0 0,1 14 1,0-26-107,-1 0-1,1-1 1,-1 1 0,1 0-1,-1 0 1,1-1 0,-1 1-1,1-1 1,0 1 0,-1 0-1,1-1 1,0 0 0,-1 1-1,1-1 1,0 1 0,0-1-1,0 0 1,-1 1 0,1-1-1,0 0 1,0 0 0,0 0-1,0 0 1,-1 1 0,1-1-1,0 0 1,0-1 0,0 1-1,0 0 1,0 0 0,-1 0-1,1 0 1,0-1 0,0 1 0,0 0-1,-1-1 1,1 1 0,0-1-1,0 1 1,-1-1 0,2 0-1,34-19-8005,-5-5-1540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9.555"/>
    </inkml:context>
    <inkml:brush xml:id="br0">
      <inkml:brushProperty name="width" value="0.025" units="cm"/>
      <inkml:brushProperty name="height" value="0.025" units="cm"/>
    </inkml:brush>
  </inkml:definitions>
  <inkml:trace contextRef="#ctx0" brushRef="#br0">224 1 17392,'-9'7'3300,"-20"14"-1792,2 2 1,0 0-1,1 2 0,1 1 1,2 2-1,-28 39 1,51-66-1486,-1 0 0,0 0 0,1 0 1,-1 0-1,0 0 0,1 1 0,-1-1 0,1 0 0,0 0 0,-1 0 1,1 0-1,0 1 0,0-1 0,0 0 0,0 0 0,0 1 1,0-1-1,0 0 0,0 0 0,0 1 0,1 1 0,0-3-13,-1 1 0,1-1 0,0 1-1,-1-1 1,1 1 0,0-1 0,0 0-1,0 1 1,-1-1 0,1 0 0,0 1-1,0-1 1,0 0 0,0 0 0,-1 0 0,1 0-1,0 0 1,0 0 0,0 0 0,0 0-1,0 0 1,1-1 0,4 0-30,1-1 1,-1 0 0,0 0-1,1 0 1,-1-1-1,8-5 1,3-5-367,-1 0 0,-1-2 0,0 0 0,-1 0 0,-1-1 0,0-1 0,-1 0 0,-1-1 0,14-30 0,-26 92-233,-2-32 539,-6 55-897,9-65 680,-1 1 0,1-1 0,0 1 0,0-1 0,0 1 0,0-1 0,1 1 0,-1-1 0,1 1 0,-1-1 0,1 0 0,0 1 0,0-1 0,0 0 0,0 1 0,1-1 0,-1 0 0,0 0 0,1 0 0,0 0 0,2 2 0,19 3-4876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9.926"/>
    </inkml:context>
    <inkml:brush xml:id="br0">
      <inkml:brushProperty name="width" value="0.025" units="cm"/>
      <inkml:brushProperty name="height" value="0.025" units="cm"/>
    </inkml:brush>
  </inkml:definitions>
  <inkml:trace contextRef="#ctx0" brushRef="#br0">134 8 15054,'0'0'10704,"-11"-3"-8884,10 3-1797,-3-1 84,1 0 0,-1 0 0,1 1-1,-1-1 1,1 1 0,-1-1 0,0 1 0,1 1 0,-1-1 0,1 0 0,-1 1 0,0 0 0,1-1 0,-1 1-1,1 1 1,0-1 0,-1 0 0,1 1 0,0 0 0,0 0 0,0 0 0,0 0 0,0 0 0,0 1-1,1-1 1,-1 1 0,1 0 0,-3 3 0,1-1 68,1 0 0,0 0 0,0 1 0,0-1 0,1 1 0,-4 10 0,6-15-168,0 0 0,-1 1 0,1-1 0,0 0 0,0 0 0,0 1 0,0-1 0,0 0 0,0 1 0,1-1 0,-1 0 0,0 0 0,0 1 1,1-1-1,-1 0 0,1 0 0,-1 0 0,1 0 0,0 0 0,-1 1 0,1-1 0,0 0 0,0-1 0,0 1 0,0 0 0,0 0 0,0 0 0,0 0 0,0-1 1,0 1-1,0 0 0,0-1 0,0 1 0,0-1 0,1 1 0,-1-1 0,0 0 0,2 1 0,42 9-204,-33-9 18,0 1-1,1 1 1,-1 0-1,0 1 1,-1 0 0,1 1-1,-1 0 1,0 1-1,18 12 1,-28-17 185,1 0 0,-1 0-1,1 0 1,-1 1 0,0-1 0,1 0 0,-1 1 0,0-1-1,0 0 1,0 1 0,0 0 0,0-1 0,-1 1 0,1-1-1,0 1 1,-1 0 0,1 0 0,-1-1 0,0 1 0,1 0-1,-1 0 1,0 0 0,0-1 0,0 1 0,-1 2 0,0-2 53,0 0 0,0 1 0,-1-1 0,1 0 0,-1-1 0,1 1 0,-1 0 0,0 0 0,0-1 0,1 1 0,-1-1 0,0 1 0,-1-1 0,1 0 0,-4 2 0,-7 2 44,0 0 0,0-1 0,0-1 0,0 0 0,-18 2 0,-25-5-4582,31-3-2979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1.114"/>
    </inkml:context>
    <inkml:brush xml:id="br0">
      <inkml:brushProperty name="width" value="0.025" units="cm"/>
      <inkml:brushProperty name="height" value="0.025" units="cm"/>
    </inkml:brush>
  </inkml:definitions>
  <inkml:trace contextRef="#ctx0" brushRef="#br0">28 0 13196,'0'0'8777,"0"11"-7224,-13 118 3128,4-62-3718,3 1 0,7 131 0,-1-194-951,1-1 1,0 1-1,0-1 0,1 1 1,-1-1-1,1 1 0,0-1 0,0 0 1,1 0-1,-1 0 0,6 7 1,-7-10-3,0 0 1,0 0 0,0 0 0,1 0 0,-1-1 0,0 1 0,0 0-1,0-1 1,1 1 0,-1-1 0,0 1 0,1-1 0,-1 1-1,1-1 1,-1 0 0,0 0 0,1 0 0,-1 0 0,1 0-1,-1 0 1,0 0 0,1 0 0,-1 0 0,1-1 0,-1 1 0,0-1-1,1 1 1,-1-1 0,0 1 0,0-1 0,1 0 0,-1 1-1,0-1 1,0 0 0,0 0 0,0 0 0,0 0 0,0 0-1,0 0 1,0 0 0,0-1 0,-1 1 0,2-2 0,5-7 12,0-1-1,-1 1 1,-1-1 0,0 0 0,0-1 0,-1 1 0,0-1 0,-1 0 0,2-19-1,-1 0-11,-1 0 0,-2-51 0,-2 65-49,-1 1-1,0-1 0,-8-25 0,10 38 20,-1 0-1,-1 0 0,1 0 0,-1 0 1,1 0-1,-1 0 0,0 1 0,-1-1 1,1 1-1,-1-1 0,1 1 0,-1 0 1,0 0-1,0 0 0,0 0 0,-1 1 1,1-1-1,-1 1 0,-5-3 0,8 5 10,0-1-1,0 1 1,-1-1-1,1 1 1,0 0 0,0 0-1,-1-1 1,1 1-1,0 0 1,-1 0-1,1 1 1,0-1-1,0 0 1,-1 0-1,1 0 1,0 1-1,0-1 1,0 1-1,-1-1 1,1 1-1,0-1 1,0 1-1,0 0 1,-2 1-1,1 0 4,1 0-1,-1 1 0,1-1 0,-1 0 0,1 1 0,0-1 1,0 1-1,0-1 0,0 1 0,0 0 0,0 2 1,-1 10-4,0-1 1,2 0-1,0 21 1,0-30-4,0 0 16,1 0 0,-1 1 0,1-1 0,0 0-1,1 0 1,-1 0 0,1 0 0,0 0 0,0 0 0,0 0-1,1 0 1,0-1 0,0 1 0,0-1 0,0 0-1,1 0 1,-1 0 0,1-1 0,0 1 0,0-1 0,1 0-1,-1 0 1,1 0 0,-1 0 0,1-1 0,0 0-1,0 0 1,0 0 0,0-1 0,0 0 0,0 0 0,9 1-1,-1-1 23,0 0 1,-1-1-1,1 0 0,0-1 0,-1 0 0,1-1 0,-1-1 0,0 0 1,1 0-1,-1-1 0,-1-1 0,23-11 0,-16 4 51,-1 0-1,0-1 1,-1-1 0,-1 0 0,19-22-1,-26 26-9,-1 0 0,1 0 1,-2 0-1,1-1 0,-1 0 0,-1-1 0,0 1 0,-1-1 0,0 0 0,3-15 0,-7 26-59,1 0 1,-1 0 0,0 0-1,0 0 1,0 0 0,0 0-1,1 0 1,-1 0-1,-1 0 1,1 0 0,0 0-1,0 0 1,0 0 0,0 0-1,-1 1 1,1-1-1,0 0 1,-1 0 0,1 0-1,-1-1 1,-12 7-21,-15 28-26,16-12 50,0 2 1,1 0-1,1 0 0,1 0 0,1 2 1,2-1-1,0 1 0,1-1 0,2 1 1,0 1-1,2 39 0,1-61-10,0-1 0,1 1 0,-1 0 0,1-1 0,-1 1 0,1-1 0,0 1 0,1-1 0,-1 0 0,1 1 0,-1-1 0,1 0 0,0 0 0,0 0 0,0 0 0,1 0 0,-1-1 0,1 1 0,-1-1 0,1 1 0,0-1 0,0 0 0,0 0 0,0 0 0,0-1 0,0 1 0,1-1 0,-1 1 0,1-1 0,-1 0 0,1-1 0,-1 1 0,1-1 0,-1 1 0,1-1 0,0 0 0,-1 0 0,4-1 0,5 0 0,-1 0 0,0-1 0,0-1 0,0 1 0,-1-2 0,1 1 0,-1-2 0,1 1 0,-1-1 0,-1-1 0,12-8 0,-10 5 0,1-1 0,-2 0 0,0 0 0,17-24 0,-23 29 0,0-2 0,0 1 0,-1 0 0,0-1 0,0 1 0,0-1 0,-1 0 0,0 0 0,-1 0 0,1 0 0,0-13 0,-2 19 0,0 1 0,0-1 0,0 1 0,0-1 0,0 0 0,0 1 0,0-1 0,0 1 0,0-1 0,0 1 0,-1-1 0,1 1 0,0-1 0,0 0 0,-1 1 0,1-1 0,0 1 0,0-1 0,-1 1 0,1 0 0,0-1 0,-1 1 0,1-1 0,-1 1 0,1 0 0,-1-1 0,1 1 0,-1 0 0,1-1 0,-1 1 0,0-1 0,-19 6 0,-18 25 0,30-21 13,1 1-1,0 0 1,1 1-1,0-1 1,1 1-1,0 1 1,0-1-1,2 1 1,-6 23-1,8-31-31,1 0 0,-1 0 0,1 0 0,0 0 0,0 1 0,0-1 0,0 0 0,1 0 0,0 0 0,0 0 0,0 0 0,0 0 0,1 0 0,-1-1 0,1 1 0,0 0 0,0-1 0,0 1 0,1-1 0,-1 0 0,1 0 0,0 0 0,0 0 0,0 0 0,0-1 0,0 1 0,1-1 0,-1 0 0,1 0 0,0 0 0,-1 0 0,7 1 0,1 0-1133,0 0 0,0-1-1,1 0 1,-1-1 0,1-1-1,19 0 1,25-4-7544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39.977"/>
    </inkml:context>
    <inkml:brush xml:id="br0">
      <inkml:brushProperty name="width" value="0.025" units="cm"/>
      <inkml:brushProperty name="height" value="0.025" units="cm"/>
    </inkml:brush>
  </inkml:definitions>
  <inkml:trace contextRef="#ctx0" brushRef="#br0">50 1 17649,'0'0'6171,"1"8"-4783,2 44 400,-3 63 0,-26 140-779,-2 77 497,29-342-1191,0-1 1,1 0-1,5-18 1,2-14-158,6-95-134,-5-182 0,-11 326-34,-5 99-173,5-97 173,1 1 0,1 0 1,0 0-1,0 0 0,1 0 0,0-1 0,0 1 1,1-1-1,0 1 0,0-1 0,1 0 0,6 9 1,-7-14 14,0 0 1,0 0 0,0 0 0,0-1 0,1 1-1,-1-1 1,1 0 0,0 0 0,-1 0 0,1-1-1,0 1 1,0-1 0,0 0 0,0 0 0,0-1-1,0 1 1,0-1 0,1 0 0,-1 0 0,0 0-1,0 0 1,0-1 0,0 1 0,0-1 0,0 0-1,0-1 1,0 1 0,5-3 0,4-2 13,-1 0 0,-1-1 0,1 0 0,-1 0 0,0-1 0,-1-1 0,13-13 0,-9 6-19,-1 0 0,-1 0 0,0-1 0,-1-1 0,-1 0 0,-1-1 0,-1 1 0,0-2 0,-1 1 0,-2-1 0,0 0 0,0 0 0,-2 0 0,1-35 0,-8 42 0,-4 25 0,-6 28 0,0 2 0,2 2 0,2 0 0,2 0 0,2 0 0,2 1 0,1 56 0,3-99 0,0 1 0,1 0 0,-1-1 0,0 1 0,1 0 0,-1-1 0,1 1 0,0-1 0,0 1 0,0-1 0,0 1 0,0-1 0,1 0 0,-1 1 0,1-1 0,-1 0 0,1 0 0,0 0 0,0 0 0,0-1 0,0 1 0,0 0 0,0-1 0,1 1 0,-1-1 0,0 0 0,1 0 0,-1 0 0,1 0 0,-1 0 0,1-1 0,0 1 0,-1-1 0,1 1 0,-1-1 0,1 0 0,0 0 0,-1 0 0,1-1 0,0 1 0,4-2 0,3 0 0,1 0 0,-1-2 0,0 1 0,0-1 0,0 0 0,-1-1 0,0-1 0,1 1 0,9-9 0,-4 0 0,0-1 0,18-23 0,-2 3 0,-31 35 0,0 0 0,0 0 0,0-1 0,0 1 0,0 0 0,0 0 0,0 0 0,1-1 0,-1 1 0,0 0 0,0 0 0,0 0 0,1 0 0,-1 0 0,0-1 0,0 1 0,0 0 0,1 0 0,-1 0 0,0 0 0,0 0 0,0 0 0,1 0 0,-1 0 0,0 0 0,0 0 0,1 0 0,-1 0 0,0 0 0,0 0 0,0 0 0,1 0 0,-1 0 0,0 0 0,0 0 0,1 0 0,-1 0 0,0 0 0,0 0 0,0 0 0,1 1 0,-1-1 0,0 0 0,0 0 0,0 0 0,0 0 0,1 0 0,-1 1 0,0-1 0,4 18 0,-4 32 0,0-42 0,-4 46 0,1-32 0,2 0 0,1 0 0,2 23 0,-2-43 0,1-1 0,-1 1 0,1-1 0,-1 1 0,1 0 0,0-1 0,-1 1 0,1-1 0,0 1 0,0-1 0,0 0 0,0 1 0,1-1 0,-1 0 0,0 0 0,1 0 0,-1 0 0,0 0 0,1 0 0,-1 0 0,1 0 0,-1-1 0,1 1 0,0-1 0,-1 1 0,1-1 0,0 1 0,-1-1 0,1 0 0,0 0 0,-1 0 0,1 0 0,0 0 0,0 0 0,-1 0 0,1-1 0,3 0 0,2 0 0,0-1 0,0 0 0,0 0 0,0 0 0,0-1 0,0 0 0,9-6 0,-9 4-512,0 0 0,-1 0 0,0-1 0,0 0 0,6-7 0,-8 8-252,-1-1 1,1 1-1,-1 0 1,0-1-1,-1 0 0,1 1 1,-1-1-1,0 0 0,-1 0 1,0-1-1,1 1 1,-1-8-1,0-31-7889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0.301"/>
    </inkml:context>
    <inkml:brush xml:id="br0">
      <inkml:brushProperty name="width" value="0.025" units="cm"/>
      <inkml:brushProperty name="height" value="0.025" units="cm"/>
    </inkml:brush>
  </inkml:definitions>
  <inkml:trace contextRef="#ctx0" brushRef="#br0">75 1 18353,'0'0'8649,"-49"8"-5190,36 2-1473,4 3-1666,5 1-320,4-5 0,0 2 0,15-3-705,6-4-4003,3 2-4068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0.676"/>
    </inkml:context>
    <inkml:brush xml:id="br0">
      <inkml:brushProperty name="width" value="0.025" units="cm"/>
      <inkml:brushProperty name="height" value="0.025" units="cm"/>
    </inkml:brush>
  </inkml:definitions>
  <inkml:trace contextRef="#ctx0" brushRef="#br0">177 16 18065,'0'0'9817,"-1"-5"-9785,-4-6-106,1 15 35,-3 31 70,1 57 446,5-83-371,2 0-1,-1 0 1,2 0-1,-1 0 1,1 0-1,5 16 1,-6-23-54,0 1 0,1-1 0,-1 1 0,0-1 0,1 1 1,-1-1-1,1 0 0,0 0 0,0 0 0,0 0 0,0 0 0,0 0 1,0-1-1,0 1 0,1-1 0,-1 1 0,0-1 0,1 0 0,0 0 1,-1 0-1,1 0 0,-1 0 0,1-1 0,0 1 0,0-1 0,5 1 0,-50 20 2260,-143 67-2312,186-88-46,10-4-1261,5-4-3351,9-13-5666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1.219"/>
    </inkml:context>
    <inkml:brush xml:id="br0">
      <inkml:brushProperty name="width" value="0.025" units="cm"/>
      <inkml:brushProperty name="height" value="0.025" units="cm"/>
    </inkml:brush>
  </inkml:definitions>
  <inkml:trace contextRef="#ctx0" brushRef="#br0">25 1 5285,'0'0'20553,"-1"9"-18834,-9 69 554,5-55-1893,1 1 0,2-1 0,0 1 0,2 0 0,2 25 0,-2-47-375,0-1 0,1 0 0,-1 1-1,1-1 1,-1 1 0,1-1-1,0 0 1,-1 1 0,1-1 0,0 0-1,0 0 1,0 0 0,0 0 0,0 1-1,0-2 1,1 1 0,-1 0-1,0 0 1,0 0 0,1 0 0,-1-1-1,0 1 1,1-1 0,-1 1 0,1-1-1,-1 1 1,1-1 0,-1 0 0,1 0-1,-1 1 1,1-1 0,-1 0-1,1-1 1,-1 1 0,0 0 0,3-1-1,2 0 8,1 0 1,-1 0-1,0-1 0,1 0 0,-1-1 0,0 1 0,6-5 1,16-11 8,-2-2 0,0-1 0,33-36 0,-5 7-9,-52 47-13,1 1 0,0 0 0,-1-1 1,1 2-1,0-1 0,0 0 0,0 0 0,0 1 1,5-2-1,-7 3 2,-1 0 1,1 0 0,0 0-1,0 0 1,-1 0 0,1 1-1,0-1 1,0 0-1,-1 0 1,1 1 0,0-1-1,-1 0 1,1 1 0,0-1-1,-1 1 1,1-1 0,-1 0-1,1 1 1,-1 0-1,1-1 1,-1 1 0,1-1-1,-1 1 1,1 0 0,-1-1-1,0 1 1,1 0 0,-1-1-1,0 1 1,0 0 0,1-1-1,-1 1 1,0 0-1,0 0 1,0-1 0,0 1-1,0 0 1,0 0 0,0-1-1,0 1 1,-1 0 0,1 0-1,0 0 1,-1 31 78,-5 44 1,-1 16-18,7-91-63,0-1 0,0 0 0,0 1 0,0-1 0,0 0 0,0 1 0,0-1 0,0 0 0,0 1 0,0-1 0,0 0 0,0 0 0,0 1 0,0-1 0,0 0 0,1 1 0,-1-1 0,0 0 0,0 1 0,0-1 0,0 0 0,1 0 0,-1 1 0,0-1 0,0 0 0,1 0 0,-1 0 0,0 1 0,0-1 0,1 0 0,-1 0 0,0 0 0,1 0 0,-1 1 0,0-1 0,1 0 0,-1 0 0,0 0 0,0 0 0,1 0 0,0 0 0,16-8 0,17-19 0,-32 26 0,24-23 0,83-69 0,-99 86 0,0 0 0,1 1 0,-1 0 0,1 1 0,0 0 0,1 0 0,-1 1 0,1 1 0,15-3 0,-26 6 0,0-1 0,1 1 0,-1 0 0,0 0 0,1 0 0,-1 1 0,0-1 0,1 0 0,-1 0 0,0 1 0,0-1 0,1 1 0,-1-1 0,0 1 0,0-1 0,0 1 0,1 0 0,-1 0 0,0-1 0,0 1 0,0 0 0,0 0 0,-1 0 0,1 0 0,0 0 0,1 2 0,0 1 0,-1-1 0,0 1 0,1 0 0,-1 0 0,0-1 0,-1 1 0,1 0 0,-1 0 0,1 5 0,-1 3 0,-1 1 0,0-1 0,-1 0 0,0 0 0,-5 16 0,3-17 17,1-6-47,1 0 0,1 0 0,-1 0 0,1 1 1,0-1-1,0 7 0,20-19-4150,26-40-4220,-37 37 6604,25-29-6890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2.092"/>
    </inkml:context>
    <inkml:brush xml:id="br0">
      <inkml:brushProperty name="width" value="0.025" units="cm"/>
      <inkml:brushProperty name="height" value="0.025" units="cm"/>
    </inkml:brush>
  </inkml:definitions>
  <inkml:trace contextRef="#ctx0" brushRef="#br0">1 202 17681,'0'0'9534,"0"10"-7890,3 38-614,16 147 1848,-11-180-2878,2-20 0,6-25 0,-8-12 0,5-68 0,-12 97 0,-1 15-89,-1 1 1,1-1-1,0 0 1,0 0-1,0 1 0,0-1 1,0 0-1,1 0 1,-1 1-1,1-1 0,0 0 1,-1 0-1,1 0 0,0 0 1,0 0-1,0 0 1,1 0-1,-1 0 0,0 0 1,1 0-1,-1-1 1,1 1-1,-1-1 0,1 1 1,0-1-1,0 1 1,0-1-1,0 0 0,0 0 1,0 0-1,0 0 0,0 0 1,0-1-1,0 1 1,0-1-1,1 1 0,2-1 1,1 0-261,-1 0 0,1-1 0,-1 0 0,1 0 0,-1-1 1,0 0-1,1 1 0,-1-2 0,0 1 0,0-1 0,0 1 0,-1-1 1,1-1-1,5-4 0,0-1-1284,48-45-8144,-29 12 14180,-39 51-2681,-42 54 3762,48-58-5144,0 1 0,0 0 0,1 0 0,0 0 0,0 1-1,0-1 1,1 1 0,0-1 0,-2 13 0,4-18-340,0 0 1,0-1-1,0 1 0,0-1 1,0 1-1,0 0 0,1-1 1,-1 1-1,0-1 1,0 1-1,1-1 0,-1 1 1,0-1-1,1 1 0,-1-1 1,0 1-1,1-1 0,-1 1 1,1-1-1,-1 0 0,1 1 1,-1-1-1,1 0 1,-1 1-1,1-1 0,-1 0 1,1 1-1,-1-1 0,1 0 1,1 0-1,25 2-119,25-12-1823,10-30-765,-61 39 3156,30 9 1750,-28-9-2179,1 1 0,0-1 0,0-1 0,0 1-1,-1 0 1,1-1 0,-1 0 0,1 0 0,-1 0-1,0 0 1,1 0 0,-1-1 0,0 1 0,-1-1-1,1 0 1,2-3 0,38-54 86,-31 31 330,-1 0-1,-1 0 0,-1-1 0,-2-1 1,4-34-1,-10 60-212,-8 49 70,-4 16 213,3 0 0,2 0 0,4 86 0,2-139-498,1-1 1,0 1 0,1 0-1,-1-1 1,1 0-1,5 12 1,-6-17 5,0 1 1,-1-1-1,1 1 1,0-1 0,0 1-1,0-1 1,0 1-1,1-1 1,-1 0-1,0 1 1,0-1-1,1 0 1,-1 0 0,1 0-1,-1 0 1,1 0-1,-1-1 1,1 1-1,0 0 1,-1-1-1,1 1 1,0-1-1,-1 1 1,1-1 0,0 0-1,0 0 1,-1 0-1,1 0 1,3 0-1,-4-1 9,1 0 1,-1 0-1,1 0 0,-1 0 0,1 0 0,-1-1 0,1 1 0,-1 0 0,0-1 0,0 1 0,0 0 0,1-1 0,-2 0 0,1 1 0,0-1 0,0 0 1,0 1-1,-1-1 0,1 0 0,-1 0 0,1 1 0,-1-1 0,0-3 0,5-47 438,-4 49-456,0-20-5,0-42 0,-1 61 0,0 0 0,0-1 0,-1 1 0,0 0 0,0-1 0,0 1 0,0 0 0,-1 0 0,0 0 0,0 0 0,-3-5 0,5 9 0,-1-1 0,1 0 0,-1 1 0,1-1 0,-1 1 0,1-1 0,-1 1 0,1-1 0,-1 1 0,0-1 0,1 1 0,-1 0 0,1-1 0,-1 1 0,0 0 0,0 0 0,1-1 0,-1 1 0,0 0 0,0 0 0,1 0 0,-1 0 0,0 0 0,0 0 0,1 0 0,-1 0 0,0 0 0,0 0 0,1 0 0,-1 1 0,-1-1 0,1 1 0,-1 0 0,1 0 0,-1 0 0,1 1 0,0-1 0,-1 0 0,1 0 0,0 1 0,0-1 0,0 1 0,0-1 0,0 1 0,-1 2 0,1-3 0,0 1 0,1-1 0,-1 1 0,0 0 0,1-1 0,-1 1 0,1 0 0,-1-1 0,1 1 0,0 0 0,0 0 0,-1 0 0,1-1 0,1 1 0,-1 0 0,0 0 0,0-1 0,1 1 0,-1 0 0,1-1 0,-1 1 0,1 0 0,0-1 0,-1 1 0,1-1 0,0 1 0,0-1 0,0 1 0,1-1 0,-1 0 0,3 3 0,1-2 0,0 0 0,0 0 0,0 0 0,0-1 0,1 0 0,-1 0 0,0 0 0,1-1 0,-1 0 0,1 0 0,-1 0 0,0-1 0,1 1 0,-1-1 0,0-1 0,1 1 0,-1-1 0,0 0 0,0 0 0,0 0 0,0-1 0,-1 0 0,1 0 0,-1 0 0,6-5 0,-4 3 0,0-1 0,-1 1 0,1-1 0,-1 1 0,-1-2 0,1 1 0,-1 0 0,0-1 0,-1 0 0,1 0 0,-2 0 0,1 0 0,-1 0 0,0-1 0,0 1 0,-1-1 0,1-10 0,-2 17 0,0 0 0,0 0 0,0 0 0,-1 0 0,1 0 0,0 0 0,-1 0 0,1 0 0,0 1 0,-1-1 0,0 0 0,1 0 0,-1 0 0,1 1 0,-1-1 0,0 0 0,1 0 0,-1 1 0,0-1 0,0 1 0,0-1 0,1 1 0,-1-1 0,0 1 0,0-1 0,0 1 0,0 0 0,0 0 0,0-1 0,0 1 0,0 0 0,0 0 0,0 0 0,0 0 0,0 0 0,0 0 0,0 0 0,0 0 0,0 1 0,0-1 0,-1 1 0,-2-1 0,0 1 0,0 0 0,0 0 0,0 0 0,0 1 0,1 0 0,-1-1 0,0 1 0,-4 4 0,2-1 1,0 1 0,1 0-1,0 1 1,0-1 0,1 1 0,-1 0-1,2 0 1,-1 1 0,1-1 0,0 1-1,0 0 1,1-1 0,-3 16 0,5-19-3,-1 0 0,1 0 1,0-1-1,0 1 0,0 0 1,0 0-1,1-1 0,0 1 1,-1 0-1,1-1 0,1 1 1,-1-1-1,0 1 0,1-1 1,0 1-1,0-1 0,0 0 1,0 0-1,0 0 0,1 0 1,-1 0-1,1-1 0,0 1 1,0-1-1,0 0 0,0 1 1,0-2-1,0 1 0,0 0 1,1 0-1,5 1 0,-1 0-435,1-1-1,-1-1 1,1 1-1,14 0 1,18-2-5656,21-4-10920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1.642"/>
    </inkml:context>
    <inkml:brush xml:id="br0">
      <inkml:brushProperty name="width" value="0.025" units="cm"/>
      <inkml:brushProperty name="height" value="0.025" units="cm"/>
    </inkml:brush>
  </inkml:definitions>
  <inkml:trace contextRef="#ctx0" brushRef="#br0">84 94 17713,'0'0'3993,"-4"11"-822,-1 0-2276,1-3-219,1 1 0,-1-1 0,2 1 1,-1 0-1,1 0 0,0 0 0,0 9 1,2-18-650,0 0 0,0 1 0,0-1 1,0 1-1,0-1 0,1 0 1,-1 0-1,0 1 0,0-1 1,0 0-1,0 1 0,1-1 1,-1 0-1,0 1 0,0-1 0,1 0 1,-1 0-1,0 1 0,0-1 1,1 0-1,-1 0 0,0 0 1,1 0-1,-1 1 0,0-1 1,1 0-1,-1 0 0,0 0 0,1 0 1,-1 0-1,0 0 0,1 0 1,-1 0-1,0 0 0,1 0 1,-1 0-1,0 0 0,1 0 1,-1 0-1,0 0 0,1 0 0,-1 0 1,0-1-1,1 1 0,-1 0 1,0 0-1,1 0 0,-1 0 1,0-1-1,1 1 0,-1-1 1,19-10 100,-13 5-126,0-1 0,-1 1 0,0-1-1,0 0 1,0 0 0,-1-1 0,0 1 0,-1-1 0,1 0 0,-1 0 0,-1 0 0,0-1 0,0 1 0,-1 0 0,0-1 0,0 1 0,-1-1 0,0-9 0,0 17-2,0 0 0,0 0 0,0 0 0,0 0 0,0 0 0,0-1 0,0 1 0,0 0 0,0 0 0,0 0 0,-1 0 0,1 0 0,-1 0 0,1 0 0,-1 0 0,1 0 0,-1 0 0,1 0 0,-1 0 0,0 0 0,0 0 0,1 0 0,-1 0 0,0 1 0,0-1 0,0 0 0,0 1 0,0-1 0,0 0 0,0 1 0,0-1 0,0 1 0,0 0 0,0-1 0,0 1 0,0 0 0,-1 0 0,1 0 0,0 0 0,0 0 0,0 0 0,0 0 0,0 0 0,-1 0 0,1 0 0,0 0 0,0 1 0,0-1 0,0 1 0,0-1 0,-2 1 0,-1 1 0,-1 1 0,1-1 0,0 1 0,0-1 0,-1 1 0,2 1 0,-1-1 0,0 0 0,1 1 0,-6 6 0,1 4 0,0 1 0,1 0 0,1 0 0,0 1 0,1 0 0,1 0 0,0 0 0,1 0 0,1 0 0,0 31 0,2-45 0,0 0 0,0 0 0,1 0 0,-1 0 0,1 0 0,0-1 0,-1 1 0,1 0 0,0 0 0,0-1 0,0 1 0,0 0 0,0-1 0,1 1 0,-1-1 0,0 0 0,1 1 0,-1-1 0,1 0 0,-1 0 0,1 0 0,-1 0 0,1 0 0,0 0 0,0 0 0,-1-1 0,1 1 0,0-1 0,0 1 0,0-1 0,0 0 0,0 1 0,0-1 0,0 0 0,0 0 0,-1-1 0,1 1 0,4-1 0,4 0 0,0-1 0,0 0 0,0 0 0,0-1 0,-1 0 0,13-7 0,8-7-269,42-31 1,20-13-247,-91 61 512,0-1 0,-1 1-1,1-1 1,0 1-1,0 0 1,-1-1 0,1 1-1,0 0 1,0-1-1,0 1 1,0 0 0,0 0-1,-1 0 1,1 0-1,0 0 1,0 0-1,0 0 1,0 0 0,0 0-1,0 1 1,-1-1-1,1 0 1,0 0 0,0 1-1,0-1 1,0 1-1,-1-1 1,1 1 0,0-1-1,-1 1 1,1-1-1,0 1 1,-1-1 0,1 1-1,0 0 1,-1-1-1,1 1 1,-1 0 0,0 0-1,1 0 1,-1-1-1,1 1 1,-1 0 0,0 0-1,0 0 1,0 0-1,1-1 1,-1 1 0,0 0-1,0 0 1,0 0-1,0 0 1,-1 1 0,0 65 79,-1-44-70,2-20-3,0 0 0,-1 0 1,2 0-1,-1 1 0,0-1 0,1 0 0,-1 0 1,1 0-1,0 0 0,0 0 0,0 0 0,0 0 1,1 0-1,-1 0 0,1 0 0,3 4 0,-3-6-40,0 0 0,1 0 0,-1 0 0,1 0-1,-1 0 1,1-1 0,-1 1 0,1-1 0,-1 1 0,1-1-1,-1 0 1,1 0 0,0 0 0,-1 0 0,1-1-1,-1 1 1,1-1 0,-1 0 0,1 1 0,-1-1-1,1 0 1,2-2 0,41-16-3184,-33 12 345,1 1 1,0 1-1,20-5 1,-8 6-3766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1.985"/>
    </inkml:context>
    <inkml:brush xml:id="br0">
      <inkml:brushProperty name="width" value="0.025" units="cm"/>
      <inkml:brushProperty name="height" value="0.025" units="cm"/>
    </inkml:brush>
  </inkml:definitions>
  <inkml:trace contextRef="#ctx0" brushRef="#br0">1 1 5669,'0'0'1121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2.716"/>
    </inkml:context>
    <inkml:brush xml:id="br0">
      <inkml:brushProperty name="width" value="0.025" units="cm"/>
      <inkml:brushProperty name="height" value="0.025" units="cm"/>
    </inkml:brush>
  </inkml:definitions>
  <inkml:trace contextRef="#ctx0" brushRef="#br0">208 331 12107,'0'0'15674,"-8"-4"-14724,5 3-904,1-1-1,-1 1 1,0 0-1,1 0 1,-1 1-1,0-1 0,0 0 1,0 1-1,1 0 1,-1 0-1,0-1 1,0 2-1,0-1 1,0 0-1,1 1 1,-7 1-1,4 0 29,-1 2 0,0-1-1,1 0 1,0 1 0,-1 0-1,2 0 1,-1 1 0,-7 8-1,3-4 101,0 0-1,1 1 0,0 0 0,0 0 1,1 1-1,1 0 0,0 0 1,0 1-1,1 0 0,0 0 1,1 0-1,1 0 0,0 1 1,-2 19-1,5-30-173,0-1 0,0 0 1,0 1-1,0-1 0,1 0 0,-1 1 0,0-1 0,1 0 1,-1 1-1,1-1 0,-1 0 0,1 1 0,-1-1 1,1 0-1,0 0 0,0 0 0,0 0 0,0 0 0,0 0 1,0 0-1,0 0 0,0 0 0,0 0 0,0 0 0,2 0 1,0 0-1,0 0 1,1 0-1,-1 0 0,0 0 1,1-1-1,-1 1 1,1-1-1,-1 0 1,1 0-1,3-1 0,3 0-6,0 0-1,-1-1 0,1-1 1,-1 0-1,1 0 0,15-8 1,-7-2-151,0-1 1,0 0 0,-2-2 0,1 0-1,-2-1 1,0 0 0,19-31 0,1 1 194,-34 46-39,-1 0 1,1 0-1,-1 0 1,1 0-1,0 0 1,-1 0-1,1 0 1,0 1-1,0-1 1,-1 0-1,1 0 1,0 1-1,0-1 1,0 1-1,0-1 1,0 1-1,0-1 1,0 1-1,0 0 1,0-1-1,0 1 1,2 0-1,-3 0 9,1 1-1,0-1 1,-1 1-1,1 0 1,-1-1-1,1 1 1,-1 0-1,1 0 1,-1-1 0,0 1-1,1 0 1,-1 0-1,0 0 1,0 0-1,0-1 1,1 1-1,-1 0 1,0 0-1,0 0 1,0 0-1,0 1 1,-6 60 531,5-55-447,1-6-87,-2 18 148,0 0 0,1 35 0,1-53-153,0 1 0,0-1 0,1 0 0,-1 0 0,1 1 0,-1-1 0,1 0 0,0 0 0,-1 0 0,1 1 0,0-1 0,0 0 0,0 0 0,-1 0 0,1-1 0,0 1 0,0 0 0,1 0 0,-1 0 0,0-1 0,0 1 0,0 0 0,0-1 0,1 1 0,-1-1 0,0 0 0,0 1 0,1-1 0,-1 0 0,0 0 0,1 0 0,-1 0 0,0 0 0,1 0 0,2 0 0,2-1 0,1 0 0,-1 0 0,1 0 0,-1-1 0,1 1 0,7-5 0,8-6-469,0-1-1,-2-1 1,1 0 0,-2-2-1,33-34 1,5-2-388,-57 51 841,0 1 0,0 0 0,1-1 0,-1 1 0,0 0 1,0-1-1,0 1 0,1 0 0,-1-1 0,0 1 0,0 0 0,1 0 0,-1-1 0,0 1 0,1 0 0,-1 0 0,0 0 0,1-1 0,-1 1 0,0 0 0,1 0 0,-1 0 1,1 0-1,-1 0 0,0 0 0,1 0 0,-1 0 0,0 0 0,1 0 0,-1 0 0,1 0 0,-1 0 0,0 0 0,1 0 0,-1 0 0,1 0 0,-1 0 0,0 0 1,1 1-1,-1-1 0,0 0 0,1 0 0,-1 0 0,0 1 0,1-1 0,-1 0 0,0 0 0,0 1 0,1-1 0,-1 1 0,2 26 52,1 7 313,-3-33-347,0-1 0,0 1 0,0 0 0,0 0 0,1-1 0,-1 1 0,0-1 0,0 1 0,1 0 0,-1-1 0,0 1 0,1-1 0,-1 1 0,1-1-1,-1 1 1,1-1 0,-1 1 0,1-1 0,-1 1 0,1-1 0,-1 1 0,1-1 0,0 0 0,-1 0 0,1 1 0,0-1 0,-1 0 0,1 0 0,0 1 0,-1-1 0,1 0 0,0 0 0,-1 0 0,1 0 0,1 0 0,3-2 3,0 1 0,0-1 0,-1 1 0,1-1 1,0-1-1,-1 1 0,1-1 0,-1 1 0,0-2 1,0 1-1,0 0 0,6-6 0,42-54 69,-45 53-71,135-207-173,-87 126 126,-35 69 9,-21 41 292,-19 44 696,1-8-118,-19 98 0,33-126-625,1 0-1,2 0 0,1 0 0,1 1 0,7 52 0,-5-68-209,2 1 0,-1-1 0,1 0 0,6 12 0,-8-20 0,-1-1 0,1 1 0,0-1 0,0 1 0,0-1 0,1 0 0,-1 0 0,1 0 0,-1 0 0,1 0 0,0-1 0,0 1 0,1-1 0,-1 0 0,0 0 0,7 3 0,-9-5 0,-1 0 0,1 1 0,0-1 0,-1 0 0,1 0 0,0 0 0,-1 0 0,1 0 0,0 0 0,-1 0 0,1 0 0,0 0 0,-1-1 0,1 1 0,0 0 0,-1 0 0,1-1 0,0 1 0,-1 0 0,1 0 0,-1-1 0,1 1 0,0-1 0,-1 1 0,1-1 0,-1 1 0,1-1 0,-1 1 0,0-1 0,1 1 0,-1-1 0,0 1 0,1-1 0,-1 0 0,0 1 0,1-1 0,-1-1 0,4-28 0,-4 26 0,0-18 0,-1 1 0,0 0 0,-2 0 0,0 0 0,-1 0 0,-2 0 0,-14-39 0,13 46 0,0 0 0,0 0 0,-1 1 0,-1-1 0,0 2 0,-1-1 0,0 2 0,-1-1 0,0 1 0,-1 1 0,-22-15 0,30 22 0,-1 0 0,0 1 0,1-1 0,-1 1 0,0 1 0,0-1 0,-1 1 0,1-1 0,0 2 0,0-1 0,-1 0 0,1 1 0,0 0 0,-6 1 0,10-1 0,1 0 0,-1 0 0,1 0 0,-1 0 0,1 0 0,0 0 0,-1 0 0,1 0 0,-1 0 0,1 1 0,-1-1 0,1 0 0,-1 0 0,1 0 0,0 1 0,-1-1 0,1 0 0,-1 1 0,1-1 0,0 0 0,-1 1 0,1-1 0,0 0 0,0 1 0,-1-1 0,1 1 0,0-1 0,0 0 0,0 1 0,-1-1 0,1 1 0,0-1 0,0 1 0,0-1 0,0 1 0,0-1 0,0 1 0,0-1 0,0 1 0,0-1 0,0 1 0,0-1 0,0 0 0,0 1 0,0-1 0,1 1 0,-1-1 0,0 1 0,0-1 0,0 1 0,1-1 0,-1 0 0,0 1 0,1-1 0,-1 0 0,0 1 0,1-1 0,-1 0 0,0 1 0,1-1 0,-1 0 0,1 0 0,-1 1 0,1-1 0,30 21 0,4-13-113,1-3 1,-1-1-1,1-2 0,64-3 1,-90 1-67,65-7-4855,0-11-6038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4.613"/>
    </inkml:context>
    <inkml:brush xml:id="br0">
      <inkml:brushProperty name="width" value="0.025" units="cm"/>
      <inkml:brushProperty name="height" value="0.025" units="cm"/>
    </inkml:brush>
  </inkml:definitions>
  <inkml:trace contextRef="#ctx0" brushRef="#br0">26 52 5125,'0'0'18914,"2"9"-17601,2 30-216,-2 1 0,-2 0 0,-2 0 0,-11 73 1,-2 23-242,12-49-370,15-113 37,-1-2-506,-2-2 0,-1 1 0,-1-1 0,2-35 1,1-126-222,-14 251-110,2-47 346,0-1 0,1 1 0,1 0 0,0 0 0,1 0 0,0 0 0,1 0 0,1 0 0,0-1 0,4 13 0,-6-23-29,1 1 0,-1-1-1,1 1 1,-1-1 0,1 0 0,0 0 0,0 0 0,0 0 0,0 0-1,0-1 1,0 1 0,1 0 0,-1-1 0,0 0 0,1 1 0,-1-1-1,1 0 1,0 0 0,-1-1 0,1 1 0,0 0 0,-1-1 0,1 0-1,0 1 1,0-1 0,-1 0 0,1-1 0,0 1 0,0 0 0,-1-1 0,1 0-1,0 1 1,-1-1 0,5-2 0,5-2 3,0-1 1,-1 0-1,0 0 0,-1-1 0,1 0 1,9-10-1,10-11-6,46-57 0,-44 48 0,-15 23 0,-16 14 0,-1 0 0,0 0 0,0 0 0,1 0 0,-1 0 0,0 0 0,1 0 0,-1 0 0,0 0 0,1 0 0,-1 0 0,0 0 0,0 1 0,1-1 0,-1 0 0,0 0 0,0 0 0,1 0 0,-1 1 0,0-1 0,0 0 0,0 0 0,1 0 0,-1 1 0,0-1 0,0 0 0,0 0 0,0 1 0,1-1 0,-1 0 0,0 1 0,0-1 0,0 0 0,0 1 0,1 35 0,-2-25 0,3-33 0,1 0 0,1 0 0,0 0 0,2 1 0,12-32 0,5-19 0,-28 80 0,1-1 0,-2 0 0,1 0 0,-1 0 0,-13 12 0,6-7 0,-20 22 0,10-11 0,0 1 0,2 0 0,-25 38 0,41-55 0,1 0 0,0 0 0,1 0 0,-1 0 0,1 1 0,1-1 0,0 1 0,0 0 0,0 0 0,1-1 0,0 1 0,0 0 0,1 0 0,0 0 0,1 0 0,0 0 0,0 0 0,1 0 0,2 8 0,0-8 0,0 1 0,0-1 0,1 0 0,1-1 0,-1 1 0,1-1 0,0 0 0,1-1 0,0 1 0,0-1 0,0-1 0,0 1 0,1-1 0,0-1 0,0 1 0,1-1 0,10 3 0,-13-4 0,0-1 0,1 0 0,-1 0 0,1 0 0,0-1 0,0 0 0,-1 0 0,1-1 0,0 0 0,0 0 0,0 0 0,0-1 0,-1 0 0,1 0 0,0-1 0,-1 0 0,1 0 0,-1-1 0,0 0 0,1 0 0,-1 0 0,-1-1 0,10-6 0,5-10 0,0-1 0,-1 0 0,-2-2 0,0 0 0,-1-1 0,-2 0 0,0-1 0,16-46 0,-29 70 0,0 0 0,-1 0 0,1 0 0,-1 0 0,0-1 0,1 1 0,-1 0 0,0 0 0,0-1 0,0 1 0,0 0 0,0-1 0,0 1 0,0 0 0,0 0 0,0-1 0,-1 1 0,1 0 0,0 0 0,-1-1 0,1 1 0,-1 0 0,0 0 0,1 0 0,-1 0 0,0 0 0,1 0 0,-3-2 0,1 2 0,0 1 0,0-1 0,0 1 0,0 0 0,0-1 0,0 1 0,0 0 0,-1 0 0,1 0 0,0 0 0,0 1 0,0-1 0,0 1 0,0-1 0,0 1 0,0-1 0,-3 3 0,-6 2 0,1 0 0,0 1 0,0 1 0,1 0 0,0 0 0,0 0 0,1 1 0,-1 1 0,2-1 0,-14 20 0,13-17 0,1 0 0,0 1 0,1 0 0,0 0 0,1 1 0,0-1 0,1 1 0,1 0 0,-3 16 0,6-27 0,-1 1 0,1 0 0,-1-1 0,1 1 0,0 0 0,0-1 0,0 1 0,1 0 0,-1-1 0,0 1 0,1 0 0,0-1 0,0 1 0,0-1 0,0 1 0,0-1 0,0 1 0,1-1 0,-1 0 0,1 0 0,-1 0 0,1 0 0,0 0 0,0 0 0,0 0 0,0 0 0,0-1 0,1 1 0,-1-1 0,3 2 0,5 0 0,1 0 0,-1-1 0,0-1 0,1 0 0,-1 0 0,18-2 0,-28 1 0,69-3-208,-23-7-2723,10-11-6614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5.804"/>
    </inkml:context>
    <inkml:brush xml:id="br0">
      <inkml:brushProperty name="width" value="0.025" units="cm"/>
      <inkml:brushProperty name="height" value="0.025" units="cm"/>
    </inkml:brush>
  </inkml:definitions>
  <inkml:trace contextRef="#ctx0" brushRef="#br0">292 158 8712,'6'-13'3502,"-6"12"-3423,24-64 3502,-15 7 1552,-9 58-5052,0-1 0,0 1 0,1-1 0,-1 0 0,0 1 0,0-1 0,0 0 0,0 1 1,0-1-1,0 0 0,0 1 0,0-1 0,0 0 0,0 1 0,-1-1 0,1 1 0,0-1 1,0 0-1,-1 1 0,1-1 0,0 1 0,-1-1 0,1 1 0,0-1 0,-1 1 0,1-1 1,-1 1-1,1-1 0,-1 1 0,1-1 0,-1 1 0,1 0 0,-1-1 0,1 1 0,-1 0 1,1 0-1,-1-1 0,0 1 0,1 0 0,-1 0 0,0 0 0,1 0 0,-1 0 1,0 0-1,1 0 0,-1 0 0,1 0 0,-1 0 0,0 0 0,1 0 0,-1 0 0,0 0 1,1 1-1,-1-1 0,1 0 0,-1 1 0,0-1 0,1 0 0,-1 1 0,1-1 0,-1 0 1,1 1-1,-1-1 0,0 2 0,-3 1 120,-1 0 0,1 1-1,0 0 1,0 0 0,0 0 0,-5 9 0,-8 19 187,1 0 0,2 1 0,1 1 1,2 0-1,1 1 0,-6 45 0,8-25 203,2 1 1,2 0-1,6 74 0,-1-117-591,1 0 0,0 0 0,1 0 0,0 0 0,9 19 0,-10-27 0,0 0 0,0 1 0,1-1 0,0-1 0,0 1 0,0 0 0,1-1 0,0 0 0,-1 0 0,2 0 0,-1 0 0,0 0 0,1-1 0,-1 0 0,7 4 0,-10-7 0,-1 0 0,0 0 0,1 0 0,-1 1 0,0-1 0,0 0 0,1 0 0,-1 0 0,0 0 0,1 0 0,-1 1 0,0-1 0,1 0 0,-1 0 0,0 0 0,1 0 0,-1 0 0,0 0 0,1 0 0,-1 0 0,0 0 0,1-1 0,-1 1 0,0 0 0,1 0 0,-1 0 0,0 0 0,0 0 0,1 0 0,-1-1 0,0 1 0,1 0 0,-1 0 0,0 0 0,0-1 0,1 1 0,-1 0 0,0 0 0,0-1 0,1 1 0,-3-17 0,-14-19 0,-19-18 0,-3 1 0,-2 1 0,-80-80 0,119 132 0,1 0 0,0 0 0,0 0 0,-1 0 0,1-1 0,0 1 0,0 0 0,-1 0 0,1-1 0,0 1 0,0 0 0,0 0 0,0-1 0,-1 1 0,1 0 0,0 0 0,0-1 0,0 1 0,0 0 0,0 0 0,0-1 0,0 1 0,0 0 0,0-1 0,0 1 0,0 0 0,0-1 0,0 1 0,0 0 0,0 0 0,0-1 0,0 1 0,0 0 0,0-1 0,0 1 0,1-1 0,12-3 0,30 4 0,-30 0 0,56 1-909,-29 1-1222,1-2 0,0-2 0,41-7 0,-38-2-5092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6.289"/>
    </inkml:context>
    <inkml:brush xml:id="br0">
      <inkml:brushProperty name="width" value="0.025" units="cm"/>
      <inkml:brushProperty name="height" value="0.025" units="cm"/>
    </inkml:brush>
  </inkml:definitions>
  <inkml:trace contextRef="#ctx0" brushRef="#br0">52 1 12332,'0'0'8007,"-7"12"-4761,-1 5-2336,1 0 0,1 1 0,0 0 0,1 0-1,1 1 1,1-1 0,0 1 0,1 22 0,1-34-844,2 0 0,-1 0 0,1 0 0,-1 0 0,2 0 0,-1 0 1,1 0-1,0 0 0,1-1 0,0 1 0,5 9 0,-6-13-59,0-1 1,1 1-1,-1-1 0,1 0 1,-1 0-1,1 0 1,0 0-1,0 0 1,0 0-1,0-1 0,0 0 1,0 1-1,0-1 1,0 0-1,1 0 0,-1-1 1,0 1-1,1-1 1,-1 0-1,0 0 1,1 0-1,-1 0 0,1 0 1,-1-1-1,0 0 1,7-1-1,-4 0-39,0 0-1,0 0 1,0-1-1,0 0 1,0 0 0,0 0-1,-1 0 1,1-1 0,-1 0-1,0 0 1,4-6-1,48-59-705,-46 54 626,0 0 0,0 1 0,19-16 0,-30 29 117,0 1-1,1 0 1,-1 0 0,0-1-1,0 1 1,0 0-1,1 0 1,-1 0 0,0-1-1,1 1 1,-1 0-1,0 0 1,0 0 0,1 0-1,-1 0 1,0-1-1,1 1 1,-1 0 0,0 0-1,1 0 1,-1 0-1,0 0 1,1 0 0,-1 0-1,0 0 1,1 0-1,-1 0 1,0 1 0,1-1-1,-1 0 1,0 0-1,0 0 1,1 0-1,-1 0 1,0 1 0,1-1-1,-1 0 1,0 0-1,0 0 1,0 1 0,1-1-1,-1 0 1,0 0-1,1 1 1,4 20 430,-4 39 413,-2-48-763,1-10-85,0 0 0,0 0 0,0 0 0,0 0 0,0 0 0,0-1 0,0 1 0,1 0 0,-1 0 0,1 0 0,-1 0 0,1-1 0,0 1 0,0 0 0,-1-1 0,1 1 0,0 0 0,1-1 0,1 3 0,-1-3 0,0 0 0,1-1 0,-1 1 0,1 0 0,-1-1 0,0 1 0,1-1 0,-1 0 0,1 0 0,-1 0 0,1 0 0,-1 0 0,1-1 0,-1 1 0,4-2 0,61-16-369,-53 13 198,1 1 0,-1 0 1,0 1-1,1 1 0,19-1 1,-24 10-1384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6.616"/>
    </inkml:context>
    <inkml:brush xml:id="br0">
      <inkml:brushProperty name="width" value="0.025" units="cm"/>
      <inkml:brushProperty name="height" value="0.025" units="cm"/>
    </inkml:brush>
  </inkml:definitions>
  <inkml:trace contextRef="#ctx0" brushRef="#br0">1 0 18481,'0'0'5382,"27"52"-6087,0-44-3331,0-2-4964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6.977"/>
    </inkml:context>
    <inkml:brush xml:id="br0">
      <inkml:brushProperty name="width" value="0.025" units="cm"/>
      <inkml:brushProperty name="height" value="0.025" units="cm"/>
    </inkml:brush>
  </inkml:definitions>
  <inkml:trace contextRef="#ctx0" brushRef="#br0">208 1 20019,'0'0'3112,"-10"3"278,-19 6-1923,-56 20 1730,78-26-3053,1 0-1,-1 0 1,1 0 0,0 0 0,0 1 0,0 0 0,1 1 0,-1-1-1,1 1 1,-5 6 0,9-10-144,-1 1 0,1 0 0,0 0 0,0-1 0,0 1 0,0 0 0,0 0 0,0 0 0,0 0 0,1 0 0,-1 1 0,1-1 0,-1 0 0,1 0 0,0 0 0,0 0 0,0 1 0,0-1 0,0 0 0,1 0 0,-1 0 0,1 0 0,-1 0 0,1 0 0,0 0 0,0 0 0,-1 0 0,3 3 0,0-2 0,-1-1 0,0 0 0,1 0 0,-1 0 0,1 0 0,0 0 0,0-1 0,0 1 0,0-1 0,0 0 0,0 0 0,0 0 0,0 0 0,0 0 0,0-1 0,1 0 0,-1 1 0,4-1 0,2-1-81,0 0 0,1 0 0,-1-1 0,0 0 1,0 0-1,0-1 0,-1-1 0,1 1 0,-1-1 0,1-1 0,-1 1 0,-1-1 0,1-1 0,-1 0 1,0 0-1,0 0 0,0-1 0,-1 0 0,0 0 0,-1 0 0,1-1 0,-1 0 0,-1 0 0,0 0 1,5-14-1,-13 37 344,0 0 0,0 1-1,2-1 1,0 1 0,0-1 0,2 1 0,1 17 0,-1-31-263,1 0 0,-1 0 0,1 0 0,-1 0 0,1 0 0,0 0 0,0 0 0,0 0 0,0 0 0,0-1 0,1 1 0,-1 0 0,0-1 0,1 1 0,-1 0 0,1-1 0,0 0 0,-1 1 0,1-1 0,0 0 0,0 0 0,0 0 0,0 0 0,0-1 0,0 1 0,0 0 0,0-1 0,0 1 0,0-1 0,0 0 0,0 0 0,0 0 0,1 0 0,-1 0 0,0 0 0,0 0 0,3-2 0,6 1 0,-1-1 0,0 0 0,0-1 0,0 0 0,0-1 0,13-7 0,37-29-277,-50 31 176,1 1-1,1 0 1,-1 1-1,1 0 1,1 1-1,-1 0 1,16-4-1,-27 10 12,0 0-1,-1 0 1,1 0-1,-1 1 1,1-1-1,0 0 1,-1 0 0,1 1-1,-1-1 1,1 0-1,0 1 1,-1-1-1,1 0 1,-1 1 0,1-1-1,-1 1 1,0-1-1,1 1 1,-1-1-1,1 1 1,-1 0 0,0-1-1,1 1 1,-1-1-1,0 1 1,0 0 0,0-1-1,1 1 1,-1 0-1,0-1 1,0 1-1,0 0 1,8 17-5299,-8-17 4895,1-1 0,0 1 0,-1 0 0,1 0 0,0-1-1,0 1 1,-1-1 0,1 1 0,0-1 0,0 1 0,0-1 0,0 1 0,0-1 0,-1 0 0,1 1-1,0-1 1,0 0 0,2 1 0,15-1-10764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7.302"/>
    </inkml:context>
    <inkml:brush xml:id="br0">
      <inkml:brushProperty name="width" value="0.025" units="cm"/>
      <inkml:brushProperty name="height" value="0.025" units="cm"/>
    </inkml:brush>
  </inkml:definitions>
  <inkml:trace contextRef="#ctx0" brushRef="#br0">137 1 18930,'0'0'12636,"-11"1"-11584,1 1-1026,1 0 1,-1 1 0,1 0-1,-1 1 1,1-1 0,-15 10-1,21-12-27,0 1 0,0 0-1,0 0 1,1 0-1,-1 0 1,0 1 0,1-1-1,-1 1 1,1-1 0,0 1-1,0 0 1,0 0-1,0 0 1,1 0 0,-1 0-1,1 1 1,0-1-1,0 0 1,0 0 0,0 1-1,0-1 1,1 1 0,0-1-1,-1 1 1,1-1-1,1 7 1,0-7 2,0-1 0,0 0 0,0 0 0,0 0 0,0 0 0,1 0 0,-1 0 0,1-1 0,-1 1 0,1 0 0,0-1 0,-1 1 1,1-1-1,0 1 0,0-1 0,0 0 0,0 0 0,0 0 0,1 0 0,-1 0 0,0-1 0,0 1 0,1 0 0,-1-1 0,0 0 0,3 0 0,72 4-73,-61-5-1,39-5-2043,-40 3-83,-1-2 0,1 1 1,-1-2-1,15-7 0,-19 8 902,-1-1 1,0 1-1,0-2 0,-1 1 1,0-1-1,12-13 0,-16 16 1459,0-1-1,-1 0 1,0 0-1,1 0 1,-2-1-1,3-7 15136,-13 28-9868,-12 30-4943,16-33-474,0 0 1,1 0-1,1 0 0,0 0 1,0 0-1,2 0 0,-1 0 0,2 1 1,1 13-1,-2-25-8,0 0 0,0 1 1,1-1-1,-1 0 0,0 1 0,1-1 1,-1 0-1,1 0 0,0 1 0,-1-1 1,1 0-1,0 0 0,0 0 0,0 0 1,-1 0-1,1 0 0,0 0 0,0 0 1,1 0-1,-1-1 0,0 1 0,0 0 1,0-1-1,0 1 0,1-1 0,-1 1 1,0-1-1,0 1 0,1-1 0,-1 0 1,0 0-1,1 0 0,-1 0 0,1 0 1,-1 0-1,0 0 0,1 0 0,-1 0 1,0-1-1,0 1 0,1 0 0,-1-1 1,3 0-1,1-2-117,0 1 1,0 0-1,0-1 0,0 0 1,-1 0-1,1-1 0,-1 1 1,0-1-1,5-5 0,13-22-4766,-4-8-3107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7.676"/>
    </inkml:context>
    <inkml:brush xml:id="br0">
      <inkml:brushProperty name="width" value="0.025" units="cm"/>
      <inkml:brushProperty name="height" value="0.025" units="cm"/>
    </inkml:brush>
  </inkml:definitions>
  <inkml:trace contextRef="#ctx0" brushRef="#br0">0 0 17136,'0'0'15631,"46"60"-19411,-33-46-3875,2 3-6758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5:30.089"/>
    </inkml:context>
    <inkml:brush xml:id="br0">
      <inkml:brushProperty name="width" value="0.025" units="cm"/>
      <inkml:brushProperty name="height" value="0.025" units="cm"/>
    </inkml:brush>
  </inkml:definitions>
  <inkml:trace contextRef="#ctx0" brushRef="#br0">162 1767 2915,'0'0'6310,"11"-3"-5547,39-6 347,0 2-1,67 0 1,-117 7-1113,62-3 337,3-2-102,1 3 0,-1 3 1,1 3-1,72 13 0,445 83 739,-325-61-992,-10 0 112,427 10-1,-533-51-44,0-7-1,0-7 1,-1-5-1,-1-6 0,208-70 1,-108 27 2,-85 27 10,-145 39 54,-1 0 0,0 0 0,0 0 0,0-2 0,0 1 0,-1-1 0,0 0 0,0 0-1,11-14 1,6-9-250,28-40 0,-14 17 102,282-293-566,-22 25 600,-264 280 56,-11 13-57,-1 0 0,31-51 1,-50 71 44,0-1 0,0 0 0,0 0-1,-1 0 1,0 0 0,-1 0 0,1-1 0,-2 1 0,1-1 0,-1 0 0,-1 1 0,1-1 0,-2 0 0,1 0 0,-1 1-1,-2-10 1,0 11 60,0-1 1,0 1-1,0 0 0,-1 0 0,-1 0 0,1 1 0,-1-1 0,0 1 1,-8-7-1,-59-51 750,55 51-644,-18-16 3,-1 1 0,-1 2-1,-2 1 1,0 3-1,-2 1 1,0 2 0,-1 1-1,-1 3 1,-1 1 0,-53-9-1,-169-19-188,-2 11-1,-280 4 0,-944 40-21,474-3-512,1006-10 501,-322 10-163,286-5 129,0 2-1,1 2 1,1 2 0,-89 32 0,118-36-20,1 1-1,-1 0 1,2 2 0,-1-1 0,-15 15 0,25-20 60,1 0 0,1 1 0,-1 0 0,1 0 0,0 1 0,0-1 0,0 1 0,1 0 0,0 0 0,0 0 0,0 0 0,1 0 0,0 1 0,0-1 0,0 1 0,1-1 0,0 9 0,1 59 2,18 138 0,1-20-12,-19 29 41,2 45-132,0-255-382,0-1 0,1 1 0,0-1 0,0 0 1,1 1-1,1-2 0,0 1 0,10 16 0,1 1-3470,-3-1-3607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2.839"/>
    </inkml:context>
    <inkml:brush xml:id="br0">
      <inkml:brushProperty name="width" value="0.025" units="cm"/>
      <inkml:brushProperty name="height" value="0.025" units="cm"/>
    </inkml:brush>
  </inkml:definitions>
  <inkml:trace contextRef="#ctx0" brushRef="#br0">0 0 4965,'0'0'-513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8.003"/>
    </inkml:context>
    <inkml:brush xml:id="br0">
      <inkml:brushProperty name="width" value="0.025" units="cm"/>
      <inkml:brushProperty name="height" value="0.025" units="cm"/>
    </inkml:brush>
  </inkml:definitions>
  <inkml:trace contextRef="#ctx0" brushRef="#br0">130 205 11691,'0'0'12615,"-9"4"-8900,-1-1-3262,1 2 0,-1-1 0,1 1-1,1 0 1,-1 1 0,-8 7 0,13-9-348,0-1 0,0 2 0,0-1 0,0 0 0,1 1 0,0-1 0,0 1 0,0 0 1,0 0-1,1 0 0,0 1 0,0-1 0,0 0 0,-1 12 0,2-16-105,1 1 0,-1 0 0,1-1 0,0 1 0,0 0 0,0-1 0,0 1 0,0-1 0,0 1 0,0 0 0,0-1 0,1 1 0,-1 0 0,1-1 0,-1 1 0,1-1 0,0 1 0,-1-1 0,1 1 0,0-1 0,0 1 0,0-1 0,0 0 0,0 0 0,0 1 0,1-1 0,2 2 0,0-2 0,0 0 0,0 1 0,1-2 0,-1 1 0,1 0 0,-1-1 0,0 0 0,1 0 0,8-1 0,-4-1 0,0 0 0,0-1 0,0 0 0,-1 0 0,1-1 0,-1 0 0,0 0 0,0-1 0,0 0 0,0 0 0,-1-1 0,8-8 0,8-7 0,-2-1 0,27-35 0,-6-3 0,52-101 0,-133 218 0,28-42 0,0 1 0,0 0 0,-9 21 0,15-26 0,1 0 0,0 0 0,1 0 0,0 0 0,0 0 0,2 1 0,-1 0 0,1-1 0,1 19 0,1-26 0,-1 0 0,1 1 0,0-1 0,0 0 0,1 0 0,-1 0 0,1 0 0,0 0 0,0-1 0,0 1 0,0 0 0,1-1 0,0 0 0,-1 1 0,1-1 0,1 0 0,-1-1 0,0 1 0,0 0 0,1-1 0,0 0 0,-1 0 0,1 0 0,0 0 0,0 0 0,0-1 0,0 0 0,6 1 0,3 1-216,-1-1 0,0 0 0,25-1 1,-32 0-193,0-2 1,0 1 0,0-1 0,0 0 0,0 0 0,0 0 0,0-1 0,0 1 0,-1-1 0,1 0 0,0-1 0,5-3 0,14-18-11151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8.738"/>
    </inkml:context>
    <inkml:brush xml:id="br0">
      <inkml:brushProperty name="width" value="0.025" units="cm"/>
      <inkml:brushProperty name="height" value="0.025" units="cm"/>
    </inkml:brush>
  </inkml:definitions>
  <inkml:trace contextRef="#ctx0" brushRef="#br0">17 1 4965,'0'0'23211,"-1"11"-21802,-14 135 1559,15-145-2963,0 0-1,0 0 0,0 0 0,0-1 0,0 1 0,0 0 0,0 0 0,0 0 1,0 0-1,1 0 0,-1 0 0,0 0 0,1-1 0,-1 1 0,1 0 0,-1 0 0,1 0 1,-1-1-1,1 1 0,0 0 0,-1-1 0,1 1 0,0 0 0,-1-1 0,1 1 0,0-1 1,0 1-1,-1-1 0,3 1 0,-1-1 2,1 1-1,-1-1 1,1 0 0,0 0 0,-1 0 0,1 0-1,-1 0 1,1-1 0,-1 1 0,5-2-1,5-2 2,-1-1 0,1 0-1,16-10 1,18-17-7,-35 22 0,1 2 0,1-1 0,-1 1 0,1 1 0,0 0 0,1 1 0,26-8 0,-38 13 0,-1 1 0,0 0 0,0 0 0,1 0 0,-1 0 0,0 0 0,0 0 0,1 0 0,-1 1 0,0-1 0,0 0 0,1 1 0,-1-1 0,0 0 0,0 1 0,0 0 0,0-1 0,0 1 0,0 0 0,0-1 0,0 1 0,0 0 0,0 0 0,0 0 0,0 0 0,0 0 0,-1 0 0,1 0 0,0 0 0,-1 0 0,1 0 0,-1 1 0,1-1 0,-1 0 0,0 0 0,1 1 0,-1-1 0,0 1 0,1 8 0,0 0 0,0-1 0,-1 1 0,-2 12 0,1-3 0,-8 96 0,9-115 0,0 1 0,0-1 0,0 0 0,0 1 0,0-1 0,0 0 0,1 1 0,-1-1 0,0 0 0,0 1 0,0-1 0,1 0 0,-1 1 0,0-1 0,0 0 0,1 0 0,-1 1 0,0-1 0,0 0 0,1 0 0,-1 0 0,0 1 0,1-1 0,-1 0 0,0 0 0,1 0 0,-1 0 0,0 0 0,1 0 0,-1 0 0,0 0 0,1 0 0,-1 0 0,1 0 0,-1 0 0,0 0 0,1 0 0,-1 0 0,0 0 0,1 0 0,-1 0 0,0 0 0,1 0 0,-1-1 0,0 1 0,1 0 0,17-8 0,-7 0-723,-1-1 0,0 0 0,13-15 0,46-67-8973,-66 87 9194,20-28-8765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9.143"/>
    </inkml:context>
    <inkml:brush xml:id="br0">
      <inkml:brushProperty name="width" value="0.025" units="cm"/>
      <inkml:brushProperty name="height" value="0.025" units="cm"/>
    </inkml:brush>
  </inkml:definitions>
  <inkml:trace contextRef="#ctx0" brushRef="#br0">127 58 10826,'0'0'12209,"-8"0"-10164,-5-1-1644,10 1-277,-1-1 0,1 1 0,0-1 0,-1 1 0,1 0 0,-1 0 0,1 1 0,-1-1 0,1 1 1,0 0-1,-1 0 0,1 0 0,0 0 0,0 0 0,0 1 0,0-1 0,0 1 0,0 0 0,0 0 1,0 0-1,1 0 0,-1 0 0,1 1 0,0-1 0,-1 1 0,1 0 0,-2 4 0,0 0 75,1 0-1,1 1 1,-1-1-1,1 1 0,0 0 1,1-1-1,-2 11 1,3-16-179,0 0 0,0 0 0,0 0 0,0 0 1,0 0-1,1 0 0,-1 0 0,1 0 0,-1 0 1,1 0-1,-1 0 0,1-1 0,0 1 0,0 0 1,0 0-1,0-1 0,0 1 0,1-1 0,-1 1 1,0-1-1,1 1 0,-1-1 0,1 0 0,-1 0 1,1 1-1,0-1 0,-1 0 0,1-1 0,0 1 1,0 0-1,0 0 0,0-1 0,2 1 1,9 1-170,0-1 0,1-1 1,-1 0-1,1 0 0,-1-1 1,0-1-1,0-1 0,0 1 1,0-2-1,0 0 1,21-10-1,24-6-560,-36 18 1334,-22 2-595,0 0 0,1 0 0,-1 1 0,0-1 0,0 0 1,0 0-1,0 0 0,0 0 0,0 1 0,0-1 0,0 0 0,1 0 0,-1 0 1,0 1-1,0-1 0,0 0 0,0 0 0,0 0 0,0 1 0,0-1 0,0 0 1,0 0-1,0 0 0,0 1 0,0-1 0,-1 0 0,1 0 0,0 0 1,0 0-1,0 1 0,0-1 0,0 0 0,0 0 0,0 0 0,0 0 0,-1 1 1,1-1-1,0 0 0,0 0 0,0 0 0,0 0 0,-1 0 0,1 0 0,0 1 1,0-1-1,-1 0 20,0 1 1,1-1-1,-1 1 1,0-1-1,0 1 1,1-1-1,-1 0 1,0 1-1,0-1 1,0 0-1,1 0 1,-1 1-1,0-1 1,0 0-1,0 0 0,0 0 1,1 0-1,-1 0 1,0 0-1,0 0 1,0-1-1,0 1 1,1 0-1,-1 0 1,0-1-1,0 1 1,0 0-1,1-1 1,-1 1-1,0-1 1,1 1-1,-1-1 1,0 1-1,1-1 1,-1 1-1,0-1 1,1 0-1,-1 1 1,0-2-1,-2-4-50,0 0 0,0-1 0,0 1 0,1 0 0,0-1 0,0 1 0,1-1 0,0 0 0,0 1 0,0-12 0,2 17-10,-1 0 0,0 0-1,1 0 1,-1 0 0,1 0 0,-1 1-1,1-1 1,-1 0 0,1 0 0,-1 0-1,1 1 1,0-1 0,-1 0 0,1 1 0,0-1-1,0 1 1,0-1 0,0 1 0,-1-1-1,1 1 1,0 0 0,0-1 0,0 1-1,0 0 1,0 0 0,0-1 0,1 1 0,35-3-794,-26 3 357,84-13-6519,-81 9 4437,0 1 1,0-2-1,-1 0 1,22-11 0,-3-5-5346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49.484"/>
    </inkml:context>
    <inkml:brush xml:id="br0">
      <inkml:brushProperty name="width" value="0.025" units="cm"/>
      <inkml:brushProperty name="height" value="0.025" units="cm"/>
    </inkml:brush>
  </inkml:definitions>
  <inkml:trace contextRef="#ctx0" brushRef="#br0">80 0 10570,'0'0'13543,"-5"11"-11701,-9 21-990,1 2-1,2-1 1,1 2-1,2-1 1,2 1-1,0 1 1,1 49-1,4-83-851,1 0 0,0 0 0,0 0 0,0 0 0,0 0 0,0 0 0,1 0 0,-1 0 0,1 0 0,-1 0 0,1 0 0,0 0 0,-1 0 0,1-1 0,0 1 0,0 0 0,0-1 0,1 1 0,-1 0 0,0-1 0,1 0 0,-1 1 0,1-1 0,-1 0 0,1 1 0,-1-1 0,3 1 0,-1-2 0,0 1 0,-1-1 0,1 0 0,-1 0 0,1 0 0,0 0 0,-1-1 0,1 1 0,-1-1 0,1 1 0,-1-1 0,1 0 0,-1 0 0,1 0 0,-1 0 0,0 0 0,0-1 0,1 1 0,-1-1 0,3-3 0,11-9 0,-1-1 0,-1 0 0,0-1 0,-1-1 0,-1 0 0,11-21 0,2-9 0,24-59 0,-62 154-7009,1-30 565,-1-3-3197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0.063"/>
    </inkml:context>
    <inkml:brush xml:id="br0">
      <inkml:brushProperty name="width" value="0.025" units="cm"/>
      <inkml:brushProperty name="height" value="0.025" units="cm"/>
    </inkml:brush>
  </inkml:definitions>
  <inkml:trace contextRef="#ctx0" brushRef="#br0">1 365 17072,'0'0'2899,"1"9"101,0-6-2773,-1 0-80,0-1 0,0 0 0,0 0 0,0 1 0,0-1 0,1 0 0,0 0 0,-1 0 0,1 0 0,0 0 0,0 0 0,0 0 0,0 0 0,0 0 0,0 0 0,1 0-1,-1 0 1,1-1 0,-1 1 0,1-1 0,0 1 0,-1-1 0,1 0 0,0 1 0,0-1 0,0 0 0,0 0 0,0-1 0,0 1 0,0 0 0,1-1 0,3 2 0,8-2-412,0 0 1,0-1-1,0-1 1,0 0 0,0 0-1,0-2 1,-1 0-1,0 0 1,23-11-1,-13 3-966,-1 0-1,0-2 0,-1 0 1,30-27-1,-51 41 1231,3-1 10,-1-1-1,0 0 1,0 0 0,0 0 0,0 0 0,0 0 0,0 0 0,0-1-1,-1 1 1,1-1 0,-1 1 0,0-1 0,0 1 0,0-1 0,0 0-1,1-4 1,-3 6 124,1 1 0,-1-1 0,1 0 0,-1 1 0,0-1 0,1 1 0,-1-1 0,0 1 0,1-1 0,-1 1 0,0 0 0,0-1 0,1 1 0,-1 0 0,0-1 0,0 1 0,0 0 0,0 0 0,1 0 0,-1 0 0,0 0 0,0 0 0,0 0 0,0 0 0,0 0 0,1 0 0,-1 0 0,0 1 0,0-1 0,0 0 0,1 1 0,-1-1 0,0 0 0,0 1 0,0 0 0,-33 12 1939,25-7-1617,0 1-1,0 0 0,1 0 1,0 1-1,1 0 0,-12 16 1,15-18-207,0-1 0,1 1 0,0 0 0,0-1 0,0 2 0,1-1 0,0 0 1,0 0-1,0 1 0,1-1 0,0 1 0,0 10 0,1-16-243,0 0-1,0 1 0,1-1 0,-1 0 1,0 0-1,1 0 0,-1 1 0,1-1 1,-1 0-1,1 0 0,-1 0 0,1 0 1,0 0-1,0 0 0,-1 0 1,1 0-1,0 0 0,0 0 0,0-1 1,0 1-1,0 0 0,0-1 0,0 1 1,2 1-1,1-1-1,0 0 1,0 0-1,0 0 0,1 0 1,-1 0-1,0-1 0,7 0 1,2 0-10,-1-2 1,0 1 0,0-1-1,19-7 1,-12 2-8,-1-2-1,0 0 1,-1-1 0,0-1-1,-1-1 1,0 0 0,-1-1-1,0-1 1,-1 0 0,-1-1-1,19-26 1,-18 20-5,0 0 0,-1-1 0,-2 0 1,0-1-1,-1 0 0,-2-1 0,0 0 0,8-44 1,-16 67 19,1-1 1,-1 1-1,0 0 1,1-1-1,-1 1 1,0-1-1,0 1 1,0-1-1,0 1 1,0-1-1,0 1 1,0-1-1,0 1 1,-1 0-1,1-1 1,0 1-1,-1-1 1,1 1-1,-2-3 1,0 4 3,1 1-1,0-1 1,0 1 0,0-1 0,0 1 0,0-1-1,0 1 1,1 0 0,-1-1 0,0 1-1,0 0 1,0 0 0,1-1 0,-1 1 0,0 0-1,1 0 1,-1 0 0,0 2 0,-34 56 154,25-39-160,0 1 0,2 1 0,0-1 0,2 1 0,0 1 0,2-1 0,0 1 0,1 0 0,2-1 0,2 45 0,0-60 0,0-1 0,1 1 0,0-1 0,0 0 0,1 0 0,0 0 0,0 0 0,0-1 0,6 9 0,-7-12 0,-1 0 0,0 0 0,1 0 0,-1 0 0,1-1 0,0 1 0,-1-1 0,1 1 0,0-1 0,0 1 0,0-1 0,0 0 0,0 0 0,0 0 0,1 0 0,-1 0 0,0-1 0,0 1 0,1-1 0,-1 1 0,0-1 0,1 0 0,-1 0 0,0 0 0,1 0 0,-1 0 0,1-1 0,-1 1 0,4-2 0,-4 0 0,0 0 0,0 1 0,0-1 0,-1-1 0,1 1 0,-1 0 0,0 0 0,0 0 0,1-1 0,-1 1 0,-1-1 0,1 1 0,0-1 0,-1 1 0,1-1 0,-1 1 0,0-1 0,0 0 0,0 1 0,0-1 0,-1-4 0,1-4 0,-1 1 0,0 0 0,-1-1 0,-4-12 0,2 11 0,-2 1 0,0 0 0,0 0 0,-1 0 0,0 1 0,-17-18 0,19 22 0,-1 0 0,0 0 0,-1 0 0,1 1 0,-1 0 0,0 0 0,-1 1 0,1 0 0,-1 0 0,0 1 0,-9-3 0,18 6 0,-1 0 0,0 0 0,0 0 0,0 0 0,0 1 0,0-1 0,0 0 0,0 0 0,0 0 0,0 1 0,0-1 0,0 0 0,0 0 0,0 0 0,0 0 0,0 1 0,0-1 0,0 0 0,-1 0 0,1 0 0,0 0 0,0 1 0,0-1 0,0 0 0,0 0 0,0 0 0,0 0 0,0 0 0,-1 1 0,1-1 0,0 0 0,0 0 0,0 0 0,0 0 0,-1 0 0,1 0 0,0 0 0,0 0 0,0 0 0,0 0 0,-1 1 0,1-1 0,0 0 0,0 0 0,0 0 0,0 0 0,-1 0 0,1 0 0,0 0 0,0 0 0,-1-1 0,7 5-258,-1 0-1,1 0 1,0-1-1,0 0 1,0 0 0,0-1-1,1 1 1,-1-1-1,1-1 1,-1 1 0,9 0-1,79 4-5805,-84-6 5337,48 1-5460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0.406"/>
    </inkml:context>
    <inkml:brush xml:id="br0">
      <inkml:brushProperty name="width" value="0.025" units="cm"/>
      <inkml:brushProperty name="height" value="0.025" units="cm"/>
    </inkml:brush>
  </inkml:definitions>
  <inkml:trace contextRef="#ctx0" brushRef="#br0">242 4 19603,'-9'-1'4564,"-10"-1"-3478,0 2 1,0 0 0,0 1-1,-22 4 1,34-4-889,0 0 0,-1 1 0,1 0 0,0 1 0,0-1 0,0 1 0,1 0-1,-1 1 1,1 0 0,0 0 0,-1 0 0,2 1 0,-1 0 0,1 0 0,-6 6 0,11-10-198,-1-1 0,1 1 0,-1-1 0,1 1 1,-1 0-1,1-1 0,-1 1 0,1-1 0,-1 1 0,1 0 0,0-1 0,0 1 0,-1 0 0,1 0 1,0-1-1,0 1 0,0 0 0,0-1 0,-1 1 0,1 0 0,0 0 0,1-1 0,-1 1 1,0 0-1,0 0 0,0-1 0,0 1 0,0 0 0,1 0 0,-1-1 0,0 1 0,1 0 0,-1-1 1,1 1-1,-1-1 0,0 1 0,1 0 0,-1-1 0,1 1 0,0-1 0,-1 1 0,1-1 1,-1 1-1,1-1 0,0 0 0,-1 1 0,1-1 0,0 0 0,-1 0 0,1 1 0,0-1 0,0 0 1,-1 0-1,1 0 0,0 0 0,0 0 0,-1 0 0,2 0 0,56 2-13,-43-2-7,6-1-744,-1 2-1,1 1 1,0 0-1,-1 2 1,0 0 0,0 1-1,0 1 1,0 1-1,23 12 1,-41-19 812,-1 1-1,1 0 1,-1 0 0,1 0 0,-1 0-1,1 0 1,-1 0 0,0 0 0,1 1-1,-1-1 1,0 0 0,0 1 0,0-1-1,0 1 1,0-1 0,0 1 0,-1-1-1,1 1 1,0 0 0,-1-1 0,1 3-1,-1-2 62,-1-1 0,1 1-1,-1-1 1,1 0-1,-1 1 1,1-1-1,-1 0 1,0 0-1,0 0 1,0 1 0,0-1-1,1 0 1,-2 0-1,1 0 1,0 0-1,0 0 1,0-1-1,0 1 1,0 0 0,-2 0-1,-11 6 927,0-1-1,-1-1 1,-27 7-1,29-9-831,-58 14-1659,23-11-2773,14-6-6101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2.235"/>
    </inkml:context>
    <inkml:brush xml:id="br0">
      <inkml:brushProperty name="width" value="0.025" units="cm"/>
      <inkml:brushProperty name="height" value="0.025" units="cm"/>
    </inkml:brush>
  </inkml:definitions>
  <inkml:trace contextRef="#ctx0" brushRef="#br0">76 1 10314,'0'0'13933,"-3"10"-12801,-1 5-777,-13 65 1034,15-72-1321,1 0-1,0 0 0,1 1 0,-1-1 0,2 0 0,-1 0 0,1 0 0,3 10 1,-3-16-65,0-1 0,0 1 1,0 0-1,0-1 1,1 0-1,-1 1 1,1-1-1,-1 0 1,1 0-1,0 0 0,-1 0 1,1 0-1,0 0 1,0 0-1,-1 0 1,1-1-1,0 1 1,0-1-1,0 1 0,0-1 1,0 0-1,0 0 1,0 0-1,0 0 1,3 0-1,52-8 73,-27-2-180,-24 7 59,-1 1 0,1 0 0,-1 0 0,1 0 1,0 1-1,0 0 0,0 0 0,0 0 0,0 1 0,12 0 0,-18 1 68,1 0-1,0-1 1,0 1-1,-1 0 0,1-1 1,-1 1-1,1 0 1,-1 0-1,1 0 1,-1-1-1,1 1 1,-1 0-1,1 0 0,-1 0 1,0 0-1,0 0 1,1 0-1,-1 0 1,0 0-1,0 0 1,0 0-1,0 0 0,0 0 1,0 0-1,-1 0 1,1 0-1,0-1 1,-1 3-1,-7 28 1206,4-21-1075,-1 0 0,0 0-1,0-1 1,-1 0-1,0 0 1,-1-1 0,0 1-1,-1-1 1,1-1-1,-1 1 1,-1-2 0,1 1-1,-12 6 1,16-11-111,1 0-1,-1 0 1,-1 0-1,1-1 1,0 0 0,0 1-1,0-1 1,-1-1-1,1 1 1,-1-1 0,1 1-1,0-1 1,-1 0-1,1-1 1,-1 1 0,1-1-1,0 0 1,-1 0-1,1 0 1,0-1 0,0 0-1,0 1 1,0-1-1,0-1 1,0 1 0,1-1-1,-1 1 1,1-1-1,0 0 1,-1 0 0,1 0-1,1-1 1,-1 1-1,-3-6 1,-9-23-2793,15 30 2315,0 0 0,0 0 0,0 0 0,0-1 0,0 1 0,0 0 0,0 0 0,1 0 0,-1 0 1,1 0-1,0 0 0,-1 0 0,1 0 0,0 0 0,0 1 0,0-1 0,0 0 0,1 0 0,-1 1 0,0-1 0,1 1 0,-1-1 0,1 1 0,0 0 0,-1-1 0,1 1 0,0 0 0,0 0 0,0 0 0,0 0 0,0 1 0,0-1 0,3 0 0,23-8-9248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2.607"/>
    </inkml:context>
    <inkml:brush xml:id="br0">
      <inkml:brushProperty name="width" value="0.025" units="cm"/>
      <inkml:brushProperty name="height" value="0.025" units="cm"/>
    </inkml:brush>
  </inkml:definitions>
  <inkml:trace contextRef="#ctx0" brushRef="#br0">73 180 16720,'10'0'2674,"2"0"-1730,3 1-66,0-1 1,-1-1-1,1 0 1,26-7 0,-38 7-786,1 0 0,-1 0 0,1 0 0,-1 0 0,0-1 0,1 0 0,-1 1 1,0-1-1,0 0 0,0-1 0,-1 1 0,1 0 0,0-1 0,-1 0 0,0 0 0,1 1 1,-1-1-1,0 0 0,-1-1 0,1 1 0,0 0 0,-1-1 0,0 1 0,0 0 1,0-1-1,0 0 0,0-4 0,0 4 17,-1 1 0,0-1 1,0 0-1,0 1 0,0-1 0,0 1 0,-1-1 1,0 1-1,0-1 0,0 1 0,0-1 1,0 1-1,-1 0 0,1 0 0,-1-1 1,0 1-1,0 0 0,0 0 0,0 1 0,-1-1 1,1 0-1,-4-2 0,2 3-14,0-1-1,-1 1 1,1 0-1,-1 0 1,1 0-1,-1 1 1,0 0-1,0-1 1,1 2-1,-1-1 1,0 0-1,0 1 1,0 0-1,0 0 1,0 1-1,-5 0 0,3 1-55,0 0 0,0 1 0,0 0 0,1 0-1,-1 0 1,1 1 0,0-1 0,0 2-1,0-1 1,0 1 0,1 0 0,-1 0-1,1 0 1,1 1 0,-1-1 0,1 1-1,0 1 1,-5 9 0,4-7-1,0 0 1,1 1 0,0 0-1,1-1 1,0 1 0,0 0-1,1 1 1,0-1 0,1 0-1,0 1 1,1-1-1,1 17 1,0-24-37,0 0-1,0 0 1,1 1 0,-1-1-1,1 0 1,-1 0-1,1 0 1,0-1 0,0 1-1,1 0 1,-1-1 0,0 1-1,1-1 1,0 0-1,-1 0 1,1 0 0,0 0-1,0 0 1,0-1 0,0 1-1,0-1 1,1 0-1,-1 0 1,0 0 0,1 0-1,-1-1 1,0 1 0,4-1-1,10 2-78,0-1 0,0-1 0,0 0 0,21-4 0,19-11-2966,-21-2-3098,3-7-5898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3.459"/>
    </inkml:context>
    <inkml:brush xml:id="br0">
      <inkml:brushProperty name="width" value="0.025" units="cm"/>
      <inkml:brushProperty name="height" value="0.025" units="cm"/>
    </inkml:brush>
  </inkml:definitions>
  <inkml:trace contextRef="#ctx0" brushRef="#br0">33 1 18481,'0'0'2200,"-1"13"-139,-13 92 2196,7-63-3087,1 1 0,2 0-1,4 77 1,1-113-1140,1 1 1,1-1-1,-1 1 1,1-1-1,0 0 1,1 0-1,0 0 1,0-1-1,0 0 1,1 1-1,0-1 1,6 6-1,-8-9-588,1 0 1,-1-1-1,0 1 0,1-1 1,0 1-1,-1-1 0,1 0 1,4 1-1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4.518"/>
    </inkml:context>
    <inkml:brush xml:id="br0">
      <inkml:brushProperty name="width" value="0.025" units="cm"/>
      <inkml:brushProperty name="height" value="0.025" units="cm"/>
    </inkml:brush>
  </inkml:definitions>
  <inkml:trace contextRef="#ctx0" brushRef="#br0">0 0 9033,'0'0'7815,"0"3"-4996,0 13-33,0 6-287,0 7-866,0 7-288,0 2-512,0 2-352,0 0-257,0-7-64,5-2-32,5-10-96,1-10-64,4-9-737,1-2-736,-4-12-1410,-5-10-2754,-4-5-5061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3.571"/>
    </inkml:context>
    <inkml:brush xml:id="br0">
      <inkml:brushProperty name="width" value="0.025" units="cm"/>
      <inkml:brushProperty name="height" value="0.025" units="cm"/>
    </inkml:brush>
  </inkml:definitions>
  <inkml:trace contextRef="#ctx0" brushRef="#br0">0 46 2338,'0'0'9156,"4"-9"-5158,12-25-864,-11 31 1400,-3 14-3313,-1 14-672,-14 178 2827,4-108-1595,52-178 504,-17 26-2114,-16 33-126,0 2 0,1-1 0,1 2-1,16-22 1,-27 42-45,-1 0 0,1 0 0,-1 1 0,1-1 0,-1 0 0,1 0 0,-1 1 0,1-1 0,0 0 0,-1 1 0,1-1 0,0 1 0,-1-1 0,1 1 0,0-1 0,0 1 0,0 0 0,0-1 0,-1 1 0,1 0 0,0-1 0,0 1 0,0 0 0,0 0 0,0 0 0,0 0 0,0 0 0,0 0 0,1 0 0,-1 1 0,0 0 0,0 1 0,0-1 0,0 0 0,0 0 0,0 0 0,0 1 0,0-1 0,-1 0 0,1 1 0,-1-1 0,1 1 0,-1-1 0,1 1 0,0 2 0,5 67 0,-6-65 0,0 13 0,-1-15 0,0 0 0,1 0 0,0 1 0,0-1 0,0 0 0,1 0 0,-1 0 0,1 0 0,0 1 0,0-1 0,3 6 0,-3-9 0,-1-1 0,1 1 0,0-1 0,-1 0 0,1 1 0,0-1 0,-1 0 0,1 0 0,0 1 0,0-1 0,-1 0 0,1 0 0,0 0 0,0 0 0,-1 0 0,1 0 0,0 0 0,0 0 0,-1 0 0,1 0 0,0 0 0,0-1 0,-1 1 0,1 0 0,0 0 0,-1-1 0,1 1 0,0 0 0,0-2 0,22-14 0,-19 13 0,8-6 0,42-28 0,-51 36 0,1-1 0,-1 1 0,0 0 0,0 0 0,1 0 0,-1 0 0,0 0 0,1 1 0,-1-1 0,1 1 0,-1 0 0,1 0 0,-1 0 0,1 1 0,-1-1 0,5 2 0,-6 0 0,1-1 0,-1 1 0,0 0 0,0 0 0,0 0 0,0 0 0,0 0 0,-1 0 0,1 0 0,0 1 0,-1-1 0,0 0 0,1 1 0,-1 0 0,0-1 0,-1 1 0,1-1 0,0 1 0,-1 0 0,1 0 0,-1 3 0,4 66 0,-4-66 0,0 20 0,26-79-4879,-14 29-1068,2-1-2221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6.610"/>
    </inkml:context>
    <inkml:brush xml:id="br0">
      <inkml:brushProperty name="width" value="0.025" units="cm"/>
      <inkml:brushProperty name="height" value="0.025" units="cm"/>
    </inkml:brush>
  </inkml:definitions>
  <inkml:trace contextRef="#ctx0" brushRef="#br0">30 81 6406,'-11'27'9926,"9"6"-4949,2-32-4808,0 1 0,0 0 0,0 0 0,0-1 0,1 1-1,-1 0 1,1-1 0,-1 1 0,1 0 0,-1-1 0,1 1 0,0-1 0,0 1 0,0-1 0,0 1 0,0-1 0,0 0 0,0 1 0,1-1 0,-1 0 0,0 0 0,1 0 0,-1 0 0,0 0 0,1 0-1,0 0 1,-1-1 0,1 1 0,-1 0 0,1-1 0,0 0 0,1 1 0,4-1 63,0 0 0,0-1-1,0 0 1,0 0 0,0 0 0,-1-1 0,1 0-1,0 0 1,-1-1 0,0 0 0,1 0 0,-1 0-1,-1-1 1,10-7 0,-11 8-161,0 0 0,0-1 0,0 0-1,-1 1 1,1-1 0,-1 0 0,0-1 0,0 1 0,0 0-1,-1-1 1,0 0 0,0 1 0,0-1 0,0 0 0,-1 0 0,0 0-1,0 0 1,0 0 0,-1-1 0,1-6 0,-2 10-61,1 0-1,0 0 1,-1-1 0,0 1 0,1 0-1,-1 0 1,0 0 0,0 0 0,0 0-1,-1 1 1,1-1 0,0 0 0,-1 0-1,1 1 1,-1-1 0,1 1 0,-1-1-1,0 1 1,1 0 0,-1 0 0,0 0-1,0 0 1,0 0 0,0 0 0,0 0-1,0 1 1,0-1 0,0 1 0,-1-1-1,1 1 1,0 0 0,0 0 0,0 0-1,0 0 1,-1 0 0,-1 1 0,-1-1-16,0 0 0,-1 1 1,1 0-1,0 0 1,0 0-1,0 1 1,0 0-1,1 0 1,-1 0-1,0 0 1,1 1-1,0-1 0,-1 1 1,-5 6-1,2 0 16,1 0 0,0 0 0,1 1 0,0 0 0,0 0 0,1 1 0,0-1 0,1 1 0,0 0 1,1 0-1,1 1 0,-1-1 0,2 1 0,-1-1 0,1 16 0,2-24 0,0-1 1,-1 1-1,1 0 0,0-1 1,1 1-1,-1 0 1,0-1-1,1 1 1,-1-1-1,1 0 1,0 0-1,0 1 1,0-1-1,0 0 1,0 0-1,0-1 1,1 1-1,-1 0 1,1-1-1,-1 0 1,1 1-1,-1-1 1,1 0-1,0 0 1,-1 0-1,1-1 1,0 1-1,0-1 1,5 1-1,5 0-213,-1 1 1,1-2-1,0 0 0,-1 0 0,21-4 0,-28 3-202,-1 0-1,0 0 1,0-1-1,0 1 1,0-1-1,0 0 0,0 0 1,0-1-1,0 1 1,-1-1-1,0 0 1,1 0-1,-1 0 1,0 0-1,3-4 0,2-6-1485,0 1-1,0-1 1,6-17-1,-11 21 1220,1 0 0,1 0 0,0 0 0,0 1-1,0 0 1,1 0 0,0 0 0,13-11 0,-18 17 999,1 1 0,0-1-1,0 1 1,0-1 0,0 1 0,1 0 0,-1 0-1,0 0 1,0 0 0,1 0 0,-1 1-1,1-1 1,-1 1 0,0-1 0,1 1 0,-1 0-1,1 0 1,-1 0 0,1 0 0,-1 0 0,1 1-1,-1-1 1,0 1 0,1 0 0,-1 0 0,0-1-1,1 2 1,1 0 0,-1 0-104,-1 0-1,0 0 1,1 1-1,-1-1 1,0 1 0,0-1-1,0 1 1,-1 0 0,1 0-1,-1 0 1,1 0-1,-1 0 1,0 0 0,0 0-1,0 0 1,-1 0 0,1 1-1,-1-1 1,0 0-1,0 4 1,-6 100 3743,6-106-3946,0 0-1,0-1 0,0 1 0,0-1 1,1 1-1,-1-1 0,0 1 0,0-1 1,1 1-1,-1-1 0,0 1 0,1-1 0,-1 0 1,1 1-1,-1-1 0,0 1 0,1-1 1,-1 0-1,1 1 0,-1-1 0,1 0 0,-1 0 1,1 1-1,-1-1 0,1 0 0,-1 0 1,1 0-1,0 0 0,-1 0 0,1 0 1,-1 0-1,1 0 0,-1 0 0,1 0 0,0 0 1,-1 0-1,1 0 0,-1 0 0,1 0 1,-1-1-1,1 1 0,-1 0 0,1 0 1,-1-1-1,1 1 0,0 0 0,27-15 369,-19 7-322,0-1-1,-1 0 0,-1-1 1,1 0-1,-1 0 0,-1 0 1,0-1-1,-1 0 0,0-1 1,0 1-1,-1-1 0,-1 1 0,0-1 1,0 0-1,-1-1 0,0-14 1,-19 64 521,16-34-578,0 0-1,0-1 1,1 1 0,-1 0-1,1 0 1,0 0 0,0-1 0,0 1-1,0 0 1,0 0 0,0 0-1,1-1 1,-1 1 0,1 0 0,0-1-1,0 1 1,0 0 0,0-1-1,1 1 1,-1-1 0,0 0-1,1 1 1,0-1 0,2 3 0,-1-3-2,0-1 1,1 1 0,-1-1-1,0 0 1,0 0 0,1 0-1,-1 0 1,1-1 0,-1 1-1,0-1 1,1 0 0,-1 0-1,1 0 1,-1-1 0,1 1 0,-1-1-1,0 0 1,1 0 0,-1 0-1,5-2 1,1-1-8,-1 0 0,1 0 0,-1-1 0,0 0 0,0 0 0,-1-1 0,13-12 0,-16 14 0,0 0 0,-1 0 0,1 0 0,-1 0 0,0-1 0,0 1 0,0-1 0,-1 0 0,1 1 0,-1-1 0,0-1 0,-1 1 0,1 0 0,-1 0 0,0-6 0,-1 11 0,0-1 0,0 1 0,0 0 0,-1-1 0,1 1 0,0 0 0,0-1 0,-1 1 0,1 0 0,0 0 0,0-1 0,-1 1 0,1 0 0,0 0 0,-1 0 0,1-1 0,-1 1 0,1 0 0,0 0 0,-1 0 0,1 0 0,0 0 0,-1 0 0,1 0 0,-1 0 0,1 0 0,0 0 0,-1 0 0,1 0 0,-1 0 0,1 0 0,0 0 0,-1 0 0,1 0 0,-1 0 0,1 0 0,0 1 0,-1-1 0,1 0 0,-19 7 0,11 0 0,0 0 0,0 0 0,0 0 0,1 1 0,0 0 0,0 1 0,1-1 0,0 1 0,1 0 0,0 1 0,0-1 0,1 1 0,1 0 0,-1 0 0,1 1 0,1-1 0,0 0 0,-1 20 0,4-29 0,-1 0 0,1 1 0,0-1 0,-1 1 0,1-1 0,0 0 0,0 0 0,0 1 0,0-1 0,0 0 0,0 0 0,0 0 0,1 0 0,-1 0 0,0-1 0,0 1 0,1 0 0,-1 0 0,1-1 0,-1 1 0,0-1 0,1 1 0,-1-1 0,1 0 0,-1 0 0,1 1 0,0-1 0,-1 0 0,1 0 0,2-1 0,51-3-769,-33-1-1260,-1-1-1,0-1 1,0 0-1,-1-2 1,23-13-1,3-5-5075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6.955"/>
    </inkml:context>
    <inkml:brush xml:id="br0">
      <inkml:brushProperty name="width" value="0.025" units="cm"/>
      <inkml:brushProperty name="height" value="0.025" units="cm"/>
    </inkml:brush>
  </inkml:definitions>
  <inkml:trace contextRef="#ctx0" brushRef="#br0">161 131 14061,'0'0'9188,"-12"2"-5777,4-1-3112,0 1 0,0 0 0,0 1 0,1-1 0,-1 2 0,1-1 0,0 1-1,0 0 1,0 0 0,1 1 0,-1 0 0,1 0 0,0 1 0,1 0 0,-1 0 0,1 0 0,0 0 0,1 1 0,-8 14 0,10-18-287,1 0 1,-1 0-1,1 0 0,0 1 0,0-1 1,0 1-1,0-1 0,0 0 1,1 1-1,0 0 0,0-1 1,0 5-1,0-7-13,1 0 0,-1 1 0,0-1 0,1 0 0,-1 0 0,1 1 0,0-1 0,-1 0 0,1 0 0,0 0 0,0 0 0,0 0 0,0 0 0,0 0 0,0 0 1,0 0-1,0-1 0,0 1 0,0 0 0,1-1 0,-1 1 0,0 0 0,0-1 0,1 0 0,-1 1 0,0-1 0,1 0 0,-1 0 0,0 1 0,1-1 0,-1 0 0,2-1 0,7 1 1,1-1 0,-1 0 0,0-1 0,0 0 0,0-1 0,0 0 0,0 0 0,0-1 0,-1-1 0,0 1 0,0-2 0,0 1 0,0-1 0,-1 0 0,0-1 0,0 0 0,-1 0 0,0-1 0,10-13 0,-2 1 0,0-1 0,-2-1 0,0-1 0,-1 1 0,-2-2 0,15-45 0,-24 64 0,-4 12 0,-11 27 0,-15 52 0,27-77-35,0 0-1,1 0 1,0 0-1,0 1 1,1-1-1,0 0 1,1 0-1,2 16 1,-2-22-39,0 0 0,0 1 0,1-1-1,-1 0 1,1 0 0,0 0 0,0 0 0,0 0-1,0-1 1,0 1 0,0-1 0,1 1 0,-1-1 0,1 0-1,0 0 1,0 0 0,-1 0 0,1 0 0,1-1 0,-1 1-1,0-1 1,0 0 0,0 0 0,1 0 0,5 1 0,35 1-5137,5-5-4563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7.787"/>
    </inkml:context>
    <inkml:brush xml:id="br0">
      <inkml:brushProperty name="width" value="0.025" units="cm"/>
      <inkml:brushProperty name="height" value="0.025" units="cm"/>
    </inkml:brush>
  </inkml:definitions>
  <inkml:trace contextRef="#ctx0" brushRef="#br0">66 1 13677,'0'0'15732,"-6"13"-14600,-6 15-814,2 1 0,0 0 0,2 1 0,2 0 0,0 1 0,-2 54 0,12-62-318,-4-23 0,0 0 0,0 0 0,0 0 0,1 1 0,-1-1 0,0 0 0,0 0 0,0 0 0,1 0 0,-1 0 0,0 0 0,0 1 0,0-1 0,1 0 0,-1 0 0,0 0 0,0 0 0,0 0 0,1 0 0,-1 0 0,0 0 0,0 0 0,1 0 0,-1 0 0,0 0 0,0 0 0,1 0 0,-1 0 0,0 0 0,0 0 0,0-1 0,1 1 0,-1 0 0,0 0 0,0 0 0,0 0 0,1 0 0,-1 0 0,0-1 0,0 1 0,0 0 0,1 0 0,21-35 0,-12 10-2,-1-1-1,0 0 1,-3 0-1,0 0 1,4-41 0,-8 54-5,-8 56 14,1 0 0,3 49 0,2-89-7,0 0 0,0 0 0,0 0 0,0-1 0,1 1 0,0 0 0,-1 0 0,1-1 0,0 1 0,0 0 0,1-1 0,-1 1 0,0-1 0,1 1 0,0-1 0,-1 0 0,1 0 0,0 1 0,0-1 0,0 0 0,1-1 0,-1 1 0,0 0 0,1-1 0,-1 1 0,1-1 0,-1 0 0,1 0 0,0 0 0,-1 0 0,1 0 0,0-1 0,3 1 0,1-1 0,-1 1 0,0-2 0,1 1 0,-1-1 0,0 0 0,0 0 0,0-1 0,0 1 0,0-1 0,0-1 0,0 1 0,0-1 0,-1 0 0,7-5 0,5-5 0,0-1 0,-2 0 0,0-1 0,0-1 0,-2 0 0,0-1 0,-1 0 0,0-1 0,-1-1 0,-2 0 0,0 0 0,12-36 0,-40 107 0,-14 46 0,32-94 0,-2 12 0,0 0 0,0 1 0,1 19 0,2-33 0,-1-1 0,1 0 0,0 1 0,0-1 0,0 1 0,1-1 0,-1 1 0,1-1 0,-1 0 0,1 1 0,0-1 0,0 0 0,0 0 0,0 1 0,0-1 0,0 0 0,0 0 0,1 0 0,0 0 0,-1 0 0,1-1 0,0 1 0,-1 0 0,1-1 0,0 1 0,0-1 0,1 0 0,-1 0 0,0 0 0,3 2 0,9-1 0,1-1 0,-1 0 0,0-1 0,1-1 0,-1 0 0,0-1 0,0 0 0,0-1 0,0-1 0,24-9 0,-5-1 0,0-1 0,-1-1 0,34-24 0,-16 0 0,-48 38 0,0 0 0,0 0 0,0 0 0,0 0 0,0-1 0,-1 1 0,1-1 0,-1 1 0,1-1 0,-1 0 0,0 0 0,0 1 0,0-1 0,-1 0 0,1 0 0,-1 0 0,1-5 0,-1 7 0,-1 0 0,1 0 0,0 0 0,-1 1 0,1-1 0,-1 0 0,1 1 0,-1-1 0,1 0 0,-1 1 0,0-1 0,1 1 0,-1-1 0,0 1 0,1-1 0,-1 1 0,0-1 0,0 1 0,1 0 0,-1-1 0,0 1 0,0 0 0,0 0 0,1 0 0,-1-1 0,0 1 0,0 0 0,0 0 0,-1 0 0,-30 1 0,27 0 0,-5 0 0,0 1 0,0 1 0,0 0 0,1 0 0,-1 1 0,1 0 0,0 0 0,0 1 0,-10 7 0,14-9 0,0 0 0,0 1 0,0 0 0,1 0 0,-1 0 0,1 1 0,0 0 0,0 0 0,0 0 0,1 0 0,0 0 0,0 0 0,0 1 0,1 0 0,0-1 0,-2 9 0,4-13 0,0 1 0,0-1 0,0 1 0,0-1 0,0 1 0,1-1 0,-1 1 0,1-1 0,-1 1 0,1-1 0,0 1 0,-1-1 0,1 0 0,0 1 0,0-1 0,0 0 0,0 0 0,0 0 0,0 0 0,0 0 0,1 0 0,-1 0 0,0 0 0,0 0 0,1 0 0,-1-1 0,1 1 0,-1-1 0,1 1 0,-1-1 0,1 1 0,-1-1 0,2 0 0,62 9 0,-53-8 0,108 4-827,-40-8-2974,-10-7-6657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8.915"/>
    </inkml:context>
    <inkml:brush xml:id="br0">
      <inkml:brushProperty name="width" value="0.025" units="cm"/>
      <inkml:brushProperty name="height" value="0.025" units="cm"/>
    </inkml:brush>
  </inkml:definitions>
  <inkml:trace contextRef="#ctx0" brushRef="#br0">2 189 18770,'0'11'1938,"0"-8"-1826,0 1 72,-1 0 0,1-1 0,0 1-1,0-1 1,0 1 0,1 0 0,-1-1 0,1 1 0,0-1 0,0 1 0,0-1 0,0 0-1,1 1 1,-1-1 0,1 0 0,0 0 0,0 0 0,0 0 0,0 0 0,1 0 0,-1-1-1,1 1 1,-1-1 0,1 0 0,0 1 0,0-1 0,0-1 0,4 3 0,3-1-61,-1-1-1,0-1 1,0 0 0,1 0 0,-1-1 0,1 0 0,-1 0 0,1-1-1,-1-1 1,0 1 0,0-2 0,1 1 0,-1-1 0,-1 0 0,1-1 0,0 0-1,-1-1 1,0 1 0,0-2 0,11-8 0,-11 8-105,-1 0 0,1-1 0,-2 0 0,1 0 0,-1 0 0,0-1 0,0 0 0,-1 0 0,0 0 0,-1-1 0,0 1-1,0-1 1,-1 0 0,0-1 0,0 1 0,-1 0 0,0-1 0,-1 1 0,0-1 0,-1-10 0,0 17 8,0 0 0,-1 0 0,1 0-1,-1 0 1,0 0 0,0 1 0,0-1 0,0 0-1,0 1 1,0-1 0,-1 1 0,0-1 0,1 1-1,-1-1 1,0 1 0,0 0 0,0 0 0,0 0-1,-1 0 1,1 1 0,-1-1 0,1 0 0,-1 1-1,1 0 1,-1-1 0,0 1 0,1 0 0,-1 1-1,0-1 1,0 0 0,0 1 0,0 0 0,0-1-1,0 1 1,0 0 0,1 0 0,-1 1 0,0-1-1,0 1 1,0-1 0,0 1 0,0 0 0,1 0 0,-1 0-1,0 1 1,1-1 0,-1 1 0,1-1 0,-1 1-1,1 0 1,0 0 0,0 0 0,-3 3 0,-5 6 126,0 1 0,1 0 0,1 0 0,-1 1 0,2 0 0,0 1 0,1-1 0,0 1 0,-6 22 1,7-18-65,1 1 1,0-1 0,2 1 0,0 0 0,1 0-1,0 0 1,4 24 0,-2-40-85,-1 1 0,1 0 0,0 0 1,0-1-1,1 1 0,-1 0 0,1-1 0,0 1 0,0-1 0,0 0 1,0 0-1,0 0 0,1 0 0,-1 0 0,1 0 0,0 0 1,0-1-1,0 0 0,0 1 0,0-1 0,1 0 0,-1-1 0,1 1 1,-1-1-1,1 1 0,0-1 0,-1 0 0,1 0 0,0-1 0,0 1 1,0-1-1,6 0 0,2 0-166,-1 0 0,1-1 0,0-1 0,-1 0-1,0 0 1,1-1 0,-1 0 0,0-1 0,20-11 0,-17 8-1069,-2-2 0,1 0 1,15-14-1,-19 15-754,0-1 1,-1 0-1,0-1 0,11-17 1,4-20-6926</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8:59.571"/>
    </inkml:context>
    <inkml:brush xml:id="br0">
      <inkml:brushProperty name="width" value="0.025" units="cm"/>
      <inkml:brushProperty name="height" value="0.025" units="cm"/>
    </inkml:brush>
  </inkml:definitions>
  <inkml:trace contextRef="#ctx0" brushRef="#br0">31 0 3171,'-1'8'12716,"-11"55"-6825,7-44-5031,1 1 0,0 0 0,2 1-1,0-1 1,1 0 0,1 1 0,3 20-1,-2-38-835,0 0-1,0 0 0,0-1 0,0 1 0,0 0 0,1 0 0,-1-1 0,1 1 0,0-1 0,-1 1 0,1-1 0,0 0 0,1 0 0,-1 0 0,0 0 0,1 0 0,-1 0 1,1-1-1,-1 1 0,1-1 0,0 0 0,-1 0 0,1 0 0,0 0 0,0 0 0,0 0 0,6 0 0,-5-1-17,0 0 0,0 1 1,1-2-1,-1 1 0,0 0 0,1-1 0,-1 0 0,0 0 1,0 0-1,0-1 0,0 1 0,0-1 0,0 0 0,0 0 0,0 0 1,-1-1-1,1 1 0,-1-1 0,4-3 0,-1-2 69,0 0 1,0 1-1,-1-2 0,0 1 1,0-1-1,-1 0 0,0 0 1,0 0-1,-1 0 0,-1-1 0,1 1 1,-2-1-1,1 0 0,-1 0 1,-1 1-1,0-1 0,0 0 1,-2-12-1,1 21-61,1 1 0,0 0 0,0-1 0,-1 1 0,1 0 0,0-1 0,0 1 0,-1 0 0,1-1 1,0 1-1,-1 0 0,1-1 0,-1 1 0,1 0 0,0 0 0,-1 0 0,1-1 0,-1 1 0,1 0 0,0 0 0,-1 0 0,1 0 0,-1 0 0,1 0 1,-1 0-1,1 0 0,-1 0 0,1 0 0,0 0 0,-1 0 0,1 0 0,-1 0 0,1 0 0,-1 0 0,1 1 0,0-1 0,-1 0 0,1 0 0,-1 1 0,1-1 1,0 0-1,-1 0 0,1 1 0,0-1 0,-1 0 0,1 1 0,0-1 0,0 0 0,-1 1 0,1-1 0,0 1 0,0-1 0,0 0 0,-1 1 0,1-1 1,0 1-1,0-1 0,0 1 0,0-1 0,0 0 0,0 1 0,0 0 0,-2 5 23,0 0 0,0 1 1,0-1-1,1 0 0,0 1 0,1-1 0,-1 1 0,1-1 1,0 1-1,1 0 0,0-1 0,0 0 0,0 1 1,3 6-1,-3-9-19,1 0-1,0-1 1,-1 1 0,2-1 0,-1 0 0,0 0 0,1 1-1,-1-1 1,1-1 0,0 1 0,0 0 0,0-1 0,0 1-1,0-1 1,1 0 0,-1 0 0,1-1 0,-1 1 0,1-1-1,0 1 1,-1-1 0,1 0 0,0 0 0,7 0 0,-2 0-17,0-1 1,1 0 0,-1-1-1,0 1 1,0-2 0,0 1-1,0-1 1,0-1 0,0 0-1,0 0 1,-1-1 0,1 0-1,-1 0 1,0-1 0,9-6-1,-11 6-1,-1 1 0,1-2 0,-1 1-1,0 0 1,0-1 0,0 0-1,-1 0 1,0-1 0,0 1 0,-1-1-1,0 0 1,0 0 0,0 0 0,-1 0-1,0 0 1,-1-1 0,1 1 0,-1 0-1,-1-12 1,1 19 0,-1 0 0,0 0 0,0 0 0,0-1 0,0 1 0,0 0 0,0 0 0,0-1 0,0 1 0,0 0 0,0 0 0,0 0 0,0-1 0,0 1 0,0 0 0,0 0 0,0 0 0,-1-1 0,1 1 0,0 0 0,0 0 0,0 0 0,0 0 0,0-1 0,0 1 0,0 0 0,-1 0 0,1 0 0,0 0 0,0-1 0,0 1 0,0 0 0,-1 0 0,1 0 0,0 0 0,0 0 0,0 0 0,-1 0 0,1 0 0,0 0 0,0 0 0,0 0 0,-1 0 0,1 0 0,0 0 0,0 0 0,-1 0 0,-10 7 0,-10 17 0,18-18 0,-1 0 1,1 1-1,0-1 1,1 1-1,0 0 0,0 0 1,0 0-1,1 0 1,-1 10-1,2-14-1,0-1 1,0 1-1,0 0 0,0-1 1,1 1-1,-1-1 0,1 0 1,0 1-1,0-1 0,0 1 1,0-1-1,0 0 0,0 0 1,1 0-1,-1 1 0,1-1 1,-1-1-1,1 1 0,0 0 1,0 0-1,0-1 0,0 1 1,0-1-1,0 1 0,0-1 1,0 0-1,1 0 0,-1 0 1,3 1-1,18 4-735,-1 0-1,1-2 1,0-1-1,0-1 1,28 0 0,19-5 1705,-68 2-916,-1 1 0,1-1 0,-1 1 0,0-1-1,1 0 1,-1 1 0,0-1 0,0 0 0,1 0-1,-1 0 1,0 0 0,0 0 0,0 0 0,0 0-1,0-1 1,0 1 0,-1 0 0,1 0 0,0-1-1,-1 1 1,1 0 0,-1-1 0,1 1 0,-1-1 0,1 1-1,-1-1 1,0 1 0,0-1 0,0-2 0,0-55 1620,0 43-1466,-11-65-207,12 81 0,-1-1 0,0 1 0,1 0 0,-1 0 0,0-1 0,0 1 0,1 0 0,-1 0 0,0 0 0,1-1 0,-1 1 0,0 0 0,1 0 0,-1 0 0,1 0 0,-1 0 0,0 0 0,1-1 0,-1 1 0,0 0 0,1 0 0,-1 0 0,1 1 0,-1-1 0,0 0 0,1 0 0,-1 0 0,1 0 0,-1 0 0,0 0 0,1 0 0,-1 1 0,0-1 0,1 0 0,-1 0 0,0 0 0,1 1 0,-1-1 0,0 0 0,0 1 0,1-1 0,-1 0 0,0 1 0,21 11 0,-20-11 0,10 5-217,1 0 0,0 0 0,1-2 0,-1 1 0,1-1-1,0-1 1,-1-1 0,1 0 0,1 0 0,-1-1 0,0-1 0,0 0 0,0-1 0,19-3 0,-8-8-5997,-2-5-3342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0.274"/>
    </inkml:context>
    <inkml:brush xml:id="br0">
      <inkml:brushProperty name="width" value="0.025" units="cm"/>
      <inkml:brushProperty name="height" value="0.025" units="cm"/>
    </inkml:brush>
  </inkml:definitions>
  <inkml:trace contextRef="#ctx0" brushRef="#br0">48 113 16400,'0'0'15177,"6"-11"-16437,-5 8 1242,30-55-999,-30 55 968,1 0 0,0 0 1,0 1-1,0-1 1,0 1-1,0-1 1,0 1-1,1 0 1,-1 0-1,1 0 0,0 0 1,0 0-1,-1 1 1,1-1-1,0 1 1,0 0-1,0-1 1,0 2-1,1-1 0,-1 0 1,4 0-1,-6 1 40,0 1 0,0-1 0,0 1 0,-1-1 0,1 1 0,0-1 0,0 1 0,-1-1 0,1 1-1,0 0 1,0-1 0,-1 1 0,1 0 0,-1 0 0,1 0 0,-1-1 0,1 1 0,-1 0 0,0 0 0,1 0 0,-1 0-1,0 0 1,1 0 0,-1 1 0,5 30-25,-4-23 76,9 96 1400,-8 202-1,-2-299-1289,-1 0 1,0 0-1,0 0 0,-1 0 0,0-1 0,-5 15 0,6-20-134,1-1 0,-1 0 0,0 0 0,1 1 0,-1-1 0,0 0 0,0 0 0,0 0 0,0 0 0,0 0-1,0 0 1,0 0 0,0 0 0,0 0 0,-1 0 0,1-1 0,0 1 0,-1 0 0,1-1 0,0 1 0,-1-1 0,1 0 0,0 1 0,-1-1-1,1 0 1,-1 0 0,1 0 0,-1 0 0,1 0 0,-1 0 0,1 0 0,0-1 0,-1 1 0,1 0 0,-1-1 0,1 1 0,0-1 0,-1 0-1,1 1 1,0-1 0,0 0 0,0 0 0,-1 0 0,1 0 0,-1-1 0,-8-7-18,0 0 0,1 0 0,1 0 0,-1-1 0,2-1 0,-1 1 0,2-1 0,-1-1 0,1 1 0,1-1 0,0 0 0,1 0 0,0 0 0,1-1 0,0 1 0,-2-27 0,6 37 0,-1 0 0,1-1 0,0 1 0,-1 0 0,1 0 0,0 0 0,0-1 0,1 1 0,-1 0 0,0 0 0,1 0 0,-1 1 0,1-1 0,-1 0 0,1 1 0,0-1 0,0 1 0,0-1 0,0 1 0,0 0 0,0 0 0,0 0 0,0 0 0,0 0 0,3-1 0,68-16 0,-53 14 0,82-21-1034,-35 1-2795,-5-3-6010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1.121"/>
    </inkml:context>
    <inkml:brush xml:id="br0">
      <inkml:brushProperty name="width" value="0.025" units="cm"/>
      <inkml:brushProperty name="height" value="0.025" units="cm"/>
    </inkml:brush>
  </inkml:definitions>
  <inkml:trace contextRef="#ctx0" brushRef="#br0">12 1 15983,'0'0'11248,"-1"8"-10154,-1 7-576,-2 7-54,2-1-1,0 0 1,2 1-1,0 0 1,5 30 0,-4-50-451,-1 0 1,1 0-1,0 0 1,0 0 0,1 0-1,-1 0 1,0-1-1,1 1 1,-1 0 0,1-1-1,-1 1 1,1-1-1,0 0 1,-1 1 0,1-1-1,0 0 1,0 0-1,0 0 1,0 0 0,0-1-1,0 1 1,0 0-1,0-1 1,0 0 0,1 1-1,-1-1 1,0 0-1,0 0 1,0 0 0,0 0-1,1-1 1,-1 1-1,0 0 1,3-2 0,4 0 29,0 0 0,-1-1 1,1 0-1,-1 0 0,1-1 1,13-9-1,52-49-266,-56 45 6,38-28 0,-56 45 221,1-1 0,-1 1-1,1-1 1,0 1-1,-1-1 1,1 1 0,0-1-1,0 1 1,-1 0-1,1-1 1,0 1 0,0 0-1,-1 0 1,1 0-1,0 0 1,0 0 0,0-1-1,0 1 1,-1 1-1,1-1 1,0 0 0,0 0-1,0 0 1,-1 0 0,1 1-1,0-1 1,0 0-1,-1 0 1,1 1 0,0-1-1,-1 1 1,1-1-1,0 1 1,-1-1 0,1 1-1,0-1 1,-1 1-1,1 0 1,-1-1 0,1 1-1,-1 0 1,0-1-1,1 1 1,-1 0 0,0-1-1,1 1 1,-1 0-1,0 0 1,0 0 0,0-1-1,1 1 1,-1 0-1,0 0 1,0 0 0,0-1-1,0 1 1,-1 1-1,1 64 587,-1-47-417,1-7-147,-1-7-22,1-1 0,0 1-1,0-1 1,1 1 0,-1 0-1,1-1 1,0 1 0,2 4 0,-3-8-5,0-1 1,1 1 0,-1-1 0,0 1-1,1-1 1,-1 1 0,1-1-1,-1 1 1,1-1 0,-1 1 0,1-1-1,-1 0 1,1 1 0,0-1 0,-1 0-1,1 1 1,0-1 0,-1 0-1,1 0 1,-1 0 0,1 1 0,0-1-1,0 0 1,27-9-5,-13-1 5,-1-1 0,0 0 0,14-14 0,-20 17 0,0 0 0,0 0 0,1 1 0,0 0 0,0 1 0,1-1 0,0 2 0,0 0 0,0 0 0,1 1 0,12-4 0,-22 7 0,1 1 0,-1 0 0,0 0 0,0 0 0,0 0 0,1 0 0,-1 0 0,0 0 0,0 0 0,1 0 0,-1 1 0,0-1 0,0 0 0,0 1 0,0-1 0,0 1 0,1-1 0,-1 1 0,0-1 0,0 1 0,0 0 0,-1 0 0,1 0 0,0-1 0,0 1 0,0 0 0,0 0 0,-1 0 0,2 2 0,8 38 0,0 2 0,-9-42 0,-1 0 0,1 1 0,0-1 0,0 0 0,0 0 0,0 0 0,0 1 0,0-1 0,0 0 0,0 0 0,0-1 0,0 1 0,1 0 0,-1 0 0,0-1 0,1 1 0,-1 0 0,0-1 0,1 1 0,-1-1 0,1 0 0,-1 0 0,1 1 0,-1-1 0,3 0 0,3-1-307,-1 0 0,0 0 1,0 0-1,0-1 0,0 0 0,0 0 0,-1-1 0,1 1 1,10-8-1,-11 7-307,1-1 1,-1 1-1,1 1 1,0-1-1,-1 1 1,1 0-1,0 0 1,0 1-1,13-2 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2.258"/>
    </inkml:context>
    <inkml:brush xml:id="br0">
      <inkml:brushProperty name="width" value="0.025" units="cm"/>
      <inkml:brushProperty name="height" value="0.025" units="cm"/>
    </inkml:brush>
  </inkml:definitions>
  <inkml:trace contextRef="#ctx0" brushRef="#br0">1 164 10186,'1'4'705,"1"-1"0,0 0 0,0 0 0,0 0 0,0 0 0,0 0 0,1 0 0,-1-1 0,1 1 0,0-1 0,0 0 0,0 0 0,0 0 0,0 0 0,0 0 0,0 0 0,1-1 0,-1 0 0,1 0 0,3 1 0,-2-1-319,1-1 0,-1 0 0,1 0-1,-1 0 1,1-1 0,-1 1-1,1-1 1,-1-1 0,1 1 0,-1-1-1,0 0 1,6-3 0,-2 0-317,0 1-1,-1-1 1,0-1 0,0 1 0,-1-2 0,1 1-1,-1-1 1,-1 0 0,1 0 0,-1 0 0,-1-1 0,1 0-1,-1-1 1,-1 1 0,5-10 0,-8 16-47,0-1 0,-1 1 1,1-1-1,0 1 0,-1-1 0,1 0 1,-1 1-1,0-1 0,0 0 0,0 1 1,0-1-1,-1 0 0,1 1 1,-1-1-1,0 0 0,1 1 0,-1-1 1,0 1-1,0-1 0,-1 1 0,1 0 1,0 0-1,-1-1 0,0 1 1,1 0-1,-1 0 0,-3-2 0,2 2-19,0 0-1,0 1 1,0 0-1,0 0 1,0 0-1,-1 0 1,1 0-1,0 0 1,0 1-1,-1 0 1,1-1-1,-1 1 0,1 1 1,0-1-1,-1 0 1,1 1-1,0 0 1,-1-1-1,1 1 1,0 1-1,-5 1 1,2 1 6,0-1 0,0 1 0,1 0 0,-1 0 0,1 1 0,0 0 0,0 0 0,1 0 0,0 0 0,0 1 0,0-1 0,0 1 0,1 0 0,0 0 0,-4 14 0,3-9 53,0 0 0,1 1-1,0 0 1,1-1 0,1 1-1,0 0 1,0 0-1,2 16 1,-1-26-57,0 1 1,1-1-1,-1 0 0,1 0 0,-1 0 1,1 0-1,0 0 0,0 0 0,-1 0 1,1 0-1,1-1 0,-1 1 0,0 0 1,0 0-1,1-1 0,-1 1 0,1-1 1,-1 1-1,1-1 0,0 0 0,-1 0 1,4 2-1,-2-2 3,1 1 0,0-1 0,0 0 0,0-1 0,0 1 0,0 0 0,0-1 0,0 0 0,1 0 1,7-2-1,2 0 4,0-1 0,-1-1 0,1 0 1,0-1-1,20-11 0,25-22-12,-45 28 0,0 0 0,1 1 0,0 0 0,0 2 0,19-8 0,-33 15 0,0 0 0,0-1 0,0 1 0,0 0 0,0 0 0,0-1 0,1 1 0,-1 0 0,0 0 0,0 1 0,0-1 0,0 0 0,0 0 0,1 0 0,-1 1 0,0-1 0,0 0 0,0 1 0,0-1 0,0 1 0,0 0 0,0-1 0,0 1 0,0 0 0,-1-1 0,1 1 0,0 0 0,0 0 0,0 0 0,-1 0 0,1 0 0,-1 0 0,2 1 0,11 48 0,-13-46 0,0 1 0,1-1 0,0 1 0,0-1 0,0 1 0,0-1 0,1 0 0,-1 1 0,1-1 0,0 0 0,1 0 0,-1 0 0,1 0 0,0-1 0,5 6 0,-6-7 2,1-1 0,0 0 1,0 0-1,0-1 0,-1 1 0,1-1 0,0 1 0,0-1 1,0 0-1,0 0 0,0 0 0,0 0 0,0-1 1,0 1-1,0-1 0,0 0 0,-1 0 0,1 0 0,0 0 1,0 0-1,-1 0 0,1-1 0,-1 0 0,1 1 0,-1-1 1,3-3-1,8-6-50,0-1-1,-1 0 1,13-17 0,-16 19-58,39-55-4154,-19 20-1573,-6 8-1851,-1 7-3639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2.962"/>
    </inkml:context>
    <inkml:brush xml:id="br0">
      <inkml:brushProperty name="width" value="0.025" units="cm"/>
      <inkml:brushProperty name="height" value="0.025" units="cm"/>
    </inkml:brush>
  </inkml:definitions>
  <inkml:trace contextRef="#ctx0" brushRef="#br0">121 0 16143,'0'0'7650,"-9"13"-4826,-40 76 900,44-80-3482,1 1 1,0 0 0,1 0-1,0 1 1,1-1-1,0 0 1,0 1 0,1 0-1,0 13 1,2-23-261,-1 0 1,1 0-1,-1 0 0,1 1 1,-1-1-1,1 0 1,0 0-1,0 0 0,0 0 1,-1 0-1,1 0 1,0 0-1,0 0 0,0-1 1,0 1-1,0 0 0,1 0 1,-1-1-1,0 1 1,0-1-1,0 1 0,1-1 1,-1 0-1,0 1 0,0-1 1,1 0-1,-1 0 1,2 0-1,51 3-1069,-25-2 347,-23 1 386,0-1 0,1 1 0,-1 1 0,0-1 1,0 1-1,0 0 0,-1 0 0,1 1 0,-1-1 1,8 8-1,-11-10 450,-1 0 1,1 1-1,-1-1 1,0 0-1,1 1 1,-1-1-1,0 1 1,0-1-1,0 1 1,0 0-1,0 0 1,-1-1-1,1 1 1,0 0-1,-1 0 1,1 0-1,-1 0 1,0-1-1,0 1 1,1 0-1,-1 0 1,-1 0-1,1 0 1,0 0-1,0 0 1,-1 0-1,1 0 1,-1-1-1,1 1 1,-1 0-1,0 0 1,0-1-1,0 1 1,0 0-1,0-1 1,0 1-1,0-1 1,0 1-1,-3 2 1,-3 1 16,0 1-1,-1-1 1,1 0 0,-1-1 0,0 0 0,0 0 0,-1 0 0,1-1 0,-1-1-1,1 1 1,-1-2 0,0 1 0,0-1 0,0 0 0,0-1 0,0 0 0,0 0-1,0-1 1,0 0 0,-15-4 0,22 4-177,1 1-1,-1-1 1,0 1-1,1-1 1,-1 0-1,1 0 1,-1 1 0,1-1-1,-1 0 1,1 0-1,0-1 1,-1 1 0,1 0-1,0 0 1,0-1-1,0 1 1,0 0-1,0-1 1,0 1 0,0-1-1,0 1 1,1-1-1,-1 0 1,1 1-1,-1-1 1,1 0 0,-1 1-1,1-1 1,0 0-1,0 0 1,0 1 0,0-1-1,0 0 1,0 1-1,1-1 1,0-3-1,0 3-114,1-1 0,-1 0 0,1 1-1,0-1 1,0 1 0,0 0 0,0 0 0,0 0-1,0 0 1,1 0 0,-1 0 0,1 0-1,0 1 1,-1-1 0,1 1 0,0 0-1,0 0 1,-1 0 0,7-1 0,95-9-6295,-70 9 6187,43-8 0,-67 8 866,-1 0 0,1-1-1,-1 0 1,0-1 0,0 0 0,0 0-1,-1-1 1,1 0 0,7-6 0,-14 9-267,1 0 1,-1 0 0,1 0-1,-1 0 1,0-1-1,0 1 1,0-1-1,0 1 1,-1-1-1,1 0 1,-1 1 0,1-1-1,-1 0 1,0 0-1,0 0 1,0 0-1,-1 0 1,1 0 0,0-4-1,-2 7-296,1-1 0,0 1 0,-1 0 1,1-1-1,0 1 0,-1 0 0,1 0 0,-1-1 0,1 1 0,0 0 0,-1 0 0,1 0 1,-1 0-1,1 0 0,-1-1 0,1 1 0,-1 0 0,1 0 0,0 0 0,-1 0 0,1 0 1,-1 0-1,1 1 0,-1-1 0,1 0 0,-1 0 0,1 0 0,0 0 0,-1 0 0,1 1 1,-1-1-1,1 0 0,0 0 0,-1 1 0,1-1 0,-1 0 0,1 1 0,0-1 0,0 0 1,-1 1-1,-18 12 300,16-11-316,0 1 0,1 0 0,-1-1 0,1 1 0,0 0 0,0 1 0,0-1 0,0 0 0,0 1 0,1-1 0,-1 1 0,1-1 0,0 1 0,0-1 0,0 1 0,1 0 0,-1 6 0,2-9-1,-1-1 0,1 1 0,-1-1 0,1 1 0,-1 0 0,1-1 0,-1 1-1,1-1 1,0 1 0,-1-1 0,1 1 0,0-1 0,-1 0 0,1 1 0,0-1 0,0 0 0,-1 0 0,1 1 0,0-1 0,0 0 0,0 0 0,-1 0 0,1 0-1,0 0 1,1 0 0,27 0-105,-20-1 26,26 1-353,-6-1 254,-1 1-1,57 9 1,-85-9 188,1 0-1,-1 0 1,1 0 0,-1 0 0,1 0 0,-1 0 0,1 0-1,0 0 1,-1 0 0,1 0 0,-1 0 0,1 0-1,-1 0 1,1 0 0,-1-1 0,1 1 0,-1 0-1,1 0 1,-1-1 0,1 1 0,-1 0 0,1-1-1,-1 1 1,1 0 0,-1-1 0,0 1 0,1-1-1,-1 1 1,0-1 0,1 1 0,-1-1 0,0 1-1,0-1 1,0 1 0,1-2 0,1-28 370,-15-33 107,12 61-483,1 1-1,-1 0 1,1 0-1,-1 0 0,1 0 1,0 0-1,-1 0 0,1 0 1,0 0-1,0 0 0,0-1 1,0 1-1,0 0 0,0 0 1,0 0-1,0 0 1,0-1-1,1 1 0,-1 0 1,0 0-1,1 0 0,-1 0 1,1 0-1,-1 0 0,1 0 1,0 0-1,-1 0 0,1 0 1,0 0-1,-1 0 0,1 1 1,0-1-1,1-1 0,2 1-20,0 0-1,0 0 1,0 1-1,0-1 1,0 1-1,0 0 1,0 0-1,4 1 1,10-1-224,30-1-2543,2-3-4359,9-5-6811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3.411"/>
    </inkml:context>
    <inkml:brush xml:id="br0">
      <inkml:brushProperty name="width" value="0.025" units="cm"/>
      <inkml:brushProperty name="height" value="0.025" units="cm"/>
    </inkml:brush>
  </inkml:definitions>
  <inkml:trace contextRef="#ctx0" brushRef="#br0">290 6 19891,'0'0'5392,"-14"-2"-3289,5 1-1915,0 0 0,0 0 0,0 1 0,-1 0-1,1 1 1,0 0 0,0 0 0,0 1 0,0 0 0,0 1 0,1 0 0,-1 0 0,1 1 0,-12 6 0,8-2-47,1 0 0,-1 1 0,2 0 0,-1 1 0,1 0 0,-16 21 0,21-24-79,1 1 1,-1-1-1,1 1 1,1 0-1,-1 0 1,1 0-1,0 0 0,1 1 1,0-1-1,1 1 1,0-1-1,-1 12 1,2-18-56,0 0 0,0-1 0,0 1 0,1 0 0,-1 0 0,0 0 0,1-1 0,-1 1 0,1 0 0,0-1 0,0 1 0,-1-1 0,1 1 0,0-1-1,0 1 1,0-1 0,1 1 0,-1-1 0,0 0 0,0 0 0,1 1 0,-1-1 0,1 0 0,1 1 0,1 0-54,0-1 1,1 1-1,-1-1 0,0 0 0,1 0 0,-1-1 0,0 1 0,1-1 0,7 0 0,0-1-733,0 0 0,0-1 0,-1 0 0,1-1 0,-1-1 0,22-8 0,10-15-5333,3-3-3613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3.902"/>
    </inkml:context>
    <inkml:brush xml:id="br0">
      <inkml:brushProperty name="width" value="0.025" units="cm"/>
      <inkml:brushProperty name="height" value="0.025" units="cm"/>
    </inkml:brush>
  </inkml:definitions>
  <inkml:trace contextRef="#ctx0" brushRef="#br0">133 29 16271,'0'0'11926,"-9"-5"-10452,-26-15-583,33 19-873,0 0-1,0 1 1,0 0-1,1-1 1,-1 1 0,0 0-1,0 0 1,0 0-1,0 0 1,0 0-1,0 0 1,0 1-1,0-1 1,0 1-1,1-1 1,-1 1 0,0 0-1,0-1 1,1 1-1,-1 0 1,0 0-1,1 0 1,-1 1-1,1-1 1,-1 0 0,1 0-1,0 1 1,-1-1-1,1 1 1,0-1-1,0 1 1,0 0-1,0 0 1,-1 2 0,-2 5 7,-1 0 1,1 1-1,0 0 1,-3 14-1,5-18 15,1 0 0,0-1-1,0 1 1,0 0-1,1 0 1,0-1 0,0 1-1,0 0 1,1 0-1,0-1 1,0 1 0,3 9-1,-3-13-28,0 0 0,-1-1 0,2 1 0,-1-1 0,0 1 0,0-1 0,0 1 0,1-1 0,-1 0 0,0 1-1,1-1 1,-1 0 0,1 0 0,0 0 0,-1 0 0,4 0 0,-2 0-1,1 0 1,-1 0 0,1-1-1,0 1 1,-1-1-1,1 0 1,-1-1-1,1 1 1,-1 0 0,1-1-1,5-1 1,-4-1-6,1 1 0,0-1 1,0 0-1,-1-1 1,0 1-1,0-1 0,0 0 1,0 0-1,0-1 0,-1 1 1,0-1-1,8-11 0,-7 8-450,1-1-1,-1 1 0,0-1 0,-1-1 0,0 1 1,0-1-1,2-13 0,-24 80-7680,13-44 7642,1-1 0,0 1 1,1 0-1,0-1 0,-2 27 0,4-38 363,1-1 1,0 1-1,0-1 0,0 1 1,0-1-1,0 0 0,0 1 1,0-1-1,0 1 1,0-1-1,0 1 0,0-1 1,0 1-1,0-1 0,0 0 1,0 1-1,0-1 0,0 1 1,0-1-1,1 1 0,-1-1 1,0 0-1,0 1 0,1-1 1,-1 0-1,0 1 1,0-1-1,1 0 0,-1 1 1,0-1-1,1 0 0,-1 1 1,1-1-1,-1 0 0,0 0 1,1 0-1,-1 1 0,1-1 1,-1 0-1,0 0 0,1 0 1,-1 0-1,1 0 1,-1 0-1,1 0 0,-1 0 1,1 0-1,-1 0 0,1 0 1,14 0-6105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3.988"/>
    </inkml:context>
    <inkml:brush xml:id="br0">
      <inkml:brushProperty name="width" value="0.025" units="cm"/>
      <inkml:brushProperty name="height" value="0.025" units="cm"/>
    </inkml:brush>
  </inkml:definitions>
  <inkml:trace contextRef="#ctx0" brushRef="#br0">183 15 13325,'0'0'5402,"-10"0"-2151,-130 0 5440,138 0-8660,0 0 1,1 1-1,-1-1 0,0 1 0,1 0 1,-1-1-1,1 1 0,0 0 0,-1 0 1,1 0-1,0 0 0,-1 0 0,1 0 1,0 0-1,0 1 0,0-1 0,0 0 1,0 1-1,0-1 0,0 1 0,0-1 1,1 1-1,-1-1 0,1 1 0,-1-1 1,1 1-1,-1 0 0,1-1 0,0 1 1,0 0-1,0-1 0,0 1 0,0 0 1,0-1-1,1 4 0,-1-1 39,0 0-1,0 1 1,1-1-1,-1 0 1,1 1-1,0-1 1,0 0-1,1 0 1,-1 0-1,1 0 1,0 0-1,0 0 0,3 3 1,0-2-70,0-1 0,0 0 0,0 0 0,0-1 0,1 1 0,0-1 0,-1 0 0,1-1 0,0 1 0,1-1 0,-1-1 0,0 1 0,0-1 0,1 0 0,-1 0 0,1-1 0,-1 0 0,1 0 0,-1 0 0,1-1 0,-1 0 0,0-1 0,1 1 0,-1-1 0,0 0 0,0 0 0,0-1 0,0 0 0,-1 0 0,1-1 0,-1 1 0,0-1 0,0 0 0,0 0 0,0-1 0,-1 0 0,0 1 0,0-2 0,0 1 0,0 0 0,-1-1 0,0 1 0,0-1 0,0 0 0,-1 0 0,0 0 0,0-1 0,-1 1 0,0 0 0,0-1 0,0 1 0,-1-10 0,-2 3 0,-5 14 0,-4 19 0,11-19 0,0 1 0,0-1 0,0 0 0,-1 0 0,1 1 0,1-1 0,-1 0 0,0 0 0,0 1 0,0-1 0,1 0 0,-1 0 0,1 1 0,-1-1 0,1 0 0,-1 0 0,1 0 0,0 0 0,-1 0 0,1 0 0,0 0 0,0 0 0,0 0 0,0 0 0,0 0 0,0-1 0,1 2 0,1-1 0,0 0 0,0 0 0,0 0 0,1 0 0,-1-1 0,0 1 0,0-1 0,0 0 0,1 0 0,5-1 0,2-1 0,0 0 0,0 0 0,0-1 0,0-1 0,18-8 0,-21 7 0,1 1 0,0 0 0,0 0 0,1 1 0,-1 0 0,1 1 0,11-2 0,-19 4 0,0-1 0,0 1 0,1 0 0,-1 0 0,0 1 0,0-1 0,0 0 0,0 1 0,0-1 0,1 1 0,-1 0 0,0-1 0,0 1 0,0 0 0,-1 0 0,1 1 0,0-1 0,0 0 0,-1 1 0,1-1 0,0 1 0,-1-1 0,1 1 0,-1 0 0,0-1 0,0 1 0,0 0 0,0 0 0,0 0 0,0 0 0,0 0 0,0 0 0,-1 0 0,1 0 0,-1 1 0,0-1 0,1 3 0,-1-4 0,0 1 0,0 0 0,1 0 0,-1 0 0,1 0 0,-1 0 0,1 0 0,0 0 0,0-1 0,0 1 0,0 0 0,0-1 0,0 1 0,0 0 0,0-1 0,1 0 0,-1 1 0,1-1 0,-1 0 0,1 0 0,-1 1 0,1-1 0,0 0 0,-1-1 0,1 1 0,2 1 0,2-1 0,-1 0 0,1-1 0,0 0 0,-1 1 0,1-2 0,0 1 0,-1-1 0,9-1 0,4-1-142,-8 2-341,0-1 0,0 0 0,0 0 0,-1-1 0,1 0 0,10-5 0,-14 2-5043,-1-4-3618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4.921"/>
    </inkml:context>
    <inkml:brush xml:id="br0">
      <inkml:brushProperty name="width" value="0.025" units="cm"/>
      <inkml:brushProperty name="height" value="0.025" units="cm"/>
    </inkml:brush>
  </inkml:definitions>
  <inkml:trace contextRef="#ctx0" brushRef="#br0">42 1 14734,'0'0'16004,"-2"13"-15294,-10 50-294,3-28-236,2 1 1,2 0 0,1 0-1,1 40 1,4-74-181,-1-1 0,1 1 0,-1 0 0,1 0 0,-1 0 0,1 0 0,0 0 0,0-1 0,0 1 0,0 0 0,0-1 0,1 1 0,-1-1 0,0 1 0,1-1 0,-1 1 0,1-1 0,-1 0 0,1 0 0,0 0 0,0 0 0,-1 0 0,1 0 0,0 0 0,0-1 0,0 1 0,0-1 0,0 1 0,0-1 0,0 0 0,0 0 0,0 0 0,0 0 0,0 0 0,0 0 0,3-1 0,4 0 0,1 0 0,-1-1 0,0 0 0,0-1 0,0 1 0,13-7 0,123-76-267,-145 85 267,0 1 0,0-1-1,1 0 1,-1 0 0,0 0-1,0 0 1,0 0 0,1 0-1,-1 0 1,0 0 0,0 1 0,0-1-1,0 0 1,1 0 0,-1 0-1,0 0 1,0 1 0,0-1 0,0 0-1,0 0 1,0 0 0,1 1-1,-1-1 1,0 0 0,0 0 0,0 1-1,0-1 1,0 0 0,0 0-1,0 0 1,0 1 0,0-1-1,0 0 1,0 0 0,0 1 0,0-1-1,0 0 1,0 0 0,-1 1-1,1-1 1,0 0 0,0 0 0,0 0-1,0 1 1,0-1 0,0 0-1,0 0 1,-1 0 0,1 0 0,0 1-1,0-1 1,0 0 0,-1 0-1,1 0 1,0 0 0,-1 0-1,-5 16 221,3-12-215,1 0-1,0 1 1,0-1-1,1 1 1,-1 0-1,1 0 1,0-1 0,0 1-1,1 0 1,-1 0-1,1 0 1,0 0-1,1 7 1,0-11-5,-1 0 0,1-1 0,-1 1 0,1 0 0,-1-1 0,1 1 0,-1 0 0,1-1 0,0 1 0,-1-1 0,1 1 0,0-1 0,-1 1 0,1-1 0,0 1 0,0-1 0,0 0 0,-1 0 0,1 1 0,0-1 0,0 0 0,0 0 0,0 0 0,0 0 0,-1 0 0,1 0 0,0 0 0,0 0 0,0 0 0,0 0 0,0 0 0,-1-1 0,1 1 0,1-1 0,31-11 0,-23 2 0,0 1 0,-1-1 0,0-1 0,-1 0 0,0 0 0,9-19 0,8-9 0,-25 38 0,0 1 0,0 0 0,0-1 0,1 1 0,-1-1 0,0 1 0,0 0 0,0-1 0,1 1 0,-1 0 0,0-1 0,1 1 0,-1 0 0,0 0 0,0-1 0,1 1 0,-1 0 0,1 0 0,-1-1 0,0 1 0,1 0 0,-1 0 0,0 0 0,1 0 0,-1-1 0,1 1 0,-1 0 0,1 0 0,-1 0 0,0 0 0,1 0 0,-1 0 0,1 0 0,-1 0 0,0 0 0,1 1 0,-1-1 0,1 0 0,-1 0 0,0 0 0,1 0 0,-1 1 0,1-1 0,-1 0 0,0 0 0,1 1 0,-1-1 0,0 0 0,0 0 0,1 1 0,-1-1 0,0 0 0,0 1 0,1-1 0,-1 0 0,0 1 0,0-1 0,0 1 0,1-1 0,-1 1 0,12 35 0,-6-16 0,-4-16 0,1 1 0,-1-1 0,1 0 0,0 0 0,1 0 0,-1-1 0,0 1 0,1-1 0,0 0 0,0 0 0,0 0 0,0 0 0,1-1 0,-1 1 0,1-1 0,-1 0 0,1-1 0,0 1 0,0-1 0,-1 0 0,1 0 0,0 0 0,0-1 0,0 0 0,0 0 0,0 0 0,0 0 0,10-3 0,-3 1 0,1-2 0,0 1 0,-1-1 0,0-1 0,0 0 0,0-1 0,-1 0 0,0-1 0,20-15 0,-18 9-110,8-7-302,-15 22 224,-7 13 92,-53 279 304,51-280-155,0 0-1,-1-1 1,-1 0-1,0 0 1,-8 15-1,12-26-46,0 0 1,0 0-1,0 0 0,0 0 1,0-1-1,0 1 0,-1 0 0,1-1 1,0 1-1,-1-1 0,0 1 1,1-1-1,-1 0 0,0 0 0,1 0 1,-1 0-1,0 0 0,0 0 1,0 0-1,0-1 0,0 1 0,0-1 1,0 1-1,0-1 0,0 0 1,-1 0-1,1 0 0,0 0 0,0 0 1,0 0-1,0 0 0,0-1 1,0 1-1,0-1 0,0 0 0,0 1 1,0-1-1,0 0 0,0 0 1,1 0-1,-1-1 0,0 1 0,1 0 1,-3-2-1,0 0-6,0 0 0,1 0 0,-1 0 0,1-1 0,0 1 0,0-1 0,0 0 0,0 0 0,0 0 0,1 0 0,0 0 0,0-1 0,0 1 0,0-1 0,1 1 0,0-1 0,0 1 0,0-1 0,0 0 0,1 0 0,0 0 0,0 1 0,0-1 0,0 0 0,1 0 0,0 1 0,0-1 0,0 0 0,1 1 0,-1-1 0,1 1 0,0 0 0,1-1 0,-1 1 0,1 0 0,-1 0 0,1 0 0,0 1 0,7-7 0,15-7-305,0 2 0,1 0 0,0 2 0,1 0-1,37-10 1,28-14-3037,-31 8-5995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5.812"/>
    </inkml:context>
    <inkml:brush xml:id="br0">
      <inkml:brushProperty name="width" value="0.025" units="cm"/>
      <inkml:brushProperty name="height" value="0.025" units="cm"/>
    </inkml:brush>
  </inkml:definitions>
  <inkml:trace contextRef="#ctx0" brushRef="#br0">216 225 19442,'0'0'2493,"-10"-2"294,-3-1-2155,0 1 1,-1 1-1,1 0 0,-1 1 0,1 1 1,-22 2-1,31-2-576,-1 0 1,1 0-1,0 0 1,0 0-1,0 1 0,-1-1 1,2 1-1,-1 0 1,0 1-1,0-1 1,1 0-1,-1 1 0,1 0 1,0 0-1,-1 0 1,1 0-1,1 1 1,-1-1-1,0 1 0,1-1 1,0 1-1,0 0 1,0 0-1,0 0 0,1 0 1,0 1-1,-2 5 1,2-7-35,1-1 0,-1 0 0,1 1 0,0-1 0,-1 0 0,1 1 0,0-1 0,0 0 0,1 1 0,-1-1 0,0 0 0,1 1 0,-1-1 0,1 0 0,0 1 0,0-1 0,0 0 0,0 0 0,0 0 0,0 0 0,1 0 1,-1 0-1,1 0 0,-1-1 0,1 1 0,2 2 0,1-2 19,-1 0 0,0-1 0,1 1 0,-1-1 0,1 0 0,-1 0 0,1-1 0,-1 1 0,1-1 0,-1 0 0,1 0 0,0-1 0,4 0 0,5-2 11,0 0 1,0-1 0,0-1-1,-1 0 1,1-1-1,-2-1 1,1 1-1,-1-2 1,0 0-1,18-16 1,-13 10-30,0-1 1,-2-1-1,1-1 1,-2 0-1,-1-1 0,14-23 1,-23 36-31,-1-1 0,-1 1 0,1-1 0,-1 0 0,0 0 0,0 0 0,0 0 0,-1-1 0,1-8 0,-2 15 3,0 0-1,0 1 0,-1-1 0,1 0 0,0 0 1,0 0-1,0 0 0,0 1 0,0-1 0,0 0 1,0 0-1,0 0 0,0 0 0,-1 0 0,1 0 1,0 1-1,0-1 0,0 0 0,0 0 0,0 0 0,-1 0 1,1 0-1,0 0 0,0 0 0,0 0 0,0 0 1,-1 0-1,1 0 0,0 0 0,0 0 0,0 0 1,0 0-1,-1 0 0,1 0 0,0 0 0,0 0 0,0 0 1,0 0-1,-1 0 0,1 0 0,0 0 0,0 0 1,0 0-1,0 0 0,0 0 0,-1-1 0,1 1 1,0 0-1,0 0 0,0 0 0,0 0 0,0 0 1,0 0-1,0-1 0,-1 1 0,1 0 0,0 0 0,0 0 1,0 0-1,0-1 0,0 1 0,0 0 0,-9 14-76,5-3 112,1 1 0,0-1 0,1 1 0,1 0 0,-1 0 0,2-1 0,0 1 0,2 20 0,-2-29-23,1 0 0,-1 0-1,0 0 1,1 0 0,0 0 0,0 0-1,0 0 1,0 0 0,1 0 0,-1-1-1,0 1 1,1 0 0,0-1 0,0 0 0,0 1-1,0-1 1,0 0 0,0 0 0,1 0-1,-1 0 1,1 0 0,-1-1 0,1 1-1,0-1 1,-1 0 0,1 1 0,0-1 0,0 0-1,0-1 1,0 1 0,0-1 0,0 1-1,0-1 1,0 0 0,0 0 0,0 0-1,0 0 1,4-2 0,1 1-8,0-2 0,-1 1 0,1-1 0,-1 0 0,0 0 0,1-1 0,-2 0 0,1-1 0,0 1 0,-1-1 0,0-1 0,0 1 0,0-1 0,-1 0 0,0 0 0,0 0 0,-1-1 0,8-13 0,-4 5 0,-1 0 0,-1 0 0,0 0 0,-1-1 0,0 1 0,-1-1 0,-1 0 0,1-23 0,-4 13 0,-2 20 0,-3 13 0,-4 11 0,-20 66 0,-19 94 0,42-148 0,1-1 0,1 1 0,2 0 0,1 0 0,2 0 0,0 0 0,7 32 0,-2-39 0,1 0 0,10 22 0,-9-23 0,-35-55 0,17 15 0,2-1 0,0 0 0,1-1 0,1 1 0,0-1 0,2-1 0,0 1 0,2-1 0,0 1 0,2-41 0,0 57-44,1-1-1,-1 1 1,1 0 0,0 0-1,0 0 1,0 1-1,0-1 1,1 0 0,0 0-1,0 1 1,0-1 0,0 1-1,0-1 1,1 1 0,-1 0-1,1 0 1,0 0 0,0 0-1,0 1 1,0-1-1,1 1 1,-1 0 0,1 0-1,3-2 1,9-2-627,0 0 0,0 1 1,0 1-1,28-4 0,-9 2-973,16-5-5317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6.649"/>
    </inkml:context>
    <inkml:brush xml:id="br0">
      <inkml:brushProperty name="width" value="0.025" units="cm"/>
      <inkml:brushProperty name="height" value="0.025" units="cm"/>
    </inkml:brush>
  </inkml:definitions>
  <inkml:trace contextRef="#ctx0" brushRef="#br0">61 40 15439,'1'-9'3694,"0"3"-3924,2-19 5172,-12 48-574,-7 34-3461,3 2-1,3 0 1,2 0-1,0 91 1,7-150-907,1 1 0,0-1 1,0 1-1,0-1 1,0 1-1,0-1 1,0 1-1,0-1 0,0 1 1,0-1-1,0 1 1,0-1-1,0 1 1,0-1-1,0 1 0,0-1 1,0 1-1,1-1 1,-1 1-1,0-1 1,0 1-1,1-1 0,-1 1 1,0-1-1,1 0 1,-1 1-1,0-1 1,1 1-1,-1-1 0,0 0 1,1 1-1,-1-1 1,1 0-1,-1 0 0,1 1 1,-1-1-1,1 0 1,-1 0-1,1 0 1,-1 0-1,1 0 0,-1 0 1,1 1-1,-1-1 1,1 0-1,-1 0 1,1-1-1,-1 1 0,1 0 1,-1 0-1,1 0 1,-1 0-1,1 0 1,-1 0-1,1-1 0,-1 1 1,1 0-1,-1 0 1,1-1-1,-1 1 0,0 0 1,1-1-1,27-26-5,-18 11 5,0 0 0,-1-1 0,-1-1 0,-1 0 0,-1 0 0,0 0 0,-1-1 0,-1 1 0,-1-1 0,0 0 0,-1-37 0,-6 37 0,-6 17 0,9 3 0,-1 0 0,1 0 0,0 0 0,-1 0 0,1 1 0,0-1 0,0 1 0,0-1 0,0 1 0,0-1 0,0 1 0,1-1 0,-1 1 0,0 0 0,1 0 0,-1-1 0,1 4 0,-2 6 0,0 0 0,1 0 0,1 1 0,0-1 0,0 0 0,1 0 0,1 1 0,-1-1 0,8 20 0,-7-26 0,0 0 0,0 0 0,1 0 0,0-1 0,0 1 0,0-1 0,0 0 0,1 0 0,0 0 0,0-1 0,0 1 0,0-1 0,0 0 0,1 0 0,-1 0 0,1-1 0,0 1 0,0-1 0,0 0 0,0-1 0,0 1 0,0-1 0,7 1 0,-3-1 0,0 0 0,0-1 0,0 0 0,0 0 0,0-1 0,0-1 0,0 1 0,0-1 0,0-1 0,-1 0 0,1 0 0,-1 0 0,1-1 0,-1 0 0,-1-1 0,1 0 0,-1 0 0,1-1 0,-2 0 0,1 0 0,-1 0 0,1-1 0,-2 0 0,1 0 0,-1-1 0,0 0 0,-1 1 0,0-1 0,0-1 0,-1 1 0,1-1 0,-2 1 0,0-1 0,0 0 0,0 0 0,0-12 0,-2 20 0,0 1 0,0 0 0,1-1 0,-1 1 0,0-1 0,0 1 0,0-1 0,0 1 0,0-1 0,0 1 0,0-1 0,0 1 0,0 0 0,0-1 0,0 1 0,0-1 0,-1 1 0,1-1 0,0 1 0,0-1 0,0 1 0,0 0 0,-1-1 0,1 1 0,0-1 0,-1 1 0,1 0 0,0-1 0,-1 1 0,1 0 0,0-1 0,-1 1 0,1 0 0,0 0 0,-1-1 0,1 1 0,-1 0 0,1 0 0,-1 0 0,1 0 0,0 0 0,-1-1 0,1 1 0,-1 0 0,1 0 0,-1 0 0,1 0 0,-1 0 0,1 0 0,-1 1 0,1-1 0,-1 0 0,1 0 0,0 0 0,-2 0 0,-19 21 0,12-8 0,1 1 0,1 0 0,1 0 0,0 0 0,0 1 0,2 0 0,-1 0 0,2 1 0,0-1 0,1 1 0,1 0 0,0-1 0,2 20 0,0-33 0,0 0 0,-1 0 0,1 0 0,0 0 0,0 0 0,1 0 0,-1 0 0,0 0 0,1-1 0,-1 1 0,1 0 0,-1-1 0,1 1 0,0-1 0,0 1 0,-1-1 0,1 0 0,0 0 0,0 0 0,0 0 0,1 0 0,-1 0 0,0-1 0,0 1 0,0-1 0,0 1 0,1-1 0,-1 0 0,0 0 0,1 0 0,2 0 0,3 0 0,0-1 0,-1 1 0,1-2 0,0 1 0,0-1 0,-1 0 0,1 0 0,7-4 0,-1-2 0,-2 1 0,1-2 0,-1 0 0,0 0 0,-1-1 0,11-12 0,-17 17 0,0 0 0,0-1 0,-1 0 0,0 0 0,0 0 0,0 0 0,-1-1 0,0 1 0,0-1 0,-1 0 0,1 0 0,-2 0 0,1 0 0,0-10 0,-1 17 0,-1-1 0,0 1 0,0 0 0,0 0 0,0-1 0,0 1 0,0 0 0,0 0 0,0-1 0,0 1 0,0 0 0,0 0 0,0-1 0,0 1 0,0 0 0,0 0 0,-1-1 0,1 1 0,0 0 0,0 0 0,0 0 0,0-1 0,0 1 0,-1 0 0,1 0 0,0 0 0,0-1 0,0 1 0,0 0 0,-1 0 0,1 0 0,0 0 0,0 0 0,-1-1 0,1 1 0,0 0 0,0 0 0,0 0 0,-1 0 0,1 0 0,0 0 0,0 0 0,-1 0 0,1 0 0,-13 8 0,-8 14 0,18-16-192,0 0 1,0 0-1,1 0 0,0 0 1,0 1-1,0-1 0,1 1 0,0-1 1,0 1-1,0 11 0,1-14-29,1-1-1,-1 0 1,0 0 0,1 0-1,0 0 1,-1 0-1,1 0 1,0-1-1,1 1 1,-1 0 0,0 0-1,1-1 1,0 1-1,-1-1 1,1 1-1,0-1 1,0 0-1,1 0 1,-1 1 0,0-2-1,1 1 1,-1 0-1,1 0 1,5 2-1,26 8-7956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7.025"/>
    </inkml:context>
    <inkml:brush xml:id="br0">
      <inkml:brushProperty name="width" value="0.025" units="cm"/>
      <inkml:brushProperty name="height" value="0.025" units="cm"/>
    </inkml:brush>
  </inkml:definitions>
  <inkml:trace contextRef="#ctx0" brushRef="#br0">8 1 6118,'0'0'19698,"4"14"-17578,0-1-1730,0 0 1,-1 0-1,0 1 0,-2-1 1,1 1-1,-2 0 0,0 18 1,-12 49 505,5-44-698,3 0 0,-1 53-1,4-89-286,1 1-1,0-1 1,0 0-1,0 0 1,0 0 0,0 1-1,0-1 1,0 0-1,1 0 1,-1 0 0,0 1-1,1-1 1,-1 0-1,1 0 1,-1 0 0,1 0-1,-1 0 1,1 0-1,0 0 1,-1 0 0,1 0-1,0 0 1,0 0-1,0 0 1,0-1-1,0 1 1,0 0 0,0-1-1,0 1 1,0-1-1,0 1 1,0-1 0,0 1-1,1-1 1,-1 0-1,2 1 1,-1-1-248,-1-1 0,1 1 0,0-1 1,-1 1-1,1-1 0,0 0 0,-1 0 0,1 0 1,-1 1-1,1-2 0,-1 1 0,1 0 0,-1 0 1,0 0-1,0 0 0,0-1 0,0 1 0,0-1 1,0 1-1,0-1 0,0 1 0,0-1 0,0 0 0,0-1 1,1-6-1923,0 0 0,0 0 0,-1 0 0,0 0 0,-1-18 0,0-19-4879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7.355"/>
    </inkml:context>
    <inkml:brush xml:id="br0">
      <inkml:brushProperty name="width" value="0.025" units="cm"/>
      <inkml:brushProperty name="height" value="0.025" units="cm"/>
    </inkml:brush>
  </inkml:definitions>
  <inkml:trace contextRef="#ctx0" brushRef="#br0">21 177 1826,'-11'-49'5509,"3"4"-1409,7 11 384,1 8-1601,6 13-257,20 5-416,1 6-384,4 2-320,4 0-482,3 0-671,-3 1-289,1 4-32,-8 0-320,-4-1-577,-7 4-384,-9-2-1218,-8 1-1921,0-2-1858</inkml:trace>
  <inkml:trace contextRef="#ctx0" brushRef="#br0" timeOffset="1">79 128 11851,'0'0'18290,"56"36"-17009,-10-42-705,1-7-384,-3 0-160,-8 2-64,-12 4-832,-11 3-1154,-42 16-10826,-4 3 2081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7.712"/>
    </inkml:context>
    <inkml:brush xml:id="br0">
      <inkml:brushProperty name="width" value="0.025" units="cm"/>
      <inkml:brushProperty name="height" value="0.025" units="cm"/>
    </inkml:brush>
  </inkml:definitions>
  <inkml:trace contextRef="#ctx0" brushRef="#br0">36 127 1217,'0'0'17361,"-36"65"-13966,36-55-801,19-6-992,11-4-1,11 0-768,5-13-385,8-6-287,-2-2-129,3-5-481,0-1-2369,-2-2-1955,-2-5-416,0-2-672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08.293"/>
    </inkml:context>
    <inkml:brush xml:id="br0">
      <inkml:brushProperty name="width" value="0.025" units="cm"/>
      <inkml:brushProperty name="height" value="0.025" units="cm"/>
    </inkml:brush>
  </inkml:definitions>
  <inkml:trace contextRef="#ctx0" brushRef="#br0">206 85 10186,'0'0'6363,"-11"12"-3112,3-3-2930,-30 31 2409,-36 51 0,64-79-2280,2 1-1,0-1 1,0 1-1,1 1 0,1 0 1,0-1-1,1 2 1,0-1-1,1 1 0,-2 20 1,5-33-434,1-1 0,0 1 0,0 0-1,0-1 1,0 1 0,0 0 0,0-1 0,0 1 0,1-1 0,-1 1 0,0-1 0,1 1-1,0 0 1,-1-1 0,1 1 0,0-1 0,0 0 0,-1 1 0,1-1 0,0 0 0,2 2-1,-1-2 19,-1 0 0,0-1-1,1 1 1,-1-1 0,1 0-1,-1 1 1,1-1 0,-1 0-1,0 0 1,1 0 0,-1 0-1,1 0 1,-1 0-1,1-1 1,-1 1 0,0 0-1,1-1 1,-1 1 0,2-1-1,3-2 95,1 0 0,-1-1 0,0 0 0,0 1-1,0-2 1,-1 1 0,0-1 0,8-7 0,2-10-123,-1 0 0,-1-1 1,-1 0-1,-1-1 0,-1 0 1,-1-1-1,-1 0 0,-1 0 1,-1-1-1,-1 0 0,-2 0 1,1-38-1,-4 64-5,0 0 0,-1 0 0,1-1 0,0 1 0,0 0 0,0 0 0,0 0 0,0-1 0,-1 1 0,1 0 0,0 0 0,0 0 0,0 0 0,0 0 0,-1 0 0,1-1 0,0 1 0,0 0 0,0 0 0,-1 0 0,1 0 0,0 0 0,0 0 0,0 0 0,-1 0 0,1 0 0,0 0 0,0 0 0,-1 0 0,1 0 0,0 0 0,0 0 0,0 0 0,-1 0 0,1 0 0,0 0 0,0 0 0,-1 0 0,1 1 0,0-1 0,0 0 0,0 0 0,0 0 0,-1 0 0,1 0 0,0 1 0,0-1 0,0 0 0,0 0 0,0 0 0,-1 1 0,1-1 0,0 0 0,0 0 0,0 0 0,0 1 0,0-1 0,0 0 0,0 0 0,0 0 0,0 1 0,0-1 0,0 0 0,0 0 0,0 1 0,0-1 0,0 0 0,0 0 0,-7 15 0,1-1 0,0 1 0,1 0 0,1 0 0,0 1 0,1-1 0,1 1 0,0 0 0,1 0 0,1 0 0,2 22 0,-2-37 0,0 1 0,0-1 0,1 1 0,-1-1 0,0 1 0,1-1 0,-1 1 0,1-1 0,0 0 0,-1 1 0,1-1 0,0 0 0,0 0 0,0 1 0,0-1 0,0 0 0,0 0 0,0 0 0,0 0 0,1 0 0,-1 0 0,0-1 0,1 1 0,-1 0 0,0-1 0,1 1 0,-1 0 0,1-1 0,-1 0 0,1 1 0,-1-1 0,1 0 0,-1 0 0,1 0 0,-1 0 0,1 0 0,1 0 0,2-1 0,-1 0 0,1 0 0,-1 0 0,1 0 0,-1-1 0,1 0 0,-1 0 0,0 0 0,0 0 0,0-1 0,4-3 0,13-14 0,-1-1 0,-1 0 0,-2-2 0,26-41 0,-22 32 0,43-50 0,-62 100 0,-4 23 7,-2 1-1,-13 51 1,10-57-27,1-1 0,1 1 0,3 0 0,1 39 0,1-73-87,0 0 0,0 0 0,0 0-1,0 0 1,1 0 0,-1 0 0,1 0 0,0 0 0,-1 0 0,1 0-1,0 0 1,0 0 0,0-1 0,0 1 0,1 0 0,2 2 0,-3-3-68,0-1 0,0 1 0,0 0 0,0-1 0,1 1 0,-1-1 1,0 0-1,0 1 0,1-1 0,-1 0 0,0 0 0,0 0 1,1 0-1,-1 0 0,0 0 0,1 0 0,-1 0 0,0 0 0,3-1 1,0-1-391,0 0 0,0 0-1,0 0 1,0 0 0,-1 0 0,1-1 0,-1 0 0,1 1 0,-1-2 0,0 1 0,0 0 0,0 0 0,4-8 0,2-5-1654,-1-1-1,9-29 0,8-40-259,0 0 2323,-17 60 700,13-34 1430,-20 56-1497,0 0 0,1 1 0,0-1 0,0 1 0,0 0-1,0-1 1,1 1 0,-1 0 0,1 1 0,0-1 0,-1 0 0,5-2 0,-4 12 3803,-3 32-2127,-24 60 180,17-78-1714,1 1 0,1 0 0,1 0 1,-2 36-1,6-56-605,0 0 1,0 0-1,0 0 1,1-1-1,-1 1 1,0 0-1,1 0 0,0-1 1,-1 1-1,1 0 1,0-1-1,0 1 1,-1 0-1,2-1 1,-1 1-1,0-1 1,0 0-1,0 1 1,0-1-1,1 0 1,-1 0-1,1 0 1,-1 0-1,1 0 0,-1 0 1,1 0-1,0 0 1,-1-1-1,1 1 1,0 0-1,0-1 1,-1 0-1,1 1 1,0-1-1,0 0 1,0 0-1,-1 0 1,1 0-1,0 0 0,2-1 1,2 1-46,0-1 0,0 0 1,0 0-1,-1-1 0,1 0 0,0 0 1,-1 0-1,1-1 0,-1 1 0,1-1 1,6-5-1,-5 1-86,0 0 0,0-1 0,0 1 0,-1-1 0,-1 0 0,1-1 0,-1 0 0,-1 0 0,1 0 0,5-19 0,-5 11 133,-1-1 0,-1 0 0,0 0 0,-1-1 0,-1-18 1,-1 37-14,0 0 1,0 0 0,1 0 0,-1 0 0,0 0 0,0-1-1,0 1 1,0 0 0,0 0 0,0 0 0,0 0 0,0-1 0,0 1-1,0 0 1,0 0 0,0 0 0,0 0 0,0-1 0,0 1 0,0 0-1,0 0 1,0 0 0,0 0 0,0-1 0,0 1 0,0 0 0,0 0-1,0 0 1,0-1 0,0 1 0,0 0 0,0 0 0,0 0 0,0 0-1,-1 0 1,1-1 0,0 1 0,0 0 0,0 0 0,0 0-1,0 0 1,0 0 0,-1 0 0,1 0 0,0-1 0,0 1 0,0 0-1,0 0 1,-1 0 0,1 0 0,0 0 0,0 0 0,0 0 0,-1 0-1,1 0 1,0 0 0,0 0 0,0 0 0,0 0 0,-1 0 0,1 0-1,0 0 1,0 0 0,-10 15 108,-8 24-27,6-4-149,2 0 1,-9 55-1,13-20-4881,6-34-2587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2.232"/>
    </inkml:context>
    <inkml:brush xml:id="br0">
      <inkml:brushProperty name="width" value="0.025" units="cm"/>
      <inkml:brushProperty name="height" value="0.025" units="cm"/>
    </inkml:brush>
  </inkml:definitions>
  <inkml:trace contextRef="#ctx0" brushRef="#br0">406 35 8200,'0'0'15001,"-12"-7"-12983,4 3-1835,1 0 1,-1 1-1,0-1 1,0 2 0,-1-1-1,1 1 1,-1 0 0,1 1-1,-1 0 1,1 0 0,-1 1-1,0 0 1,1 0-1,-17 4 1,10 1-132,0 1-1,0 1 1,1 0-1,0 1 1,1 0-1,0 1 0,0 1 1,1 0-1,0 1 1,0 0-1,1 1 1,1 0-1,-15 22 1,24-33-49,0 1 0,0-1 0,0 1 0,1-1 0,-1 1 0,0-1 0,1 1 0,-1-1 0,1 1 1,0 0-1,-1-1 0,1 1 0,0 0 0,0 2 0,0-3-11,1 0 1,-1-1-1,0 1 1,1 0-1,-1-1 0,0 1 1,1-1-1,-1 1 1,1-1-1,-1 1 1,1 0-1,-1-1 0,1 0 1,-1 1-1,1-1 1,-1 1-1,1-1 1,0 0-1,-1 1 0,1-1 1,0 0-1,-1 0 1,2 1-1,5 0-100,0 0 0,0-1 0,0 0 0,0 0 0,12-2 0,-9 1-21,14-2-64,-2 0 41,-1 2-1,0 0 1,1 1-1,-1 0 1,28 6-1,-46-6 202,0 1 0,1 0 0,-1 0-1,0 0 1,1 0 0,-1 1 0,0-1-1,0 1 1,0-1 0,0 1 0,0 0 0,-1 1-1,1-1 1,0 0 0,-1 1 0,0-1-1,0 1 1,1 0 0,-2 0 0,1 0-1,0 0 1,0 0 0,-1 0 0,0 0-1,0 1 1,0-1 0,0 0 0,0 1-1,-1-1 1,1 1 0,-1-1 0,0 1-1,0-1 1,0 0 0,-1 1 0,1-1-1,-1 1 1,0-1 0,0 0 0,-1 5-1,-1 0 156,0 0 0,-1 0 0,0-1 0,0 1 0,0-1 0,-1 0 0,0 0 0,-1 0 0,1-1 0,-1 0 0,-1 0 0,1 0 0,-15 9 0,5-4-2,0-1 0,-1-1 0,0-1 0,-1 0 0,-23 7 0,31-12-186,0-1 0,0 0-1,0 0 1,0-1 0,0 0 0,-1-1-1,1 0 1,0 0 0,-17-4 0,25 3-221,-1 1 0,1-1 1,0 0-1,-1 0 0,1 0 1,0 0-1,-1-1 0,1 1 1,0-1-1,0 1 1,0-1-1,0 0 0,1 1 1,-1-1-1,0 0 0,1 0 1,-3-4-1,3 3-495,0 0 0,0-1 1,0 1-1,1-1 0,-1 1 0,1-1 1,0 1-1,0-1 0,0 1 0,0 0 0,1-1 1,-1 1-1,1-1 0,0 1 0,0 0 1,2-6-1,16-23-11717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2.885"/>
    </inkml:context>
    <inkml:brush xml:id="br0">
      <inkml:brushProperty name="width" value="0.025" units="cm"/>
      <inkml:brushProperty name="height" value="0.025" units="cm"/>
    </inkml:brush>
  </inkml:definitions>
  <inkml:trace contextRef="#ctx0" brushRef="#br0">103 85 18385,'0'0'3187,"-3"-9"-1110,2 7-1957,-17-47 2537,18 48-2604,-1-1 0,1 1 0,-1 0 0,0-1 0,1 1 0,-1 0 0,0-1-1,0 1 1,0 0 0,0 0 0,0 0 0,0 0 0,0 0 0,0 0 0,0 0 0,0 1 0,-1-1 0,1 0 0,0 0 0,-1 1 0,1-1 0,0 1 0,-1-1 0,1 1 0,-1 0 0,1 0 0,0-1 0,-1 1-1,1 0 1,-1 0 0,1 1 0,-1-1 0,1 0 0,-1 0 0,1 1 0,0-1 0,-1 0 0,-1 2 0,1 0-69,0 0 0,-1 0 0,2 1 0,-1-1 0,0 1 0,0-1 0,1 1 0,-1 0 0,1 0 0,0 0 0,0-1 0,0 1 0,0 0 0,-1 6 0,-5 45 123,6-47-82,0 0 105,1-1 0,-1 1 0,1 0 0,1 0 0,-1 0 0,3 12 0,-2-17-98,0 0-1,0 0 0,0-1 0,0 1 1,0 0-1,0-1 0,0 1 0,1-1 0,-1 1 1,1-1-1,-1 0 0,1 1 0,-1-1 1,1 0-1,0 0 0,-1 0 0,1 0 1,0 0-1,0-1 0,0 1 0,0-1 1,0 1-1,0-1 0,0 1 0,0-1 1,0 0-1,0 0 0,2 0 0,3 0-4,1 0-1,0-1 0,-1 0 1,0 0-1,1 0 0,-1-1 0,0 0 1,0-1-1,0 0 0,0 0 1,0 0-1,10-7 0,2-4-304,-1 0 0,28-30 0,2-1 92,-46 83 1078,-6 15-433,2-29-331,1 0 0,2 36 0,-1-59-120,0 0 1,0 1-1,1-1 0,-1 0 0,0 1 1,0-1-1,1 0 0,-1 0 0,1 1 1,-1-1-1,1 0 0,0 0 0,-1 0 1,1 0-1,0 0 0,0 0 0,0 0 1,-1 0-1,1 0 0,0 0 0,0 0 1,1 0-1,-1 0 0,2 0 0,-1 0 11,1-1-1,-1 1 0,0-1 0,0 0 0,0 0 0,1 0 0,-1 0 0,0-1 0,0 1 0,0-1 0,1 1 0,-1-1 1,3-1-1,7-4 35,0 0 1,-1 0 0,19-15 0,-28 19-67,31-24-182,36-25-734,-64 48 872,1-1 0,0 2 0,-1-1 0,1 0 0,0 1 0,1 0 0,-1 1 0,0-1 0,0 1 0,9 0 0,-14 1 67,0 0 0,0 1 0,0-1 0,0 1 0,0 0 0,0-1 0,0 1 0,0 0 0,0 0 0,0-1 0,0 1 0,-1 0 0,1 0 0,0 0 0,-1 0 0,1 0 0,-1 0 0,1 0 0,-1 0 0,1 0 0,-1 0 0,0 0 0,0 0 0,1 1 0,-1-1 0,0 0 0,0 0 0,0 0 0,0 0 0,-1 2 0,1 47 842,-1-40-706,-1 2 5,1 14 328,1-25-471,0-1 0,0 0 0,1 1 0,-1-1 1,0 1-1,0-1 0,1 0 0,-1 1 0,0-1 0,0 0 1,1 1-1,-1-1 0,0 0 0,1 0 0,-1 1 0,0-1 1,1 0-1,-1 0 0,1 0 0,-1 1 0,0-1 1,1 0-1,-1 0 0,1 0 0,-1 0 0,1 0 0,-1 0 1,0 0-1,1 0 0,-1 0 0,1 0 0,-1 0 0,1 0 1,-1 0-1,0 0 0,1 0 0,-1-1 0,1 1 0,-1 0 1,0 0-1,1 0 0,-1-1 0,1 1 0,-1 0 0,0 0 1,1-1-1,-1 1 0,0 0 0,0-1 0,1 0 0,20-13-53,-1-1 0,36-35 0,16-12-642,-71 61 660,53-35-581,-51 35 591,-1-1 0,1 1 0,0-1 0,0 1 1,0 0-1,0 0 0,0 0 0,0 0 0,0 1 0,0-1 0,0 1 0,0 0 0,0 0 0,0 0 0,0 0 1,1 0-1,2 2 0,-5-1 35,0 0 1,0 0-1,0 1 0,0-1 1,0 0-1,0 1 0,0-1 1,0 1-1,0-1 1,-1 1-1,1-1 0,-1 1 1,1 0-1,-1-1 0,0 1 1,0 0-1,1-1 1,-1 1-1,-1 3 0,0 42 493,0-37-444,-10 81 947,22-109-9326,-6 2-2899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4.572"/>
    </inkml:context>
    <inkml:brush xml:id="br0">
      <inkml:brushProperty name="width" value="0.025" units="cm"/>
      <inkml:brushProperty name="height" value="0.025" units="cm"/>
    </inkml:brush>
  </inkml:definitions>
  <inkml:trace contextRef="#ctx0" brushRef="#br0">13 124 5157,'37'-124'16431,"-41"161"-11645,0-3-4084,-7 4-26,2 1 0,1 0-1,2 1 1,2-1 0,1 1-1,3 45 1,11-41-575,-10-42-92,-1 0 1,1 0-1,-1 0 0,1-1 0,0 1 1,0 0-1,0-1 0,0 1 0,0 0 1,0-1-1,1 1 0,-1-1 0,0 0 1,1 0-1,-1 1 0,1-1 0,-1 0 0,1 0 1,0 0-1,-1 0 0,3 0 0,-3-1 2,-1 0 0,1-1 0,0 1 0,-1 0-1,1-1 1,-1 1 0,0-1 0,1 1 0,-1 0-1,1-1 1,-1 1 0,0-1 0,1 0 0,-1 1-1,0-1 1,1 1 0,-1-1 0,0 1 0,0-1-1,0 0 1,0 1 0,0-1 0,1 1-1,-1-1 1,0 0 0,0 1 0,0-1 0,-1 0-1,1 0 1,0-27 26,0 21-3,0-6-16,-1-1-1,-1 1 0,0-1 0,-1 1 0,0 0 1,-1 0-1,0 0 0,-8-15 0,11 33 90,1-3-112,0-1 0,0 1 1,0 0-1,0-1 0,0 1 0,0-1 1,0 1-1,1-1 0,-1 1 1,0-1-1,1 1 0,-1-1 1,1 1-1,0-1 0,-1 0 1,2 3-1,1-1 6,-1-1 0,1 1 0,-1-1 0,1 1 0,0-1 0,0 0 0,0 0 0,0 0 0,0 0 0,0-1 0,1 1 0,-1-1 0,0 0 0,1 0 0,-1 0 1,1 0-1,-1-1 0,1 1 0,0-1 0,-1 0 0,1 0 0,-1 0 0,1-1 0,0 1 0,-1-1 0,7-2 0,-5 1 2,-1 0-1,0 0 1,1 0-1,-1-1 1,0 0 0,0 0-1,-1 0 1,1 0-1,0-1 1,-1 1 0,0-1-1,0 0 1,0 0-1,0 0 1,-1 0 0,0 0-1,1-1 1,-2 1-1,3-6 1,-3 7-3,0 1 0,0-1 0,-1 0 0,1 0 0,-1 0 0,0 0 0,1 0 0,-1 0 0,0 1 0,-1-1 0,1 0 0,-1-3 0,1 6 0,0 0 0,0-1 0,0 1 0,-1 0 0,1 0 0,0 0 0,0 0 0,0 0 0,0 0 0,0 0 0,0-1 0,-1 1 0,1 0 0,0 0 0,0 0 0,0 0 0,0 0 0,-1 0 0,1 0 0,0 0 0,0 0 0,0 0 0,0 0 0,-1 0 0,1 0 0,0 0 0,0 0 0,0 0 0,0 0 0,0 0 0,-1 0 0,1 0 0,0 0 0,0 0 0,0 0 0,0 0 0,-1 1 0,1-1 0,0 0 0,0 0 0,0 0 0,0 0 0,0 0 0,0 0 0,0 1 0,-1-1 0,1 0 0,0 0 0,0 0 0,0 0 0,0 0 0,0 1 0,-11 21 0,5-2 0,0 0 0,2 0 0,0 1 0,1-1 0,0 37 0,3-55 0,0-1 0,0 0 0,0 1 0,0-1 0,0 1 0,0-1 0,0 0 0,1 1 0,-1-1 0,1 0 0,-1 1 0,1-1 0,-1 0 0,1 1 0,0-1 0,-1 0 0,1 0 0,0 0 0,0 0 0,0 0 0,0 0 0,0 0 0,0 0 0,0 0 0,0 0 0,0 0 0,1-1 0,-1 1 0,0-1 0,0 1 0,1-1 0,-1 1 0,0-1 0,1 1 0,-1-1 0,1 0 0,-1 0 0,0 0 0,1 0 0,-1 0 0,1 0 0,2-1 0,0 1 0,0-1 0,1 0 0,-1-1 0,0 1 0,1-1 0,-1 0 0,0 0 0,0 0 0,-1 0 0,1-1 0,0 1 0,5-6 0,0-3 0,1-1 0,-1 0 0,-1-1 0,0 1 0,-1-2 0,-1 1 0,0-1 0,0 0 0,-1 0 0,-1-1 0,2-16 0,-38 130 0,30-92-62,1-1 0,0 1-1,1-1 1,-1 1 0,1 0 0,1-1-1,-1 1 1,1-1 0,0 1 0,3 9-1,-2-13-81,-1-1-1,0 0 0,1 0 0,-1 0 0,1 0 0,0 0 1,0 0-1,-1 0 0,1 0 0,1-1 0,-1 1 0,0-1 1,0 1-1,0-1 0,1 0 0,-1 0 0,1 0 0,-1 0 1,1-1-1,-1 1 0,1 0 0,-1-1 0,1 0 1,0 0-1,-1 0 0,1 0 0,-1 0 0,6-1 0,11-2-9031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3.476"/>
    </inkml:context>
    <inkml:brush xml:id="br0">
      <inkml:brushProperty name="width" value="0.025" units="cm"/>
      <inkml:brushProperty name="height" value="0.025" units="cm"/>
    </inkml:brush>
  </inkml:definitions>
  <inkml:trace contextRef="#ctx0" brushRef="#br0">0 160 10730,'0'0'9871,"6"9"-7453,-4-6-2258,0 0 0,0 1 1,0-1-1,1 0 0,-1 0 0,1-1 0,0 1 0,0 0 0,0-1 1,0 0-1,0 0 0,1 0 0,-1 0 0,0 0 0,1-1 1,0 0-1,-1 1 0,1-1 0,0 0 0,0-1 0,-1 1 0,1-1 1,0 0-1,0 0 0,0 0 0,0 0 0,0-1 0,4 0 1,7-2-64,0-1 1,0 0-1,0-1 1,-1 0 0,1-1-1,-1-1 1,-1 0 0,1-1-1,-1 0 1,-1-2 0,0 1-1,0-1 1,0-1 0,-2 0-1,1 0 1,16-25 0,-26 34-91,0 1 0,0 0 1,0-1-1,0 1 0,-1-1 1,1 1-1,0-1 0,-1 0 1,1 1-1,-1-1 0,0 1 1,1-1-1,-1 0 0,0 1 0,0-1 1,0 0-1,0 0 0,0 1 1,0-1-1,-1 0 0,1 1 1,-1-1-1,1 1 0,-1-1 1,1 0-1,-2-1 0,0 2-2,0-1-1,0 1 0,0 0 0,0 0 0,0 0 1,0 0-1,0 0 0,0 0 0,0 1 0,0-1 1,-1 1-1,1-1 0,0 1 0,0 0 0,-1 0 1,-3 0-1,-4 1 0,-1 0-1,1 0 1,0 1 0,-1 1-1,1-1 1,0 2 0,-15 6 0,12-2 70,0 1 0,1 0 0,-1 1-1,2 0 1,-1 0 0,2 2 0,-1-1 0,2 1 0,-1 1 0,2 0 0,0 0 0,0 1 0,1 0 0,1 0 0,0 0 0,1 1 0,1 0 0,0 0 0,-2 20-1,6-33-45,0 1-1,-1 0 1,1-1-1,0 1 0,0 0 1,1-1-1,-1 1 0,1 0 1,-1-1-1,1 1 0,0-1 1,0 1-1,0-1 0,0 1 1,0-1-1,1 0 1,-1 1-1,1-1 0,-1 0 1,4 3-1,-2-3-5,0 0 0,1 1 0,-1-2 0,1 1 0,-1 0 0,1-1 0,-1 0 0,1 1 0,0-1 0,0-1 0,0 1 0,6 0 1,5-1-213,0-1 1,-1 0-1,1-1 1,0 0 0,-1-1-1,21-8 1,22-12-3083,-4-8-4074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4.442"/>
    </inkml:context>
    <inkml:brush xml:id="br0">
      <inkml:brushProperty name="width" value="0.025" units="cm"/>
      <inkml:brushProperty name="height" value="0.025" units="cm"/>
    </inkml:brush>
  </inkml:definitions>
  <inkml:trace contextRef="#ctx0" brushRef="#br0">35 1 12716,'0'0'8888,"-1"8"-6651,-27 165 2834,25-141-4688,1 0 0,2 1 1,5 52-1,-5-84-374,0 0 0,0 0 0,0 0 0,0 0 0,1 0 0,-1 0 0,0 0 0,0 1 0,1-1 0,-1 0 0,1 0 0,-1 0 0,1 0 0,-1 0 0,1 0 0,0-1 0,-1 1 0,1 0 0,0 0 0,0 0 0,0 0 1,-1-1-1,1 1 0,0 0 0,0-1 0,0 1 0,0-1 0,0 1 0,0-1 0,0 0 0,0 1 0,1-1 0,-1 0 0,0 0 0,0 0 0,0 0 0,2 0 0,-1 0 13,0-1 1,0 1-1,0-1 0,-1 0 1,1 0-1,0 0 0,0 0 1,0 0-1,-1 0 0,1 0 1,-1-1-1,1 1 0,-1 0 1,1-1-1,-1 1 0,0-1 1,0 0-1,0 0 1,2-2-1,7-22 12,-1 0 0,-2 0 0,0-1 0,-2-1 0,0 1 0,-2-1 0,-1-28 0,-5 82-50,1-14 37,1 0-1,0 0 0,0 1 1,1-1-1,4 24 0,-4-34-12,1 1 0,0-1 0,0 1 0,0-1 1,0 0-1,0 0 0,0 1 0,0-1 0,1 0 0,-1 0 0,1 0 0,-1-1 0,1 1 0,0 0 0,0 0 0,0-1 0,0 0 0,0 1 0,0-1 0,0 0 0,0 0 0,0 0 0,1 0 0,-1 0 0,0 0 0,1-1 0,-1 1 0,1-1 0,-1 0 0,1 0 0,-1 1 0,1-2 0,-1 1 0,1 0 0,-1 0 0,0-1 0,4-1 0,2 0 20,-1 0-1,0-1 1,0 0-1,0 0 1,0-1 0,0 1-1,-1-2 1,1 1-1,-1-1 1,-1 0-1,1 0 1,0-1-1,-1 1 1,0-1 0,-1 0-1,8-12 1,2-6 67,-1 0 0,-1-1 0,12-34 0,-24 59-96,0 0 0,0 1 0,0-1 0,0 0 0,0 0 0,0 0 0,1 0 0,-1 0 0,0 0-1,0 0 1,0 0 0,0 0 0,0 0 0,0 0 0,0 0 0,0 0 0,0 0 0,1 0 0,-1 0 0,0 0 0,0-1 0,0 1 0,0 0 0,0 0 0,0 0 0,0 0 0,0 0 0,0 0 0,1 0-1,-3 23-76,-9 58-119,2-17 109,6-38 115,1 0-1,1 0 1,4 45 0,-3-70-52,0 0 0,0-1 0,0 1 0,0 0 0,0-1 0,1 1 0,-1 0 0,0-1 0,0 1 1,1 0-1,-1-1 0,0 1 0,1-1 0,-1 1 0,1-1 0,-1 1 0,1-1 0,-1 1 0,1-1 0,-1 1 0,1-1 0,-1 1 1,1-1-1,0 0 0,-1 1 0,1-1 0,0 0 0,-1 0 0,1 0 0,0 1 0,-1-1 0,1 0 0,0 0 0,-1 0 0,1 0 1,0 0-1,-1 0 0,1 0 0,0 0 0,0-1 0,-1 1 0,2 0 0,0-1-205,0 0-1,0 0 1,0 0-1,0 0 1,0 0 0,0 0-1,-1 0 1,1 0-1,0-1 1,-1 1 0,1-1-1,-1 1 1,2-4-1,11-23-5774,-2-11-3167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4.768"/>
    </inkml:context>
    <inkml:brush xml:id="br0">
      <inkml:brushProperty name="width" value="0.025" units="cm"/>
      <inkml:brushProperty name="height" value="0.025" units="cm"/>
    </inkml:brush>
  </inkml:definitions>
  <inkml:trace contextRef="#ctx0" brushRef="#br0">3 0 19538,'0'0'2435,"-2"50"-1154,2-30-801,10 0-383,10-2-65,6-2-2339,2-7-3554,14-7-9610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5.125"/>
    </inkml:context>
    <inkml:brush xml:id="br0">
      <inkml:brushProperty name="width" value="0.025" units="cm"/>
      <inkml:brushProperty name="height" value="0.025" units="cm"/>
    </inkml:brush>
  </inkml:definitions>
  <inkml:trace contextRef="#ctx0" brushRef="#br0">191 1 641,'0'0'20771,"-12"9"-17744,-22 14-991,0 0 62,0 1-1,-37 35 0,72-56-2380,9-4-390,8-3-795,-11 2 1256,-1 0 0,1 1 0,0 0 0,0 0 0,-1 0 0,1 1 0,0 0-1,0 1 1,0-1 0,-1 1 0,1 0 0,0 1 0,-1 0 0,1 0 0,-1 0 0,0 1-1,8 4 1,-10-5 250,0 1-1,0-1 0,-1 1 0,0 0 0,1 0 1,-1 0-1,0 0 0,0 1 0,-1-1 0,1 1 1,-1 0-1,0 0 0,1 0 0,-2 0 1,1 0-1,0 0 0,-1 0 0,0 1 0,0-1 1,0 0-1,-1 1 0,1-1 0,-1 1 1,0-1-1,0 0 0,-1 1 0,0 5 0,-1-6 94,0 0-1,0 1 0,0-1 0,0 0 0,-1-1 1,1 1-1,-1 0 0,0-1 0,0 1 0,0-1 0,-1 0 1,1 0-1,-1 0 0,1 0 0,-1-1 0,0 0 1,0 1-1,0-2 0,-1 1 0,1 0 0,-5 1 0,-3 1 204,-1-1 0,1 1-1,0-2 1,-1 0 0,0 0-1,-16-1 1,27-1-398,1 0 0,0 0 0,-1 0-1,1 0 1,0 0 0,-1 0 0,1-1 0,0 1 0,0 0 0,-1-1-1,1 1 1,0-1 0,0 1 0,0-1 0,0 0 0,0 0 0,0 1-1,0-1 1,0 0 0,0 0 0,0 0 0,0 0 0,0 0 0,0 0-1,1 0 1,-1 0 0,-1-2 0,2 0-273,-1 0-1,1 0 1,0 1 0,0-1 0,0 0-1,0 0 1,0 0 0,1 1 0,-1-1-1,1 0 1,0 0 0,1-3-1,3-5-1764,0 0-1,1 0 1,0 0-1,14-18 1,11-6-8110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5.469"/>
    </inkml:context>
    <inkml:brush xml:id="br0">
      <inkml:brushProperty name="width" value="0.025" units="cm"/>
      <inkml:brushProperty name="height" value="0.025" units="cm"/>
    </inkml:brush>
  </inkml:definitions>
  <inkml:trace contextRef="#ctx0" brushRef="#br0">80 0 21492,'0'0'6593,"-4"13"-4900,-12 35-1145,-27 97 1048,38-124-1427,1 1 0,0 1 0,2-1 0,0 40 0,2-61-169,0 0 0,0 0 0,1 0 0,-1 1 0,0-1 0,1 0 0,-1 0 0,1 0 0,-1 0 0,1 0 0,0 0 0,-1 0 0,1 0 0,0 0 0,-1 0 0,1 0 0,0 0 0,0 0 0,0-1 0,0 1 0,0 0 0,0-1 0,0 1 0,0-1 0,0 1 0,1-1 0,-1 1 0,0-1 0,0 0 0,0 0 0,0 1 0,1-1 0,-1 0 0,0 0 0,0 0 0,0 0 0,1-1 0,-1 1 0,0 0 0,0 0 0,0-1 0,2 0 0,4 0 0,-1-1 0,1 0 0,-1-1 0,0 1 0,0-1 0,10-7 0,55-43-13,92-89-1,-161 139-1117,-10 2-9333,-5 0-1424</inkml:trace>
  <inkml:trace contextRef="#ctx0" brushRef="#br0" timeOffset="1">148 301 19571,'0'0'2850,"0"48"1154,11-27-1410,7-3-1088,3-1-417,6-7-673,1-3-320,7-5-1281,0-2-4356,2 0-8104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5.842"/>
    </inkml:context>
    <inkml:brush xml:id="br0">
      <inkml:brushProperty name="width" value="0.025" units="cm"/>
      <inkml:brushProperty name="height" value="0.025" units="cm"/>
    </inkml:brush>
  </inkml:definitions>
  <inkml:trace contextRef="#ctx0" brushRef="#br0">0 5 11755,'0'0'15599,"79"34"-13998,-16-34-608,13 0-640,9-7-289,1-3 0,-6 0-417,-17 1-1536,-18 7-1539,-24 2-2785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6.187"/>
    </inkml:context>
    <inkml:brush xml:id="br0">
      <inkml:brushProperty name="width" value="0.025" units="cm"/>
      <inkml:brushProperty name="height" value="0.025" units="cm"/>
    </inkml:brush>
  </inkml:definitions>
  <inkml:trace contextRef="#ctx0" brushRef="#br0">1 1 18257,'0'0'5990,"77"9"-4292,-31-4 287,9 0-896,4-2-640,4-1-321,0-1-64,-3-1-993,-3 0-2530,-4-2-2435,0-14-4419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16.530"/>
    </inkml:context>
    <inkml:brush xml:id="br0">
      <inkml:brushProperty name="width" value="0.025" units="cm"/>
      <inkml:brushProperty name="height" value="0.025" units="cm"/>
    </inkml:brush>
  </inkml:definitions>
  <inkml:trace contextRef="#ctx0" brushRef="#br0">247 1 20628,'0'0'1329,"8"3"32,29 8-306,72 27 1340,-98-34-2224,0 1 1,-1 1-1,0 0 0,0 0 1,0 1-1,-1 0 0,14 15 1,-20-19-135,0 0 0,0 0 0,-1 1 1,0 0-1,0-1 0,0 1 0,0 0 1,0 0-1,-1 0 0,0 0 0,1 0 1,-2 0-1,1 1 0,0-1 0,-1 0 1,0 7-1,-1-4 21,0 0 0,0 0-1,-1 0 1,0-1 0,0 1 0,-1 0-1,0-1 1,0 0 0,-5 8 0,-7 8 47,-2 0 1,-1-2 0,0 0-1,-22 18 1,37-35-110,-174 144-319,49-61-4655,49-41-2619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3.565"/>
    </inkml:context>
    <inkml:brush xml:id="br0">
      <inkml:brushProperty name="width" value="0.025" units="cm"/>
      <inkml:brushProperty name="height" value="0.025" units="cm"/>
    </inkml:brush>
  </inkml:definitions>
  <inkml:trace contextRef="#ctx0" brushRef="#br0">62 1 5029,'-12'1'897,"-1"4"-929,2 0 128,4 3 929,0-1-1089,2 0-1122,1 1-575,1 1-2019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3.999"/>
    </inkml:context>
    <inkml:brush xml:id="br0">
      <inkml:brushProperty name="width" value="0.025" units="cm"/>
      <inkml:brushProperty name="height" value="0.025" units="cm"/>
    </inkml:brush>
  </inkml:definitions>
  <inkml:trace contextRef="#ctx0" brushRef="#br0">63 0 17585,'0'0'6662,"0"12"-4345,-2 215 2568,-2-44-4896,-14-223-7618,2 9 2691,-6-6-1729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5.426"/>
    </inkml:context>
    <inkml:brush xml:id="br0">
      <inkml:brushProperty name="width" value="0.025" units="cm"/>
      <inkml:brushProperty name="height" value="0.025" units="cm"/>
    </inkml:brush>
  </inkml:definitions>
  <inkml:trace contextRef="#ctx0" brushRef="#br0">1 128 8968,'2'-3'10198,"4"-1"-4785,30-18-2976,-36 22-1918,6-4-283,0 1-1,1 0 0,-1 0 1,1 1-1,-1 0 0,1 0 1,0 0-1,0 1 0,0 0 1,0 0-1,10 1 0,-16 0-223,0 0-1,-1 0 0,1 0 1,0 0-1,-1 0 0,1 1 1,0-1-1,-1 0 0,1 1 0,0-1 1,-1 0-1,1 1 0,-1-1 1,1 1-1,-1-1 0,1 1 1,-1-1-1,1 1 0,-1-1 0,1 1 1,-1 0-1,1-1 0,-1 1 1,0 0-1,0-1 0,1 1 1,-1 0-1,0 0 0,0 27 311,-18 21 149,18-48-459,-1 0-1,1 0 0,0 0 0,-1 0 0,0 0 0,1 0 0,-1-1 0,1 1 0,-1 0 0,0 0 0,0-1 0,1 1 0,-1 0 0,0-1 1,0 1-1,0-1 0,0 1 0,0-1 0,1 1 0,-3-1 0,-1-14 428,12-33 176,-3 35-615,0-2 0,0 1 0,1 1 0,0-1 0,1 1 0,11-14 0,-18 25 0,1 1 0,-1 0 0,0 0 0,0-1 0,1 1 0,-1 0 0,0-1 0,1 1 0,-1 0 0,0 0 0,1-1 0,-1 1 0,1 0 0,-1 0 0,0 0 0,1 0 0,-1 0 0,1 0 0,-1-1 0,0 1 0,1 0 0,-1 0 0,1 0 0,-1 0 0,1 0 0,-1 1 0,0-1 0,1 0 0,-1 0 0,1 0 0,-1 0 0,0 0 0,1 0 0,-1 1 0,1-1 0,-1 0 0,0 0 0,1 1 0,-1-1 0,0 0 0,0 1 0,1-1 0,-1 0 0,0 1 0,0-1 0,1 0 0,-1 1 0,0-1 0,0 0 0,0 1 0,1-1 0,-1 1 0,0-1 0,0 0 0,0 1 0,0 0 0,8 30 0,-6-24 0,0 2 0,0 0 0,1 0 0,1 0 0,-1 0 0,2 0 0,6 11 0,-10-19 0,0 0 0,-1 1 0,1-1 0,1 0 0,-1 0 0,0 0 0,0 0 0,0 0 0,0-1 0,1 1 0,-1 0 0,0 0 0,1-1 0,-1 1 0,1-1 0,-1 1 0,1-1 0,-1 0 0,3 1 0,-2-2 0,0 1 0,0-1 0,1 1 0,-1-1 0,0 0 0,0 0 0,0 0 0,0 0 0,0 0 0,0 0 0,0-1 0,0 1 0,0-1 0,-1 1 0,1-1 0,2-3 0,23-27-2691,-19 21 166,-1 0 0,0-1 0,-1 0 0,0 0 0,5-15 0,-6 16-8237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4.375"/>
    </inkml:context>
    <inkml:brush xml:id="br0">
      <inkml:brushProperty name="width" value="0.025" units="cm"/>
      <inkml:brushProperty name="height" value="0.025" units="cm"/>
    </inkml:brush>
  </inkml:definitions>
  <inkml:trace contextRef="#ctx0" brushRef="#br0">1 12 11435,'0'0'17168,"65"6"-15663,-20-2-640,7-4-416,1 0-257,3 0-64,-6-4-96,-8-3-288,-9 1-961,-8 1-1346,-11 5-1729</inkml:trace>
  <inkml:trace contextRef="#ctx0" brushRef="#br0" timeOffset="1">49 198 18225,'0'0'10346,"50"18"-9225,-4-24-320,10-7-449,5-4-256,2 1-64,-8 3-512,-3 2-1986,-13 0-3108,-11 1-4163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4.860"/>
    </inkml:context>
    <inkml:brush xml:id="br0">
      <inkml:brushProperty name="width" value="0.025" units="cm"/>
      <inkml:brushProperty name="height" value="0.025" units="cm"/>
    </inkml:brush>
  </inkml:definitions>
  <inkml:trace contextRef="#ctx0" brushRef="#br0">76 64 20628,'-3'10'2423,"-38"135"4499,31-101-6342,2 1 0,2-1-1,-1 60 1,7-103-575,0 0 0,0 0 0,0 1-1,0-1 1,0 0 0,0 0 0,0 1 0,0-1 0,0 0 0,1 0 0,-1 0-1,1 0 1,-1 1 0,1-1 0,-1 0 0,1 0 0,0 1 0,0-2 0,-1 0 1,1 0 0,-1 0 0,1 0 0,-1 0-1,1 0 1,-1 0 0,1 0 0,-1 0-1,1 0 1,-1 0 0,0-1 0,1 1 0,-1 0-1,1 0 1,-1 0 0,1-1 0,-1 1-1,0 0 1,1-1 0,-1 1 0,0 0 0,1-1-1,-1 1 1,0 0 0,1-1 0,-1 0-1,23-40 221,-13 0-226,-2-1 0,-2 0 0,-1 0 0,-2-1 0,-5-69 0,2 49 0,0 63 0,0 0 0,0 0 0,0 0 0,0-1 0,0 1 0,0 0 0,0 0 0,1-1 0,-1 1 0,0 0 0,0 0 0,0-1 0,0 1 0,-1 0 0,1 0 0,0-1 0,0 1 0,0 0 0,0 0 0,0-1 0,0 1 0,0 0 0,0 0 0,0 0 0,-1-1 0,1 1 0,0 0 0,0 0 0,0 0 0,0-1 0,-1 1 0,1 0 0,0 0 0,0 0 0,0 0 0,-1 0 0,1 0 0,0-1 0,0 1 0,-1 0 0,1 0 0,0 0 0,-1 0 0,-9 9 0,-6 16 0,12-16 0,1 0 0,1 1 0,-1 0 0,1 0 0,1-1 0,0 1 0,0 0 0,2 16 0,-1-24 0,0 0 0,0 0 0,0 1 0,1-1 0,0 0 0,-1 0 0,1 0 0,0 0 0,0 0 0,0 0 0,0 0 0,0-1 0,0 1 0,1 0 0,-1 0 0,0-1 0,1 1 0,0-1 0,-1 0 0,1 1 0,0-1 0,0 0 0,-1 0 0,1 0 0,0 0 0,0 0 0,0 0 0,0-1 0,0 1 0,1-1 0,-1 1 0,0-1 0,0 0 0,0 0 0,0 0 0,0 0 0,1 0 0,-1 0 0,0-1 0,0 1 0,0-1 0,0 1 0,0-1 0,3-2 0,3 0 0,1 0 0,-1-1 0,0 0 0,-1 0 0,1-1 0,-1 0 0,0 0 0,0-1 0,0 0 0,-1 0 0,0-1 0,0 1 0,5-10 0,9-13 0,29-59 0,-45 80 0,7-3 0,-6 23 0,-4 38 0,-2-40 0,-2 76 0,1-51 0,1 0 0,7 68 0,-6-100-75,0 0 0,1 0 0,-1 0 0,1 0 0,0 0 0,0-1 1,0 1-1,0 0 0,1-1 0,-1 1 0,1-1 0,-1 1 0,1-1 0,0 0 0,0 0 0,0 1 0,0-1 0,0-1 0,0 1 1,1 0-1,-1 0 0,1-1 0,-1 0 0,1 1 0,0-1 0,-1 0 0,1 0 0,4 1 0,18-1-7842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7.217"/>
    </inkml:context>
    <inkml:brush xml:id="br0">
      <inkml:brushProperty name="width" value="0.025" units="cm"/>
      <inkml:brushProperty name="height" value="0.025" units="cm"/>
    </inkml:brush>
  </inkml:definitions>
  <inkml:trace contextRef="#ctx0" brushRef="#br0">167 0 15663,'0'0'6769,"-1"13"-4698,-15 107 2414,9-83-3904,1 0 0,2 1-1,2-1 1,2 45 0,0-109-318,1 16-141,-1-1 1,0 0-1,-1 1 1,-4-18-1,0 8-122,-1-1 0,-1 1 0,-1 1 0,0-1 0,-2 2 0,0-1 0,-2 1 0,-21-28 0,32 46 0,-1 0 0,1-1 0,0 1 0,-1 0 0,1 0 0,-1 0 0,0 0 0,1 0 0,-1 1 0,0-1 0,1 0 0,-1 1 0,0-1 0,-3 1 0,24-2 0,25-7-130,-11 2-400,-1 2 1,55-2-1,-82 7 259,47 0-3352,-17 0-4553,-24 0 1530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7.589"/>
    </inkml:context>
    <inkml:brush xml:id="br0">
      <inkml:brushProperty name="width" value="0.025" units="cm"/>
      <inkml:brushProperty name="height" value="0.025" units="cm"/>
    </inkml:brush>
  </inkml:definitions>
  <inkml:trace contextRef="#ctx0" brushRef="#br0">1 51 16656,'0'0'8584,"64"1"-5894,-28-2-640,5-7-672,4-2-546,1 0-351,-3 1-385,-5 1-96,-5 4-128,-9 3-801,-5 1-993,-3 0-672,-4 0-1218,0 3-1697,1-3-4645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8.041"/>
    </inkml:context>
    <inkml:brush xml:id="br0">
      <inkml:brushProperty name="width" value="0.025" units="cm"/>
      <inkml:brushProperty name="height" value="0.025" units="cm"/>
    </inkml:brush>
  </inkml:definitions>
  <inkml:trace contextRef="#ctx0" brushRef="#br0">36 8 19058,'0'0'4602,"-2"10"-2435,-9 35-1049,3-1 1,1 1-1,0 88 1,7-131-1114,-1-1-1,1 1 1,0 0 0,0-1 0,1 1 0,-1 0 0,0 0-1,0-1 1,1 1 0,-1 0 0,1-1 0,0 1 0,-1-1 0,1 1-1,0-1 1,0 1 0,0-1 0,0 1 0,0-1 0,0 0 0,1 0-1,-1 1 1,0-1 0,1 0 0,-1 0 0,0 0 0,1-1-1,-1 1 1,4 1 0,-3-2 6,-1 0-1,1-1 1,0 1 0,0 0-1,-1-1 1,1 1 0,-1-1-1,1 0 1,0 0-1,-1 1 1,1-1 0,-1 0-1,0 0 1,1-1 0,-1 1-1,0 0 1,0 0 0,0 0-1,1-1 1,-1 1-1,-1-1 1,1 1 0,0-1-1,0 1 1,0-1 0,-1 0-1,1 1 1,-1-1-1,1-1 1,5-21-9,-1-1-1,-1 1 1,-1-1 0,-1-30-1,-2-75 158,-1 119 123,1 13-256,0 0 1,0 0 0,1 1 0,-1-1 0,0 0 0,1 1 0,0-1 0,-1 0 0,1 0 0,0 0 0,0 0 0,0 0-1,0 0 1,1 0 0,-1 0 0,0 0 0,1 0 0,0-1 0,-1 1 0,3 1 0,0 0 2,0-1-1,-1 0 1,1-1 0,0 1 0,0-1 0,0 1 0,0-1 0,0 0-1,0-1 1,8 1 0,-4 0-21,0-1 0,1 0 0,-1-1 0,0 0-1,0-1 1,1 1 0,-1-2 0,0 1 0,-1-1 0,1 0 0,10-6-1,27-27-81,-45 36 72,1 0 1,-1 0-1,0 0 0,0 0 1,0 0-1,0 0 0,0 0 1,0 0-1,1 0 1,-1 0-1,0 0 0,0 0 1,0 0-1,0 0 1,0 0-1,0 0 0,1 0 1,-1 0-1,0 0 1,0 0-1,0 0 0,0 0 1,0 0-1,0 0 1,0 0-1,1 0 0,-1 0 1,0 1-1,0-1 0,0 0 1,0 0-1,0 0 1,0 0-1,0 0 0,0 0 1,0 0-1,0 0 1,0 1-1,1-1 0,-1 0 1,0 0-1,0 0 1,0 0-1,0 0 0,0 0 1,0 1-1,0-1 1,0 0-1,0 0 0,0 0 1,0 0-1,0 0 1,0 1-1,-1-1 0,1 0 1,0 0-1,0 0 0,0 0 1,0 0-1,0 0 1,0 0-1,0 1 0,0-1 1,0 0-1,0 0 1,0 0-1,-1 0 0,1 3-54,-1 19 96,-2-1 0,0 1 0,-8 26 0,4-23 117,-5 52 1,10-56-343,0 45-328,12-26-4746,8-18-5354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8.976"/>
    </inkml:context>
    <inkml:brush xml:id="br0">
      <inkml:brushProperty name="width" value="0.025" units="cm"/>
      <inkml:brushProperty name="height" value="0.025" units="cm"/>
    </inkml:brush>
  </inkml:definitions>
  <inkml:trace contextRef="#ctx0" brushRef="#br0">148 230 6022,'0'0'10191,"-12"-1"-6156,8 1-3943,-4-2 472,0 2 1,1-1-1,-1 1 1,0 0-1,-15 2 1,20-1-371,-1 0 0,1 1 0,0-1 0,-1 0 0,1 1 0,0 0 0,0 0 0,0 0 0,0 0 0,0 0 0,0 1 0,1-1 0,-1 1 0,1 0 0,0-1 0,0 1 0,0 0 0,-3 6 0,3-5-74,0 0 1,0 0 0,0 0-1,1 1 1,0-1 0,0 1-1,0-1 1,0 1 0,1-1-1,-1 1 1,1 0 0,1 7-1,0-9-91,-1-1 0,1 0 0,-1 0 0,1 0 0,0 0 0,0 0 0,0 0 0,0 0 0,0-1 0,0 1 0,0 0-1,1 0 1,-1-1 0,1 1 0,-1-1 0,1 1 0,0-1 0,-1 0 0,1 0 0,0 0 0,0 0 0,0 0 0,0 0 0,0 0 0,0-1-1,0 1 1,0 0 0,4-1 0,2 2 5,1-2-1,0 1 1,0-1-1,-1 0 1,1-1-1,0 0 1,-1 0-1,1-1 1,0 0-1,-1-1 1,0 0-1,0 0 1,14-8-1,-11 4-20,0-1 0,0 0 0,-1 0 0,0-1 0,-1 0 0,0-1 0,-1 0 0,11-16 0,-4 2 24,-1-1 0,-2-1 0,0 0 0,-2 0 0,-1-1-1,-1 0 1,9-54 0,-38 174 718,6-35-100,-9 74 1,24-132-656,-1 13 0,0 1 0,0-1 0,1 1 0,1 0 0,3 18 0,-3-30 0,-1 1 0,1-1 0,-1 0 0,1 0 0,0 0 0,0 0 0,0 0 0,0 0 0,0 0 0,0-1 0,1 1 0,-1 0 0,1-1 0,-1 1 0,1-1 0,0 1 0,-1-1 0,1 0 0,0 1 0,0-1 0,0 0 0,0 0 0,0-1 0,0 1 0,0 0 0,0-1 0,1 1 0,-1-1 0,0 0 0,0 1 0,0-1 0,0 0 0,1 0 0,-1-1 0,0 1 0,0 0 0,0-1 0,0 1 0,1-1 0,-1 0 0,3-1 0,1-1 0,-1 1 0,1-1 0,-1 0 0,0 0 0,0-1 0,0 0 0,-1 0 0,1 0 0,-1 0 0,0-1 0,0 1 0,0-1 0,-1 0 0,1 0 0,3-9 0,5-11 0,0-1 0,7-28 0,-9 25 0,-9 29 0,-1 0 0,0 0 0,0 0 0,0 0 0,0 0 0,0 0 0,0 0 0,0 0 0,0 0 0,0 0 0,0 0 0,0 0 0,0 0 0,0 0 0,0 1 0,0-1 0,0 0 0,0 0 0,0 0 0,1 0 0,-1 0 0,0 0 0,0 0 0,0 0 0,0 0 0,0 0 0,0 0 0,0 0 0,0 0 0,0 0 0,0 0 0,0 0 0,0 0 0,0 0 0,1-1 0,-1 1 0,0 0 0,0 0 0,0 0 0,0 0 0,0 0 0,0 0 0,0 0 0,0 0 0,0 0 0,0 0 0,0 0 0,0 0 0,1 13 0,-2 19 0,-11 28 0,7-41 0,1 1 0,0 1 0,2-1 0,0 21 0,2-40-44,0-1-1,0 1 1,0 0-1,0-1 1,0 1-1,1-1 1,-1 1-1,0-1 1,0 1 0,1-1-1,-1 1 1,0-1-1,1 1 1,-1-1-1,0 1 1,1-1 0,-1 1-1,1-1 1,-1 0-1,1 1 1,-1-1-1,1 0 1,-1 1-1,1-1 1,-1 0 0,1 0-1,-1 0 1,1 1-1,-1-1 1,1 0-1,0 0 1,-1 0 0,1 0-1,-1 0 1,1 0-1,0 0 1,22-7-4611,-10-5-2563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49.553"/>
    </inkml:context>
    <inkml:brush xml:id="br0">
      <inkml:brushProperty name="width" value="0.025" units="cm"/>
      <inkml:brushProperty name="height" value="0.025" units="cm"/>
    </inkml:brush>
  </inkml:definitions>
  <inkml:trace contextRef="#ctx0" brushRef="#br0">137 302 13645,'-2'-10'4468,"-1"-6"-2504,-1 1-1,0-1 0,-12-25 1,15 38-1688,0 1 0,0 0 0,0 0 0,0 0 0,-1 0 1,1 1-1,0-1 0,-1 0 0,1 0 0,-1 1 0,0-1 0,0 1 0,0 0 0,1-1 1,-1 1-1,0 0 0,-3-1 0,3 2-214,0 0 0,0 0 0,0 1 1,0-1-1,0 0 0,0 1 0,1 0 0,-1-1 0,0 1 1,0 0-1,1 0 0,-1 0 0,0 0 0,1 0 1,-1 0-1,1 1 0,-1-1 0,1 1 0,0-1 0,0 0 1,0 1-1,0 0 0,0-1 0,0 1 0,-1 3 0,-3 3-46,0 0-1,1 0 0,0 1 0,0 0 1,1-1-1,0 2 0,1-1 0,0 0 1,0 0-1,1 1 0,0-1 1,1 1-1,0 10 0,1-18-15,0 1 0,-1-1 0,1 0 0,0 0 0,0 1 0,0-1 0,0 0 0,0 0 0,1 0 0,-1 0 0,1 0 0,-1-1 0,1 1 0,0 0 0,0-1 0,-1 1 0,1-1 0,0 0 0,0 1 0,1-1 0,-1 0 0,0 0 0,0-1 0,0 1 0,1 0 0,-1-1 0,0 1 0,1-1 0,-1 0 0,0 0 0,1 0 0,3 0 0,3 0 0,-1 0 0,1-1 0,-1 0 0,1 0 0,-1-1 0,1 0 0,-1-1 0,8-3 0,-5-1 0,0 0 0,0 0 0,-1-1 0,0 0 0,0-1 0,-1 0 0,0-1 0,-1 0 0,0 0 0,-1-1 0,0 0 0,0 0 0,-1-1 0,6-17 0,-2 5 0,-2-1 0,0 0 0,-2-1 0,-1 1 0,-1-1 0,1-30 0,-24 129 0,1-14 0,12-35-156,1 1-1,1 1 1,2-1-1,-1 34 1,4-53 43,-1-1 0,1 0 0,-1 0 0,1 0 0,1 0-1,-1 0 1,1 0 0,0 0 0,0 0 0,0 0 0,1-1 0,4 7 0,-5-9-7,1 1 1,-1-1 0,1 0-1,0 0 1,-1-1-1,1 1 1,0 0 0,0-1-1,0 0 1,0 0-1,1 0 1,-1 0-1,0 0 1,0 0 0,1-1-1,-1 0 1,0 1-1,1-1 1,-1-1 0,0 1-1,6-1 1,17-5-8263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0.067"/>
    </inkml:context>
    <inkml:brush xml:id="br0">
      <inkml:brushProperty name="width" value="0.025" units="cm"/>
      <inkml:brushProperty name="height" value="0.025" units="cm"/>
    </inkml:brush>
  </inkml:definitions>
  <inkml:trace contextRef="#ctx0" brushRef="#br0">30 0 18321,'0'0'8670,"-2"12"-6983,-25 145 2301,26-156-3986,1 0 1,0 0 0,0 1-1,0-1 1,0 0 0,0 1-1,0-1 1,0 0 0,1 1 0,-1-1-1,0 0 1,1 0 0,-1 0-1,1 1 1,-1-1 0,1 0-1,0 0 1,-1 0 0,1 0 0,0 0-1,0 0 1,0 0 0,0 0-1,-1 0 1,2 0 0,-1 0-1,0-1 1,0 1 0,0 0-1,0-1 1,0 1 0,0-1 0,1 1-1,-1-1 1,0 0 0,0 1-1,1-1 1,-1 0 0,0 0-1,1 0 1,-1 0 0,0 0 0,0 0-1,1 0 1,-1-1 0,2 0-1,6 0-6,-1-1 0,1 0 0,-1 0-1,0-1 1,16-8 0,37-26-657,-46 26 372,1 1 0,0 1-1,0 1 1,0 0 0,1 1 0,19-5 0,-35 11 276,-1 1 0,1 0 0,0 0 0,0 0 1,0 0-1,-1 0 0,1 0 0,0 0 0,0 0 0,0 0 1,0 0-1,-1 0 0,1 1 0,0-1 0,0 0 0,-1 1 1,1-1-1,0 0 0,-1 1 0,1-1 0,0 1 0,-1-1 1,1 1-1,0-1 0,-1 1 0,1-1 0,-1 1 0,1 1 1,6 27-157,-16 45 147,7-59 30,0-4 64,1-4-293,-1 0 1,2 1-1,-1-1 1,1 0-1,1 10 0,-1-15-10,0-1 0,0 0 0,1 0-1,-1 0 1,0 0 0,1 0 0,-1 0-1,1 0 1,-1 0 0,1 0-1,0 0 1,0 0 0,-1 0 0,1 0-1,0 0 1,0 0 0,0 0-1,0-1 1,0 1 0,0 0 0,0-1-1,0 1 1,0-1 0,0 1-1,0-1 1,0 1 0,0-1 0,0 0-1,1 0 1,-1 0 0,0 1 0,0-1-1,0 0 1,0 0 0,1-1-1,-1 1 1,0 0 0,2-1 0,19-3-5252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0.707"/>
    </inkml:context>
    <inkml:brush xml:id="br0">
      <inkml:brushProperty name="width" value="0.025" units="cm"/>
      <inkml:brushProperty name="height" value="0.025" units="cm"/>
    </inkml:brush>
  </inkml:definitions>
  <inkml:trace contextRef="#ctx0" brushRef="#br0">76 332 15022,'0'0'3278,"-8"12"-337,2-5-2508,-37 61 2447,40-63-2582,0 1-1,1-1 0,0 0 0,0 1 0,0-1 1,1 1-1,0-1 0,0 1 0,0 0 0,1-1 1,0 1-1,0 0 0,2 10 0,-2-15-284,1 0 0,0 0 0,-1 0 0,1 0 0,0 0 0,0 0 0,0 0 0,0 0 0,0 0 0,0 0 0,0 0 0,0-1 0,0 1 0,1 0 0,-1-1 0,0 1 0,0-1 0,1 1 0,-1-1 0,0 0 0,1 1 0,-1-1 1,0 0-1,1 0 0,-1 0 0,0 0 0,1 0 0,-1 0 0,0-1 0,3 1 0,1-1-50,1 0 1,-1 0 0,0 0-1,0-1 1,0 0 0,9-4 0,-6 1-110,1-1 0,-1-1 0,-1 1 0,1-1 0,-1-1 0,0 1 0,-1-1 0,0-1 0,10-16 0,0-6-255,18-51 0,-23 53 629,-11 28-192,0 0 0,0 1 1,0-1-1,0 0 0,0 1 0,0-1 1,0 0-1,1 1 0,-1-1 1,0 0-1,0 1 0,1-1 0,-1 1 1,0-1-1,1 0 0,-1 1 0,0-1 1,1 1-1,-1-1 0,1 1 1,-1-1-1,1 1 0,-1 0 0,1-1 1,0 1-1,-1-1 0,1 1 1,-1 0-1,1 0 0,0-1 0,-1 1 1,2 0-1,7 21 787,3 10-294,-12-30-519,0 0 1,1-1-1,-1 1 1,1 0 0,-1 0-1,1 0 1,0-1-1,-1 1 1,1 0 0,0-1-1,0 1 1,-1-1-1,1 1 1,0-1-1,0 1 1,0-1 0,-1 1-1,1-1 1,0 0-1,0 1 1,0-1 0,0 0-1,0 0 1,0 0-1,0 0 1,0 0-1,1 0 1,0-1 4,0 0 0,0 0 0,0 0-1,0 0 1,-1 0 0,1 0 0,0-1 0,-1 1 0,1-1-1,-1 1 1,0-1 0,1 0 0,-1 0 0,0 1 0,0-1-1,0 0 1,0 0 0,1-3 0,14-42 60,-15 42-69,7-30-36,-2-1 0,-1 0 0,-2 0 1,-1-54-1,-4 80-2,-1 9 6,-7 19-6,-7 32 111,7-12 402,2 0 1,1 0-1,3 1 0,1-1 1,3 71-1,1-101-483,1-1 0,-1 0 0,2 0 0,-1 0 0,1 0 0,0 0 0,0-1 0,1 1-1,-1-1 1,7 7 0,-7-9-3,0 0 0,1 0 1,-1 0-1,1-1 0,0 1 0,0-1 0,0 0 0,0 0 0,0-1 0,1 1 0,0-1 0,-1 0 0,1 0 0,0 0 0,7 1 1,-11-3-3,-1 0 1,1 0 0,-1 0-1,1 0 1,-1 0 0,1 0 0,-1 0-1,1 0 1,-1 0 0,0-1-1,1 1 1,-1 0 0,1 0-1,-1 0 1,1-1 0,-1 1 0,1 0-1,-1 0 1,0-1 0,1 1-1,-1 0 1,0-1 0,1 1 0,-1 0-1,0-1 1,1 1 0,-1-1-1,0 1 1,0 0 0,0-1-1,1 1 1,-1-1 0,0 0 0,2-22-123,-13-22-14,-2 21 147,-1 1 0,0 1 0,-2 0 0,-1 1 0,0 1 0,-2 1 0,-25-22 0,44 41-1,0 0-1,-1 0 1,1 0 0,0-1 0,0 1 0,0 0-1,0 0 1,0 0 0,0 0 0,0 0 0,0 0-1,0 0 1,-1 0 0,1 0 0,0-1 0,0 1-1,0 0 1,0 0 0,0 0 0,0 0 0,0 0-1,0 0 1,0 0 0,0-1 0,0 1 0,0 0-1,0 0 1,0 0 0,0 0 0,0 0 0,0 0-1,0-1 1,0 1 0,0 0 0,0 0-1,0 0 1,0 0 0,0 0 0,0 0 0,0 0-1,1 0 1,-1-1 0,0 1 0,0 0 0,0 0-1,0 0 1,0 0 0,0 0 0,0 0 0,0 0-1,0 0 1,1 0 0,-1 0 0,0 0 0,0 0-1,0-1 1,0 1 0,0 0 0,14-2 160,22 1 53,-30 1-205,56 0-2363,1 0-5313,-60 0 7187,51 0-13722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1.269"/>
    </inkml:context>
    <inkml:brush xml:id="br0">
      <inkml:brushProperty name="width" value="0.025" units="cm"/>
      <inkml:brushProperty name="height" value="0.025" units="cm"/>
    </inkml:brush>
  </inkml:definitions>
  <inkml:trace contextRef="#ctx0" brushRef="#br0">52 1 8936,'0'0'12337,"-1"10"-10287,-6 30-242,-1 0-652,2 1 1,2 1-1,2 61 0,2-102-1147,0 0-1,0 1 1,0-1 0,1 0-1,-1 0 1,0 1 0,1-1-1,-1 0 1,1 0 0,-1 0-1,1 0 1,0 0 0,-1 0-1,1 0 1,0 0-1,0 0 1,0 0 0,0 0-1,0 0 1,0-1 0,0 1-1,0 0 1,0-1 0,2 2-1,0-1 1,0-1-1,0 1 0,0-1 1,0 1-1,0-1 1,0 0-1,0 0 1,0 0-1,7-2 0,4-1-148,0-1 0,0-1 0,17-7-1,-29 11 60,7-3-103,-1-1-79,1 1 0,1 0 0,-1 0 0,0 1 0,1 1-1,-1-1 1,1 1 0,0 1 0,0 0 0,0 0 0,15 2 0,-24-1 265,1 1-1,-1 0 1,1-1 0,-1 1 0,1 0 0,-1 0 0,1 0 0,-1 0-1,0 0 1,0 0 0,1 1 0,-1-1 0,0 0 0,0 0 0,0 1 0,0-1-1,-1 1 1,1-1 0,0 1 0,-1-1 0,1 1 0,-1 0 0,1-1-1,-1 1 1,0 0 0,1-1 0,-1 1 0,0 0 0,0-1 0,0 1-1,-1 0 1,1-1 0,0 1 0,0 0 0,-1-1 0,0 3 0,-1 1 260,1 1 1,-1-1 0,0 1-1,0-1 1,-1 0 0,1 0-1,-1 0 1,0 0 0,-6 6 0,0-3 1,-1 0 0,1 0 1,-2-1-1,1 0 1,-1-1-1,0 0 0,0-1 1,-21 7-1,24-9-148,0-1-1,-1 0 1,1 0 0,0-1-1,-1 0 1,1-1 0,0 0-1,-1 0 1,1 0-1,-1-1 1,1-1 0,0 1-1,-15-6 1,20 6-257,1 0 0,-1-1 1,0 1-1,0-1 0,1 0 0,-1 0 1,1 1-1,0-2 0,0 1 0,-1 0 1,1 0-1,1-1 0,-1 1 0,-2-5 1,3 5-146,0-1 0,0 1 1,1-1-1,-1 1 1,1-1-1,-1 0 0,1 1 1,0-1-1,0 0 1,0 1-1,1-1 0,-1 0 1,0 1-1,1-1 1,0 1-1,0-1 0,0 1 1,0-1-1,0 1 1,0-1-1,0 1 0,1 0 1,-1 0-1,1-1 1,0 1-1,0 1 0,0-1 1,0 0-1,0 0 1,0 1-1,0-1 0,0 1 1,1-1-1,-1 1 1,0 0-1,1 0 0,-1 0 1,5-1-1,34-9-6099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6.354"/>
    </inkml:context>
    <inkml:brush xml:id="br0">
      <inkml:brushProperty name="width" value="0.025" units="cm"/>
      <inkml:brushProperty name="height" value="0.025" units="cm"/>
    </inkml:brush>
  </inkml:definitions>
  <inkml:trace contextRef="#ctx0" brushRef="#br0">78 1 11403,'0'0'14792,"-3"13"-13697,-5 17-663,-14 56 890,-22 176-1,44-260-1294,0-1 1,-1 1 0,1-1-1,0 1 1,0-1-1,0 1 1,0-1 0,1 1-1,-1-1 1,0 1 0,0-1-1,1 1 1,-1-1 0,1 1-1,0-1 1,-1 0-1,2 3 1,-1-4-2,0 0-1,-1 0 1,1 0 0,0 0 0,-1 0-1,1 0 1,-1 0 0,1 0 0,0 0-1,-1 0 1,1 0 0,-1-1-1,1 1 1,0 0 0,-1 0 0,1-1-1,-1 1 1,1 0 0,-1-1 0,1 1-1,-1 0 1,1-1 0,-1 1-1,1-1 1,-1 1 0,0-1 0,1 0-1,4-5 66,0 0 0,0-1-1,-1 0 1,0 1 0,4-10-1,-3 2-61,-1 0-1,-1 0 0,0 0 1,-1-1-1,-1 1 0,0 0 0,-1-1 1,0 1-1,-4-21 0,4 34-28,0 0-1,0 0 1,0 0-1,0 0 1,0 0-1,-1 0 1,1 0-1,0 0 1,-1 0-1,1 0 1,-1 1-1,1-1 1,-1 0-1,1 0 1,-1 0-1,0 1 1,1-1-1,-1 0 1,0 1-1,0-1 1,1 0-1,-1 1 1,0-1-1,0 1 1,0-1-1,0 1 1,0 0-1,0-1 1,-1 1-1,2 0-1,-1 0 0,0 0-1,0 0 1,0 1 0,0-1-1,0 0 1,0 1 0,1-1-1,-1 1 1,0-1-1,0 1 1,1-1 0,-1 1-1,0 0 1,1-1 0,-1 1-1,0 0 1,1-1 0,-1 1-1,1 0 1,-1 0 0,1 0-1,-1-1 1,1 1 0,0 0-1,0 0 1,-1 0 0,1 0-1,0 1 1,-2 7-3,0 1 0,1-1 0,1 1 0,-1-1 0,2 1 0,-1-1 0,3 11 0,-3-18 11,0 0 0,0-1 0,1 1 0,-1 0 0,1-1 0,0 1 0,-1-1 0,1 1 0,0-1 0,0 1 0,0-1 0,0 0 0,0 1 0,0-1 0,0 0 0,0 0 0,1 0 0,2 2 0,-2-2 9,-1-1 0,1 0 0,0 0 0,0 0-1,-1 0 1,1 0 0,0 0 0,0 0 0,0-1 0,-1 1 0,1-1 0,0 1-1,-1-1 1,1 1 0,0-1 0,-1 0 0,1 0 0,-1 0 0,1 0 0,-1 0 0,0 0-1,3-3 1,28-30 31,-28 28-102,1 0-1,0 0 1,0 1 0,0-1 0,1 2 0,11-9 0,-16 13 52,-1 0-1,1 1 1,-1-1-1,1 0 0,-1 1 1,1-1-1,-1 1 1,1-1-1,-1 1 1,0-1-1,1 1 0,-1-1 1,0 1-1,1-1 1,-1 1-1,0-1 0,0 1 1,1-1-1,-1 1 1,0 0-1,0-1 1,0 1-1,0-1 0,0 1 1,0 0-1,0-1 1,0 1-1,0-1 0,0 1 1,0 0-1,-1 0 1,2 34-155,-1-25 133,0-8 29,0-1 0,0 1 0,0-1 0,0 0-1,0 1 1,0-1 0,0 1 0,0-1 0,0 0-1,1 1 1,-1-1 0,1 0 0,-1 1 0,1-1-1,-1 0 1,1 0 0,0 1 0,-1-1 0,1 0-1,0 0 1,0 0 0,0 0 0,0 0 0,0 0-1,0 0 1,0 0 0,0 0 0,1-1 0,-1 1-1,0 0 1,0-1 0,1 1 0,-1-1 0,0 1-1,1-1 1,-1 0 0,1 0 0,-1 1 0,0-1-1,1 0 1,-1 0 0,1 0 0,-1-1 0,0 1-1,1 0 1,-1 0 0,0-1 0,1 1 0,-1-1-1,3 0 1,2-2 14,1-1 0,-1 1-1,1-1 1,-1 0 0,0 0 0,0 0-1,-1-1 1,8-8 0,39-61 4,-51 109-282,-7-2 329,4-25-30,0-1-1,1 1 1,0 1-1,0-1 1,1 0-1,0 0 1,2 13-1,-2-21-32,0 1-1,1 0 1,-1-1 0,1 1 0,-1 0-1,1-1 1,-1 1 0,1-1-1,0 1 1,-1-1 0,1 1 0,0-1-1,-1 0 1,1 1 0,0-1-1,-1 0 1,1 1 0,0-1 0,0 0-1,-1 0 1,1 0 0,0 0-1,0 0 1,0 0 0,-1 0-1,1 0 1,0 0 0,0 0 0,-1 0-1,1 0 1,0-1 0,0 1-1,-1 0 1,1 0 0,1-1 0,26-11 108,4-19-158,-28 26 21,0 0-1,0 0 0,0 1 0,1-1 1,0 1-1,0 0 0,0 1 0,1-1 1,-1 1-1,1 0 0,9-3 0,-15 6 6,1 0 1,0 0-1,-1 1 0,1-1 0,-1 0 0,1 1 0,-1-1 0,1 1 0,-1-1 0,1 0 1,-1 1-1,1-1 0,-1 1 0,1 0 0,-1-1 0,0 1 0,1-1 0,-1 1 1,0-1-1,0 1 0,1 0 0,-1-1 0,0 1 0,0 0 0,0-1 0,0 1 0,0 0 1,0-1-1,0 1 0,0-1 0,0 1 0,0 1 0,0 31-17,0-26-9,2 68 152,-3 80 463,0-138-518,-1 0 1,0 0 0,-2 0 0,0-1-1,-1 1 1,-11 25 0,16-40-53,-1 0 0,0 0 0,0 0 0,0 0 0,0-1 0,0 1 0,0 0 0,-1-1 0,1 1 0,0-1 0,-1 1 0,1-1 0,-1 0 0,0 1 0,1-1 0,-1 0 0,0 0 0,0 0 0,0 0 0,0-1 0,0 1 0,1 0 0,-1-1 0,-4 1 0,4-1 0,0-1 0,-1 0 0,1 1 0,0-1 0,0 0 0,0 0 0,0 0 0,0 0 0,1-1 0,-1 1 0,0 0 0,0-1 0,1 1 0,-1-1 0,1 0 0,-1 1 0,1-1 0,0 0 0,0 0 0,0 0 0,0 0 0,-1-4 0,-3-4 0,1 0 0,1 0 0,-1-1 0,2 1 0,-1-1 0,2 0 0,-1 0 0,2 1 0,0-16 0,0 20 0,0 0 0,1 1 0,0-1 0,0 0 0,1 1 0,0-1 0,0 1 0,0-1 0,1 1 0,-1 0 0,1 0 0,0 0 0,1 0 0,-1 1 0,1-1 0,0 1 0,0 0 0,0 0 0,6-3 0,53-34-2101,-18 13-4110,-1-1-7930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1.612"/>
    </inkml:context>
    <inkml:brush xml:id="br0">
      <inkml:brushProperty name="width" value="0.025" units="cm"/>
      <inkml:brushProperty name="height" value="0.025" units="cm"/>
    </inkml:brush>
  </inkml:definitions>
  <inkml:trace contextRef="#ctx0" brushRef="#br0">74 209 14830,'0'0'9945,"10"0"-6411,33-3-1526,-40 2-1923,-1 0 0,0 1 0,1-1 0,-1 0 0,0 0 0,0-1 1,0 1-1,0 0 0,0-1 0,0 1 0,0-1 0,0 0 0,-1 1 1,1-1-1,0 0 0,-1 0 0,0 0 0,1 0 0,-1-1 0,0 1 0,0 0 1,0 0-1,0-4 0,9-50 2,-10 49-79,0 0 0,0 0 0,0 1 0,-1-1 0,0 0 0,0 0 0,0 1 0,-1-1 0,-4-9 0,5 13-1,-1 1 0,1 0 0,-1 0 0,1 0 0,-1 0 0,0 1-1,1-1 1,-1 0 0,0 1 0,0-1 0,0 1 0,0 0 0,-1-1 0,1 1 0,0 0 0,0 1 0,-1-1 0,1 0 0,-1 0 0,1 1 0,-1 0-1,1-1 1,-1 1 0,1 0 0,0 0 0,-1 0 0,1 1 0,-1-1 0,-4 2 0,3-1-5,-1 1-1,0 0 1,1 1 0,-1-1 0,1 1-1,-1 0 1,1 0 0,0 0 0,0 0-1,1 1 1,-1 0 0,1-1 0,0 1-1,0 1 1,0-1 0,0 0 0,1 1-1,-1-1 1,1 1 0,0 0 0,1 0-1,-3 8 1,-1 6-4,1 0 1,0 0-1,1 0 1,0 34-1,3-48-164,0-1-1,1 1 1,-1-1-1,1 0 1,0 1 0,0-1-1,1 0 1,-1 0 0,1 1-1,0-1 1,0 0-1,1-1 1,-1 1 0,1 0-1,-1-1 1,1 1 0,0-1-1,1 0 1,-1 0-1,0 0 1,1-1 0,0 1-1,-1-1 1,1 0 0,0 0-1,0 0 1,1 0-1,-1-1 1,0 1 0,0-1-1,1 0 1,4 0-1,2 1-654,1-1-1,-1 0 0,1-1 0,-1 0 0,1-1 0,-1 0 0,0 0 0,1-2 0,-1 1 1,0-1-1,20-9 0,5-7-9097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1.938"/>
    </inkml:context>
    <inkml:brush xml:id="br0">
      <inkml:brushProperty name="width" value="0.025" units="cm"/>
      <inkml:brushProperty name="height" value="0.025" units="cm"/>
    </inkml:brush>
  </inkml:definitions>
  <inkml:trace contextRef="#ctx0" brushRef="#br0">94 0 14862,'0'0'11168,"-3"11"-8622,-57 171 122,51-148-2287,2 0 0,1 0-1,-3 64 1,9-95-520,0-1 0,0 1 0,1 0 0,-1 0 0,1-1 0,-1 1 0,1-1 0,0 1 0,0 0 0,0-1 0,0 0 0,1 1 0,-1-1 0,1 0 0,-1 1 0,3 1 0,-2-2-145,0 0 1,0-1-1,0 0 0,1 1 0,-1-1 1,0 0-1,0 0 0,1 0 0,-1-1 1,0 1-1,1 0 0,-1-1 0,1 0 1,-1 1-1,1-1 0,-1 0 1,1 0-1,-1-1 0,1 1 0,-1 0 1,1-1-1,-1 1 0,0-1 0,1 0 1,-1 0-1,0 0 0,0 0 0,3-2 1,15-11-7575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2.469"/>
    </inkml:context>
    <inkml:brush xml:id="br0">
      <inkml:brushProperty name="width" value="0.025" units="cm"/>
      <inkml:brushProperty name="height" value="0.025" units="cm"/>
    </inkml:brush>
  </inkml:definitions>
  <inkml:trace contextRef="#ctx0" brushRef="#br0">21 36 16335,'0'0'12855,"-4"0"-11622,-13-1 264,17 1-1477,0-1 1,0 1 0,0-1-1,0 1 1,0-1 0,0 1-1,1 0 1,-1-1 0,0 1-1,0-1 1,0 1 0,0-1-1,1 1 1,-1 0 0,0-1-1,0 1 1,1-1 0,-1 1-1,0 0 1,1-1 0,-1 1-1,0 0 1,1-1 0,-1 1-1,1 0 1,-1 0 0,0-1-1,1 1 1,-1 0 0,1 0-1,-1 0 1,1 0 0,-1 0-1,1 0 1,-1 0 0,1-1-1,-1 1 1,1 0 0,-1 1-1,1-1 1,0 0-21,-1 0 0,1-1 0,0 1 0,-1 0 0,1 1 0,-1-1 0,1 0 0,0 0 0,-1 0 0,1 0 0,-1 0 0,1 1 0,0-1 0,-1 0 0,1 0 0,-1 1 0,1-1 0,-1 0 0,1 1 0,-1-1 0,1 1 0,-1-1 0,0 1 0,1-1 0,-1 1 0,1-1 0,-1 1 0,0-1 0,0 1 0,1-1 0,-1 1 0,0-1 0,0 1 0,1 1 0,9 30 0,-4-10 0,-5-20 0,0-1 0,-1 0 0,1 1 0,0-1 0,0 0 0,-1 0 0,1 1 0,0-1 0,0 0 0,0 0 0,1 0 0,-1 0 0,0-1 0,0 1 0,0 0 0,1 0 0,-1-1 0,0 1 0,1 0 0,-1-1 0,1 0 0,-1 1 0,0-1 0,1 0 0,-1 0 0,1 0 0,-1 0 0,1 0 0,-1 0 0,1 0 0,-1 0 0,1 0 0,-1-1 0,0 1 0,1-1 0,-1 1 0,1-1 0,-1 1 0,0-1 0,0 0 0,1 0 0,-1 0 0,0 0 0,2-2 0,0 1 0,0-1 0,0 0 0,0 0 0,-1 0 0,1 0 0,-1 0 0,0-1 0,0 1 0,0-1 0,0 0 0,-1 1 0,0-1 0,1 0 0,-1 0 0,0 0 0,0-7 0,-3 9 0,0-1 0,0 0 0,0 0 0,-1 1 0,1 0 0,-1-1 0,1 1 0,-1 0 0,0 0 0,0 0 0,0 1 0,0-1 0,0 1 0,0-1 0,0 1 0,-6-1 0,2 33 0,0 15 0,3-1 0,0 57 0,4-102-52,0 1-1,0-1 1,0 0 0,0 1 0,0-1-1,0 0 1,0 1 0,0-1-1,0 0 1,0 1 0,0-1-1,0 0 1,0 1 0,1-1 0,-1 0-1,0 1 1,0-1 0,0 0-1,0 1 1,1-1 0,-1 0-1,0 0 1,0 1 0,1-1 0,-1 0-1,0 0 1,0 1 0,1-1-1,-1 0 1,0 0 0,1 0-1,-1 0 1,0 1 0,0-1 0,1 0-1,-1 0 1,0 0 0,1 0-1,-1 0 1,1 0 0,-1 0 0,0 0-1,1 0 1,-1 0 0,0 0-1,1 0 1,-1 0 0,0 0-1,1 0 1,-1 0 0,0-1 0,1 1-1,-1 0 1,0 0 0,0 0-1,1 0 1,-1-1 0,0 1-1,1 0 1,-1 0 0,0-1 0,0 1-1,0 0 1,1 0 0,-1-1-1,0 1 1,0 0 0,0-1-1,1 1 1,16-20-7460,-10 8-1206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2.859"/>
    </inkml:context>
    <inkml:brush xml:id="br0">
      <inkml:brushProperty name="width" value="0.025" units="cm"/>
      <inkml:brushProperty name="height" value="0.025" units="cm"/>
    </inkml:brush>
  </inkml:definitions>
  <inkml:trace contextRef="#ctx0" brushRef="#br0">51 0 18610,'0'0'12523,"-49"33"-11626,48-17-160,1-2-737,0-1 0,0-2 0,0-6-128,3 0-1634,2-5-2210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3.280"/>
    </inkml:context>
    <inkml:brush xml:id="br0">
      <inkml:brushProperty name="width" value="0.025" units="cm"/>
      <inkml:brushProperty name="height" value="0.025" units="cm"/>
    </inkml:brush>
  </inkml:definitions>
  <inkml:trace contextRef="#ctx0" brushRef="#br0">0 16 14125,'0'0'13549,"11"6"-12107,5 2-1029,-3-2-96,-1 1-1,1 0 1,-1 0-1,11 10 1,-21-14-290,0-1 0,0 0 0,0 1-1,0 0 1,0-1 0,-1 1 0,1 0 0,-1 0 0,0 0-1,0 0 1,0 0 0,0 0 0,-1 0 0,1 0 0,-1 0-1,0 0 1,0 0 0,0 1 0,0-1 0,0 0 0,-1 0 0,-1 6-1,-2 6 182,-1 0-1,-1 0 1,-10 21-1,-3 4 1,19-38-208,-1-1 0,1 0 0,-1 0 0,1 0 0,0 1 0,-1-1 0,1 0 0,0 0 0,0 1 0,0-1 0,0 0 0,0 0 0,0 1 0,0-1 0,0 0 0,1 0 0,-1 1 0,1-1 0,0 2 0,0-2 0,-1-1 0,1 1 0,0-1 0,-1 1 0,1-1 0,0 0 0,-1 1 0,1-1 0,0 0 0,0 1 0,0-1 0,-1 0 0,1 0 0,0 0 0,0 0 0,0 0 0,-1 0 0,1 0 0,0 0 0,0 0 0,0 0 0,1-1 0,3 0 0,1-1 0,-1 0 0,0 0 0,0-1 0,0 0 0,0 1 0,6-6 0,-1-1 0,-1 0 0,1-1 0,-2 0 0,0-1 0,0 0 0,-1 0 0,0-1 0,0 1 0,-2-2 0,1 1 0,-2 0 0,0-1 0,0 0 0,2-20 0,-6 36 0,0 0 0,0 0 0,0 0 0,0 0 0,1-1 0,-1 1 0,1 0 0,0 0 0,0 0 0,0 0 0,0-1 0,0 1 0,1 0 0,-1-1 0,1 1 0,0-1 0,0 0 0,-1 1 0,1-1 0,1 0 0,-1 0 0,0 0 0,0-1 0,1 1 0,-1 0 0,1-1 0,0 0 0,-1 1 0,1-1 0,0 0 0,0-1 0,0 1 0,-1 0 0,1-1 0,0 1 0,0-1 0,4 0 0,-1 0 0,0 1 0,1-1 0,-1 0 0,0-1 0,0 0 0,0 1 0,0-2 0,0 1 0,0-1 0,0 0 0,-1 0 0,1-1 0,0 0 0,-1 0 0,0 0 0,0 0 0,0-1 0,9-8 0,-11 8 0,1 0 0,-1-1 0,0 1 0,-1-1 0,1 0 0,-1 0 0,1 0 0,-1 0 0,-1 0 0,1 0 0,-1-1 0,0 1 0,0-1 0,-1 1 0,1-1 0,-1 1 0,-1-10 0,0 14 0,1 0 0,0 0 0,-1 0 0,1 0 0,-1 0 0,1 0 0,-1 0 0,0 0 0,1 0 0,-1 1 0,0-1 0,1 0 0,-1 0 0,0 1 0,0-1 0,0 0 0,1 1 0,-1-1 0,0 1 0,0-1 0,0 1 0,0 0 0,0-1 0,0 1 0,0 0 0,0 0 0,0 0 0,0 0 0,0 0 0,0 0 0,0 0 0,0 0 0,-1 0 0,1 0 0,0 0 0,0 1 0,0-1 0,0 0 0,0 1 0,1-1 0,-1 1 0,0-1 0,0 1 0,-2 1 0,-3 1 0,0 0 0,0 0 0,1 1 0,-1 0 0,-7 8 0,0 2 0,0 1 0,1 0 0,-10 17 0,17-24 0,1-1 0,0 0 0,1 1 0,-1 0 0,2 0 0,-1 0 0,1 0 0,0 0 0,-1 14 0,3-21-9,1 1 0,-1-1 0,0 0 0,1 1 0,-1-1 0,1 0 0,-1 1 0,1-1 0,0 0 0,-1 1 0,1-1 0,0 0 0,0 0 0,0 0 0,0 0 0,0 0 0,0 0 0,0 0 0,0 0 0,1 0 0,-1-1 0,0 1 0,0 0-1,1-1 1,-1 1 0,0-1 0,1 1 0,-1-1 0,1 0 0,-1 0 0,1 0 0,-1 1 0,3-1 0,61 0-1995,-44-1 285,16 0-7453,1-7-6229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3.809"/>
    </inkml:context>
    <inkml:brush xml:id="br0">
      <inkml:brushProperty name="width" value="0.025" units="cm"/>
      <inkml:brushProperty name="height" value="0.025" units="cm"/>
    </inkml:brush>
  </inkml:definitions>
  <inkml:trace contextRef="#ctx0" brushRef="#br0">40 161 3972,'0'0'15257,"-8"-1"-12785,-24-5 207,33 6-2525,-1 0 0,0 0 0,0 0 0,0 1 0,0-1 0,1 0 0,-1 0 0,0 0 0,0 1-1,0-1 1,0 0 0,0 0 0,0 0 0,0 1 0,0-1 0,0 0 0,0 0 0,0 1 0,0-1-1,0 0 1,0 0 0,0 0 0,0 1 0,0-1 0,0 0 0,0 0 0,0 1 0,0-1 0,0 0-1,0 0 1,0 0 0,0 1 0,0-1 0,-1 0 0,1 0 0,0 0 0,0 1 0,0-1 0,0 0-1,-1 0 1,11-1-63,-1-1-1,1 0 0,-1-1 1,1 0-1,-1 0 0,0-1 0,-1 0 1,1 0-1,-1-1 0,1-1 1,-1 1-1,-1-1 0,1-1 0,-1 1 1,0-1-1,-1 0 0,0-1 1,0 0-1,0 0 0,-1 0 0,0 0 1,5-15-1,-9 22-90,-1 0 0,1 0 0,-1 0 0,0 0 0,0 0 0,1 0 0,-1 0 0,0 0 0,0 0 0,0 0 0,0 0 0,0 1 0,0-1 0,0 0 0,0 0 0,-1 0 0,1 0 0,0 0 0,-1 0 0,1 0 0,-1-1 0,0 2 0,1-1 0,-1 1 0,1 0 0,-1 0 0,0 0 0,1 0 0,-1-1 0,0 1 0,1 0 0,-1 0 0,0 0 0,1 0 0,-1 0 0,1 0 0,-1 1 0,0-1 0,1 0 0,-1 0 0,0 0 0,1 1 0,-1-1 0,0 1 0,-35 25 0,21-10 2,1 2 1,0-1-1,2 2 1,-14 26-1,20-33-9,0 0 1,1 0-1,0 1 0,1-1 1,0 1-1,1 0 0,1 1 1,-2 19-1,4-32-51,0-1 0,0 0 0,0 1 0,0-1 0,0 1 0,1-1 0,-1 0 0,0 1 0,0-1 0,0 0 0,0 1 0,0-1 0,1 0 0,-1 1 0,0-1 0,0 0 0,0 1 0,1-1 0,-1 0 0,0 0 0,1 1 0,-1-1 0,0 0 0,0 0 0,1 0 0,-1 1 0,0-1 0,1 0 0,-1 0 0,0 0 0,1 0 0,-1 0 0,1 0 0,-1 0 0,1 0 0,16-2-5328,2-7-1986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4.539"/>
    </inkml:context>
    <inkml:brush xml:id="br0">
      <inkml:brushProperty name="width" value="0.025" units="cm"/>
      <inkml:brushProperty name="height" value="0.025" units="cm"/>
    </inkml:brush>
  </inkml:definitions>
  <inkml:trace contextRef="#ctx0" brushRef="#br0">119 248 7111,'0'0'8087,"1"-9"-4275,0 8-3721,1-31 3085,-2 32-3096,0-1 0,0 0 0,-1 1 0,1-1 0,0 0 0,0 0 0,-1 1 0,1-1 0,0 0 0,-1 1 0,1-1 0,-1 1 0,1-1 0,-1 1 0,1-1 0,-1 0 0,1 1 0,-1 0 0,1-1 0,-1 1 0,0-1 0,1 1 0,-1 0-1,0-1 1,1 1 0,-1 0 0,0 0 0,1 0 0,-1-1 0,0 1 0,0 0 0,1 0 0,-1 0 0,0 0 0,0 0 0,1 0 0,-1 1 0,0-1 0,0 0 0,1 0 0,-1 0 0,0 1 0,1-1 0,-1 0 0,0 1 0,1-1 0,-1 0 0,1 1 0,-1-1 0,0 2 0,-5 1 54,0 1 0,1 0 0,-1 1 1,1-1-1,0 1 0,1 0 0,-1 1 0,1-1 1,0 1-1,0-1 0,1 1 0,-1 1 1,1-1-1,-2 8 0,0-1-49,0 0 1,2 0-1,-1 0 0,2 0 0,-1 0 1,1 19-1,2-30-69,0-1 0,0 0-1,0 0 1,0 1 0,1-1 0,-1 0 0,0 0-1,1 0 1,-1 1 0,1-1 0,0 0-1,-1 0 1,1 0 0,0 0 0,-1 0 0,1 0-1,0 0 1,0 0 0,0-1 0,0 1-1,0 0 1,0 0 0,0-1 0,0 1-1,0-1 1,0 1 0,0-1 0,0 1 0,1-1-1,-1 1 1,0-1 0,0 0 0,1 0-1,-1 0 1,0 0 0,0 0 0,1 0 0,-1 0-1,0 0 1,0 0 0,0-1 0,1 1-1,1-1 1,5-1 54,-1 0-1,1 0 0,-1-1 1,1 0-1,-1 0 0,9-6 1,11-10 30,0-2 0,-2 0 1,-1-2-1,0-1 0,-2 0 1,-1-2-1,-1-1 0,-1 0 0,-1-1 1,-2-1-1,0-1 0,-3 0 1,12-35-1,-28 74 4,-43 179 582,39-157-674,2 0 1,2 1-1,1 0 1,1 0-1,4 33 1,-3-62-101,0 0 0,1-1 0,-1 1 0,1 0 0,0 0 0,-1-1 0,1 1 0,1 0 0,-1-1 0,0 1 0,1-1 0,-1 0 0,1 1 0,0-1 0,0 0 0,0 0 0,0 0 0,4 3-1,-3-3-369,-1-1-1,1 0 1,-1 0-1,1 0 1,0-1-1,0 1 0,-1 0 1,1-1-1,0 0 1,0 0-1,0 0 0,3 0 1,27-4-7603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5.532"/>
    </inkml:context>
    <inkml:brush xml:id="br0">
      <inkml:brushProperty name="width" value="0.025" units="cm"/>
      <inkml:brushProperty name="height" value="0.025" units="cm"/>
    </inkml:brush>
  </inkml:definitions>
  <inkml:trace contextRef="#ctx0" brushRef="#br0">0 237 17072,'0'0'8435,"2"10"-6823,2 33-402,-4-25-666,2-1 0,0 1-1,7 27 1,-9-43-524,1-1 0,0 1 1,-1-1-1,1 0 0,0 0 1,0 1-1,0-1 0,0 0 1,0 0-1,0 0 0,0 0 1,0 0-1,0 0 0,1 0 1,-1-1-1,0 1 0,1 0 1,-1-1-1,0 1 0,1-1 1,-1 1-1,1-1 0,-1 0 1,1 0-1,-1 1 0,1-1 1,-1 0-1,1 0 0,-1-1 1,1 1-1,-1 0 0,3-1 1,3 0 29,-1-1 1,0 0-1,1 0 1,-1-1-1,0 0 1,7-4-1,58-48 140,-57 42-192,1 0 0,1 2 0,30-19 0,-45 30-2,-1 0-1,1-1 1,0 1-1,-1 0 1,1-1-1,0 1 1,0 0-1,-1 0 1,1 0 0,0 0-1,-1-1 1,1 1-1,0 0 1,0 0-1,-1 0 1,1 1 0,0-1-1,0 0 1,-1 0-1,1 0 1,0 0-1,-1 1 1,1-1-1,0 0 1,-1 1 0,1-1-1,0 0 1,-1 1-1,1-1 1,-1 1-1,1-1 1,-1 1 0,1-1-1,-1 1 1,1 0-1,-1-1 1,0 1-1,1 0 1,-1-1-1,0 1 1,1 0 0,-1-1-1,0 1 1,0 0-1,0-1 1,0 1-1,1 0 1,-1 0-1,0-1 1,0 2 0,0 49 6,-1-33 89,-2 19 23,1-28-101,1-1 0,1 1-1,-1 0 1,1 0 0,0-1 0,1 1 0,0 0-1,4 11 1,-5-19-8,1 0-1,0 0 1,-1 0-1,1 0 1,0 0-1,0 0 0,0-1 1,0 1-1,0 0 1,0-1-1,0 1 1,0 0-1,0-1 1,0 1-1,0-1 1,0 0-1,0 1 1,0-1-1,1 0 1,-1 1-1,0-1 1,0 0-1,0 0 1,1 0-1,-1 0 1,0 0-1,0-1 1,0 1-1,1 0 1,-1-1-1,0 1 1,0 0-1,0-1 0,0 1 1,0-1-1,0 0 1,1 0-1,4-2 25,-1 0 0,1 0-1,-1-1 1,0 0-1,8-8 1,7-10-154,-1-2 1,-1 0-1,-1-1 1,20-38-1,42-114-2317,-26 54 996,-73 168 2291,3 1 1,-14 53 0,25-77-558,1 1 0,1-1 0,1 1 0,1 0 1,1 0-1,1 0 0,1-1 0,4 27 0,-5-46-288,0-1 0,1 1 0,-1 0 0,1 0 0,0-1 0,0 1 0,0-1 0,0 1 0,0-1 0,1 1 0,-1-1 0,1 0 0,0 0 0,-1 1 0,1-1 0,0 0 0,0-1 0,0 1 0,1 0 0,-1-1 0,0 1 0,1-1 0,-1 1 0,0-1 0,1 0 0,0 0 0,-1 0 0,5 0 0,-6-1 0,0-1 0,0 1 0,0-1 0,0 0 0,0 1 0,0-1 0,0 0 0,0 1 0,0-1 0,0 0 0,0 0 0,0 0 0,-1 0 0,1 0 0,0 0 0,-1 0 0,1 0 0,-1 0 0,1 0 0,-1 0 0,1 0 0,-1-1 0,0 1 0,0 0 0,0 0 0,1 0 0,-1-1 0,-1-1 0,3-45 0,-2 38 0,0-6 0,-1 0 0,0-1 0,-1 1 0,-1 0 0,0 0 0,-1 0 0,-1 0 0,0 1 0,-1 0 0,-1 0 0,-1 0 0,0 1 0,0 0 0,-20-23 0,28 36 0,-1 1 0,1-1 0,0 1 0,-1 0 0,1-1 0,0 1 0,-1-1 0,1 1 0,-1 0 0,1-1 0,-1 1 0,1 0 0,-1-1 0,1 1 0,-1 0 0,1 0 0,-1 0 0,1-1 0,-1 1 0,0 0 0,1 0 0,-1 0 0,1 0 0,-1 0 0,0 0 0,1 0 0,-1 0 0,1 1 0,0-1 0,0 1 0,0 0 0,0-1 0,0 1 0,0-1 0,0 1 0,0 0 0,0-1 0,1 1 0,-1-1 0,0 1 0,0-1 0,1 1 0,-1-1 0,1 1 0,-1-1 0,0 1 0,1-1 0,-1 1 0,1-1 0,-1 0 0,1 1 0,-1-1 0,1 0 0,0 1 0,9 6-749,-1 0-1,2-1 1,-1 0 0,0-1-1,1 0 1,0-1 0,1 0 0,13 2-1,1 0-2616,-1-2 0,46 1-1,-38-4-3332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5.968"/>
    </inkml:context>
    <inkml:brush xml:id="br0">
      <inkml:brushProperty name="width" value="0.025" units="cm"/>
      <inkml:brushProperty name="height" value="0.025" units="cm"/>
    </inkml:brush>
  </inkml:definitions>
  <inkml:trace contextRef="#ctx0" brushRef="#br0">213 49 8680,'0'0'20414,"-9"-7"-19015,7 5-1309,-1 0-1,0 0 1,1 0 0,-1 0-1,0 0 1,-1 0 0,1 1-1,0-1 1,0 1 0,-1 0-1,1 0 1,0 0 0,-6 0-1,5 1-16,-1 1 0,0 0 0,0-1 1,1 2-1,-1-1 0,1 0 0,-1 1 0,1 0 0,0 0 0,-1 0 0,1 1 0,-6 4 0,-2 1-56,1 1 0,0 0 1,0 1-1,-10 12 0,19-20-17,0 1-1,-1-1 0,1 1 0,0 0 1,0 0-1,0 0 0,1 0 1,-1 0-1,1 0 0,-1 0 0,1 0 1,0 1-1,0-1 0,1 0 1,-1 1-1,1-1 0,0 1 0,-1-1 1,1 1-1,1-1 0,-1 0 0,1 1 1,0 3-1,1-5 1,0 0 0,-1 0 0,1-1 0,0 1 0,0 0 0,1-1 0,-1 1 0,0-1 0,0 0 0,1 0 0,-1 0 0,1 0 0,-1 0 0,1-1 0,-1 1 0,1-1 0,-1 1 0,1-1 0,0 0 0,-1 0 0,3 0 0,59-4 0,-53 1 0,0 0 0,-1 0 0,1-1 0,-1-1 0,0 0 0,0 0 0,-1-1 0,0 0 0,15-13 0,-20 16 0,0 0 0,0 0 0,0-1 0,-1 0 0,0 0 0,1 1 0,-1-2 0,-1 1 0,1 0 0,-1-1 0,1 1 0,-1-1 0,-1 0 0,1 1 0,-1-1 0,1 0 0,-1 0 0,-1 0 0,1 0 0,-1 0 0,0 0 0,0 0 0,-1-7 0,0 10 0,0 0 0,0 0 0,-1 0 0,1 1 0,-1-1 0,1 1 0,-1-1 0,1 1 0,-1-1 0,0 1 0,0 0 0,1 0 0,-1 0 0,0 0 0,0 0 0,0 0 0,0 0 0,0 1 0,-1-1 0,1 1 0,0 0 0,0-1 0,0 1 0,-4 0 0,-2 0 0,-1 0 0,1 0 0,0 0 0,0 1 0,-11 3 0,15-3-268,1 0 1,0 0-1,0 1 0,0 0 1,0-1-1,0 1 0,0 0 1,1 1-1,-1-1 1,-3 5-1,4-5-398,0 0-1,0 1 1,0-1 0,1 1 0,-1 0-1,1-1 1,0 1 0,-1 0-1,1 0 1,0 0 0,1 0 0,-1 3-1,0 2-13543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7.478"/>
    </inkml:context>
    <inkml:brush xml:id="br0">
      <inkml:brushProperty name="width" value="0.025" units="cm"/>
      <inkml:brushProperty name="height" value="0.025" units="cm"/>
    </inkml:brush>
  </inkml:definitions>
  <inkml:trace contextRef="#ctx0" brushRef="#br0">72 48 12844,'0'0'14681,"-2"12"-14169,-26 132 1030,14-82-479,3 0-1,-6 101 1,21-163-1063,4-11 0,6-14 0,4-33 0,-3-1 0,-3 0 0,-2-1 0,3-75 0,-13 132 0,0-6 0,-3 17 0,-5 15 0,-6-15-69,13-8 66,1 0-1,-1 0 1,0 0-1,1 0 1,-1 1-1,0-1 1,1 0-1,-1 0 1,1 1-1,-1-1 1,1 0-1,-1 1 1,1-1-1,-1 1 0,1-1 1,-1 0-1,1 1 1,-1-1-1,1 1 1,-1-1-1,1 1 1,0 0-1,-1-1 1,1 1-1,0-1 1,0 1-1,-1 0 1,1-1-1,0 1 1,0-1-1,0 1 0,0 0 1,0-1-1,0 2 1,-4 24-2254,4-20 1942,-1-1 0,0 0 0,0 1 0,0-1 0,0 0-1,-1 0 1,0 0 0,-4 8 0,5-11 410,0 0 0,0 0 0,0 0 1,1 1-1,-1-1 0,1 0 0,-1 1 0,1-1 0,0 1 0,0-1 1,0 0-1,0 1 0,0-1 0,0 1 0,1-1 0,-1 0 0,1 1 1,0-1-1,0 0 0,0 0 0,0 0 0,0 1 0,0-1 0,0 0 1,1 0-1,-1-1 0,1 1 0,-1 0 0,1 0 0,0-1 0,0 1 1,0-1-1,0 1 0,0-1 0,0 0 0,0 0 0,0 0 0,0 0 1,1 0-1,-1-1 0,0 1 0,1 0 0,-1-1 0,4 0 0,6-1-55,1 0-1,-1-1 0,0-1 1,-1 0-1,1-1 1,0 0-1,-1 0 0,0-1 1,0-1-1,0 0 0,-1-1 1,0 0-1,0 0 1,-1-1-1,10-10 0,-12 11-19,1 0 0,-1 0-1,-1-1 1,0-1 0,0 1-1,0-1 1,-1 0 0,0 0-1,-1 0 1,0-1 0,-1 1-1,0-1 1,0 0 0,-1 0-1,0 0 1,-1-1 0,0 1-1,-1-13 1,0 22-20,0 0 0,0 1 0,0-1 0,0 0 0,0 1 0,0-1 0,-1 0 0,1 1 0,0-1 0,0 0 0,-1 1 0,1-1 0,0 1 0,-1-1 0,1 1 0,-1-1 0,1 0 0,-1 1 0,1 0 0,-1-1 0,1 1 0,-1-1 0,1 1 0,-1 0 0,1-1 0,-1 1 0,0 0 0,1-1 0,-1 1 0,0 0 0,1 0 0,-1 0 0,0 0 0,1 0 0,-1 0 0,0 0 0,1 0 0,-1 0 0,0 0 0,1 0 0,-1 0 0,0 0 0,1 0 0,-1 1 0,0-1 0,1 0 0,-1 1 0,1-1 0,-1 0 0,-1 1 0,-1 1 0,0 0 0,0 0 0,-1 0 0,1 0 0,0 1 0,1-1 0,-1 1 0,-3 4 0,-14 23 0,1 0 0,2 2 0,1 1 0,2 0 0,-17 54 0,30-85 0,0 0 0,1 1 0,-1-1 0,1 0 0,-1 0 0,1 0 0,-1 0 0,1 0 0,0 1 0,0-1 0,0 0 0,0 0 0,1 0 0,-1 1 0,1-1 0,-1 0 0,1 0 0,0 0 0,0 0 0,-1 0 0,1 0 0,2 2 0,-1-3 0,1 1 0,-1-1 0,1 0 0,-1 0 0,1-1 0,0 1 0,-1 0 0,1-1 0,0 0 0,-1 1 0,1-1 0,0 0 0,-1 0 0,1-1 0,0 1 0,-1 0 0,1-1 0,2-1 0,11-1-501,0-2 1,-1 0-1,29-14 1,-33 13 118,0 0 0,1 1 0,0 1 0,0 0 0,1 0 0,-1 2 0,1-1 0,14 0 0,-25 3 357,-1 0 0,1 1 0,0-1 0,-1 0 1,1 0-1,-1 1 0,1-1 0,0 1 0,-1-1 0,1 1 0,-1 0 0,0 0 0,1 0 0,-1 0 0,1 0 0,-1 0 0,0 0 1,0 0-1,0 0 0,0 0 0,1 2 0,1 1 88,-1 0 0,0 0-1,-1 0 1,1 0 0,-1 0 0,0 0 0,0 0 0,1 6 0,0 10 619,-1 0 1,-4 36-1,3-41-446,-8 30-18,8-45-261,0 0 1,0 0-1,0 1 1,0-1-1,0 0 1,0 0-1,0 0 1,0 0 0,0 0-1,0 0 1,0 1-1,0-1 1,0 0-1,0 0 1,0 0-1,0 0 1,0 0-1,0 0 1,0 1-1,0-1 1,0 0 0,0 0-1,0 0 1,0 0-1,0 0 1,0 0-1,0 1 1,0-1-1,-1 0 1,1 0-1,0 0 1,0 0-1,0 0 1,0 0 0,0 0-1,0 0 1,0 0-1,0 0 1,-1 1-1,1-1 1,0 0-1,0 0 1,0 0-1,0 0 1,0 0-1,0 0 1,-1 0 0,1 0-1,0 0 1,0 0-1,0 0 1,0 0-1,0 0 1,-1 0-1,1 0 1,0 0-1,0 0 1,0 0-1,0 0 1,0-1 0,0 1-1,0 0 1,-1 0-1,1 0 1,0 0-1,0 0 1,-2-25-7122,2-2-3416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6.875"/>
    </inkml:context>
    <inkml:brush xml:id="br0">
      <inkml:brushProperty name="width" value="0.025" units="cm"/>
      <inkml:brushProperty name="height" value="0.025" units="cm"/>
    </inkml:brush>
  </inkml:definitions>
  <inkml:trace contextRef="#ctx0" brushRef="#br0">5 64 15535,'-4'0'3939,"4"-5"-960,0-8 224,19-1-1249,10 1-865,12 3-480,10 5-481,6 2-128,2 3-288,-5 0-1154,-10 0-1312,-13 2-898,-17 0-256,-14 2-1601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7.803"/>
    </inkml:context>
    <inkml:brush xml:id="br0">
      <inkml:brushProperty name="width" value="0.025" units="cm"/>
      <inkml:brushProperty name="height" value="0.025" units="cm"/>
    </inkml:brush>
  </inkml:definitions>
  <inkml:trace contextRef="#ctx0" brushRef="#br0">92 173 13453,'0'1'341,"1"0"0,-1-1 0,0 1 1,0-1-1,1 1 0,-1-1 0,1 1 1,-1-1-1,0 1 0,1-1 0,-1 1 1,1-1-1,-1 0 0,1 1 0,0-1 1,-1 0-1,1 1 0,-1-1 0,1 0 0,0 0 1,-1 1-1,1-1 0,-1 0 0,1 0 1,0 0-1,-1 0 0,1 0 0,0 0 1,-1 0-1,1 0 0,0 0 0,-1 0 1,1 0-1,1-1 0,15-20 3185,3-33-3156,-18 47-353,-1 0 0,0 0 0,0-1 0,-1 1 0,1 0 0,-2 0 0,1 0 0,-2-8-1,1 13-14,1 0 0,-1 0-1,1 0 1,-1 1-1,0-1 1,0 0 0,0 1-1,0-1 1,0 0-1,0 1 1,-1 0-1,1-1 1,0 1 0,-1 0-1,1-1 1,-1 1-1,1 0 1,-1 0 0,0 0-1,1 1 1,-1-1-1,0 0 1,0 0 0,0 1-1,1-1 1,-1 1-1,0 0 1,0 0-1,0 0 1,0-1 0,0 2-1,0-1 1,0 0-1,-3 1 1,1 0 0,0 0 0,0 1 0,0 0 1,0 0-1,0 0 0,0 0 0,0 0 0,1 1 1,-1 0-1,1 0 0,0 0 0,0 0 0,0 0 1,0 0-1,0 1 0,1 0 0,0-1 0,-1 1 1,1 0-1,1 0 0,-1 0 0,-2 8 0,-1 3 9,0 1-1,1 1 0,0-1 0,-2 30 0,6-39 7,-1 1 0,1-1-1,1 0 1,-1 0 0,1 0-1,0 0 1,3 8 0,-3-13-106,0 1 1,0-1-1,0 0 0,0 0 1,1 0-1,-1 0 0,1 0 1,-1 0-1,1 0 1,0 0-1,0-1 0,0 1 1,0-1-1,0 1 1,0-1-1,0 0 0,0 0 1,1 0-1,-1 0 0,0 0 1,1 0-1,-1-1 1,1 1-1,3-1 0,37 2-5153,9-4-3006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8.329"/>
    </inkml:context>
    <inkml:brush xml:id="br0">
      <inkml:brushProperty name="width" value="0.025" units="cm"/>
      <inkml:brushProperty name="height" value="0.025" units="cm"/>
    </inkml:brush>
  </inkml:definitions>
  <inkml:trace contextRef="#ctx0" brushRef="#br0">1 0 14862,'0'0'6758,"0"10"-3795,0 115 1879,4 73-1767,-5-197-3069,1 0-1,0 0 0,0 1 1,1-1-1,-1 0 1,0 0-1,0 0 1,0 0-1,1 1 1,-1-1-1,1 0 1,-1 0-1,1 0 0,-1 0 1,1 0-1,0 0 1,-1 0-1,1 0 1,0-1-1,0 1 1,0 0-1,0 0 1,0 0-1,-1-1 0,1 1 1,1-1-1,-1 1 1,0-1-1,0 1 1,0-1-1,0 1 1,0-1-1,0 0 1,0 0-1,1 1 1,-1-1-1,0 0 0,0 0 1,0 0-1,0-1 1,1 1-1,-1 0 1,0 0-1,0 0 1,0-1-1,0 1 1,0-1-1,0 1 0,0-1 1,0 1-1,0-1 1,0 0-1,1 0 1,6-4-21,0 0 1,0 0-1,-1 0 1,0-1 0,10-10-1,20-32-540,-31 38 371,1 0 0,0 1 0,1 0 0,0 0-1,0 0 1,1 1 0,16-11 0,-25 18 180,1 1 1,-1 0 0,1 0-1,0-1 1,-1 1-1,1 0 1,-1 0 0,1 0-1,0 0 1,-1-1 0,1 1-1,-1 0 1,1 0 0,0 0-1,-1 0 1,1 0-1,0 1 1,-1-1 0,1 0-1,-1 0 1,1 0 0,0 1-1,-1-1 1,1 0 0,-1 0-1,1 1 1,-1-1-1,1 0 1,-1 1 0,1-1-1,-1 1 1,1-1 0,-1 1-1,1-1 1,-1 1-1,0-1 1,1 1 0,-1-1-1,0 1 1,0 0 0,1-1-1,-1 1 1,0-1 0,0 1-1,0 0 1,0-1-1,0 1 1,0-1 0,0 1-1,0 0 1,0 0 0,1 46 316,-2-34-211,-1 131-321,5-150-5194,7-6 1789,-1 1-664,8-18-7867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8.671"/>
    </inkml:context>
    <inkml:brush xml:id="br0">
      <inkml:brushProperty name="width" value="0.025" units="cm"/>
      <inkml:brushProperty name="height" value="0.025" units="cm"/>
    </inkml:brush>
  </inkml:definitions>
  <inkml:trace contextRef="#ctx0" brushRef="#br0">154 33 13549,'-10'6'6598,"-7"5"-4728,0 1 1,1 1-1,-22 21 0,33-30-1556,0 1 0,0 1 1,0-1-1,1 1 0,0 0 0,0 0 0,1 0 0,-1 0 1,1 0-1,0 1 0,1 0 0,0-1 0,0 1 1,0 0-1,0 11 0,2-17-310,0 0 0,0 0-1,0 0 1,0 0 0,1-1 0,-1 1 0,0 0 0,1 0 0,-1 0 0,0 0-1,1-1 1,-1 1 0,1 0 0,-1 0 0,1-1 0,0 1 0,-1 0-1,1-1 1,0 1 0,-1-1 0,1 1 0,0-1 0,0 1 0,0-1 0,-1 1-1,1-1 1,0 0 0,1 1 0,34 2 24,-27-4-33,0 0 1,0-1-1,0 0 0,0 0 1,14-6-1,-17 4 5,0 0 0,-1-1 0,1 1 0,-1-1 0,0 0 0,0 0 0,0-1 0,-1 0 0,0 0 0,0 0 0,0 0 0,-1 0 0,0-1 0,0 0 0,0 1 0,-1-1 0,0 0 0,-1 0 0,1 0 0,-1 0 0,-1-1 0,1 1 0,-1 0 0,-1 0 0,-1-12 0,2 16-118,-1 0 0,0 1 0,0-1 0,0 0 0,0 1 0,0-1 0,-1 1 0,1-1 0,-1 1-1,1 0 1,-1 0 0,0-1 0,0 1 0,0 0 0,0 1 0,0-1 0,-1 0 0,1 1 0,-1-1 0,1 1 0,-5-2 0,6 2 35,0 1 0,0-1 0,0 1 0,-1-1 0,1 1 0,0 0 0,0-1 0,0 1 0,-1 0 0,1 0 0,0 0 0,0 0 0,-1 0 0,1 0 0,0 1 0,0-1 0,0 0 0,-1 0 0,1 1 0,0-1 0,0 1 0,0-1 0,0 1 0,0 0 0,0-1 0,0 1 0,0 0 0,0 0-1,0 0 1,0-1 0,0 1 0,1 0 0,-1 0 0,0 0 0,1 0 0,-1 1 0,1-1 0,-1 0 0,1 0 0,-1 0 0,1 0 0,0 0 0,-1 1 0,1-1 0,0 0 0,0 0 0,0 1 0,0-1 0,0 1 0,0 2-501,0-1 1,0 0-1,0 0 0,0 0 0,1 1 1,-1-1-1,1 0 0,-1 0 0,1 0 0,0 0 1,1 0-1,-1 0 0,3 5 0,19 15-6340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9.043"/>
    </inkml:context>
    <inkml:brush xml:id="br0">
      <inkml:brushProperty name="width" value="0.025" units="cm"/>
      <inkml:brushProperty name="height" value="0.025" units="cm"/>
    </inkml:brush>
  </inkml:definitions>
  <inkml:trace contextRef="#ctx0" brushRef="#br0">0 29 13965,'0'0'12940,"54"-3"-11210,-38 3-897,2 0-673,1 0-192,-1-7-2338,6-12-4228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9.387"/>
    </inkml:context>
    <inkml:brush xml:id="br0">
      <inkml:brushProperty name="width" value="0.025" units="cm"/>
      <inkml:brushProperty name="height" value="0.025" units="cm"/>
    </inkml:brush>
  </inkml:definitions>
  <inkml:trace contextRef="#ctx0" brushRef="#br0">85 1 17713,'-2'8'3208,"-22"68"2264,17-59-4942,1 0-1,0 0 0,2 1 1,0 0-1,-3 31 0,7-47-543,0-1 0,0 1-1,0-1 1,0 1 0,0-1-1,1 1 1,-1-1-1,1 1 1,-1-1 0,1 0-1,-1 1 1,1-1 0,0 0-1,0 0 1,0 1 0,0-1-1,0 0 1,0 0-1,0 0 1,0 0 0,0 0-1,0 0 1,1 0 0,-1-1-1,0 1 1,0 0 0,1-1-1,-1 1 1,1-1 0,-1 1-1,1-1 1,-1 0-1,0 1 1,1-1 0,-1 0-1,1 0 1,-1 0 0,1 0-1,-1 0 1,1-1 0,-1 1-1,1 0 1,1-2 0,14-1-692,-2-1 0,1 0 1,21-9-1,-8 2-1109,-23 9 1393,0 1-1,1 0 1,-1 0-1,0 0 1,1 1 0,-1-1-1,1 2 1,-1-1-1,1 1 1,-1 0-1,7 2 1,-10-3 458,-1 1 0,0 0 0,0 1 0,-1-1-1,1 0 1,0 1 0,0-1 0,-1 1 0,1-1 0,0 1 0,-1 0 0,0-1 0,1 1 0,-1 0 0,0 0 0,0 0 0,0 0 0,0 0 0,-1 0 0,1 1 0,0-1-1,-1 0 1,1 0 0,-1 0 0,0 1 0,0-1 0,0 0 0,0 0 0,0 1 0,-1-1 0,1 0 0,0 0 0,-1 0 0,-1 3 0,1-1 365,-1 0 1,1 0-1,-1 0 1,0 0-1,-1 0 1,1-1-1,-1 1 1,1-1 0,-1 0-1,0 1 1,0-1-1,-1-1 1,1 1-1,-1 0 1,1-1-1,-1 0 1,0 1-1,0-1 1,0-1-1,-5 3 1,-6 1 322,0 0 1,-1 0-1,0-2 0,-18 3 1,24-5-693,-5 1 67,-1 0 0,-29-1 0,43-1-130,0 0 0,0 0 0,0 0-1,1 0 1,-1 0 0,0-1 0,0 1 0,0-1 0,0 1-1,0-1 1,1 1 0,-1-1 0,0 0 0,0 0 0,1 0-1,-1 0 1,1 0 0,-1 0 0,1-1 0,-1 1 0,1 0-1,0-1 1,0 1 0,-1-1 0,1 1 0,0-1-1,1 0 1,-1 0 0,0 1 0,0-1 0,1 0 0,-1-2-1,1 2-204,0 0 0,0 0 0,1 0 0,-1 0 0,1 0 0,0 0 0,0 1 0,-1-1 0,1 0 0,0 0 0,1 1 1,-1-1-1,0 0 0,0 1 0,1-1 0,-1 1 0,1 0 0,-1-1 0,1 1 0,-1 0 0,1 0 0,0 0 0,0 0 0,-1 0 0,4 0 0,55-21-5853,-47 19 4460,33-11-4446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9:59.778"/>
    </inkml:context>
    <inkml:brush xml:id="br0">
      <inkml:brushProperty name="width" value="0.025" units="cm"/>
      <inkml:brushProperty name="height" value="0.025" units="cm"/>
    </inkml:brush>
  </inkml:definitions>
  <inkml:trace contextRef="#ctx0" brushRef="#br0">64 19 11371,'0'0'15123,"-8"8"-13943,1 1-1003,0-1 0,1 1 0,0 1 0,1-1 0,-7 16 0,9-20-87,1 0 0,1 0 0,-1 0 0,1 0-1,0 0 1,0 1 0,0-1 0,1 0 0,-1 0 0,1 1-1,1-1 1,-1 0 0,1 1 0,0-1 0,0 0-1,3 7 1,-4-11-80,1 1-1,0-1 1,0 1-1,1-1 1,-1 0-1,0 1 1,0-1-1,1 0 0,-1 0 1,1 0-1,-1 0 1,1 0-1,-1 0 1,1 0-1,-1-1 1,1 1-1,0 0 1,-1-1-1,1 0 1,0 1-1,0-1 1,0 0-1,-1 0 0,1 0 1,0 0-1,0 0 1,-1 0-1,1 0 1,0-1-1,0 1 1,-1-1-1,1 1 1,0-1-1,-1 0 1,1 0-1,2-1 1,3-1-65,0-1 1,0 1-1,-1-1 1,1-1-1,-1 1 1,0-1-1,6-6 1,0-6-86,1 0 1,-2-1-1,-1 0 1,0 0 0,-1-1-1,-1 0 1,6-21-1,-38 114 909,1 0-1191,17-21-4580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0.121"/>
    </inkml:context>
    <inkml:brush xml:id="br0">
      <inkml:brushProperty name="width" value="0.025" units="cm"/>
      <inkml:brushProperty name="height" value="0.025" units="cm"/>
    </inkml:brush>
  </inkml:definitions>
  <inkml:trace contextRef="#ctx0" brushRef="#br0">39 1 14125,'0'0'16528,"-25"72"-15887,18-41-129,1 0-192,5-7-127,1-3-97,0-6-64,7-10-96,5-3-577,1-2-864,0 0-1795,-1-9-2561,-2-6-4549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0.466"/>
    </inkml:context>
    <inkml:brush xml:id="br0">
      <inkml:brushProperty name="width" value="0.025" units="cm"/>
      <inkml:brushProperty name="height" value="0.025" units="cm"/>
    </inkml:brush>
  </inkml:definitions>
  <inkml:trace contextRef="#ctx0" brushRef="#br0">136 0 16624,'0'0'8696,"-9"12"-6854,2-4-1558,0 0-20,0 0-1,1 0 1,0 1 0,0 0 0,1 1 0,0-1 0,0 1-1,-3 14 1,2-4 60,-39 150 1822,40-144-2264,1-1 0,1 1 0,1 0-1,3 43 1,-1-68-192,1 0-1,-1-1 1,1 1-1,-1-1 1,1 1-1,-1-1 1,1 1-1,-1-1 1,1 0-1,0 1 1,-1-1-1,1 0 1,0 1-1,-1-1 1,1 0-1,0 0 1,-1 1-1,1-1 1,0 0-1,-1 0 0,1 0 1,0 0-1,0 0 1,-1 0-1,1 0 1,0 0-1,-1-1 1,1 1-1,0 0 1,-1 0-1,1 0 1,0-1-1,-1 1 1,1 0-1,0-1 1,-1 1-1,1-1 1,-1 1-1,1-1 1,-1 1-1,2-2 1,14-13-10565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0.840"/>
    </inkml:context>
    <inkml:brush xml:id="br0">
      <inkml:brushProperty name="width" value="0.025" units="cm"/>
      <inkml:brushProperty name="height" value="0.025" units="cm"/>
    </inkml:brush>
  </inkml:definitions>
  <inkml:trace contextRef="#ctx0" brushRef="#br0">0 18 14286,'0'0'13420,"59"-17"-23157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1.182"/>
    </inkml:context>
    <inkml:brush xml:id="br0">
      <inkml:brushProperty name="width" value="0.025" units="cm"/>
      <inkml:brushProperty name="height" value="0.025" units="cm"/>
    </inkml:brush>
  </inkml:definitions>
  <inkml:trace contextRef="#ctx0" brushRef="#br0">0 0 15983,'0'0'12556,"62"21"-12300,-16-15-192,8-1-512,-1-5-2403,1 0-3106,-2-1-6535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7.253"/>
    </inkml:context>
    <inkml:brush xml:id="br0">
      <inkml:brushProperty name="width" value="0.025" units="cm"/>
      <inkml:brushProperty name="height" value="0.025" units="cm"/>
    </inkml:brush>
  </inkml:definitions>
  <inkml:trace contextRef="#ctx0" brushRef="#br0">63 1 13805,'0'0'2536,"-1"9"-86,-24 123 4433,-7 47-3383,30-170-3274,1 0 0,0-1 0,0 1 0,1 0 0,0 0 0,1-1 0,2 15 0,-2-21-188,0 1 1,0 0-1,0-1 0,1 0 0,-1 1 0,1-1 1,-1 0-1,1 0 0,0 0 0,0 0 0,0 0 1,0 0-1,1 0 0,-1-1 0,0 1 0,1-1 1,-1 0-1,1 1 0,-1-1 0,1 0 0,0-1 1,-1 1-1,1 0 0,0-1 0,-1 1 0,1-1 0,4 0 1,17 2-189,0-1 0,0 0 0,0-2 0,41-6 0,-48 3-1442,0 0-1,-1-1 1,1-1-1,19-9 0,10-10-7268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1.882"/>
    </inkml:context>
    <inkml:brush xml:id="br0">
      <inkml:brushProperty name="width" value="0.025" units="cm"/>
      <inkml:brushProperty name="height" value="0.025" units="cm"/>
    </inkml:brush>
  </inkml:definitions>
  <inkml:trace contextRef="#ctx0" brushRef="#br0">152 237 6983,'-10'3'10975,"-4"0"-9794,0 1 0,1 1 0,-1 0-1,1 0 1,-12 9 0,21-12-1072,1-1 0,0 1-1,0 1 1,0-1 0,0 0 0,0 1 0,0 0 0,1-1 0,-1 1-1,1 0 1,0 0 0,0 1 0,0-1 0,0 0 0,1 1-1,-1-1 1,1 1 0,0-1 0,0 1 0,0 0 0,0-1 0,1 1-1,0 0 1,0 0 0,0-1 0,0 1 0,1 6 0,0-8-103,-1 0 1,1 0 0,0 0 0,0 0 0,0-1 0,0 1 0,1 0 0,-1-1 0,0 1-1,1-1 1,-1 1 0,1-1 0,-1 0 0,1 0 0,-1 0 0,1 0 0,0 0 0,0 0-1,0 0 1,-1 0 0,1-1 0,0 1 0,0-1 0,0 1 0,0-1 0,0 0-1,0 0 1,0 0 0,0 0 0,0 0 0,0 0 0,3-1 0,0 1 12,1-1 1,-1 0 0,1 0-1,-1 0 1,1-1 0,-1 1-1,0-1 1,0-1-1,0 1 1,9-6 0,-4-3 17,-1 1 0,0-2-1,0 1 1,-1-1 0,-1 0 0,0-1 0,-1 0 0,0 0 0,-1 0 0,0-1 0,5-27 0,-11 43-49,-3 14 297,1 1 1,1 0 0,0 1-1,1 31 1,1-46-218,0-1 0,0 1 0,1 0 0,-1-1 0,1 1 0,0 0 0,0-1 0,0 1 0,0-1 0,0 1 0,0-1 0,1 0 0,-1 1 0,1-1 0,-1 0 0,1 0 0,4 3 0,-3-4-29,-1 1-1,1-1 1,0-1-1,0 1 0,0 0 1,0-1-1,0 1 1,0-1-1,0 0 1,0 0-1,0 0 1,0-1-1,0 1 1,0-1-1,0 1 1,-1-1-1,1 0 1,0 0-1,0 0 1,5-4-1,0 0-65,1-1 0,-1 0 0,0 0 0,0-1-1,-1 0 1,0-1 0,0 1 0,-1-1 0,0-1 0,0 1-1,-1-1 1,0 0 0,0 0 0,-1 0 0,-1-1 0,1 0-1,-2 0 1,1 1 0,-1-1 0,-1-1 0,1-9-1,-20 102-388,18-81 417,-1 11 79,0 0 1,0 0 0,1 1-1,1-1 1,0 0-1,3 12 1,-4-22-66,1 1 1,0-1-1,0 0 1,0 0-1,0 0 1,0 0-1,0 0 1,0 0-1,1 0 1,-1 0-1,1 0 1,0-1-1,-1 1 1,1-1 0,0 1-1,0-1 1,0 0-1,0 1 1,0-1-1,0 0 1,0 0-1,0-1 1,1 1-1,-1 0 1,0-1-1,0 1 1,1-1-1,-1 0 1,0 0-1,1 0 1,-1 0-1,1 0 1,-1 0-1,0-1 1,0 1-1,1-1 1,-1 1-1,0-1 1,3-1-1,2-1-34,-1 0 0,1 0 0,-1-1 1,0 0-1,0 0 0,0 0 0,-1-1 0,1 0 0,-1 0 0,0 0 0,0 0 0,-1-1 0,0 0 0,0 0 1,4-9-1,3-4-178,-1-1 0,-1-1 1,10-35-1,-19 138-407,2-28 760,-2-51-128,0 0 1,0 0 0,0 0-1,0 0 1,1 0-1,0 1 1,-1-1 0,1 0-1,0-1 1,1 1 0,-1 0-1,0 0 1,1 0-1,0-1 1,-1 1 0,1-1-1,3 4 1,-3-5-14,0 1-1,0-1 1,0 0 0,1 0 0,-1 0 0,0 0-1,0 0 1,1 0 0,-1-1 0,1 1 0,-1-1-1,1 0 1,-1 0 0,1 0 0,-1 0 0,1 0-1,-1 0 1,0 0 0,1-1 0,-1 1 0,1-1-1,-1 0 1,3-1 0,3-2-13,-1 0 1,0 0 0,0-1-1,-1 1 1,1-2-1,-1 1 1,0-1-1,0 0 1,-1 0 0,0 0-1,0-1 1,0 0-1,6-13 1,-1 1-74,-1 0-1,-1-1 1,0 0 0,5-26 0,-8 15-8,-1 0 0,-1-1 0,-2-34 1,-4 55-14,-4 23-67,-3 25-60,0 9 254,3 2 0,2-1 1,2 1-1,5 78 0,-2-125-157,0 1 0,0 0 0,0-1 0,0 1 0,1 0 0,-1-1 0,1 1 0,-1-1 1,1 1-1,-1-1 0,1 1 0,0-1 0,0 1 0,0-1 0,0 1 0,0-1 0,0 0 0,0 0 0,0 0 0,0 1 0,3 0 0,-3-1 20,-1-1 0,0 0-1,1 0 1,-1 0 0,0 0 0,1 0-1,-1 0 1,1 0 0,-1 0 0,0 0-1,1 0 1,-1-1 0,0 1 0,1 0-1,-1 0 1,0 0 0,1 0 0,-1 0-1,0-1 1,1 1 0,-1 0 0,0 0-1,1-1 1,-1 1 0,0 0 0,0 0-1,1-1 1,-1 1 0,0 0 0,0-1-1,1 1 1,3-24-2378,-5 15 2211,0 0 0,-1 0-1,0 0 1,0 0 0,-1 0-1,0 1 1,-1-1 0,0 1-1,0 0 1,-1 0 0,-7-10-1,-6-5 1926,0 0 0,-26-24-1,63 48 2077,13 7-3449,46 13-869,-24-12-4615,-19-6-2849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2.273"/>
    </inkml:context>
    <inkml:brush xml:id="br0">
      <inkml:brushProperty name="width" value="0.025" units="cm"/>
      <inkml:brushProperty name="height" value="0.025" units="cm"/>
    </inkml:brush>
  </inkml:definitions>
  <inkml:trace contextRef="#ctx0" brushRef="#br0">0 78 22357,'0'0'5477,"57"-11"-4836,-27-2-449,2-3-384,5-3-2691,3 1-5188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2.645"/>
    </inkml:context>
    <inkml:brush xml:id="br0">
      <inkml:brushProperty name="width" value="0.025" units="cm"/>
      <inkml:brushProperty name="height" value="0.025" units="cm"/>
    </inkml:brush>
  </inkml:definitions>
  <inkml:trace contextRef="#ctx0" brushRef="#br0">243 39 10090,'0'0'15988,"-11"-7"-14499,2 2-1224,5 2-186,0 0-1,0 0 0,0 0 0,-1 1 1,1 0-1,-1 0 0,1 0 1,-1 0-1,0 1 0,1 0 1,-1 0-1,0 0 0,0 1 1,0-1-1,0 1 0,-10 1 1,7 2-45,0 0-1,1 0 1,-1 1 0,1 0 0,0 0 0,0 1 0,0 0 0,0 0 0,1 0 0,0 1 0,0 0 0,0 0 0,1 1 0,-9 13 0,11-15-27,0 0 1,0 0 0,0 0 0,1 0 0,-1 1 0,1-1-1,1 1 1,-1-1 0,1 1 0,0-1 0,0 1-1,1 0 1,-1 0 0,1-1 0,0 1 0,1 0-1,0 0 1,0-1 0,0 1 0,0 0 0,1-1-1,4 10 1,-3-11-35,0 0 1,1-1-1,-1 1 0,1-1 0,-1 0 1,1 0-1,0 0 0,0 0 0,1-1 1,-1 1-1,0-1 0,1 0 0,0-1 1,-1 1-1,1-1 0,0 0 0,0 0 1,-1 0-1,1-1 0,9 0 0,-1 1-492,-1-1 0,1-1 0,0-1 0,0 0 0,-1 0-1,24-8 1,19-18-3506,-2-9-2520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2.974"/>
    </inkml:context>
    <inkml:brush xml:id="br0">
      <inkml:brushProperty name="width" value="0.025" units="cm"/>
      <inkml:brushProperty name="height" value="0.025" units="cm"/>
    </inkml:brush>
  </inkml:definitions>
  <inkml:trace contextRef="#ctx0" brushRef="#br0">117 0 15054,'-5'9'3892,"-19"33"-286,-32 81 1,49-106-3253,1 0 1,1 0 0,1 1-1,0 0 1,2 0 0,0 0-1,0 0 1,3 29-1,-1-45-371,0 0-1,1 0 1,-1 0 0,1 0-1,-1 0 1,1 0-1,-1 0 1,1 0-1,0 0 1,0 0-1,0 0 1,0-1-1,0 1 1,1 0-1,-1-1 1,0 1-1,1-1 1,-1 0 0,1 1-1,-1-1 1,1 0-1,0 0 1,0 0-1,-1 0 1,1 0-1,0 0 1,0 0-1,0-1 1,0 1-1,0-1 1,0 0-1,0 1 1,0-1-1,0 0 1,0 0 0,0 0-1,0 0 1,0-1-1,0 1 1,0 0-1,0-1 1,3-1-1,1 1-492,1-1-1,0-1 1,0 1 0,-1-1-1,0-1 1,0 1 0,0-1-1,0 0 1,0 0-1,-1-1 1,6-4 0,-3-3-1413,12-15-787,-8 19-6500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3.457"/>
    </inkml:context>
    <inkml:brush xml:id="br0">
      <inkml:brushProperty name="width" value="0.025" units="cm"/>
      <inkml:brushProperty name="height" value="0.025" units="cm"/>
    </inkml:brush>
  </inkml:definitions>
  <inkml:trace contextRef="#ctx0" brushRef="#br0">265 99 19058,'0'0'3038,"-13"-6"565,0 1-2821,0 0 1,0 1 0,0 0-1,-25-4 1,32 7-706,0 1 1,0 0 0,0-1 0,0 2 0,1-1 0,-1 1 0,0 0 0,0 0 0,0 1 0,0-1 0,1 1-1,-1 1 1,1-1 0,0 1 0,-1 0 0,-6 5 0,5-2-11,1 0-1,-1 1 1,1 0 0,1 0 0,-8 11 0,12-16-45,-1 0 0,1 0 0,-1 1 0,1-1 1,0 1-1,0-1 0,0 0 0,0 1 1,0 0-1,1-1 0,-1 1 0,1-1 1,0 1-1,0 0 0,0-1 0,0 1 1,0 0-1,0-1 0,1 1 0,-1-1 0,1 1 1,0 0-1,1 2 0,0-3-13,0-1-1,0 0 1,-1 1 0,1-1 0,0 0-1,1 0 1,-1 0 0,0-1-1,0 1 1,0 0 0,0-1-1,1 1 1,-1-1 0,0 0-1,1 0 1,-1 0 0,0 0-1,0 0 1,4-1 0,45-9 116,-34 2-445,-1-1-1,0-1 1,0 0 0,-1-1 0,-1-1-1,0 0 1,-1-1 0,0 0-1,-1-1 1,0 0 0,-1-1-1,12-22 1,-29 50 506,0 0 0,1 1-1,1 0 1,0 0 0,1 1 0,0-1 0,1 1-1,1-1 1,1 29 0,0-41-164,0-1 0,0 0 0,0 0 0,1 0 0,-1 0 0,0 0 0,1 0 0,-1 0 0,1 0 0,0 0 0,-1 0 0,1-1 0,0 1 0,-1 0 0,1 0 0,0 0 0,0-1 0,0 1 0,-1 0 0,1-1 0,0 1 0,0-1 0,0 1 0,0-1 0,0 0 0,0 1 0,0-1 0,0 0 0,0 0 0,1 1 0,-1-1 0,0 0 0,0 0 0,0 0 0,0 0 0,0-1 0,0 1 0,0 0 0,0 0 0,0-1 0,0 1 0,0 0 0,0-1 0,0 1 0,0-1 0,0 1 0,1-2 0,5-1 36,-1 1 0,0-2 0,0 1 0,0-1 0,11-9 0,3-9-150,-1-1-1,-1-1 1,28-49 0,-38 59-52,-8 73-272,-3-34 564,1-12 62,1 1-1,0 0 1,1 0-1,2 25 1,-1-38-200,-1 1 1,0-1 0,0 0-1,1 0 1,-1 1 0,1-1-1,-1 0 1,1 0 0,-1 0-1,1 0 1,0 0 0,0 1-1,-1-1 1,1-1-1,0 1 1,0 0 0,0 0-1,0 0 1,0 0 0,0-1-1,0 1 1,0 0 0,1-1-1,-1 1 1,0-1-1,2 1 1,0-1 24,0 0-1,0 1 0,-1-1 1,1-1-1,0 1 1,0 0-1,0-1 1,0 0-1,0 1 1,0-1-1,3-2 1,3-1 53,0-1 1,1 0 0,-2 0 0,1-1-1,12-11 1,-8 4-217,0-1 0,-1-1 1,18-28-1,-25 36 88,-2 1 0,1-1 0,-1 0 0,0 0 0,0-1 0,-1 1 0,1 0 0,-2-1 0,1 1 0,-1-1 1,-1 0-1,1-8 0,-14 22-30,7 1-4,1 1 0,-1 1 0,1-1 0,1 1 0,0 0 0,0 0 0,0 0 0,1 1 0,1-1 0,0 1 0,0-1-1,1 1 1,0 0 0,0 0 0,2 13 0,-1-22-165,0 0-1,0 0 0,1 0 1,-1 0-1,0 0 1,1 0-1,-1 0 1,0 0-1,1 0 1,-1 0-1,1 0 0,0 0 1,-1 0-1,1 0 1,0-1-1,-1 1 1,1 0-1,0-1 1,0 1-1,0 0 0,0-1 1,-1 1-1,1-1 1,0 1-1,0-1 1,0 0-1,0 1 1,0-1-1,0 0 0,0 0 1,2 1-1,19 0-6369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3.814"/>
    </inkml:context>
    <inkml:brush xml:id="br0">
      <inkml:brushProperty name="width" value="0.025" units="cm"/>
      <inkml:brushProperty name="height" value="0.025" units="cm"/>
    </inkml:brush>
  </inkml:definitions>
  <inkml:trace contextRef="#ctx0" brushRef="#br0">99 1 15022,'0'0'5141,"-10"0"-2312,4 1-2411,-1 0-1,0 0 0,1 0 0,-1 1 1,1 0-1,-10 4 0,14-5-297,0 0-1,0 0 1,0 0-1,0 1 1,0-1 0,0 1-1,0-1 1,1 1-1,-1 0 1,1 0 0,-1-1-1,1 1 1,-1 0-1,1 0 1,0 0 0,0 1-1,0-1 1,0 0-1,0 0 1,1 1 0,-1-1-1,1 0 1,-1 1-1,1-1 1,0 0 0,0 5-1,2-5-181,0 0 0,-1 0 0,1-1 0,1 1 0,-1 0 0,0-1 0,0 1 0,0-1 0,1 0 0,-1 0 0,1 0 0,-1 0-1,1 0 1,-1 0 0,1-1 0,-1 1 0,5-1 0,2 3-604,37 13-1053,-32-9-1597,0 0 0,0 0-1,16 13 1,0 7-1874,-9 5 4807,-14-9 4225,-7 3 4273,0-25-7667,-1 1 1,1-1-1,-1 1 1,1-1-1,-1 1 0,0-1 1,1 1-1,-1-1 1,0 0-1,0 1 0,0-1 1,0 0-1,0 0 0,0 0 1,-1 0-1,1 0 1,0 0-1,-1 0 0,-2 1 1,0 0 47,0 0 1,0 0 0,0-1-1,0 0 1,0 0 0,-1 0-1,-6 0 1,7 0-443,-1-1 1,1 0-1,0 0 1,0 0 0,0 0-1,0-1 1,0 0-1,0 0 1,0 0-1,0 0 1,0 0-1,0-1 1,0 0-1,1 0 1,-1 0 0,1 0-1,-5-4 1,6 3-295,0 0 0,0 0 0,0 0 0,1 0 0,-1-1 0,1 1 0,0-1 0,0 1 0,-1-6 0,0-35-7818,3 12-1482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4.154"/>
    </inkml:context>
    <inkml:brush xml:id="br0">
      <inkml:brushProperty name="width" value="0.025" units="cm"/>
      <inkml:brushProperty name="height" value="0.025" units="cm"/>
    </inkml:brush>
  </inkml:definitions>
  <inkml:trace contextRef="#ctx0" brushRef="#br0">22 173 2915,'0'0'18946,"11"0"-15733,-6 1-2981,1-1 0,-1 1 0,1-2 0,-1 1 0,1 0 0,-1-1 0,0 0 0,1-1 0,-1 1 0,0-1 0,0 0 0,0 0 0,0 0 0,0-1 0,-1 0-1,1 0 1,-1 0 0,1 0 0,-1-1 0,0 0 0,-1 1 0,1-2 0,-1 1 0,1 0 0,-1-1 0,0 1 0,-1-1 0,4-8 0,-5 10-207,0 0 1,0 0-1,0 0 1,0 0-1,0 0 0,-1-1 1,0 1-1,0 0 1,0 0-1,0-1 1,0 1-1,0 0 0,-1 0 1,0-1-1,0 1 1,0 0-1,0 0 1,0 0-1,0 0 0,-1 0 1,1 0-1,-5-4 1,4 5-19,0 0 1,-1 0-1,1 1 1,-1-1 0,1 1-1,-1-1 1,0 1-1,0 0 1,0 0-1,0 0 1,0 0 0,0 1-1,0-1 1,0 1-1,0 0 1,0 0-1,0 0 1,0 0-1,0 0 1,0 1 0,0 0-1,0-1 1,0 1-1,-5 2 1,4-1-3,-1 1 0,1-1 0,0 1 1,-1 0-1,1 0 0,1 0 0,-1 0 0,0 1 1,1 0-1,-1 0 0,1 0 0,0 0 0,1 0 1,-1 0-1,1 1 0,0-1 0,0 1 1,0 0-1,-2 7 0,1-1 6,0 1 0,1 0 0,0 0 0,1 0 0,0 0 0,1 0 0,1 14 0,0-22-70,0 1-1,0 0 1,0-1 0,1 1 0,0-1-1,-1 0 1,2 1 0,-1-1 0,1 0-1,-1 0 1,1-1 0,0 1 0,0 0-1,1-1 1,-1 0 0,1 0 0,-1 0-1,1 0 1,0 0 0,0-1 0,1 0-1,-1 0 1,0 0 0,1 0 0,-1-1-1,1 1 1,0-1 0,-1 0 0,10 0-1,-4 0-197,0 0 0,0-1-1,0 0 1,0 0-1,0-1 1,0 0 0,0-1-1,0 0 1,0-1-1,-1 0 1,1 0 0,-1-1-1,13-7 1,-12 3-1233,0 1 1,-1-1 0,0 0-1,0-1 1,-1 0-1,9-12 1,14-25-8937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04.514"/>
    </inkml:context>
    <inkml:brush xml:id="br0">
      <inkml:brushProperty name="width" value="0.025" units="cm"/>
      <inkml:brushProperty name="height" value="0.025" units="cm"/>
    </inkml:brush>
  </inkml:definitions>
  <inkml:trace contextRef="#ctx0" brushRef="#br0">47 0 19699,'0'0'7655,"-36"73"-4644,28-44-1314,6-2-992,2 3-705,0-2 0,10 2 0,-1-1-1121,0 1-3043,-3 1-4676</inkml:trace>
  <inkml:trace contextRef="#ctx0" brushRef="#br0" timeOffset="1">57 674 12684,'0'0'19218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36.584"/>
    </inkml:context>
    <inkml:brush xml:id="br0">
      <inkml:brushProperty name="width" value="0.025" units="cm"/>
      <inkml:brushProperty name="height" value="0.025" units="cm"/>
    </inkml:brush>
  </inkml:definitions>
  <inkml:trace contextRef="#ctx0" brushRef="#br0">2141 321 5862,'0'0'3768,"2"-10"-767,-1 8-2859,-1-1-1,1 0 1,-1 0 0,0 0 0,0 0 0,0 0 0,0 1 0,0-1 0,-1 0-1,1 0 1,-1 0 0,0 0 0,0 1 0,0-1 0,-2-4 0,-1 3 17,1 0 1,-1 0-1,0 0 1,0 0-1,0 0 1,-1 1-1,1 0 1,-1 0-1,-9-4 1,-30-15 575,-1 3 0,-1 1 0,-83-19 0,-151-16 190,59 20-497,-1 9 1,-322 8 0,499 18-172,0 1 0,0 3 1,1 1-1,0 3 0,-44 15 0,69-18-128,0 1-1,1 1 1,0 0-1,0 1 1,-28 22 0,37-23-80,-1-1 0,1 2 1,0-1-1,1 1 0,0 0 1,1 1-1,0 0 0,1 0 1,-10 23-1,12-25-32,1 0 0,0 0 0,1 0-1,0 0 1,1 0 0,0 1 0,0-1 0,1 0-1,0 1 1,1-1 0,0 0 0,0 1 0,1-1-1,5 16 1,-2-13 1,1 0-1,0-1 0,0 1 1,1-2-1,1 1 0,0-1 0,0 0 1,1 0-1,16 13 0,6 0 21,1-1 0,0-1-1,2-2 1,0-2 0,1-1-1,47 15 1,7-5 7,0-3-1,2-4 1,1-4 0,0-4-1,0-5 1,0-3 0,176-18-1,-188 4-19,0-5 0,-1-2 0,-2-4 0,0-4 0,-1-2 0,-2-4 0,-1-4 0,115-73 0,-180 103-23,68-51 37,-71 52-28,1 0-1,-2 0 0,1 0 1,-1-1-1,0 1 0,0-1 1,0 0-1,-1 0 0,0 0 1,0-1-1,2-6 0,-4 10-4,-1 1 0,0-1 0,1 1-1,-1-1 1,0 1 0,0 0 0,-1-1 0,1 1-1,0-1 1,-1 1 0,0-1 0,1 1 0,-1 0-1,0-1 1,0 1 0,0 0 0,0 0 0,-1 0-1,1 0 1,-1 0 0,1 0 0,-1 0 0,0 0-1,1 1 1,-1-1 0,0 1 0,0-1 0,0 1-1,0 0 1,-1 0 0,1 0 0,0 0 0,-3-1-1,-9-4-32,-1 2 0,0-1 0,0 2 0,-17-3 0,27 6 8,-161-18-2452,42 7-3205,19-4-3335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39.260"/>
    </inkml:context>
    <inkml:brush xml:id="br0">
      <inkml:brushProperty name="width" value="0.025" units="cm"/>
      <inkml:brushProperty name="height" value="0.025" units="cm"/>
    </inkml:brush>
  </inkml:definitions>
  <inkml:trace contextRef="#ctx0" brushRef="#br0">0 1340 3972,'0'0'8605,"12"-16"-4601,187-277 2434,-68 96-3571,-8 19-1272,219-344-1311,-331 503-457,-5 11-78,0-1 0,-1 0 0,-1 0-1,1 0 1,-1-1 0,-1 1 0,0-1-1,0 0 1,1-10 0,-4 19 48,-1 0 1,1 1-1,0-1 1,0 0-1,-1 1 1,1-1 0,0 1-1,-1-1 1,1 1-1,-1-1 1,1 1-1,0-1 1,-1 1-1,1 0 1,-1-1-1,0 1 1,1-1-1,-1 1 1,1 0 0,-1 0-1,1-1 1,-1 1-1,0 0 1,1 0-1,-1 0 1,0 0-1,1-1 1,-1 1-1,0 0 1,1 0-1,-1 0 1,0 0 0,1 1-1,-1-1 1,1 0-1,-1 0 1,0 0-1,0 1 1,-4-1-2205,-27 0-11633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8.363"/>
    </inkml:context>
    <inkml:brush xml:id="br0">
      <inkml:brushProperty name="width" value="0.025" units="cm"/>
      <inkml:brushProperty name="height" value="0.025" units="cm"/>
    </inkml:brush>
  </inkml:definitions>
  <inkml:trace contextRef="#ctx0" brushRef="#br0">94 0 10090,'0'0'8941,"3"12"-7387,0 24-500,-1 0-1,-2 0 1,-1 0 0,-2 0-1,-10 50 1,-4 52 39,15-104-759,0 15 13,0-35-360,0-15-212,-26-95-3746,19 71 3487,1 1-1,-6-38 1,14 61 562,1 1 0,-1-1 0,1 1 0,-1-1 0,1 1 0,-1-1 0,1 1 0,0 0 0,-1 0 0,1-1 0,0 1 0,-1 0 0,1 0 0,0-1 0,-1 1 0,1 0 0,0 0 0,-1 0 0,1 0 0,0 0 0,0 0 0,-1 0 0,1 0 0,0 1 0,-1-1 0,1 0 0,0 0 0,-1 1 0,1-1 0,0 0 0,-1 1 0,1-1 0,-1 0 0,2 2 0,28 9 1036,31 12 1533,-50-21-3833,0 1-1,1-1 0,-1-1 1,1 0-1,-1-1 1,21-2-1,-27 2 808,0-1-1,-1 0 1,1 0 0,-1 0 0,1-1-1,-1 1 1,1-1 0,-1 0 0,0-1-1,0 1 1,0-1 0,0 1 0,-1-1-1,1 0 1,-1-1 0,1 1-1,2-5 1,-3 4 785,-1 0 0,0-1 0,0 1 0,0-1 1,0 1-1,-1-1 0,0 0 0,0 0 0,0 0 0,0 0 0,-1 0 0,0-5 0,-1 14 3298,-4 4-2273,-3 4-971,3 7 116,0-1 1,2 1-1,0-1 1,1 1-1,0 0 1,3 24-1,-1-40-534,0-1-1,0 0 1,0 0-1,1 1 0,-1-1 1,1 0-1,0 0 1,0 0-1,-1 0 0,1 0 1,1 0-1,-1 0 0,0 0 1,0 0-1,1 0 1,-1-1-1,1 1 0,-1-1 1,1 1-1,0-1 1,0 1-1,-1-1 0,1 0 1,0 0-1,0 0 1,0 0-1,1 0 0,-1 0 1,0-1-1,0 1 1,0-1-1,1 1 0,-1-1 1,0 0-1,0 0 0,1 0 1,2 0-1,3-1 34,0 1-1,0-1 0,0-1 1,0 1-1,0-1 1,-1-1-1,1 1 0,-1-1 1,12-7-1,119-89 134,-138 99-208,0-1-1,1 1 0,-1-1 0,1 1 0,-1-1 0,1 1 1,0-1-1,-1 1 0,1 0 0,-1-1 0,1 1 0,0 0 0,-1 0 1,1-1-1,0 1 0,-1 0 0,1 0 0,0 0 0,-1 0 1,1 0-1,0 0 0,-1 0 0,1 0 0,0 0 0,-1 0 1,1 0-1,0 0 0,-1 1 0,1-1 0,0 0 0,-1 0 0,1 1 1,-1-1-1,1 0 0,0 1 0,-1-1 0,1 1 0,-1-1 1,1 1-1,-1-1 0,1 1 0,-1-1 0,0 1 0,1-1 1,-1 1-1,0-1 0,1 1 0,-1 0 0,3 45 64,-2-5 64,-1-40-118,0 0 0,0 0-1,0 1 1,1-1-1,-1 0 1,0 0 0,1 0-1,-1 0 1,0 0-1,1 0 1,0 0 0,-1 0-1,1 0 1,-1 0 0,1 0-1,0 0 1,0 0-1,0 0 1,-1 0 0,1-1-1,0 1 1,2 1-1,1-1 9,0-1-1,0 1 0,0-1 0,0 1 0,0-1 0,0 0 0,0-1 1,1 1-1,-1-1 0,0 0 0,0 0 0,-1 0 0,1 0 0,0-1 1,0 1-1,4-4 0,63-41 255,-35 22-208,-34 22-65,1 0 1,0 0-1,0 0 0,0 0 1,0 1-1,0 0 0,0 0 1,0-1-1,0 2 0,1-1 1,-1 0-1,0 1 0,1-1 1,-1 1-1,4 0 0,-6 1 3,1 0-1,-1 1 0,1-1 0,-1 0 0,0 0 0,0 1 1,1-1-1,-1 1 0,0-1 0,0 1 0,0 0 1,-1-1-1,1 1 0,0 0 0,-1-1 0,1 1 1,-1 0-1,1 0 0,-1 0 0,0 0 0,0-1 1,0 1-1,0 0 0,0 0 0,0 0 0,-1 3 1,1 0 5,-1 0-3,1 0-1,0 0 1,1 0-1,-1 0 1,1 0-1,0 0 1,2 7-1,-2-12-2,-1 1 0,0-1 0,1 1 0,-1 0 0,1-1 0,-1 1-1,1-1 1,-1 1 0,1-1 0,-1 1 0,1-1 0,-1 1 0,1-1 0,0 0-1,-1 1 1,1-1 0,0 0 0,-1 1 0,1-1 0,0 0 0,-1 0 0,2 0-1,0 0 1,1 0 0,-1 0 0,0 0 0,0-1-1,0 0 1,0 1 0,0-1 0,0 0 0,0 0-1,0 0 1,3-2 0,39-33 0,-39 30 0,0 1 0,1 0 0,-1 0 0,1 0 0,0 1 0,1-1 0,-1 2 0,1-1 0,0 1 0,0 0 0,0 0 0,0 1 0,8-2 0,-15 4-9,1 0 1,-1 0-1,0 0 1,1 0-1,-1 0 1,1 0-1,-1 1 1,0-1-1,1 0 0,-1 0 1,0 0-1,1 1 1,-1-1-1,0 0 1,0 0-1,1 1 1,-1-1-1,0 0 1,0 1-1,1-1 0,-1 0 1,0 1-1,0-1 1,0 0-1,1 1 1,-1-1-1,0 1 1,0-1-1,0 0 0,0 1 1,0-1-1,0 1 1,0-1-1,0 1 1,-2 23-834,2-19 470,-1-1 0,0 1 0,-1-1 1,1 1-1,-1-1 0,0 1 0,-4 6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39.590"/>
    </inkml:context>
    <inkml:brush xml:id="br0">
      <inkml:brushProperty name="width" value="0.025" units="cm"/>
      <inkml:brushProperty name="height" value="0.025" units="cm"/>
    </inkml:brush>
  </inkml:definitions>
  <inkml:trace contextRef="#ctx0" brushRef="#br0">344 1 7111,'-8'5'9256,"-4"4"-7660,1 0-1,0 1 0,-16 19 0,18-19-1122,1 1 0,1 0 0,0 0 1,0 1-1,-5 15 0,-24 80 476,5 0 0,-21 135 0,16-66-839,15-90-116,6-29 417,2 2 1,-7 90-1,20-147-407,0 0-1,0 0 0,0 0 1,0 0-1,0-1 0,0 1 1,0 0-1,1 0 0,-1 0 1,1 0-1,-1 0 0,1-1 1,0 1-1,0 0 1,0 0-1,0-1 0,0 1 1,2 1-1,-2-2-7,0 0 0,0 0 0,1-1 0,-1 1 0,0 0 0,1-1 0,-1 1 0,1-1 0,-1 0 0,0 0 0,1 1 0,-1-1 0,1 0 0,-1 0 0,1 0 0,-1 0 0,1-1 0,2 1 0,4-3-6,0 0-1,0 0 1,0-1-1,0 1 1,0-2-1,13-8 1,261-206-1087,-88 65-5387,-86 72-1657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47.159"/>
    </inkml:context>
    <inkml:brush xml:id="br0">
      <inkml:brushProperty name="width" value="0.025" units="cm"/>
      <inkml:brushProperty name="height" value="0.025" units="cm"/>
    </inkml:brush>
  </inkml:definitions>
  <inkml:trace contextRef="#ctx0" brushRef="#br0">0 1 9513,'0'0'10469,"2"13"-7320,8 174 2037,-10-122-4752,3-1 0,3 1 0,3-1 0,18 70 1,-24-126-436,0 1 1,0-1-1,0-1 1,1 1-1,0 0 1,1-1-1,-1 0 1,1 0-1,9 9 1,-12-14 7,0 0 0,1-1 1,-1 1-1,1 0 0,-1-1 0,1 1 0,-1-1 1,1 0-1,0 0 0,0 0 0,0 0 0,-1-1 1,1 1-1,0-1 0,0 1 0,0-1 0,0 0 1,0 0-1,0-1 0,0 1 0,0 0 1,0-1-1,0 0 0,-1 0 0,1 0 0,0 0 1,0 0-1,-1 0 0,1-1 0,3-2 0,7-5-173,-1 0 0,-1-1 0,0 0 0,0-1 0,-1 0 0,10-15 0,2-4-3105,23-45 1,-34 54-2754,15-43-1,-15 26-4833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47.504"/>
    </inkml:context>
    <inkml:brush xml:id="br0">
      <inkml:brushProperty name="width" value="0.025" units="cm"/>
      <inkml:brushProperty name="height" value="0.025" units="cm"/>
    </inkml:brush>
  </inkml:definitions>
  <inkml:trace contextRef="#ctx0" brushRef="#br0">78 1 8648,'0'0'4911,"-7"9"-1756,-2 3-2561,0 1 1,1 0-1,1 1 0,1-1 0,0 2 0,0-1 0,1 0 0,1 1 0,1 0 0,-3 27 0,5-36-482,1 0 1,-1 1-1,1-1 1,1 1-1,0-1 1,-1 1 0,2-1-1,-1 0 1,1 1-1,2 5 1,-2-10-107,-1 0 1,0 0-1,1 0 1,-1-1-1,1 1 1,-1-1-1,1 1 1,0-1-1,0 1 1,-1-1-1,1 0 1,0 0-1,0 0 1,0 0-1,0 0 1,1 0-1,-1-1 1,0 1-1,0-1 0,0 1 1,1-1-1,-1 0 1,0 0-1,0 0 1,1 0-1,-1 0 1,0-1-1,0 1 1,1-1-1,-1 1 1,0-1-1,3-1 1,2-1 30,-1 1-1,0-1 1,0 0 0,0-1 0,0 0 0,-1 0 0,1 0 0,-1 0 0,0-1 0,0 0 0,-1 0-1,1 0 1,-1-1 0,-1 1 0,1-1 0,-1 0 0,1 0 0,-2 0 0,3-8 0,1-1 422,-1 0 1,-1 0-1,-1 0 1,0-1 0,-1 0-1,-1 1 1,0-20 0,-1 33-353,0 0 1,0 0-1,0 1 1,0-1-1,-1 0 1,1 1-1,-1-1 1,1 1-1,-1-1 1,1 0-1,-1 1 1,0-1 0,-1-1-1,2 3-59,-1-1 0,1 1 0,-1 0 0,1-1-1,0 1 1,-1 0 0,1-1 0,-1 1 0,1 0 0,-1 0 0,1 0-1,-1-1 1,1 1 0,-1 0 0,0 0 0,1 0 0,-1 0 0,1 0 0,-1 0-1,1 0 1,-1 0 0,1 0 0,-1 0 0,0 0 0,0 1 0,-1 0-9,0 0 1,0 0 0,0 0-1,1 0 1,-1 1 0,0-1-1,1 1 1,-1-1 0,1 1 0,-1 0-1,1 0 1,0-1 0,0 1-1,0 0 1,0 0 0,0 0-1,-1 4 1,-3 9-19,1 1 0,0-1-1,2 1 1,-1 0 0,2 0 0,0 0-1,1 1 1,4 30 0,-3-46-101,-1 1 1,1-1-1,0 1 1,0 0-1,-1-1 0,1 1 1,0-1-1,0 1 1,0-1-1,0 0 0,1 0 1,-1 1-1,0-1 0,1 0 1,-1 0-1,0 0 1,1 0-1,-1 0 0,1 0 1,0-1-1,-1 1 1,1-1-1,-1 1 0,1-1 1,0 1-1,0-1 1,-1 0-1,1 0 0,0 0 1,0 0-1,-1 0 1,1 0-1,0 0 0,-1-1 1,1 1-1,0 0 0,-1-1 1,1 0-1,2 0 1,4-2-658,0 0 1,-1 0 0,1-1-1,-1 0 1,1 0 0,11-10-1,16-21-4003,0-4-1559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47.845"/>
    </inkml:context>
    <inkml:brush xml:id="br0">
      <inkml:brushProperty name="width" value="0.025" units="cm"/>
      <inkml:brushProperty name="height" value="0.025" units="cm"/>
    </inkml:brush>
  </inkml:definitions>
  <inkml:trace contextRef="#ctx0" brushRef="#br0">27 1 10666,'0'0'3555,"-23"17"-4932,23-13-64,0 3-2018,-3-4-577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48.531"/>
    </inkml:context>
    <inkml:brush xml:id="br0">
      <inkml:brushProperty name="width" value="0.025" units="cm"/>
      <inkml:brushProperty name="height" value="0.025" units="cm"/>
    </inkml:brush>
  </inkml:definitions>
  <inkml:trace contextRef="#ctx0" brushRef="#br0">92 280 6662,'-5'0'823,"-22"-5"5601,12-8 1245,2 6-1632,4 16-3898,0 23-2208,8-26 487,-3 15 22,1 0-1,0 1 1,1-1-1,2 1 1,2 29-1,-2-50-437,1 1-1,0-1 0,-1 1 0,1-1 0,0 1 1,0-1-1,0 1 0,0-1 0,0 0 1,0 0-1,0 1 0,0-1 0,1 0 1,-1 0-1,0 0 0,1 0 0,-1 0 1,1-1-1,-1 1 0,1 0 0,-1-1 0,1 1 1,-1-1-1,1 1 0,0-1 0,1 1 1,-1-1-3,-1 0 1,0 1 0,1-1 0,-1 0 0,1 0-1,-1 0 1,1 0 0,-1 0 0,1 0-1,-1 0 1,0-1 0,1 1 0,-1 0 0,1-1-1,-1 1 1,0-1 0,1 0 0,-1 1-1,0-1 1,0 0 0,1 0 0,-1 0 0,0 1-1,0-1 1,0-1 0,0 1 0,0 0-1,0 0 1,0-2 0,3-11 0,0 0 0,-1 0 0,-1 0 0,0-1 0,-1 0 0,-1 1 0,0-1 0,-4-25 0,4 39 0,0-1 0,0 1 0,0 0 0,-1 0 0,1-1 0,0 1 0,-1 0 0,1 0 0,0 0 0,-1 0 0,1-1 0,-1 1 0,0 0 0,1 0 0,-1 0 0,0 0 0,0 0 0,0 0 0,0 0 0,1 1 0,-1-1 0,0 0 0,-1 0 0,1 1 0,0-1 0,0 1 0,0-1 0,0 1 0,0-1 0,-1 1 0,1 0 0,0-1 0,0 1 0,-2 0 0,2 0 0,-1 1 0,1 0 0,0-1 0,-1 1 0,1 0 0,0 0 0,0-1 0,0 1 0,0 0 0,-1 0 0,1 0 0,0 0 0,1 1 0,-1-1 0,0 0 0,0 0 0,0 1 0,1-1 0,-1 0 0,1 1 0,-1-1 0,1 1 0,-1-1 0,1 0 0,0 1 0,0-1 0,0 1 0,0 2 0,-1-3 0,1 0 1,0 0-1,0 0 1,0 0-1,0 0 1,0 0-1,0 0 1,0 0-1,0 0 0,0 0 1,1 0-1,-1 0 1,0 0-1,0 0 1,1 0-1,-1-1 1,1 1-1,-1 0 0,1 0 1,-1 0-1,1 0 1,0-1-1,-1 1 1,1 0-1,0-1 1,0 1-1,-1 0 0,1-1 1,1 1-1,0 0-1,0-1-1,0 0 0,1 1 0,-1-1 1,0 0-1,0 0 0,0 0 0,0-1 1,0 1-1,0 0 0,1-1 0,3-1 1,4-2-105,0-1 0,1 0 0,-2 0 0,13-9 0,0-2-3844,-1-1 0,22-23 1,-36 32 2496,0 0 1,-1 0-1,0-1 1,7-12-1,1-18 8277,-17 44-2889,-14 36-2591,16-34-1303,0 1 0,0-1 0,1 1 0,1-1 0,-1 1 1,1-1-1,0 1 0,1-1 0,0 1 0,0-1 1,6 13-1,1-2 135,2-2 1,0 1 0,15 17-1,-5-6 1,-4-6-152,-1 0 0,-1 2 0,21 47 0,-30-58 259,-2 0-1,0 1 1,0 0 0,-1-1-1,-1 1 1,-1 0-1,0 0 1,0 1-1,-3 20 1,2-32-231,0-1 0,0 1 0,0-1 0,0 0 0,-1 1 0,1-1 0,-1 1 0,1-1 0,-1 0 0,0 1 0,0-1 0,0 0 0,0 0 0,-1 0 0,1 0 0,-1 0 0,1 0 0,-1 0 0,1 0 0,-1-1 0,0 1 0,0-1 0,0 1 1,0-1-1,0 0 0,0 1 0,0-1 0,-1 0 0,1 0 0,0-1 0,-1 1 0,1 0 0,0-1 0,-1 0 0,1 1 0,-3-1 0,1-1 7,0 1 1,0-1 0,0 0-1,0-1 1,0 1 0,0-1-1,0 1 1,1-1-1,-1 0 1,1-1 0,0 1-1,-1 0 1,1-1 0,0 0-1,0 0 1,0 0-1,1 0 1,-1 0 0,1-1-1,-4-6 1,1 1-61,1-1 0,0 0 0,1 1 0,0-2 0,0 1 0,1 0 0,0 0 0,1-1 0,0 1 0,1-1 0,0 0 0,1 1 0,0 0 0,1-1 0,0 1 0,3-11 0,2 1 0,1 0 0,0 1 0,2 0 0,0 0 0,1 1 0,26-33 0,-25 36 0,16-19 0,-1-2 0,22-41 0,-43 67 0,0-1 0,-1 0 0,-1-1 0,0 1 0,0-1 0,-1 0 0,0 0 0,-1 0 0,0 0 0,-1 0 0,-1 0 0,-1-18 0,1 28 0,0 1 0,0 0 0,0-1 0,-1 1 0,1-1 0,0 1 0,-1 0 0,1-1 0,-1 1 0,0 0 0,1-1 0,-1 1 0,0 0 0,0 0 0,0 0 0,0 0 0,0-1 0,0 1 0,0 1 0,0-1 0,0 0 0,0 0 0,0 0 0,-1 0 0,1 1 0,0-1 0,-1 1 0,1-1 0,0 1 0,-1 0 0,1-1 0,-1 1 0,1 0 0,-1 0 0,1 0 0,0 0 0,-1 0 0,-1 0 0,0 1 0,0-1 0,-1 1 0,1 0 0,0 0 0,-1 1 0,1-1 0,0 1 0,0-1 0,0 1 0,1 0 0,-1 0 0,0 0 0,1 0 0,-1 1 0,-2 3 0,-1 2 0,0 0 0,1 0 0,0 1 0,0 0 0,1 0 0,0 1 0,1-1 0,0 1 0,0 0 0,1 0 0,0 0 0,1 0 0,0 0 0,1 0 0,0 0 0,2 13 0,-1-21-48,0 1 0,0-1 0,0 0 0,0 1 0,0-1-1,1 0 1,-1 0 0,1 1 0,0-1 0,0 0 0,0-1 0,0 1 0,0 0 0,0-1 0,0 1 0,0-1-1,1 1 1,-1-1 0,0 0 0,1 0 0,-1 0 0,1 0 0,0-1 0,-1 1 0,1-1 0,-1 1 0,1-1-1,0 0 1,3 0 0,2 0-630,-1 0 0,1-1-1,0 0 1,0 0-1,0-1 1,-1 0 0,1 0-1,0 0 1,6-4 0,29-20-12941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49.201"/>
    </inkml:context>
    <inkml:brush xml:id="br0">
      <inkml:brushProperty name="width" value="0.025" units="cm"/>
      <inkml:brushProperty name="height" value="0.025" units="cm"/>
    </inkml:brush>
  </inkml:definitions>
  <inkml:trace contextRef="#ctx0" brushRef="#br0">118 339 11371,'2'-7'2121,"0"-4"-199,0 1-1,0 0 1,-1-1-1,0-12 1,-1 22-1796,0 0 0,0-1 0,0 1 0,0 0 0,0 0 0,0 0 0,0 0 0,-1 0 0,1 0 0,0-1 0,-1 1-1,1 0 1,-1 0 0,1 0 0,-1 0 0,1 0 0,-1 0 0,0 1 0,1-1 0,-1 0 0,0 0 0,0 0 0,0 1 0,0-1 0,1 0 0,-1 1 0,0-1 0,0 1 0,0-1 0,-1 1 0,1-1 0,0 1 0,0 0 0,0-1 0,0 1 0,0 0 0,0 0 0,0 0 0,-1 0 0,1 0 0,0 0 0,0 0 0,0 0 0,0 1 0,0-1 0,0 0 0,0 1 0,0-1-1,-2 1 1,0 1-77,-1 0 0,0 0 0,1 1-1,-1-1 1,1 1 0,0 0 0,0 0 0,0 0-1,0 0 1,0 0 0,1 1 0,-1-1-1,1 1 1,-3 6 0,-22 58-28,24-56 22,-1 1 0,2 0-1,0 0 1,1 0 0,0 0-1,1 21 1,0-33-40,0 0 0,0 0 0,0 1 0,0-1 0,1 0 0,-1 0 0,0 0 0,1 0 0,-1 0 0,1 1 1,-1-1-1,1 0 0,-1 0 0,1 0 0,-1 0 0,1 0 0,0-1 0,0 1 0,0 0 0,-1 0 0,1 0 0,0-1 0,0 1 0,0 0 0,0-1 0,0 1 0,0-1 0,1 1 0,-1-1 0,0 0 0,0 1 0,0-1 0,0 0 0,0 0 0,1 0 0,-1 0 0,0 0 0,0 0 0,0 0 0,0 0 1,1 0-1,-1 0 0,0-1 0,0 1 0,0 0 0,0-1 0,2-1 0,3 0 46,0-1 1,-1 1 0,1-2-1,-1 1 1,0-1 0,0 1-1,0-1 1,4-5 0,8-11 72,-1 0 0,-1-1 1,-1-1-1,-1 0 0,-1-1 0,-1 0 1,14-41-1,-15 31 2,-2 0 1,-1 0-1,-1-1 0,-2 0 1,0-42-1,-15 233-124,-2 46 0,13-202-8,-1 1 0,1 0 0,0 0 0,0-1 0,0 1 0,0 0 0,0 0 0,1-1-1,-1 1 1,0 0 0,1-1 0,-1 1 0,1 0 0,0-1 0,-1 1 0,1-1 0,0 1 0,0-1 0,0 1 0,0-1 0,0 0 0,0 1 0,1-1 0,-1 0 0,0 0-1,1 0 1,-1 0 0,1 0 0,-1 0 0,1 0 0,-1 0 0,1-1 0,-1 1 0,1-1 0,0 1 0,0-1 0,-1 0 0,1 1 0,0-1 0,-1 0 0,1 0 0,0 0-1,0-1 1,-1 1 0,1 0 0,0 0 0,0-1 0,-1 1 0,1-1 0,-1 0 0,1 0 0,2-1 0,0 0-458,0 0 1,0-1-1,0 0 0,0 1 0,0-1 1,0-1-1,-1 1 0,0-1 1,5-4-1,23-41-8639,-13 10-1017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49.609"/>
    </inkml:context>
    <inkml:brush xml:id="br0">
      <inkml:brushProperty name="width" value="0.025" units="cm"/>
      <inkml:brushProperty name="height" value="0.025" units="cm"/>
    </inkml:brush>
  </inkml:definitions>
  <inkml:trace contextRef="#ctx0" brushRef="#br0">12 166 14574,'-2'9'4020,"0"-1"-3408,0-1 327,0 1 0,1-1 0,0 0 0,0 1 0,0 12-1,1-19-837,1 0-1,-1 1 0,0-1 1,0 0-1,1 0 0,-1 0 0,0 1 1,1-1-1,-1 0 0,1 0 0,0 0 1,-1 0-1,1 0 0,0 0 1,0 0-1,0 0 0,-1 0 0,1 0 1,0-1-1,0 1 0,0 0 0,0-1 1,0 1-1,1 0 0,-1-1 0,0 1 1,0-1-1,0 0 0,0 1 1,1-1-1,-1 0 0,0 0 0,0 0 1,0 0-1,1 0 0,-1 0 0,0 0 1,0 0-1,1 0 0,-1-1 1,0 1-1,0 0 0,0-1 0,0 1 1,2-2-1,7-1 113,-1-1-1,1-1 1,-1 0 0,0 0-1,-1 0 1,1-1 0,-1-1-1,0 1 1,0-1 0,11-15-1,-4 4 28,-1 0 0,-1-1 0,20-37 0,-30 52-239,-1-1 1,0 0-1,0 1 0,0-1 1,0 0-1,-1 0 0,0 0 1,0 0-1,0 0 0,-1 0 1,0-9-1,0 13-1,0 1 0,-1-1 0,1 1 0,0-1 0,0 1 0,-1-1 0,1 1 0,0-1 0,-1 1 0,1 0 0,0-1 0,-1 1 0,1 0 0,-1-1 0,1 1 0,0 0 0,-1-1 0,1 1 0,-1 0 0,1 0 0,-1-1 0,1 1 0,-1 0 0,1 0 0,-1 0 0,0 0 0,1 0 0,-1 0 0,1 0 0,-1 0 0,1 0 0,-1 0 0,1 0 0,-1 0 0,0 0 0,-21 7 0,15-1 0,-1 1 0,1-1 0,0 1 0,1 1 0,0-1 0,0 1 0,1 0 0,-7 12 0,-34 76 0,43-89 0,0 0 0,-16 43 0,18-48 0,1 1 0,-1 0 0,0 0 0,1 0 0,-1 0 0,1 0 0,0 0 0,0 0 0,0 0 0,1 0 0,-1 0 0,0-1 0,1 1 0,1 4 0,-1-6 0,0 0 0,0 0 0,0-1 0,0 1 0,0 0 0,0 0 0,0-1 0,1 1 0,-1 0 0,0-1 0,0 1 0,1-1 0,-1 0 0,0 1 0,1-1 0,-1 0 0,0 0 0,1 0 0,-1 0 0,2 0 0,32-2 0,-31 1 0,44-11-1702,-17-1-2724,10-9-5205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0.358"/>
    </inkml:context>
    <inkml:brush xml:id="br0">
      <inkml:brushProperty name="width" value="0.025" units="cm"/>
      <inkml:brushProperty name="height" value="0.025" units="cm"/>
    </inkml:brush>
  </inkml:definitions>
  <inkml:trace contextRef="#ctx0" brushRef="#br0">150 83 5285,'0'0'3651,"4"-9"471,-2 3-3362,11-28 1143,-9 3 3180,-23 28 1707,-4 6-3293,12 3-3323,0 0 1,0 0-1,1 1 0,0 0 1,-15 15-1,21-18-135,0 0 1,0-1-1,0 2 1,1-1-1,0 0 0,0 0 1,0 1-1,0 0 0,1 0 1,0-1-1,0 1 1,0 1-1,0-1 0,1 0 1,-1 7-1,2-11-40,0 0 0,1 1-1,-1-1 1,0 0 0,1 0 0,-1 0-1,1 0 1,-1-1 0,1 1 0,-1 0-1,1 0 1,0 0 0,-1 0 0,1 0 0,0-1-1,0 1 1,-1 0 0,1-1 0,0 1-1,0-1 1,0 1 0,0-1 0,0 1-1,0-1 1,0 1 0,0-1 0,0 0-1,0 0 1,0 0 0,0 1 0,3-1 0,41 1-124,-33-1 59,11-2-106,-10 1 117,0 1 1,0 0 0,0 0 0,19 4-1,-31-4 60,1 0-1,-1 1 1,1-1-1,0 1 1,-1-1-1,1 1 1,-1-1-1,1 1 1,-1 0-1,1 0 1,-1 0-1,0 0 0,1 0 1,-1 0-1,0 0 1,0 0-1,0 0 1,0 1-1,0-1 1,0 0-1,0 1 1,0-1-1,0 1 1,0-1-1,-1 1 1,1-1-1,-1 1 1,1-1-1,-1 1 1,0 0-1,0-1 0,1 1 1,-1 0-1,0-1 1,-1 1-1,1 0 1,0-1-1,0 1 1,-1-1-1,1 1 1,-2 2-1,1 0 14,-1 0-1,0 0 1,-1-1 0,1 1-1,-1 0 1,1-1 0,-1 0-1,0 1 1,-1-1 0,1-1-1,0 1 1,-1 0-1,0-1 1,1 0 0,-1 1-1,0-1 1,0-1 0,-5 3-1,-7 1 21,0 0 0,0 0-1,-24 2 1,31-6-199,1 0 1,-1-1-1,0 0 1,0 0-1,-10-3 0,18 3 113,1 0 0,-1 0 0,0 0 0,0 0 0,1-1 0,-1 1 0,0 0 0,0 0 0,1-1 0,-1 1 0,0 0 0,1-1 0,-1 1 0,1-1 0,-1 1 0,1-1-1,-1 1 1,0-1 0,1 1 0,0-1 0,-1 0 0,1 1 0,-1-1 0,1 1 0,0-1 0,-1-1 0,1 1-53,1-1-1,0 1 1,-1-1 0,1 1 0,0-1-1,-1 1 1,1 0 0,0-1-1,0 1 1,0 0 0,0 0 0,1-1-1,-1 1 1,0 0 0,0 0 0,1 0-1,-1 1 1,2-2 0,55-30-11558,-23 14 1655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0.701"/>
    </inkml:context>
    <inkml:brush xml:id="br0">
      <inkml:brushProperty name="width" value="0.025" units="cm"/>
      <inkml:brushProperty name="height" value="0.025" units="cm"/>
    </inkml:brush>
  </inkml:definitions>
  <inkml:trace contextRef="#ctx0" brushRef="#br0">227 20 14029,'0'0'14873,"-10"-5"-12572,3 2-2003,5 1-256,0 1 0,0 0 0,0-1 0,0 1 0,-1 0 0,1 0 0,0 1 0,-1-1 0,1 0 0,0 1 0,-1 0 0,1-1 0,-1 1 0,1 0 0,-1 0 0,1 0 0,-1 1 0,1-1 0,0 0 0,-1 1 0,1 0 0,0-1 0,-1 1 0,1 0 0,0 0 0,0 1 0,0-1 0,-3 2 0,-8 8-39,1 1 0,0 0 1,0 1-1,1 1 0,1-1 0,0 2 0,1-1 1,1 2-1,0-1 0,1 1 0,1 0 0,0 0 1,1 1-1,-5 32 0,10-48-3,-1 1-1,1 0 1,0-1 0,0 1 0,0 0-1,0-1 1,0 1 0,1-1-1,-1 1 1,0 0 0,1-1-1,-1 1 1,1-1 0,0 1 0,-1-1-1,1 1 1,0-1 0,0 1-1,0-1 1,0 0 0,0 1 0,0-1-1,0 0 1,3 2 0,-2-2-7,1 0 1,0 0 0,-1 0 0,1 0-1,0-1 1,0 1 0,0-1 0,0 1-1,-1-1 1,1 0 0,0 0 0,0-1 0,3 0-1,7-1-127,0-1-1,-1-1 1,1 0-1,-1 0 0,15-9 1,36-25-4009,-6-7-5605,-27 15-1307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1.184"/>
    </inkml:context>
    <inkml:brush xml:id="br0">
      <inkml:brushProperty name="width" value="0.025" units="cm"/>
      <inkml:brushProperty name="height" value="0.025" units="cm"/>
    </inkml:brush>
  </inkml:definitions>
  <inkml:trace contextRef="#ctx0" brushRef="#br0">51 12 17360,'0'0'10368,"-7"11"-8879,1-2-1229,1 0 0,0 1 0,0 0 0,1 0 0,0 0 0,1 0 0,0 0 0,1 1 0,-2 17 0,2-11-207,2 0 1,0 0-1,1 0 0,1 0 1,0 0-1,5 17 0,-7-34-47,0 0 0,0 0-1,0 0 1,1 0-1,-1-1 1,0 1-1,0 0 1,0 0 0,0 0-1,0 0 1,0-1-1,0 1 1,1 0 0,-1 0-1,0 0 1,0 0-1,0 0 1,0 0-1,1 0 1,-1-1 0,0 1-1,0 0 1,0 0-1,0 0 1,1 0-1,-1 0 1,0 0 0,0 0-1,0 0 1,1 0-1,-1 0 1,0 0 0,0 0-1,0 0 1,1 0-1,-1 0 1,0 0-1,0 0 1,0 0 0,0 0-1,1 1 1,-1-1-1,0 0 1,0 0-1,0 0 1,0 0 0,1 0-1,-1 0 1,0 0-1,0 1 1,0-1 0,0 0-1,0 0 1,0 0-1,1 1 1,3-19 258,-2-2-264,0 1 0,-1-1 0,-1 1 0,0-1 0,-8-37 0,8 57 0,0 0 0,0 0 0,0 0 0,0 0 0,0 0 0,0 1 0,0-1 0,0 0 0,0 0 0,0 0 0,0 0 0,0 0 0,0 0 0,0 0 0,0 0 0,0 0 0,0 0 0,0 0 0,0 1 0,0-1 0,0 0 0,0 0 0,0 0 0,0 0 0,0 0 0,-1 0 0,1 0 0,0 0 0,0 0 0,0 0 0,0 0 0,0 0 0,0 0 0,0 0 0,0 0 0,0 0 0,0 0 0,0 0 0,-1 0 0,1 0 0,0 0 0,0 0 0,0 0 0,0 0 0,0 0 0,0 0 0,0 0 0,0 0 0,0 0 0,0 0 0,-1 0 0,1 0 0,0 0 0,0 0 0,0 0 0,0 0 0,0-1 0,0 1 0,0 0 0,0 0 0,0 0 0,0 0 0,-3 15 0,3-13 0,-1 0 0,1-1 0,0 1 0,1 0 0,-1 0 0,0 0 0,0-1 0,1 1 0,-1 0 0,1 0 0,0-1 0,-1 1 0,1 0 0,0-1 0,0 1 0,0-1 0,0 1 0,0-1 0,0 1 0,3 1 0,0 0 0,-1-1 0,1 0 0,0 0 0,0-1 0,0 1 0,0-1 0,0 0 0,0 0 0,0 0 0,0 0 0,0-1 0,1 1 0,-1-1 0,0 0 0,0-1 0,6 0 0,-3-1 0,1 0 0,-1 0 0,0-1 0,0 0 0,0 0 0,0 0 0,-1-1 0,12-9 0,-11 8 0,0 0 0,-1 0 0,0-1 0,0 0 0,-1 0 0,0-1 0,0 0 0,0 0 0,-1 0 0,0 0 0,0-1 0,-1 1 0,0-1 0,0 0 0,-1 0 0,0 0 0,2-11 0,-5 19 0,1 0 0,0-1 0,0 1 0,0 0 0,-1 0 0,1 0 0,0-1 0,0 1 0,-1 0 0,1 0 0,0 0 0,-1 0 0,1 0 0,0 0 0,0-1 0,-1 1 0,1 0 0,0 0 0,-1 0 0,1 0 0,0 0 0,0 0 0,-1 0 0,1 0 0,0 0 0,-1 0 0,1 1 0,0-1 0,0 0 0,-1 0 0,1 0 0,0 0 0,-1 0 0,1 0 0,0 1 0,0-1 0,-1 0 0,1 0 0,0 0 0,0 1 0,0-1 0,-1 0 0,1 0 0,0 1 0,0-1 0,0 0 0,0 0 0,0 1 0,-1-1 0,1 0 0,0 0 0,0 1 0,0-1 0,-14 15 0,0 6 0,-20 44 0,31-59 0,1 0 0,-1 0 0,1 1 0,0-1 0,1 1 0,0 0 0,0-1 0,0 1 0,1 0 0,0 0 0,0 0 0,1 8 0,0-13 3,0-1-1,0 1 1,1-1-1,-1 0 1,0 1-1,0-1 1,1 0 0,-1 0-1,1 0 1,-1 0-1,1 0 1,0 0-1,-1 0 1,1 0 0,0-1-1,-1 1 1,1 0-1,0-1 1,0 0-1,0 1 1,-1-1 0,1 0-1,0 0 1,0 0-1,0 0 1,0 0 0,3-2-1,52-8-362,-5-13-5034,-21 2-4827,-10 2-4753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8.718"/>
    </inkml:context>
    <inkml:brush xml:id="br0">
      <inkml:brushProperty name="width" value="0.025" units="cm"/>
      <inkml:brushProperty name="height" value="0.025" units="cm"/>
    </inkml:brush>
  </inkml:definitions>
  <inkml:trace contextRef="#ctx0" brushRef="#br0">1 0 14125,'0'0'11371,"53"3"-20916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1.914"/>
    </inkml:context>
    <inkml:brush xml:id="br0">
      <inkml:brushProperty name="width" value="0.025" units="cm"/>
      <inkml:brushProperty name="height" value="0.025" units="cm"/>
    </inkml:brush>
  </inkml:definitions>
  <inkml:trace contextRef="#ctx0" brushRef="#br0">31 0 14958,'0'0'10447,"-1"9"-8947,-6 84 3284,-15 399-3706,23-585-1078,-2 42 0,6-56 0,-2 81 0,3-21 0,13-48 0,-16 82 0,0 1 0,2-1 0,0 1 0,0 0 0,1 0 0,0 1 0,1 0 0,15-19 0,-18 26 0,0 0 0,0 1 0,1-1 0,-1 1 0,1 0 0,0 0 0,0 1 0,0-1 0,0 1 0,1 0 0,-1 1 0,1-1 0,-1 1 0,1 0 0,-1 0 0,1 1 0,9 0 0,-14 0 0,-1 0 0,1 0 0,0 0 0,-1 0 0,1 0 0,-1 0 0,1 1 0,0-1 0,-1 0 0,1 1 0,-1-1 0,1 0 0,-1 1 0,1-1 0,-1 0 0,1 1 0,-1-1 0,0 1 0,1-1 0,-1 1 0,1-1 0,-1 1 0,0-1 0,0 1 0,1 0 0,-1-1 0,0 1 0,0-1 0,0 1 0,1 0 0,-1-1 0,0 1 0,0 0 0,0-1 0,0 1 0,0-1 0,0 1 0,-1 0 0,1-1 0,0 1 0,0 0 0,0-1 0,0 1 0,-1 0 0,-13 30 0,-5-10 0,0-1 0,-1 0 0,-25 17 0,15-12 0,74-43-6835,-3 1-1630,-4 0-407,3-4 1270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2.650"/>
    </inkml:context>
    <inkml:brush xml:id="br0">
      <inkml:brushProperty name="width" value="0.025" units="cm"/>
      <inkml:brushProperty name="height" value="0.025" units="cm"/>
    </inkml:brush>
  </inkml:definitions>
  <inkml:trace contextRef="#ctx0" brushRef="#br0">139 5 15663,'0'0'8258,"-9"3"-5172,1 0-2798,0 0 0,0 1 0,0 0 0,1 1 0,-1 0 0,1 0 0,0 0 0,1 1 0,0 0 0,0 0 0,0 1 0,0 0 0,1 0 0,0 0 0,1 1 0,-1-1 0,2 1 0,-1 0 0,-3 13 0,6-19-288,0-1 0,0 1 0,1-1 0,-1 1 0,1-1 0,0 1 0,-1-1 0,1 1 0,0-1 0,0 1 0,0-1 0,0 1 0,0 0 0,0-1 0,0 1 0,1-1 0,-1 1 0,0-1 0,1 1 0,0-1 0,-1 1 0,1-1 0,0 0 0,-1 1 0,1-1 0,0 0 0,0 1 0,0-1 0,0 0 0,1 0 0,-1 0 0,2 1 0,-1-1 0,0-1 0,1 0 0,-1 1 0,0-1 0,1 0 0,-1-1 0,0 1 0,1 0 0,-1-1 0,0 1 0,1-1 0,-1 0 0,0 1 0,0-1 0,0 0 0,0-1 0,0 1 0,0 0 0,0 0 0,0-1 0,0 1 0,1-3 0,37-33 0,-30 26 0,0 0 0,1 2 0,0-1 0,1 1 0,0 1 0,0 0 0,24-11 0,-35 18 0,0 1 0,0-1 0,0 1 0,0 0 0,1-1 0,-1 1 0,0 0 0,0 0 0,0 0 0,0 0 0,0 0 0,0 0 0,0 0 0,0 0 0,0 1 0,0-1 0,0 0 0,0 1 0,0-1 0,0 0 0,0 1 0,0-1 0,0 1 0,0 0 0,0-1 0,0 1 0,-1 0 0,1-1 0,0 1 0,0 0 0,-1 0 0,1 0 0,-1 0 0,1 0 0,-1 0 0,1 0 0,-1 0 0,1 0 0,-1 0 0,0 0 0,1 0 0,-1 0 0,0 0 0,0 1 0,1 9 0,0-1 0,0 1 0,-3 21 0,1 1 0,1-33 0,0 0 0,0 1 0,0-1 0,1 1 0,-1-1 0,0 1 0,0-1 0,0 1 0,0-1 0,0 1 0,0-1 0,1 0 0,-1 1 0,0-1 0,0 1 0,1-1 0,-1 0 0,0 1 0,1-1 0,-1 0 0,0 1 0,1-1 0,-1 0 0,0 0 0,1 1 0,-1-1 0,1 0 0,-1 0 0,1 0 0,-1 0 0,0 1 0,1-1 0,0 0 0,19-6 0,18-22 0,-35 25 0,7-5-45,1-3-286,1 1 1,0 1 0,0 0 0,1 1 0,0 0 0,0 1-1,0 0 1,1 1 0,24-6 0,-38 11 305,1 1 0,0 0 0,-1 0 0,1 0 0,0 0 0,-1 0 0,1 1 0,-1-1 0,1 0 0,0 0 0,-1 0 0,1 0 0,0 1 0,-1-1 0,1 0 0,-1 1 0,1-1 0,-1 0 0,1 1 0,-1-1 0,1 0 0,-1 1 0,1-1 0,-1 1 0,0-1 0,1 1 0,-1 0 0,0-1 0,1 1 0,-1-1 0,1 2 0,5 24-609,-6-23 549,0 0 0,0-1 1,1 1-1,-1-1 1,1 1-1,0 0 0,0-1 1,0 0-1,0 1 1,3 3-1,9-3-544,10-16-189,12-23 803,13-10-1736,-46 43 1352,1 1-1,0 0 1,1 0 0,-1 0-1,0 0 1,1 0 0,-1 1 0,1 0-1,-1-1 1,1 1 0,0 1-1,0-1 1,4 0 0,-7 3 508,0-1 0,0 1 0,-1 0 0,1 0 0,0 0 0,-1 0 1,1 0-1,-1 0 0,0 0 0,0 0 0,0-1 0,0 1 0,0 0 0,0 0 0,0 0 0,-1 4 0,0-3 210,-5 54 2161,3-43-1733,1 0 0,1 1 0,1 26 0,1-36-697,0 0 0,0 1 0,0-1 0,1 0 0,-1 1 1,1-1-1,1 0 0,-1 0 0,1-1 0,0 1 0,0-1 0,0 1 0,0-1 0,5 4 0,4 4-161,-1-1-1,-1 2 1,0 0 0,0 0-1,-1 0 1,-1 1 0,0 1-1,-1-1 1,7 22 0,-11-24 650,-1 0 1,0 0 0,0 0 0,0 20-1,-2-31-481,0 1-1,0-1 0,0 1 1,0 0-1,0-1 0,0 1 0,-1 0 1,1-1-1,0 1 0,-1-1 1,1 1-1,-1-1 0,0 1 1,0-1-1,1 1 0,-1-1 1,0 0-1,0 1 0,0-1 0,0 0 1,0 0-1,-1 0 0,1 0 1,0 0-1,-1 0 0,1 0 1,0 0-1,-1 0 0,1-1 0,-1 1 1,1 0-1,-1-1 0,0 1 1,1-1-1,-1 0 0,1 0 1,-1 1-1,0-1 0,1 0 0,-1-1 1,0 1-1,1 0 0,-1 0 1,1-1-1,-1 1 0,-1-1 1,-2 0 65,0-1 0,0 1-1,1-1 1,-1 0 0,1 0 0,-1 0 0,1-1 0,0 0 0,0 0 0,0 0 0,0 0 0,0 0 0,1-1 0,-5-5 0,4 2-123,0 1 0,1-1 0,0 0 0,0 0 0,0 0 0,1 0 0,0 0 0,1 0 0,-1-1 0,1 1 0,1 0 0,0-1 0,0 1 0,0-1 0,1 1 0,3-15 0,-2 14 0,1-1 0,1 1 0,0 0 0,0 0 0,0 0 0,1 1 0,0-1 0,0 1 0,1 1 0,0-1 0,0 1 0,1 0 0,14-10 0,87-58-3219,-72 43-3652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4.443"/>
    </inkml:context>
    <inkml:brush xml:id="br0">
      <inkml:brushProperty name="width" value="0.025" units="cm"/>
      <inkml:brushProperty name="height" value="0.025" units="cm"/>
    </inkml:brush>
  </inkml:definitions>
  <inkml:trace contextRef="#ctx0" brushRef="#br0">144 112 5605,'-6'-24'14620,"-10"8"-7064,-10 11-4033,24 5-3476,0 1 0,-1-1-1,1 0 1,0 1 0,0 0 0,0-1 0,0 1 0,0 0 0,0 0 0,0 1 0,0-1-1,0 0 1,0 0 0,0 1 0,1 0 0,-1-1 0,-1 3 0,-5 7-27,1 1 0,0 0 0,1 0 0,0 1 0,1 0 0,1 0 0,0 0 0,1 1 0,0-1 0,1 1 0,0 0 0,1 0 0,1-1 0,0 1 0,3 17 0,-3-29-17,0-1 1,1 1-1,-1 0 1,1 0-1,-1-1 0,1 1 1,0-1-1,0 1 0,0-1 1,0 1-1,0-1 1,0 1-1,0-1 0,0 0 1,1 1-1,-1-1 1,0 0-1,1 0 0,-1 0 1,1 0-1,2 1 0,0-1-28,0 0-1,0 0 1,0 0-1,0 0 1,0-1-1,0 1 1,0-1-1,0 0 0,5-1 1,3-1-189,-1 0-1,0 0 1,0-1 0,-1-1-1,1 0 1,11-6-1,48-34-1299,-52 31-1001,-1-1 1,0-1 0,24-28-1,-32 32 1428,0-1-1,-1 0 0,0 0 1,-1-1-1,-1 1 0,8-23 0,-10 25 1560,-1-1-1,-1 0 1,0 0 0,-1 0-1,1-16 1,-2 27-360,0-1 0,0 1 0,0 0 0,0 0 0,0 0 0,0 0 1,0 0-1,0-1 0,0 1 0,0 0 0,0 0 0,0 0 0,0 0 1,0-1-1,0 1 0,0 0 0,0 0 0,0 0 0,0 0 0,0 0 0,0-1 1,0 1-1,0 0 0,0 0 0,0 0 0,0 0 0,-1 0 0,1-1 1,0 1-1,0 0 0,0 0 0,0 0 0,0 0 0,0 0 0,-1 0 0,1 0 1,0 0-1,0 0 0,0 0 0,0-1 0,0 1 0,-1 0 0,1 0 1,0 0-1,0 0 0,0 0 0,0 0 0,-1 0 0,1 0 0,0 0 0,0 0 1,0 0-1,0 0 0,0 1 0,-1-1 0,1 0 0,0 0 0,0 0 1,0 0-1,-12 11 2218,-8 16-829,13-14-980,1 0 1,1 1-1,0-1 1,0 1-1,1 0 0,1 0 1,1 0-1,-2 21 0,4-34-509,0-1 1,0 1-1,0-1 0,0 0 0,0 1 0,0-1 0,0 1 0,0-1 0,0 1 0,0-1 0,0 0 0,0 1 0,1-1 0,-1 0 0,0 1 0,0-1 0,1 0 0,-1 1 0,0-1 0,0 0 0,1 1 0,-1-1 1,0 0-1,1 0 0,-1 1 0,0-1 0,1 0 0,-1 0 0,0 0 0,1 1 0,-1-1 0,1 0 0,-1 0 0,0 0 0,1 0 0,-1 0 0,1 0 0,20-6 234,15-19 65,73-102-7,-94 118-458,-9 20-37,-5 32-19,-1-32 279,-4 61 505,-17 101-1,10-101-20,-3 103 0,17-112-553,-1-45 0,-1 1 0,-1-1 0,-3 31 0,3-48 0,0 1 0,-1 0 0,1 0 0,-1-1 0,0 1 0,1-1 0,-1 1 0,0 0 0,0-1 0,0 0 0,0 1 0,0-1 0,0 1 0,0-1 0,0 0 0,-1 0 0,1 0 0,-1 0 0,1 0 0,0 0 0,-1 0 0,-2 1 0,0-1 0,1 0 0,-1 0 0,0 0 0,0-1 0,0 1 0,0-1 0,0 0 0,-1 0 0,-5-1 0,2 0 0,0-1 0,0 0 0,0 0 0,0 0 0,1-1 0,-1 0 0,1-1 0,-1 0 0,-8-6 0,10 5 0,0-1 0,0 1 0,1-2 0,-1 1 0,1 0 0,1-1 0,-1 0 0,1 0 0,1-1 0,-1 1 0,1-1 0,0 0 0,1 1 0,0-1 0,0-1 0,0 1 0,1 0 0,1 0 0,-1 0 0,1-1 0,1 1 0,0 0 0,0 0 0,0 0 0,1 0 0,5-14 0,0 3 0,1 1 0,0 0 0,2 0 0,0 1 0,1 1 0,0-1 0,2 2 0,0 0 0,0 0 0,18-13 0,2 1-913,44-26-1,-1 5-4146,-69 44 4377,60-38-12182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5.296"/>
    </inkml:context>
    <inkml:brush xml:id="br0">
      <inkml:brushProperty name="width" value="0.025" units="cm"/>
      <inkml:brushProperty name="height" value="0.025" units="cm"/>
    </inkml:brush>
  </inkml:definitions>
  <inkml:trace contextRef="#ctx0" brushRef="#br0">101 343 7527,'0'0'10196,"-3"-9"-6752,-11-26-706,13 34-2626,1 0 0,-1 1 0,1-1 0,-1 0 0,0 0 0,1 0-1,-1 1 1,0-1 0,0 0 0,1 1 0,-1-1 0,0 1 0,0-1 0,0 1-1,0-1 1,0 1 0,0-1 0,0 1 0,0 0 0,0 0 0,0-1 0,0 1-1,0 0 1,0 0 0,0 0 0,0 0 0,0 0 0,0 1 0,0-1-1,0 0 1,0 0 0,0 0 0,0 1 0,-1 0 0,-23 17 1102,21-12-1137,0 0 0,1 0-1,0 0 1,1 0 0,-1 1-1,1-1 1,1 1 0,-1 0-1,1-1 1,0 1 0,0 0-1,1 0 1,1 12-1,-1-19-62,0 1-1,-1 0 0,1-1 0,0 1 1,0 0-1,0-1 0,1 1 0,-1-1 0,0 1 1,0 0-1,0-1 0,0 1 0,0 0 0,1-1 1,-1 1-1,0-1 0,1 1 0,-1-1 1,0 1-1,1-1 0,-1 1 0,1-1 0,-1 1 1,0-1-1,1 1 0,-1-1 0,1 0 0,0 1 1,-1-1-1,1 0 0,-1 1 0,1-1 1,1 0-1,22-6 813,22-28 429,-28 14-1237,-1 0 0,-1 0 1,-1-2-1,-1 0 0,0 0 1,17-45-1,-32 147-942,1-77 939,0-1 0,0 0 0,0 1 0,0-1 0,0 0 0,1 0-1,-1 0 1,1 1 0,-1-1 0,1 0 0,0 0 0,0 0 0,0 0-1,0 0 1,0 0 0,0 0 0,1 0 0,-1 0 0,0-1 0,1 1-1,0-1 1,-1 1 0,1-1 0,3 3 0,-2-3 13,0 0 1,1-1 0,-1 1-1,0-1 1,0 1-1,1-1 1,-1 0 0,0 0-1,1 0 1,-1-1-1,0 1 1,1-1 0,-1 0-1,0 0 1,0 0-1,0 0 1,5-3 0,4-3-25,0 0 0,-1 0 0,0-1 1,0-1-1,-1 0 0,0 0 0,0-1 1,-1-1-1,-1 1 0,14-21 0,-7 5-6,0-1 0,-1 0-1,18-53 1,-27 62 2,4-6 0,-10 49 0,-22 138 0,10-84 0,-5 134 0,18-212 0,-1 13 0,1 1 0,1-1 0,0 0 0,1 1 0,0-1 0,9 26 0,-32-48 0,12 0 0,0-1 0,0 0 0,1 0 0,0 0 0,0-1 0,1-1 0,0 1 0,1-1 0,0 0 0,1 0 0,0-1 0,-4-16 0,8 23 0,0-1 0,0 0 0,0 1 0,1-1 0,-1 0 0,1 0 0,1 1 0,-1-1 0,1 0 0,0 0 0,0 1 0,1-1 0,-1 1 0,1-1 0,1 1 0,-1 0 0,1 0 0,0 0 0,0 0 0,0 0 0,1 0 0,0 1 0,-1 0 0,2 0 0,-1 0 0,0 0 0,1 0 0,8-4 0,5-2-790,1 1 1,0 1-1,35-11 0,-23 9-1870,30-12-6703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5.904"/>
    </inkml:context>
    <inkml:brush xml:id="br0">
      <inkml:brushProperty name="width" value="0.025" units="cm"/>
      <inkml:brushProperty name="height" value="0.025" units="cm"/>
    </inkml:brush>
  </inkml:definitions>
  <inkml:trace contextRef="#ctx0" brushRef="#br0">8 1 9737,'0'0'19224,"-1"12"-18482,-1 5-432,-1 10 315,2 0-1,0 0 0,5 35 1,-4-61-620,0 1 0,1 0 0,-1-1 0,1 1 0,0-1 0,0 1 0,-1-1 0,1 1 0,0-1 1,0 0-1,0 1 0,0-1 0,1 0 0,-1 0 0,0 0 0,0 0 0,1 0 0,-1 0 0,1 0 0,-1 0 0,1-1 0,-1 1 1,1 0-1,-1-1 0,1 1 0,0-1 0,-1 0 0,1 0 0,0 1 0,-1-1 0,1 0 0,0 0 0,-1-1 0,1 1 0,0 0 1,-1 0-1,1-1 0,-1 1 0,1-1 0,2-1 0,6-1 3,0-1 0,0 0 0,0 0 0,-1-1 0,10-6 0,20-18-8,-30 21 0,0 0 0,1 1 0,0 1 0,0-1 0,0 1 0,1 1 0,0 0 0,0 1 0,0 0 0,13-3 0,-22 7 0,0 0 0,0 0 0,0 0 0,0 0 0,-1 1 0,1-1 0,0 0 0,0 1 0,0 0 0,-1-1 0,1 1 0,0 0 0,-1 0 0,1 0 0,-1 0 0,1 0 0,-1 0 0,0 1 0,1-1 0,-1 0 0,0 1 0,0-1 0,0 1 0,0-1 0,0 1 0,0-1 0,0 1 0,0 0 0,-1-1 0,1 1 0,-1 0 0,1 0 0,-1 2 0,3 11 0,0 0 0,-2 1 0,1 20 0,0 5 0,-2-40 0,1-1 0,-1 1 0,0-1 0,0 1 0,0-1 0,0 0 0,1 1 0,-1-1 0,0 1 0,0-1 0,1 0 0,-1 1 0,0-1 0,1 0 0,-1 1 0,0-1 0,1 0 0,-1 1 0,0-1 0,1 0 0,-1 0 0,1 1 0,-1-1 0,1 0 0,-1 0 0,0 0 0,1 0 0,-1 0 0,1 0 0,-1 0 0,1 0 0,-1 0 0,1 0 0,-1 0 0,1 0 0,-1 0 0,0 0 0,1 0 0,-1 0 0,1 0 0,-1 0 0,1-1 0,-1 1 0,0 0 0,1 0 0,-1-1 0,1 1 0,-1 0 0,0 0 0,1-1 0,-1 1 0,0-1 0,1 1 0,-1-1 0,20-18 0,76-75-6935,-59 61 2302,-29 24-5644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6.234"/>
    </inkml:context>
    <inkml:brush xml:id="br0">
      <inkml:brushProperty name="width" value="0.025" units="cm"/>
      <inkml:brushProperty name="height" value="0.025" units="cm"/>
    </inkml:brush>
  </inkml:definitions>
  <inkml:trace contextRef="#ctx0" brushRef="#br0">1 1 18738,'0'0'9993,"7"63"-9961,2-28 32,-3 2-64,2 3 32,-4-6-1185,1-7-1665,5-11-1442,2-16-257,3-1-2529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7.003"/>
    </inkml:context>
    <inkml:brush xml:id="br0">
      <inkml:brushProperty name="width" value="0.025" units="cm"/>
      <inkml:brushProperty name="height" value="0.025" units="cm"/>
    </inkml:brush>
  </inkml:definitions>
  <inkml:trace contextRef="#ctx0" brushRef="#br0">73 0 6502,'0'0'17718,"-5"11"-16485,-6 26-594,1-1-1,1 2 0,2-1 0,2 1 1,1 0-1,2 0 0,2 0 0,6 56 1,-5-85-419,-1-2-70,1 0-1,0 0 1,0 1 0,0-1 0,1 0 0,0-1 0,0 1 0,5 8 0,-5-60-150,-4 27 0,0-1 0,-1 2 0,-1-1 0,-1 0 0,0 1 0,-1 0 0,-12-24 0,20 45 0,1 1 0,0-1 0,0 0 0,0 0 0,1-1 0,0 1 0,-1-1 0,1 1 0,0-1 0,1 0 0,-1-1 0,0 1 0,1-1 0,5 3 0,0-1 0,0-1 0,1 1 0,-1-2 0,1 1 0,-1-2 0,1 1 0,14-1 0,-18-1 0,0 0 0,-1-1 0,1 1 0,0-2 0,0 1 0,0-1 0,-1 0 0,1 0 0,-1 0 0,0-1 0,11-6 0,-14 6 0,1 1 0,-1-1 0,0 0 0,-1 0 0,1 0 0,0 0 0,-1 0 0,0-1 0,0 1 0,0-1 0,0 1 0,0-1 0,-1 0 0,1 0 0,-1 0 0,0 0 0,-1 0 0,1 0 0,0 0 0,-1 0 0,0-4 0,0 7 0,0 1 0,0 0 0,0 0 0,0-1 0,0 1 0,0 0 0,0-1 0,0 1 0,0 0 0,0 0 0,0-1 0,0 1 0,0 0 0,0-1 0,0 1 0,0 0 0,0 0 0,0-1 0,0 1 0,0 0 0,-1 0 0,1-1 0,0 1 0,0 0 0,0 0 0,-1-1 0,1 1 0,0 0 0,0 0 0,0 0 0,-1-1 0,1 1 0,0 0 0,0 0 0,-1 0 0,1 0 0,0 0 0,0 0 0,-1 0 0,1-1 0,0 1 0,-1 0 0,1 0 0,-1 0 0,-13 10 0,-11 18 0,-8 37 0,30-59 0,1-1 0,0 1 0,1 0 0,-1-1 0,1 1 0,0 0 0,1 0 0,-1 0 0,1 0 0,1 7 0,0-11 0,-1-1 0,1 0 0,0 0 0,0 0 0,-1 0 0,1 0 0,0 0 0,0 0 0,0 0 0,0 0 0,0-1 0,0 1 0,0 0 0,0 0 0,1-1 0,-1 1 0,0-1 0,0 1 0,1-1 0,-1 0 0,0 1 0,0-1 0,1 0 0,-1 0 0,3 0 0,40 1 0,-34-1 0,219 0 0,-229 0 0,1-1 0,-1 1 0,0 0 0,1-1 0,-1 1 0,0 0 0,0-1 0,1 1 0,-1-1 0,0 1 0,0 0 0,0-1 0,1 1 0,-1-1 0,0 1 0,0-1 0,0 1 0,0-1 0,0 1 0,0-1 0,0 1 0,0-1 0,0 1 0,0-1 0,0 1 0,0-1 0,0 1 0,-1 0 0,1-1 0,0 1 0,0-1 0,0 1 0,-1-1 0,1 1 0,0 0 0,0-1 0,-1 1 0,1 0 0,0-1 0,-1 1 0,0-1 0,-10-18 0,-4 1 0,0 0 0,-34-29 0,57 52 0,1-1 0,-1 0 0,1 0 0,0-1 0,0 0 0,0-1 0,0 0 0,1 0 0,16 0 0,1 0 0,0-1 0,42-5 0,-64 3 0,1 0 0,-1 0 0,0 0 0,0-1 0,0 0 0,0 0 0,0 0 0,0 0 0,0-1 0,0 0 0,-1 0 0,0 0 0,0-1 0,0 1 0,0-1 0,0 0 0,0 0 0,-1-1 0,0 1 0,0-1 0,0 1 0,-1-1 0,1 0 0,-1 0 0,0 0 0,-1 0 0,1 0 0,-1-1 0,1-7 0,-2 12 0,0 1 0,0 0 0,0-1 0,0 1 0,0-1 0,-1 1 0,1 0 0,0-1 0,0 1 0,0 0 0,0-1 0,-1 1 0,1 0 0,0-1 0,0 1 0,0 0 0,-1-1 0,1 1 0,0 0 0,-1-1 0,1 1 0,0 0 0,-1 0 0,1 0 0,0-1 0,-1 1 0,1 0 0,-1 0 0,1 0 0,0 0 0,-1 0 0,1 0 0,-1 0 0,1-1 0,0 1 0,-1 0 0,1 0 0,-1 1 0,1-1 0,0 0 0,-1 0 0,1 0 0,-1 0 0,1 0 0,0 0 0,-1 0 0,1 1 0,0-1 0,-1 0 0,1 0 0,0 1 0,-1-1 0,1 0 0,0 0 0,-1 1 0,1-1 0,0 0 0,0 1 0,0-1 0,-1 1 0,-22 18 0,15-10 0,-1 0 0,1 1 0,1 0 0,0 0 0,0 1 0,1 0 0,0 0 0,1 1 0,1-1 0,-1 1 0,2 0 0,0 0 0,-3 25 0,5-36-22,1 0-1,0 1 1,0-1-1,1 0 1,-1 0-1,0 0 1,0 0 0,0 1-1,1-1 1,-1 0-1,1 0 1,-1 0 0,1 0-1,-1 0 1,1 0-1,0 0 1,-1 0-1,1 0 1,0 0 0,0 0-1,0-1 1,-1 1-1,1 0 1,0 0-1,0-1 1,0 1 0,0-1-1,2 2 1,1-2-138,-1 1-1,0 0 1,1-1 0,-1 0 0,0 0 0,1 0 0,-1 0 0,1 0 0,-1-1 0,4-1-1,4 0-792,0-2 0,-1 1 0,1-2 0,-1 1 0,15-10 0,12-15-7962,2-3-6775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7.377"/>
    </inkml:context>
    <inkml:brush xml:id="br0">
      <inkml:brushProperty name="width" value="0.025" units="cm"/>
      <inkml:brushProperty name="height" value="0.025" units="cm"/>
    </inkml:brush>
  </inkml:definitions>
  <inkml:trace contextRef="#ctx0" brushRef="#br0">72 1 17392,'0'0'9012,"-9"4"-6957,5-2-1932,0-1-24,1 0-1,0 1 1,-1-1 0,1 1-1,0-1 1,0 1 0,0 0-1,0 0 1,1 0 0,-1 1-1,0-1 1,1 1-1,0-1 1,0 1 0,-1 0-1,2 0 1,-1 0 0,0 0-1,0 0 1,1 1 0,0-1-1,0 0 1,0 1-1,-1 3 1,3-7-136,-1 1 0,0-1 0,1 1 1,-1-1-1,1 1 0,-1-1 0,1 1 0,-1-1 0,1 1 1,-1-1-1,1 0 0,-1 1 0,1-1 0,0 0 0,-1 0 0,1 1 1,0-1-1,-1 0 0,1 0 0,0 0 0,-1 0 0,1 0 1,0 0-1,-1 0 0,1 0 0,1 0 0,25 0-188,-20 0 191,7-1 18,-1 0-1,1 2 1,-1 0 0,1 0 0,-1 1 0,0 1 0,0 0 0,0 0 0,0 2 0,21 9 0,-33-13 38,0 0 0,1-1 0,-1 1 1,0 0-1,0 0 0,0 0 0,0 0 0,-1-1 0,1 1 0,0 0 0,0 1 0,0-1 0,-1 0 0,1 0 0,-1 0 0,1 0 0,-1 0 0,1 1 0,-1-1 0,0 0 0,1 0 0,-1 1 0,0-1 0,0 0 1,0 3-1,-1-2 60,1 0 1,-1 1-1,0-1 1,0 0 0,0 0-1,-1 0 1,1 0-1,0 0 1,-1 0-1,1 0 1,-1 0 0,-3 2-1,-5 5 294,0-1 0,-1 0-1,-20 10 1,23-14-376,0 0 0,0 0 0,0-1 0,0 0 0,0 0 0,-1-1 0,1 0 0,-1-1 0,-15 2 0,23-4-121,1 1 0,-1 0 0,1-1 1,0 1-1,-1-1 0,1 1 0,0-1 0,-1 1 0,1-1 1,0 1-1,0-1 0,-1 1 0,1-1 0,0 1 0,0-1 0,0 1 1,0-1-1,0 0 0,0 1 0,0-1 0,0 1 0,0-1 0,0 1 1,0-1-1,0 0 0,0 1 0,0-1 0,0 1 0,1-1 1,-1 1-1,0-1 0,0 1 0,1-1 0,-1 1 0,0-1 0,1 1 1,-1-1-1,0 1 0,1-1 0,12-23-8797,6 0-424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7.722"/>
    </inkml:context>
    <inkml:brush xml:id="br0">
      <inkml:brushProperty name="width" value="0.025" units="cm"/>
      <inkml:brushProperty name="height" value="0.025" units="cm"/>
    </inkml:brush>
  </inkml:definitions>
  <inkml:trace contextRef="#ctx0" brushRef="#br0">127 1 21460,'0'0'10645,"-2"11"-10170,-6 46-424,2 0 0,2 60 1,5-83-47,1 1 1,2-1-1,1 0 1,1 0-1,12 33 1,-16-61 5,-2-4-22,1 0 0,-1 0 0,1 0 0,-1 0 0,1 0 0,0-1 0,0 1 0,-1 0 0,1-1 0,0 1 0,1 0 0,-1-1 0,0 1 0,0-1 0,1 0 0,-1 1 0,1-1 0,1 1 0,-2-4-308,-1 0-1,1 0 0,-1 0 0,1 0 0,-1 0 0,0 0 0,0-1 0,0 1 0,0 0 0,0 0 0,0 0 0,-1 0 0,0-3 1,-2-6-136,-1 0 0,0 1 0,-1 0-1,0 0 1,0 0 0,-8-8 0,-45-57 1134,26 36 909,24 30-881,6 6-338,-1 1-1,0-1 1,1 1-1,0-1 1,-1 0 0,1 0-1,0 0 1,1 0 0,-1 0-1,0-1 1,1 1-1,-2-7 1,6 9-360,0 0-1,0 0 1,0 0-1,0 0 1,0 1 0,0 0-1,0-1 1,0 1 0,0 0-1,0 0 1,5 2 0,0-2-17,111-3-4145,-72-3-2264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8.949"/>
    </inkml:context>
    <inkml:brush xml:id="br0">
      <inkml:brushProperty name="width" value="0.025" units="cm"/>
      <inkml:brushProperty name="height" value="0.025" units="cm"/>
    </inkml:brush>
  </inkml:definitions>
  <inkml:trace contextRef="#ctx0" brushRef="#br0">19 194 10730,'0'0'16784,"1"8"-15060,1 16-1283,-2 0 0,-1-1 0,0 1-1,-7 28 1,3-20 1,2 0-1,1 42 1,1-74-442,1 1 0,0-1 0,0 1 0,0-1 0,0 1 0,0-1 0,0 1 0,0-1 0,0 1 0,0-1 0,0 1 0,0-1 0,0 1 0,0-1 0,1 1 0,-1-1 0,0 1 0,0-1 0,0 1 0,1-1 0,-1 0 0,0 1 0,1-1 0,-1 1 0,0-1 0,1 0 0,-1 1 0,0-1 0,1 0 0,-1 0 0,1 1 0,-1-1 0,0 0 0,1 0 0,-1 0 0,1 1 0,-1-1 0,1 0 0,-1 0 0,1 0 0,-1 0 0,1 0 0,-1 0 0,1 0 0,-1 0 0,1 0 0,-1 0 0,1 0 0,-1 0 0,1 0 0,-1-1 0,1 1 0,-1 0 0,0 0 0,1 0 0,-1-1 0,1 1 0,-1 0 0,1-1 0,-1 1 0,1-1 0,1-1 0,1 0 0,-1 0 0,0 0 0,0 0 0,1 0 0,-2-1 0,1 1 0,0-1 0,1-3 0,4-20 0,-2-1 0,0 0 0,-2 0 0,-1-34 0,-2 61 0,0 6-503,0 0-1,1 0 1,0 0-1,0 0 1,0-1-1,0 1 1,1 0-1,0-1 1,0 1-1,1-1 1,0 1-1,0-1 1,0 0-1,0 0 1,8 8-1,-8-10 151,0-1 0,1 1 0,-1-1 0,1 1 1,-1-1-1,1-1 0,0 1 0,-1 0 0,1-1 0,0 0 0,0 0 0,0 0 0,0 0 0,0-1 0,0 1 0,0-1 0,1 0 0,-1 0 0,0-1 0,0 1 0,0-1 0,0 0 0,0 0 0,6-2 0,-3-1 236,0 1 0,0-1 0,-1 0 0,1-1 0,-1 0 0,0 0 0,0 0 0,-1-1 1,0 1-1,0-1 0,0-1 0,0 1 0,5-12 0,-6 12 760,-1-1 1,0 1 0,0-1-1,-1 1 1,0-1 0,0 0-1,-1 0 1,1 0 0,-1-8-1,-1 15-583,0-1 0,0 1 0,0 0 0,0 0 0,1 0-1,-1-1 1,0 1 0,0 0 0,0 0 0,0 0 0,0-1 0,0 1 0,0 0-1,0 0 1,0 0 0,0-1 0,0 1 0,-1 0 0,1 0 0,0 0 0,0-1-1,0 1 1,0 0 0,0 0 0,0 0 0,0 0 0,0-1 0,-1 1 0,1 0-1,0 0 1,0 0 0,0 0 0,0 0 0,-1-1 0,1 1 0,0 0 0,0 0-1,0 0 1,0 0 0,-1 0 0,1 0 0,0 0 0,0 0 0,0 0 0,-1 0-1,1 0 1,0 0 0,0 0 0,0 0 0,-1 0 0,1 0 0,0 0 0,-12 10 1244,-9 18-230,15-16-736,0 0 1,1 0-1,1 0 0,-1 0 0,2 1 1,0 0-1,0-1 0,2 1 0,-1 0 1,2 22-1,0-33-318,0-1 1,0 0-1,1 1 0,-1-1 0,1 0 1,-1 1-1,1-1 0,-1 0 1,1 0-1,0 1 0,0-1 0,0 0 1,-1 0-1,1 0 0,0 0 1,0 0-1,0 0 0,1 0 0,-1-1 1,0 1-1,0 0 0,0-1 1,1 1-1,-1-1 0,0 1 1,1-1-1,-1 1 0,0-1 0,1 0 1,-1 0-1,0 1 0,1-1 1,-1 0-1,1-1 0,-1 1 0,0 0 1,1 0-1,-1 0 0,0-1 1,1 1-1,-1-1 0,0 1 0,3-2 1,3 0 55,0-1 0,0 0 0,0 0 0,0 0 0,0-1 0,9-8 0,7-9-158,-1-2-1,-1 0 0,33-50 0,-33 45-541,-21 27 603,0 1 1,0 0 0,0 0-1,0 0 1,0 0 0,0 0-1,0 0 1,0-1 0,0 1-1,0 0 1,0 0-1,0 0 1,1 0 0,-1 0-1,0 0 1,0 0 0,0-1-1,0 1 1,0 0 0,0 0-1,0 0 1,1 0-1,-1 0 1,0 0 0,0 0-1,0 0 1,0 0 0,0 0-1,1 0 1,-1 0 0,0 0-1,0 0 1,0 0 0,0 0-1,0 0 1,1 0-1,-1 0 1,0 0 0,0 0-1,0 0 1,0 0 0,0 0-1,0 0 1,1 0 0,-1 0-1,0 0 1,0 0-1,0 1 1,0-1 0,0 0-1,0 0 1,0 0 0,1 0-1,-1 0 1,0 0 0,0 1-1,3 13-506,-1 35 475,-1-20 3,-1-28 53,0 0-1,0 1 1,0-1-1,0 0 1,1 0-1,-1 0 1,0 1-1,1-1 1,-1 0-1,1 0 1,-1 0-1,1 0 1,0 0-1,-1 0 1,1 0-1,0 0 1,0 0-1,0 0 1,0 0-1,-1-1 1,1 1-1,0 0 0,0-1 1,1 1-1,-1 0 1,0-1-1,0 0 1,0 1-1,0-1 1,0 1-1,1-1 1,-1 0-1,0 0 1,0 0-1,0 0 1,1 0-1,-1 0 1,0 0-1,0 0 1,0 0-1,1-1 1,1 0-1,1 0 70,0 0 1,0-1-1,0 1 0,0-1 0,0 0 1,0 0-1,0-1 0,-1 1 0,1-1 1,6-6-1,0-3 85,0-1-1,-1-1 1,-1 0 0,0 0-1,0-1 1,-2 0 0,0 0-1,0 0 1,5-32 0,-4 7 366,-2 0 0,-1-73 1,-22 205-1113,9-17 893,-1 138-1,10-212-304,0 0 0,0 0 0,0 0 0,0 0 0,0 0 0,0 0 0,0 0 0,0 0 0,0 0 0,1 0 0,-1 0 0,0 0 0,1 0 0,-1 0 0,1 0 0,-1-1 0,1 1 0,-1 0 0,1 0 0,-1 0 0,1-1 0,0 1 0,0 0 0,-1-1 0,1 1 0,0 0 0,0-1 0,0 1 0,0-1 0,0 1 0,-1-1 0,1 0 0,0 1 0,0-1 0,0 0 0,0 0 0,0 0 0,0 0 0,0 0 0,0 0 0,0 0 0,0 0 0,0 0 0,0 0 0,2-1 0,0 0 0,0 0 0,1 0 0,-1 0 0,0-1 0,0 1 0,0-1 0,0 0 0,0 0 0,0 0 0,-1 0 0,1-1 0,2-2 0,2-6 0,-1-1 0,0 0 0,0 0 0,-2 0 0,1-1 0,-1 1 0,-1-1 0,0 0 0,-1 0 0,0-17 0,-2 37 0,0 0 0,1-1 0,-1 1 0,1-1 0,1 1 0,-1-1 0,1 1 0,0-1 0,0 0 0,1 0 0,4 7 0,-5-10 0,0 0 0,1 1 0,0-2 0,0 1 0,0 0 0,0 0 0,0-1 0,0 0 0,1 0 0,-1 0 0,1 0 0,0 0 0,-1-1 0,1 1 0,0-1 0,0 0 0,0 0 0,0-1 0,7 1 0,-3-1 0,-1 0 0,1 0 0,-1-1 0,1 0 0,-1 0 0,0-1 0,0 0 0,0 0 0,0-1 0,0 0 0,0 0 0,-1-1 0,1 1 0,8-8 0,-11 8 0,1-1 0,-1 1 0,0-1 0,0-1 0,0 1 0,-1 0 0,1-1 0,-1 0 0,0 0 0,0 0 0,-1 0 0,1 0 0,-1-1 0,-1 1 0,1-1 0,-1 1 0,0-1 0,0 1 0,0-8 0,-1 12 0,1 0 0,-1 0 0,0 0 0,0 0 0,0 0 0,0 0 0,-1 0 0,1 0 0,0 0 0,0 0 0,-1 0 0,1 0 0,0 0 0,-1 0 0,1 0 0,-1 0 0,0 0 0,1 0 0,-1 0 0,0 0 0,1 0 0,-1 1 0,0-1 0,0 0 0,0 1 0,1-1 0,-1 0 0,0 1 0,0-1 0,0 1 0,0-1 0,0 1 0,0 0 0,0 0 0,0-1 0,-1 1 0,1 0 0,0 0 0,0 0 0,0 0 0,0 0 0,0 0 0,0 0 0,0 0 0,-2 1 0,-1 0 0,0 0 0,-1 1 0,1-1 0,0 1 0,1 0 0,-1 0 0,0 0 0,0 0 0,1 1 0,-6 4 0,0 3 0,0-1 0,1 2 0,0-1 0,1 1 0,0 0 0,0 0 0,1 1 0,1 0 0,0 0 0,1 1 0,0-1 0,1 1 0,0 0 0,-1 20 0,4-32 2,0 0 1,0 0-1,0 0 1,0 0-1,0 0 0,1 0 1,-1 0-1,0 0 1,1 0-1,-1 0 0,1 0 1,-1 0-1,1 0 1,-1 0-1,1 0 0,0-1 1,-1 1-1,1 0 1,0 0-1,0-1 0,0 1 1,-1 0-1,1-1 1,2 2-1,30 4 58,-24-6-160,1 0 0,-1-1 0,0-1 0,1 1 0,10-5 0,-9 2-1353,0-1 0,-1 0 1,17-11-1,28-27-9627,-20 10-1369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32.890"/>
    </inkml:context>
    <inkml:brush xml:id="br0">
      <inkml:brushProperty name="width" value="0.025" units="cm"/>
      <inkml:brushProperty name="height" value="0.025" units="cm"/>
    </inkml:brush>
  </inkml:definitions>
  <inkml:trace contextRef="#ctx0" brushRef="#br0">1718 401 5894,'-121'-1'3029,"63"-2"-2971,0-3 0,-99-23 0,99 14 95,-2 3 1,1 3-1,-2 2 1,1 3 0,0 2-1,-1 3 1,1 3 0,-89 17-1,49-1 288,0 5-1,2 4 0,-128 57 1,214-80-308,0 0 0,1 1 1,0 0-1,1 1 0,0 0 0,0 0 0,0 1 1,1 0-1,1 1 0,-1 0 0,2 1 1,-1 0-1,1 0 0,1 0 0,0 1 1,-6 18-1,9-19-125,0 0 1,0 1 0,1 0-1,1-1 1,0 1 0,1 0-1,0 0 1,0 0 0,2-1-1,-1 1 1,1 0-1,1-1 1,0 1 0,1-1-1,0 0 1,1 0 0,0-1-1,9 14 1,6 5 5,1-1 0,2-1 0,0-1 0,2-2-1,1 0 1,1-1 0,0-2 0,2-1 0,1-1 0,0-1 0,1-2 0,38 14 0,17 2-18,1-3 0,2-5 0,132 20 0,-51-21 51,176 1-1,176-24 15,-244-2-28,476-40 10,-5-54-54,-669 85 37,-1-4-1,125-40 0,-178 46-19,-1-1-1,0-1 0,0-1 0,-1-1 1,-1-1-1,0-2 0,-1 0 0,-1-1 0,0-1 1,-1-1-1,25-32 0,-37 40 42,0-1 0,-1-1 0,0 1 0,-1-1 0,0 0 0,-1-1 0,-1 1 0,0-1-1,-1 0 1,0 0 0,1-19 0,-4 13 140,0 1 0,-1 0 0,-1-1-1,-1 1 1,-1 0 0,-1 0-1,-11-31 1,4 22-17,0 1 0,-2 0-1,-1 2 1,-1-1 0,-2 2-1,0 0 1,-1 1 0,-1 1-1,-2 1 1,-42-33 0,21 26-139,-1 2 1,-1 2 0,-1 2 0,-1 2-1,-1 2 1,-1 2 0,0 3 0,-1 1-1,-61-6 1,-61 2-34,-235 7 1,303 9 87,-921 0-855,990 1 584,-60-4-562,89 2 449,-1 0-1,0 0 0,1-1 1,-1 0-1,1 0 0,-1 0 0,1-1 1,0 0-1,0-1 0,0 1 1,-5-5-1,-20-31-3972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9.062"/>
    </inkml:context>
    <inkml:brush xml:id="br0">
      <inkml:brushProperty name="width" value="0.025" units="cm"/>
      <inkml:brushProperty name="height" value="0.025" units="cm"/>
    </inkml:brush>
  </inkml:definitions>
  <inkml:trace contextRef="#ctx0" brushRef="#br0">24 61 16784,'0'0'10751,"9"6"-8850,2-1-1612,0-1 1,0 0-1,0-1 1,1 0-1,-1 0 0,17 1 1,-24-4-214,1 0 1,-1 0 0,0 0-1,0 0 1,0-1 0,1 0-1,-1 1 1,0-2 0,0 1-1,0 0 1,4-3 0,-6 3-60,0-1 1,0 1-1,0-1 1,0 0-1,0 1 1,-1-1-1,1 0 1,-1 0-1,1 0 1,-1 0-1,0 0 1,0 0-1,0-1 1,0 1-1,0 0 1,0 0-1,-1-1 1,1 1-1,-1-1 1,1 1-1,-1-4 1,0 4-18,0 1 0,0-1 0,-1 1 0,1-1 0,0 1 0,-1-1 0,1 1 0,-1 0 0,1-1 0,-1 1 0,0-1 0,0 1 0,1 0 0,-1 0 0,0 0 0,0-1 0,0 1 0,0 0 0,0 0 0,-1 0 0,1 0 0,0 1 0,0-1 0,-1 0 0,1 0 0,0 1 0,-1-1 0,1 1 0,-1-1 0,1 1 0,-1 0 0,1-1 0,-1 1 0,1 0 0,-1 0 0,1 0 0,-1 0 0,-2 1 0,-2-1 0,-1 0 0,1 1 0,-1 0 0,1 0 0,-1 0 0,1 1 0,0 0 0,-7 3 0,5-1 0,1 1 0,0 0 0,0 0 0,1 0 0,-1 1 0,1 0 0,0 0 0,1 1 0,0 0 0,0 0 0,0 0 0,1 0 0,0 1 0,0 0 0,1 0 0,0 0 0,0 0 0,1 0 0,0 0 0,1 1 0,-1-1 0,1 15 0,1-21 2,0 0 0,0 0-1,1-1 1,-1 1 0,1 0 0,-1 0-1,1 0 1,-1-1 0,1 1 0,0 0-1,0-1 1,0 1 0,0-1 0,0 1-1,0-1 1,0 1 0,0-1 0,1 0-1,-1 1 1,1-1 0,1 1 0,1 1 2,1-1 0,-1 0 1,0-1-1,1 1 0,-1-1 1,1 0-1,-1 0 0,8 1 0,4-1-81,1-1 0,0 0-1,-1-2 1,18-2-1,-24 1-669,1 1 0,-1-1 0,0-1-1,12-6 1,37-23-6690,-20 8-1708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9.307"/>
    </inkml:context>
    <inkml:brush xml:id="br0">
      <inkml:brushProperty name="width" value="0.025" units="cm"/>
      <inkml:brushProperty name="height" value="0.025" units="cm"/>
    </inkml:brush>
  </inkml:definitions>
  <inkml:trace contextRef="#ctx0" brushRef="#br0">72 1 8968,'0'0'21738,"-9"11"-20867,-31 37-71,38-46-786,-1 0 0,2 0-1,-1 1 1,0-1 0,0 0 0,1 1-1,-1 0 1,1-1 0,0 1 0,0-1-1,0 1 1,0 0 0,0 0-1,1 0 1,-1 0 0,1-1 0,0 1-1,0 0 1,0 0 0,0 0-1,0 0 1,1 0 0,-1 0 0,2 3-1,0-4-10,0 1-1,0-1 1,0 0-1,1 0 1,-1 0-1,1 0 1,-1 0-1,1 0 0,0-1 1,-1 1-1,1-1 1,0 0-1,0 0 1,0 0-1,0 0 1,0 0-1,0-1 1,4 1-1,94 12-368,-52-8 20,55 13 1,-104-18 350,1 0 0,0 0 0,0 0 1,0 0-1,0 0 0,-1 0 0,1 0 0,0 1 0,0-1 1,0 0-1,-1 0 0,1 1 0,0-1 0,0 1 0,-1-1 1,1 1-1,0-1 0,-1 1 0,1-1 0,0 1 0,-1 0 1,1-1-1,-1 1 0,1 0 0,-1-1 0,0 1 0,1 0 1,-1 0-1,0-1 0,1 1 0,-1 1 0,0 0 18,-1-1 0,0 0-1,0 1 1,1-1 0,-1 0-1,0 1 1,0-1 0,0 0 0,0 0-1,-1 0 1,1 0 0,0 0-1,0 0 1,-1 0 0,0 0 0,-55 27 505,42-23-528,1 0 0,-2-1 0,1-1 0,0 0 0,-1-1 0,-22 0 0,37-2-122,0 0-1,-1 0 1,1-1-1,0 1 1,0 0-1,0 0 1,-1-1-1,1 1 1,0 0-1,0-1 1,0 1-1,0-1 1,0 0-1,0 1 1,0-1-1,0 0 1,0 0-1,0 0 1,0 1-1,1-1 1,-1 0-1,0 0 1,0 0-1,1 0 1,-1 0-1,1 0 1,-1-1-1,1 1 1,-1 0-1,1 0 1,0 0-1,-1 0 1,1-1-1,0 1 1,0 0-1,0 0 1,0 0-1,0-1 1,0 1-1,0 0 1,1-2-1,0-3-1230,0 0 1,0 0-1,1 0 0,0 0 0,0 0 0,0 1 1,5-9-1,17-23-12788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19:59.633"/>
    </inkml:context>
    <inkml:brush xml:id="br0">
      <inkml:brushProperty name="width" value="0.025" units="cm"/>
      <inkml:brushProperty name="height" value="0.025" units="cm"/>
    </inkml:brush>
  </inkml:definitions>
  <inkml:trace contextRef="#ctx0" brushRef="#br0">9 1 15054,'0'0'17713,"9"86"-17713,-17-44 0,4 4 0,-1 1 0,4-5 0,1-2 0,0-5 0,0-7-4452,0-5-4292</inkml:trace>
  <inkml:trace contextRef="#ctx0" brushRef="#br0" timeOffset="1">57 593 15214,'0'0'16880,"-33"54"-16207,36-65-2050,4-9-6503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5.721"/>
    </inkml:context>
    <inkml:brush xml:id="br0">
      <inkml:brushProperty name="width" value="0.025" units="cm"/>
      <inkml:brushProperty name="height" value="0.025" units="cm"/>
    </inkml:brush>
  </inkml:definitions>
  <inkml:trace contextRef="#ctx0" brushRef="#br0">1 69 10282,'0'0'12267,"56"10"-10793,-2-16-609,13-6-481,4-2-288,7 1-224,-7 0-1922,-10 2-1537,-12 1-2339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6.065"/>
    </inkml:context>
    <inkml:brush xml:id="br0">
      <inkml:brushProperty name="width" value="0.025" units="cm"/>
      <inkml:brushProperty name="height" value="0.025" units="cm"/>
    </inkml:brush>
  </inkml:definitions>
  <inkml:trace contextRef="#ctx0" brushRef="#br0">0 110 18001,'0'0'6182,"66"-14"-5221,-12-5-225,9-4-511,5 3-161,-4 5-32,0 3-353,-10 6-1056,-13 6-1249,-11 0-1186,-12 0-2594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6.423"/>
    </inkml:context>
    <inkml:brush xml:id="br0">
      <inkml:brushProperty name="width" value="0.025" units="cm"/>
      <inkml:brushProperty name="height" value="0.025" units="cm"/>
    </inkml:brush>
  </inkml:definitions>
  <inkml:trace contextRef="#ctx0" brushRef="#br0">1 81 16912,'12'-8'1319,"4"-3"-709,-1 2 1,2 0-1,0 1 1,0 1-1,0 0 1,1 2 0,28-7-1,-32 10-300,-1 1-1,1 0 0,0 1 1,-1 0-1,1 1 1,0 0-1,21 6 0,-31-6-278,-1 1 0,1-1 0,-1 0 0,0 1 0,1 0 0,-1 0 0,0 0 0,0 0 0,0 0 0,0 1 0,-1-1 0,1 1 0,-1 0 0,0 0 0,1 0 0,-1 0 0,0 0 0,-1 0-1,1 0 1,-1 1 0,1-1 0,-1 1 0,0-1 0,0 1 0,0-1 0,-1 1 0,0 0 0,1-1 0,-1 1 0,0 0 0,-1 0 0,0 6 0,-1-1 277,0 0-1,0 0 1,-1 0 0,-1 0-1,1-1 1,-1 1 0,-1-1-1,1 0 1,-11 13 0,-64 70 1651,35-44-1561,39-40-720,-63 79 1032,50-55-3532,3-1-4465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7.157"/>
    </inkml:context>
    <inkml:brush xml:id="br0">
      <inkml:brushProperty name="width" value="0.025" units="cm"/>
      <inkml:brushProperty name="height" value="0.025" units="cm"/>
    </inkml:brush>
  </inkml:definitions>
  <inkml:trace contextRef="#ctx0" brushRef="#br0">175 87 5862,'0'0'3459,"2"-9"2579,0 2-5634,-1 2 421,0 0 0,0 1-1,0-1 1,0 0-1,-1 0 1,0-9 0,0 13-648,0 0 0,-1-1 1,1 1-1,-1 0 1,1-1-1,-1 1 0,1 0 1,-1-1-1,0 1 1,1 0-1,-1 0 0,0 0 1,0 0-1,0 0 1,0 0-1,0 0 0,0 0 1,0 0-1,0 0 1,0 1-1,0-1 1,-1 0-1,1 1 0,0-1 1,-1 1-1,1 0 1,0-1-1,-1 1 0,1 0 1,0 0-1,-1-1 1,1 1-1,-3 1 0,1-2-110,-1 2 0,1-1 0,-1 0 0,1 1 0,-1-1-1,1 1 1,-1 0 0,1 1 0,0-1 0,-1 0 0,1 1-1,0 0 1,0-1 0,0 1 0,-5 5 0,2-1-46,1-1 0,-1 2 1,1-1-1,1 0 0,-1 1 1,-6 13-1,3 0-37,0 1-1,0-1 1,2 2 0,-5 28-1,9-36 21,-1 0-1,2 1 0,0-1 0,0 1 0,2-1 0,1 15 0,-1-28-2,-1 0 0,0 0 0,0 0 0,1 1-1,-1-1 1,1 0 0,-1 0 0,1 0 0,-1-1 0,1 1 0,-1 0 0,1 0 0,0 0 0,0 0 0,-1 0 0,1-1-1,0 1 1,0 0 0,0-1 0,0 1 0,0-1 0,0 1 0,0-1 0,0 1 0,0-1 0,0 0 0,0 1 0,0-1-1,0 0 1,1 0 0,-1 0 0,0 0 0,0 0 0,0 0 0,0 0 0,0 0 0,0 0 0,0-1 0,0 1 0,1 0-1,-1-1 1,0 1 0,0-1 0,1 0 0,3-1 23,0-1-1,0 1 1,0-1-1,0 0 1,0-1-1,-1 1 1,7-7-1,10-16 144,-1-1 0,-2-1 0,0-1 0,-2-1 0,-1 0 0,13-39 0,-29 76-118,0 1-1,0-1 0,1 1 1,0-1-1,0 1 0,2 9 0,0 12 10,-3-6-29,2 33 118,0-56-136,-1 1 0,0 0 1,1-1-1,-1 1 1,1-1-1,-1 1 0,1-1 1,-1 1-1,1-1 1,-1 1-1,1-1 0,-1 1 1,1-1-1,0 0 1,-1 1-1,1-1 0,0 0 1,-1 1-1,1-1 0,0 0 1,0 0-1,-1 0 1,1 0-1,0 0 0,0 0 1,-1 0-1,1 0 1,0 0-1,0 0 0,-1 0 1,1 0-1,0 0 1,-1-1-1,1 1 0,0 0 1,-1-1-1,1 1 0,1-1 1,26-13 622,-9-1-462,-1-1 1,0 0-1,21-26 1,-24 24-113,0 2 1,2 0 0,0 0-1,24-15 1,-41 30-61,1 0 0,0 1 0,-1-1 0,1 1 0,0-1 0,-1 0 0,1 1 0,0 0 0,0-1 0,0 1 0,-1-1 0,1 1 0,0 0 0,0 0 0,0-1 0,0 1 0,0 0 0,0 0 0,0 0 0,0 0 0,-1 0 0,1 0 0,0 0 0,0 1 0,0-1 0,0 0 0,0 0 0,0 1 0,-1-1 0,1 0 0,0 1 0,0-1 0,0 1 0,-1-1 0,1 1 0,0 0 0,-1-1 0,1 1 0,0 0 0,-1-1 0,1 1 0,-1 0 0,1 0 0,-1-1 0,1 1 0,-1 0 0,0 0 0,1 0 0,-1 0 0,0-1 0,0 1 0,0 0 0,1 0 0,-1 2 0,1 8 0,0 0 0,-1 0 0,-2 21 0,1-13 0,1-7 0,-1-2 0,1 0 0,1 0 0,-1 0 0,3 11 0,-3-20 0,1-1 0,-1 1 0,0 0 0,0 0 0,1 0 0,-1 0 0,0-1 0,1 1 0,-1 0 0,1 0 0,-1-1 0,1 1 0,-1 0 0,1-1 0,-1 1 0,1-1 0,0 1 0,0 0 0,-1-1 0,1 1 0,0-1 0,1 1 0,-1-1 0,0 0 0,1 0 0,-1-1 0,0 1 0,1 0 0,-1-1 0,0 1 0,1 0 0,-1-1 0,0 0 0,0 1 0,1-1 0,-1 0 0,0 1 0,0-1 0,0 0 0,0 0 0,0 0 0,1-2 0,29-37 0,-27 34 0,-1 0 0,1 0 0,0 1 0,1 0 0,-1-1 0,1 1 0,0 1 0,1-1 0,6-4 0,-12 9-39,1 0-1,-1-1 1,1 1-1,-1 0 1,1 0 0,-1-1-1,1 1 1,0 0-1,-1 0 1,1 0-1,-1 0 1,1 0 0,-1 0-1,1 0 1,-1 0-1,1 0 1,0 0 0,-1 0-1,1 0 1,-1 0-1,1 0 1,-1 1-1,1-1 1,-1 0 0,1 0-1,-1 0 1,1 1-1,-1-1 1,1 0 0,-1 1-1,1-1 1,-1 1-1,0-1 1,1 0-1,-1 1 1,0-1 0,1 1-1,-1-1 1,0 1-1,1 0 1,3 24-4212,-4-19 2858,0 15-6145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7.608"/>
    </inkml:context>
    <inkml:brush xml:id="br0">
      <inkml:brushProperty name="width" value="0.025" units="cm"/>
      <inkml:brushProperty name="height" value="0.025" units="cm"/>
    </inkml:brush>
  </inkml:definitions>
  <inkml:trace contextRef="#ctx0" brushRef="#br0">55 1 15567,'0'0'7132,"-7"8"-3230,2-4-3577,1 1-1,0 0 1,-1 1-1,2-1 1,-1 1-1,1-1 1,0 1-1,0 0 1,0 0-1,1 0 1,0 1-1,0-1 1,0 1-1,1-1 1,0 1-1,1-1 1,-1 1-1,2 11 1,-1-16-325,1 0 0,-1-1 0,1 1 0,0-1 0,-1 1 0,1-1 0,0 0 0,0 1 0,0-1 0,0 0 0,0 0 0,0 1 0,1-1 0,-1 0 0,0 0 0,0 0 0,1-1 0,-1 1 0,1 0 0,-1 0 0,1-1 0,-1 1 0,1-1 0,-1 1 0,1-1 0,-1 0 0,1 1 0,0-1 0,-1 0 0,1 0 0,0 0 0,-1 0 0,1-1 0,-1 1 0,3-1 0,2 0 0,-1 0 0,1 0 0,-1-1 0,0 1 0,1-1 0,-1 0 0,0-1 0,0 1 0,5-5 0,42-46 0,-44 42 0,0 2 0,1-1 0,1 1 0,0 1 0,19-14 0,-28 21 0,-1 1 0,1 0 0,0-1 0,-1 1 0,1 0 0,0-1 0,0 1 0,-1 0 0,1 0 0,0 0 0,0-1 0,0 1 0,-1 0 0,1 0 0,0 0 0,0 0 0,0 1 0,-1-1 0,1 0 0,0 0 0,0 0 0,0 1 0,-1-1 0,1 0 0,0 1 0,-1-1 0,1 1 0,0-1 0,-1 1 0,1-1 0,0 1 0,-1-1 0,1 1 0,-1-1 0,1 1 0,-1 0 0,1-1 0,-1 1 0,0 0 0,1 0 0,-1-1 0,0 1 0,1 0 0,-1 0 0,0-1 0,0 1 0,0 0 0,0 0 0,0 0 0,0-1 0,0 1 0,0 2 0,0 55 0,0-43 0,-2 13 26,1-20-53,1 0 0,-1 0 1,1 0-1,1 0 1,-1 0-1,4 13 1,-4-20-97,1-1 1,-1 1-1,1 0 1,-1-1-1,1 1 1,0-1-1,-1 1 1,1-1-1,0 1 1,-1-1-1,1 0 0,0 1 1,-1-1-1,1 0 1,0 1-1,-1-1 1,1 0-1,0 0 1,0 0-1,0 0 1,-1 0-1,1 0 1,0 0-1,0 0 1,-1 0-1,1 0 1,0 0-1,0 0 0,0 0 1,-1-1-1,1 1 1,0 0-1,-1-1 1,1 1-1,0 0 1,-1-1-1,1 1 1,0-1-1,-1 1 1,1-1-1,-1 1 1,1-1-1,0 0 1,28-24-4993,25-34-5615,-24 28 2786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7.949"/>
    </inkml:context>
    <inkml:brush xml:id="br0">
      <inkml:brushProperty name="width" value="0.025" units="cm"/>
      <inkml:brushProperty name="height" value="0.025" units="cm"/>
    </inkml:brush>
  </inkml:definitions>
  <inkml:trace contextRef="#ctx0" brushRef="#br0">136 1 13389,'0'0'9566,"-9"8"-7351,-11 10-1155,1 2-1,-25 32 1,39-46-966,0 0 0,1 1 0,0-1 0,0 1 0,0 0 0,1 0 0,0 0 0,0 0 0,1 1 0,0-1-1,0 1 1,1 0 0,0-1 0,0 1 0,1 14 0,1-21-93,-1 0 0,1 0-1,-1 0 1,1 0-1,0 0 1,0 0 0,-1 0-1,1 0 1,0 0 0,0 0-1,0 0 1,0-1 0,0 1-1,0 0 1,0-1 0,0 1-1,0 0 1,1-1 0,-1 0-1,0 1 1,0-1 0,0 0-1,1 1 1,-1-1-1,0 0 1,0 0 0,1 0-1,-1 0 1,0 0 0,0 0-1,0-1 1,1 1 0,-1 0-1,0-1 1,0 1 0,0-1-1,0 1 1,2-1 0,3-1 48,0 0 1,0-1 0,0 1 0,-1-1-1,1 0 1,6-5 0,-4 2 59,-2-1 0,1 0 0,-1 0 0,0 0 1,0-1-1,-1 0 0,0 0 0,-1 0 0,0-1 0,0 0 0,-1 1 1,0-1-1,0-1 0,-1 1 0,0 0 0,-1 0 0,1-13 0,-2 21-105,0 1-1,0-1 0,0 1 0,-1 0 1,1-1-1,0 1 0,0 0 0,0 0 0,-1-1 1,1 1-1,0 0 0,0-1 0,-1 1 0,1 0 1,0 0-1,-1 0 0,1-1 0,0 1 1,-1 0-1,1 0 0,0 0 0,-1 0 0,1-1 1,0 1-1,-1 0 0,1 0 0,0 0 0,-1 0 1,1 0-1,-1 0 0,1 0 0,0 0 1,-1 0-1,1 0 0,0 0 0,-1 1 0,1-1 1,0 0-1,-1 0 0,0 0 0,-17 7-33,10 0 80,0 1 1,1-1-1,-1 1 1,1 1-1,1 0 0,0-1 1,0 2-1,-6 11 1,12-21-51,0 0 0,0 1 1,0-1-1,0 0 1,-1 0-1,1 0 0,0 0 1,0 1-1,0-1 1,0 0-1,0 0 1,0 0-1,0 1 0,0-1 1,0 0-1,0 0 1,0 0-1,0 1 0,0-1 1,0 0-1,0 0 1,0 0-1,0 1 0,0-1 1,0 0-1,0 0 1,0 0-1,0 1 0,0-1 1,0 0-1,0 0 1,0 0-1,0 0 0,1 1 1,-1-1-1,0 0 1,0 0-1,0 0 0,0 0 1,0 0-1,1 1 1,-1-1-1,0 0 0,0 0 1,0 0-1,0 0 1,1 0-1,-1 0 0,0 0 1,0 0-1,0 0 1,1 0-1,-1 0 0,0 0 1,0 0-1,0 0 1,1 0-1,-1 0 0,0 0 1,0 0-1,0 0 1,1 0-1,-1 0 1,0 0-1,0 0 0,12-4-5,-12 4 5,27-19-1931,11-17-5278,-17 16 2870,-4 5-4347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9.203"/>
    </inkml:context>
    <inkml:brush xml:id="br0">
      <inkml:brushProperty name="width" value="0.025" units="cm"/>
      <inkml:brushProperty name="height" value="0.025" units="cm"/>
    </inkml:brush>
  </inkml:definitions>
  <inkml:trace contextRef="#ctx0" brushRef="#br0">27 2 2018,'-4'-2'14217,"0"8"-6613,-4 21-3083,1 19-6231,5-33 3978,2-9-2137,0 2 19,-1 0-1,1 0 0,0 0 1,0 0-1,1 0 0,0 0 1,2 9-1,-2-14-136,0 1 0,0-1 0,0 1 0,0-1 1,0 0-1,0 0 0,1 0 0,-1 1 0,0-1 0,1 0 0,-1 0 0,1-1 1,-1 1-1,1 0 0,-1 0 0,1-1 0,-1 1 0,1-1 0,0 1 0,-1-1 0,1 0 1,0 0-1,-1 0 0,1 0 0,0 0 0,-1 0 0,1 0 0,0 0 0,-1-1 0,1 1 1,2-1-1,0 0 32,0 0 1,-1 0 0,1 0-1,0-1 1,0 1-1,-1-1 1,1 0 0,-1 0-1,0 0 1,1 0-1,-1-1 1,0 1 0,4-6-1,29-43 274,1 0 176,-36 100-276,-2-24-30,3 34 33,-2-58-222,0 0 1,0-1-1,1 1 1,-1-1 0,0 1-1,1-1 1,-1 1 0,0-1-1,1 1 1,-1-1-1,1 1 1,-1-1 0,1 0-1,-1 1 1,1-1-1,-1 1 1,1-1 0,-1 0-1,1 0 1,-1 1-1,1-1 1,-1 0 0,1 0-1,0 0 1,-1 0-1,1 1 1,0-1 0,-1 0-1,1 0 1,-1 0-1,1 0 1,0-1 0,-1 1-1,1 0 1,-1 0-1,1 0 1,0 0 0,-1-1-1,1 1 1,-1 0-1,1-1 1,-1 1 0,1-1-1,24-15-5,17-32-4353,-28 30-704,1 1 0,30-27 0,-36 37-7520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09.574"/>
    </inkml:context>
    <inkml:brush xml:id="br0">
      <inkml:brushProperty name="width" value="0.025" units="cm"/>
      <inkml:brushProperty name="height" value="0.025" units="cm"/>
    </inkml:brush>
  </inkml:definitions>
  <inkml:trace contextRef="#ctx0" brushRef="#br0">96 66 10890,'0'0'9449,"4"-9"-6454,2-9-1852,1-5 255,1 7 3316,-48 72-4541,-14 20 63,50-70-198,0 0-1,1 1 1,0 0-1,1-1 1,-1 1-1,1 0 1,0 0 0,1 0-1,-1 14 1,2-20-64,0 1 1,1-1-1,-1 0 1,1 0-1,-1 0 1,1 0 0,-1 0-1,1 0 1,0 0-1,0 0 1,-1 0-1,1 0 1,0-1-1,0 1 1,0 0-1,0 0 1,0-1 0,0 1-1,0 0 1,0-1-1,0 0 1,0 1-1,1-1 1,-1 1-1,0-1 1,0 0 0,0 0-1,1 0 1,-1 0-1,0 0 1,0 0-1,0 0 1,1 0-1,1-1 1,47-4-2261,-31-1-1175,0 0-1,29-15 1,-41 18 1999,42-21-11782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9.421"/>
    </inkml:context>
    <inkml:brush xml:id="br0">
      <inkml:brushProperty name="width" value="0.025" units="cm"/>
      <inkml:brushProperty name="height" value="0.025" units="cm"/>
    </inkml:brush>
  </inkml:definitions>
  <inkml:trace contextRef="#ctx0" brushRef="#br0">1 54 19506,'0'0'9375,"10"-4"-7598,13-1-1317,0 1 0,1 0 0,29 1 0,31-5-346,29-17-626,-113 25 512,1 1 0,0-1 0,-1 1 0,1 0 0,-1-1 0,1 1 0,-1-1 0,1 1 0,-1 0 0,1 0 0,-1-1 1,0 1-1,0 0 0,1 0 0,-1-1 0,0 1 0,0 0 0,0 0 0,0 0 0,1-1 0,-1 1 0,0 0 0,-1 0 0,1 0 0,0 0 1,0-1-1,0 1 0,-1 1 0,-3 30 270,-2-4-239,0 0 0,1 0-1,2 0 1,1 0 0,2 0 0,0 1 0,2-1 0,8 45 0,-8-66-29,0 0 1,0 0 0,-1 0 0,-1 0 0,1 0 0,-1 0 0,0 0 0,0 0 0,-1 0 0,0 0 0,0 0 0,-1-1 0,0 1 0,0 0 0,-1-1 0,1 1-1,-2-1 1,1 0 0,-5 7 0,2-6 1,0 0 1,-1 0-1,0-1 0,0 0 0,0 0 0,-1-1 1,0 0-1,0 0 0,0-1 0,-1 0 0,0 0 1,1-1-1,-18 4 0,20-5-214,0-1 0,0 1 0,0-1 1,0-1-1,0 1 0,-1-1 0,1 0 0,0 0 0,0-1 1,0 0-1,0 0 0,-10-3 0,-6-14-7152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0.491"/>
    </inkml:context>
    <inkml:brush xml:id="br0">
      <inkml:brushProperty name="width" value="0.025" units="cm"/>
      <inkml:brushProperty name="height" value="0.025" units="cm"/>
    </inkml:brush>
  </inkml:definitions>
  <inkml:trace contextRef="#ctx0" brushRef="#br0">9 350 13389,'0'0'14061,"-2"3"-13901,1-2-155,1-1 0,-1 0 0,1 1-1,-1-1 1,1 1 0,-1-1 0,1 1 0,0-1 0,-1 1-1,1-1 1,0 1 0,-1-1 0,1 1 0,0-1 0,0 1-1,0-1 1,-1 1 0,1 0 0,0-1 0,0 1 0,0-1 0,0 1-1,0 0 1,0-1 0,0 1 0,0 0 0,0-1 0,0 1-1,1-1 1,-1 1 0,0-1 0,0 1 0,1 0 0,20-4 268,34-26 95,-31 15-219,-6 4-21,-1-1 0,0 0 1,22-20-1,-39 31 310,-3 1-379,1 0 1,-1 0-1,1 1 1,-1 0-1,1-1 0,0 1 1,-1 0-1,1 0 1,0 0-1,-2 4 1,-2 0 1,-8 4-36,11-9 10,1 1 0,-1 0 0,0-1 0,1 1-1,-1 0 1,1 0 0,0 0 0,0 0 0,0 1-1,0-1 1,0 1 0,0-1 0,1 1 0,-1 0-1,-1 3 1,4-5-39,-1 0 1,1 0-1,0-1 0,0 1 1,-1 0-1,1-1 0,0 1 1,0-1-1,0 1 0,0-1 1,0 1-1,0-1 0,0 0 1,0 1-1,0-1 0,0 0 1,0 0-1,0 0 0,0 0 1,0 0-1,1 0 0,26 2 48,-4-1-108,1-2 0,-1-1 0,1 0 0,32-9-1,-51 10 114,-1 0-1,1 1 1,0 0-1,-1 0 1,1 1-1,-1-1 0,1 1 1,-1 0-1,8 3 1,-6-2-86,0-1-1,1 1 1,-1-1 0,1 0 0,11-1 0,-7-2-359,-1 0 1,0 0-1,0-1 1,0-1-1,13-6 1,0-1-2468,0-2 1,41-29 0,-48 29 1040,-1-2 0,0 0 0,-1-1 0,-1-1 0,0 0-1,15-26 1,1-11 2289,-3 2 5890,-21 37 2868,-15 37-4717,0 2-4756,-4 30 291,2 1 0,3 0-1,-1 79 1,9-132-26,-1-1-1,1 1 1,0 0-1,0 0 1,1-1-1,-1 1 1,0 0-1,1 0 1,-1-1-1,1 1 1,-1 0-1,1-1 1,0 1-1,-1 0 1,1-1-1,0 1 1,0-1-1,0 0 1,1 1-1,-1-1 1,0 0-1,0 0 1,1 1-1,-1-1 1,0 0-1,1 0 1,0 0-1,-1-1 1,1 1-1,-1 0 1,1-1-1,0 1 1,-1-1-1,1 1 1,0-1-1,0 0 1,-1 0-1,1 0 1,0 0-1,0 0 1,-1 0-1,1 0 1,0 0-1,0-1 1,-1 1-1,1-1 1,0 1-1,-1-1 1,1 0-1,0 0 1,-1 0-1,1 1 1,-1-2-1,0 1 1,1 0-1,-1 0 1,0 0-1,0-1 1,1 1-1,-1 0 1,0-1-1,0 1 1,0-1-1,1-2 1,1-5 197,1 0 0,-1 0 0,0 0 0,-1-1 0,0 1 0,0-1 0,-1 1 0,0-1 0,-1 1 0,-1-14 0,1 19-176,0 0-1,0-1 1,-1 1-1,0 0 1,1 0-1,-1 0 1,-1 0 0,1 0-1,0 1 1,-1-1-1,0 0 1,0 0 0,0 1-1,0 0 1,-1-1-1,1 1 1,-1 0-1,0 0 1,0 0 0,0 0-1,0 1 1,-1-1-1,1 1 1,-1 0-1,1 0 1,-6-2 0,8 4-35,1-1 1,-1 1 0,1 0 0,-1 0 0,0-1 0,0 1 0,1 0 0,-1 0 0,0 0 0,1 0 0,-1 0 0,0 0 0,0 0 0,1 0 0,-1 0 0,0 0 0,1 0-1,-1 0 1,0 1 0,1-1 0,-1 0 0,0 1 0,1-1 0,-1 0 0,0 1 0,1-1 0,-1 0 0,1 1 0,-1-1 0,1 1 0,-1 0 0,1-1 0,-1 1 0,1-1-1,-1 1 1,1-1 0,0 1 0,-1 0 0,1-1 0,0 1 0,0 0 0,0-1 0,-1 1 0,1 0 0,0 0 0,0-1 0,0 1 0,0 0 0,0 0 0,0-1 0,0 1-1,0 0 1,1-1 0,-1 2 0,1 1-4,-1 0-1,1-1 1,0 1-1,-1-1 0,1 1 1,0-1-1,1 1 1,-1-1-1,0 0 1,1 1-1,-1-1 0,1 0 1,0 0-1,2 2 1,3 0 7,0 0 0,1 0 0,-1-1 0,1 0 0,0-1 0,0 1 0,0-1 0,0-1 0,1 0 0,-1 0 0,0 0 0,0-1 0,1-1 0,-1 1 0,9-3 0,13-3-10,0-1 0,50-19 1,-40 12-140,-36 13-137,-4 1 72,1 0 0,0-1 0,0 1 1,0 0-1,-1 0 0,1 0 0,0-1 0,-1 1 0,1-1 1,0 1-1,-1 0 0,1-1 0,0 1 0,-1-1 0,1 1 1,-1-1-1,1 0 0,-1 1 0,1-1 0,0-1 0,1-7-6540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1.383"/>
    </inkml:context>
    <inkml:brush xml:id="br0">
      <inkml:brushProperty name="width" value="0.025" units="cm"/>
      <inkml:brushProperty name="height" value="0.025" units="cm"/>
    </inkml:brush>
  </inkml:definitions>
  <inkml:trace contextRef="#ctx0" brushRef="#br0">127 221 8616,'-32'3'13937,"7"5"-8114,21-5-5694,0 0-1,0 0 0,0 0 0,0 0 1,1 1-1,-1-1 0,1 1 1,0 0-1,0 0 0,0 0 1,1 0-1,0 1 0,-1-1 0,-1 9 1,0-5-102,1 0 0,0 0 0,1 0 0,-1 1 0,2-1 0,-1 1 0,1-1 0,1 1 0,0-1 0,0 1 0,0 0 1,1-1-1,3 12 0,-4-18-27,1-1 1,0 0 0,0 0-1,0 0 1,0 0-1,0 1 1,0-1 0,0 0-1,0-1 1,1 1 0,-1 0-1,0 0 1,0 0-1,1-1 1,-1 1 0,0-1-1,1 1 1,-1-1 0,1 0-1,-1 1 1,1-1-1,-1 0 1,1 0 0,-1 0-1,0 0 1,1 0 0,-1 0-1,1 0 1,-1-1-1,1 1 1,-1-1 0,1 1-1,-1-1 1,3-1-1,1 0 32,0 0-1,0 0 1,0-1-1,0 0 0,-1 0 1,1 0-1,-1-1 1,4-4-1,4-5 90,-2-2 1,0 1-1,-1-1 1,0 0-1,-1-1 1,-1 0-1,8-23 1,24-120 689,-39 160-811,8 75-67,-7-66 59,0 0 0,1 1 1,1-1-1,0 0 1,0 0-1,1 0 0,8 15 1,-11-23 9,1 0-1,-1 0 1,1-1 0,0 1 0,0-1 0,0 1-1,-1-1 1,1 0 0,0 0 0,0 0-1,1 0 1,-1 0 0,0 0 0,0 0 0,0-1-1,1 1 1,-1-1 0,0 0 0,1 0-1,-1 1 1,0-2 0,1 1 0,-1 0 0,0 0-1,0-1 1,1 1 0,-1-1 0,0 0-1,0 1 1,0-1 0,0 0 0,0 0 0,0-1-1,0 1 1,2-2 0,5-3 7,0-1 0,-1 0 0,0 0 1,0-1-1,-1 1 0,7-11 0,-1-2-9,-1-1 0,-1 1 0,0-2 0,-2 0 0,-1 0 0,0 0 0,-2-1 0,5-32 0,-19 102 0,-14 71 0,5 1 0,-3 175 0,20-291 0,0 1 0,0 0 0,0-1 0,0 1 0,0-1 0,1 1 0,-1 0 0,1-1 0,0 1 0,0-1 0,0 0 0,1 1 0,-1-1 0,1 0 0,3 5 0,-8-58 0,-19-10 0,16 48 0,1 0 0,0-1 0,1 0 0,1 0 0,0 0 0,0-1 0,2 1 0,-1-1 0,2-23 0,1 34-55,0 0 0,0 0 0,0 0 0,0 0 0,0 0 0,1 0 0,0 1 0,-1-1 0,1 0 1,0 1-1,0-1 0,1 1 0,-1 0 0,0 0 0,1 0 0,-1 0 0,1 0 0,0 0 0,3-1 0,64-26-3779,-41 19 845,12-6-7955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2.194"/>
    </inkml:context>
    <inkml:brush xml:id="br0">
      <inkml:brushProperty name="width" value="0.025" units="cm"/>
      <inkml:brushProperty name="height" value="0.025" units="cm"/>
    </inkml:brush>
  </inkml:definitions>
  <inkml:trace contextRef="#ctx0" brushRef="#br0">11 48 5958,'3'-9'8808,"2"-15"-5975,-1 9 4064,-8 46-3431,-7 72-1316,4 150-1,7-235-1835,4-2-212,6-25-44,7-26-26,33-161-32,-39 147 0,13 153 0,-22-96 0,0-1 0,0 1 0,1 0 0,0-1 0,1 0 0,-1 1 0,2-1 0,-1-1 0,8 9 0,-11-13 0,1 0 0,0 0 0,0 0 0,0 0 0,0-1 0,1 1 0,-1-1 0,0 0 0,1 1 0,-1-1 0,1 0 0,-1 0 0,1-1 0,0 1 0,-1-1 0,1 1 0,0-1 0,-1 0 0,1 0 0,0 0 0,-1 0 0,1 0 0,0-1 0,-1 1 0,1-1 0,0 0 0,-1 0 0,1 0 0,-1 0 0,1 0 0,3-3 0,2-1 0,-1-1 0,0 0 0,0-1 0,0 0 0,-1 0 0,0 0 0,0 0 0,-1-1 0,0 0 0,0 0 0,4-13 0,0 1 0,-1 0 0,-1 0 0,8-42 0,-12 29 0,-3 34 0,0-1 0,0 0 0,0 0 0,0 0 0,0 0 0,0 0 0,0 1 0,0-1 0,0 0 0,0 0 0,0 0 0,0 0 0,0 0 0,0 0 0,-1 1 0,1-1 0,0 0 0,0 0 0,0 0 0,0 0 0,0 0 0,0 0 0,0 1 0,0-1 0,0 0 0,-1 0 0,1 0 0,0 0 0,0 0 0,0 0 0,0 0 0,0 0 0,0 0 0,-1 0 0,1 0 0,0 0 0,0 0 0,0 0 0,0 0 0,0 0 0,-1 0 0,1 0 0,0 0 0,0 0 0,0 0 0,0 0 0,0 0 0,-1 0 0,1 0 0,0 0 0,0 0 0,0 0 0,0 0 0,0 0 0,0 0 0,-1 0 0,1 0 0,0 0 0,0-1 0,0 1 0,0 0 0,0 0 0,0 0 0,0 0 0,0 0 0,-22 53 0,13-21 0,1 1 0,1 0 0,2 0 0,1 0 0,0 42 0,4-74 0,0 1 0,0 0 0,0-1 0,0 1 0,0 0 0,0-1 0,1 1 0,-1-1 0,0 1 0,1 0 0,0-1 0,-1 1 0,1-1 0,0 1 0,-1-1 0,1 0 0,0 1 0,0-1 0,0 0 0,0 1 0,1-1 0,-1 0 0,0 0 0,0 0 0,1 0 0,-1 0 0,1 0 0,-1-1 0,1 1 0,-1 0 0,1-1 0,-1 1 0,1-1 0,-1 0 0,1 1 0,0-1 0,-1 0 0,1 0 0,2 0 0,0-1 0,1 1 0,-1-1 0,0 0 0,1 0 0,-1-1 0,0 1 0,0-1 0,0 0 0,0 0 0,0 0 0,0-1 0,-1 0 0,6-4 0,1-4 0,0 0 0,-1-1 0,0 0 0,-1-1 0,0 1 0,-1-1 0,-1-1 0,0 1 0,-1-1 0,0 0 0,4-27 0,-30 104 0,19-52-205,1 0 0,0-1 0,0 1 1,1 0-1,3 22 0,-3-31 49,1 1 1,-1-1 0,1 0-1,0 1 1,0-1-1,-1 0 1,2 0-1,-1 1 1,0-1 0,0 0-1,1 0 1,-1 0-1,1-1 1,0 1 0,-1 0-1,1 0 1,0-1-1,0 1 1,0-1-1,0 0 1,0 0 0,0 0-1,1 0 1,-1 0-1,0 0 1,1 0 0,-1-1-1,0 1 1,1-1-1,-1 1 1,1-1-1,3 0 1,23 0-9983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3.223"/>
    </inkml:context>
    <inkml:brush xml:id="br0">
      <inkml:brushProperty name="width" value="0.025" units="cm"/>
      <inkml:brushProperty name="height" value="0.025" units="cm"/>
    </inkml:brush>
  </inkml:definitions>
  <inkml:trace contextRef="#ctx0" brushRef="#br0">0 106 4324,'12'-40'1363,"8"2"6711,-5 10 4200,-18 43-8265,5 14-3048,-1-6-357,-5 18-197,2-27-313,0 0 0,1 0 0,1 1 0,0-1-1,1 0 1,0 0 0,5 18 0,-6-31-94,1 1 0,-1-1 0,1 0 0,-1 1 0,1-1 0,0 0 0,0 0 0,0 0 0,0 1 0,0-1 0,0 0 0,0 0 0,0 0 0,0 0 0,0-1 0,1 1 0,-1 0 0,0 0 0,1-1 0,-1 1 0,0-1 0,1 1 0,-1-1 0,1 0 0,-1 1 0,1-1 0,-1 0 0,1 0 0,-1 0 0,1 0 0,-1 0 0,0 0 0,1-1 0,-1 1 0,1 0 0,-1-1 0,1 1 0,-1-1 0,0 0 0,1 1 0,-1-1 0,0 0 0,0 0 0,2-1 0,6-3 0,-1-1 0,0 0 0,-1 0 0,1-1 0,6-8 0,21-29 0,-27 32 0,1 0 0,0 1 0,1 0 0,1 0 0,-1 1 0,19-13 0,-29 22 0,1 1 0,0-1 0,0 1 0,-1 0 0,1-1 0,0 1 0,0-1 0,-1 1 0,1 0 0,0 0 0,0-1 0,0 1 0,0 0 0,-1 0 0,1 0 0,0 0 0,0 0 0,0 0 0,0 0 0,-1 0 0,1 1 0,0-1 0,0 0 0,0 0 0,0 1 0,-1-1 0,1 0 0,0 1 0,0-1 0,-1 1 0,1-1 0,0 1 0,-1-1 0,1 1 0,-1 0 0,1-1 0,-1 1 0,1 0 0,-1-1 0,1 1 0,-1 0 0,1 0 0,-1 0 0,0-1 0,0 1 0,1 0 0,-1 1 0,7 49 0,-6-33 0,-1-17 0,0 1 0,0 0 0,0 0 0,1-1 0,-1 1 0,0 0 0,1-1 0,-1 1 0,1 0 0,-1-1 0,1 1 0,0-1 0,0 1 0,0-1 0,0 1 0,0-1 0,0 0 0,0 1 0,0-1 0,0 0 0,1 0 0,-1 0 0,0 0 0,1 0 0,-1 0 0,1 0 0,-1 0 0,1 0 0,0-1 0,2 2 0,0-3 0,-1 1 0,1-1 0,-1 0 0,1 0 0,-1 0 0,0 0 0,0 0 0,1-1 0,-1 1 0,0-1 0,0 0 0,-1 0 0,1 0 0,4-5 0,23-20 0,-22 18 0,1 0 0,0 1 0,0 0 0,1 1 0,0 0 0,0 1 0,19-10 0,-20 15-2580,-4 5-3707,-5 1-2206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3.592"/>
    </inkml:context>
    <inkml:brush xml:id="br0">
      <inkml:brushProperty name="width" value="0.025" units="cm"/>
      <inkml:brushProperty name="height" value="0.025" units="cm"/>
    </inkml:brush>
  </inkml:definitions>
  <inkml:trace contextRef="#ctx0" brushRef="#br0">1 26 19442,'0'0'7143,"70"-25"-7431,-39 28-1442,-6 2-1953,-1-1-3972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3.934"/>
    </inkml:context>
    <inkml:brush xml:id="br0">
      <inkml:brushProperty name="width" value="0.025" units="cm"/>
      <inkml:brushProperty name="height" value="0.025" units="cm"/>
    </inkml:brush>
  </inkml:definitions>
  <inkml:trace contextRef="#ctx0" brushRef="#br0">23 1 16656,'0'0'3246,"-1"10"-1116,-19 240 5930,19 12-5967,1-261-2084,0 0-1,0 0 1,0 0-1,0 0 1,0 0 0,0 0-1,0 0 1,0 0-1,0 0 1,1 0-1,-1 0 1,0 0 0,1-1-1,-1 1 1,1 0-1,-1 0 1,1 0-1,0 0 1,-1-1 0,2 2-1,-1-1-1,0-1 0,-1 0 0,1 0 0,0 0 0,-1 0 0,1 0 0,0 0 0,0 0 0,-1 0-1,1-1 1,0 1 0,-1 0 0,1 0 0,0-1 0,-1 1 0,1 0 0,0-1 0,-1 1 0,1 0 0,-1-1 0,1 1 0,0-1 0,38-42 205,-25 25-182,-7 11-30,-2 1 0,1 0 0,0 0 0,0 1 0,1 0 0,7-5 0,-13 9 0,0 0 0,0 1 0,0-1 0,0 1 0,0 0 0,0-1 0,0 1 0,0 0 0,0 0 0,0 0 0,0-1 0,1 1 0,-1 0 0,0 0 0,0 1 0,0-1 0,0 0 0,0 0 0,0 0 0,0 1 0,0-1 0,0 1 0,0-1 0,0 1 0,0-1 0,0 1 0,0-1 0,0 1 0,0 0 0,-1-1 0,1 1 0,0 0 0,0 0 0,-1 0 0,1 0 0,0 0 0,-1 0 0,1-1 0,-1 1 0,0 0 0,1 1 0,-1-1 0,0 0 0,1 0 0,-1 0 0,0 2 0,3 10 0,9 30 0,-11-43 0,-1 1 0,0-1 0,0 1 0,1 0 0,-1-1 0,1 1 0,-1-1 0,0 1 0,1-1 0,-1 1 0,1-1 0,-1 0 0,1 1 0,-1-1 0,1 0 0,-1 1 0,1-1 0,0 0 0,-1 0 0,1 1 0,0-1 0,-1 0 0,1 0 0,-1 0 0,1 0 0,0 0 0,-1 0 0,1 0 0,0 0 0,-1 0 0,1 0 0,0 0 0,-1 0 0,1 0 0,-1-1 0,1 1 0,0 0 0,-1 0 0,1-1 0,-1 1 0,1-1 0,-1 1 0,1 0 0,-1-1 0,1 1 0,-1-1 0,1 1 0,-1-1 0,0 1 0,1-1 0,-1 1 0,0-1 0,1 1 0,-1-1 0,0-1 0,7-6 0,-1-1 0,0 0 0,-1 0 0,0 0 0,-1-1 0,0 1 0,0-1 0,-1 0 0,0-1 0,-1 1 0,0 0 0,0-1 0,-2 1 0,1-1 0,-1 1 0,-2-15 0,3 26-163,-1 0-1,0 0 1,1 0 0,-1 0 0,0 0-1,0 0 1,1 0 0,-1 0 0,0 0-1,0 0 1,0 0 0,0-1 0,-1 1-1,1 0 1,0 0 0,0 0 0,0 0-1,-1 0 1,1 0 0,0 0 0,-1 0-1,1 0 1,-1-1 0,1 1-1,-1 0 1,0 0 0,1-1 0,-1 1-1,0 0 1,1-1 0,-1 1 0,0 0-1,0-1 1,1 1 0,-1-1 0,0 1-1,-1-1 1,-39 3-11217,30-4 8726,-30 0-8434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4.289"/>
    </inkml:context>
    <inkml:brush xml:id="br0">
      <inkml:brushProperty name="width" value="0.025" units="cm"/>
      <inkml:brushProperty name="height" value="0.025" units="cm"/>
    </inkml:brush>
  </inkml:definitions>
  <inkml:trace contextRef="#ctx0" brushRef="#br0">0 37 16528,'0'0'9032,"69"-36"-9000,-22 40-768,2 3-2916,4 2-4131</inkml:trace>
  <inkml:trace contextRef="#ctx0" brushRef="#br0" timeOffset="1">627 80 22133,'0'0'1884,"-8"3"727,2 0-2471,1-1 0,-1 1 0,1 0 0,0 0 1,0 1-1,0 0 0,1 0 0,0 0 0,-1 0 0,1 1 0,0-1 0,1 1 1,-1 0-1,1 0 0,0 0 0,1 1 0,-1-1 0,1 1 0,0 0 1,0-1-1,1 1 0,-1 0 0,0 11 0,2-13-104,0 0 0,0 1 0,0-1 0,0 0 0,1 0-1,0 1 1,0-1 0,0 0 0,0 0 0,0 0 0,1 0 0,0 0 0,4 6 0,-5-8 41,1-1 1,0 1 0,0 0 0,-1-1 0,1 1-1,0-1 1,1 0 0,-1 0 0,0 0-1,0 0 1,1 0 0,-1 0 0,0 0 0,1-1-1,-1 1 1,0-1 0,1 0 0,-1 0 0,1 0-1,-1 0 1,1 0 0,-1 0 0,1-1 0,-1 1-1,4-2 1,-1 0-61,-1 0-1,0 0 1,0 0-1,0 0 1,0-1-1,0 0 1,-1 0-1,1 0 1,-1 0-1,0-1 1,0 1-1,0-1 1,0 0-1,-1 0 1,1 0-1,-1 0 1,0 0-1,3-8 1,0-1-28,-1 1 1,0-1-1,-1 0 1,0 0-1,1-20 1,-4 31 10,1-5 0,-1 0 0,0 0 0,0 0 0,0 0 0,-1 0 0,-2-8 0,2 14 0,1-1 0,-1 1 0,1 0 0,-1-1 0,0 1 0,0 0 0,1 0 0,-1 0 0,0 0 0,0 0 0,0 0 0,0 0 0,0 0 0,-1 0 0,1 0 0,0 0 0,0 1 0,-1-1 0,1 1 0,0-1 0,0 1 0,-1-1 0,1 1 0,-1 0 0,1-1 0,0 1 0,-1 0 0,1 0 0,-1 0 0,1 0 0,-1 0 0,1 0 0,0 1 0,-1-1 0,1 0 0,0 1 0,-3 0 0,1 0-193,1 1 0,-1-1 0,0 1 0,0 0 0,1-1 0,-1 1 0,1 1 1,-1-1-1,1 0 0,0 0 0,0 1 0,0-1 0,0 1 0,-2 4 0,-6 6-2428,-2 1-5957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5.117"/>
    </inkml:context>
    <inkml:brush xml:id="br0">
      <inkml:brushProperty name="width" value="0.025" units="cm"/>
      <inkml:brushProperty name="height" value="0.025" units="cm"/>
    </inkml:brush>
  </inkml:definitions>
  <inkml:trace contextRef="#ctx0" brushRef="#br0">155 184 6150,'0'0'22768,"-11"-5"-21743,5 2-924,4 2-80,0 0 1,0-1-1,0 1 1,0 0-1,0 0 1,0 0-1,-1 0 1,1 1-1,0-1 1,0 0 0,-1 1-1,1 0 1,0-1-1,-1 1 1,1 0-1,0 0 1,-1 1-1,1-1 1,0 0-1,-1 1 1,1-1-1,0 1 1,0 0-1,0 0 1,-1 0-1,1 0 1,0 0-1,0 0 1,0 0 0,1 1-1,-1-1 1,0 1-1,0-1 1,-1 4-1,-6 8-20,1 0 1,1 1-1,0 1 0,2-1 1,-1 1-1,1 0 0,1 0 1,1 1-1,0-1 0,1 1 1,0 28-1,2-42-5,0 0 0,0-1 1,0 1-1,0 0 0,0 0 0,1 0 0,-1 0 1,1 0-1,-1 0 0,1-1 0,-1 1 0,1 0 0,0 0 1,0-1-1,0 1 0,0-1 0,3 4 0,-3-4 5,0-1-1,0 1 1,0-1-1,0 1 1,0-1-1,1 1 0,-1-1 1,0 0-1,0 1 1,1-1-1,-1 0 1,0 0-1,1 0 1,-1 0-1,0 0 1,0 0-1,1 0 0,-1-1 1,3 0-1,2-1 31,0 0-1,-1-1 1,1 0 0,-1 0-1,1 0 1,-1-1-1,0 0 1,0 0-1,6-6 1,6-10 83,0-1 0,-1-1-1,-1 0 1,-1 0 0,-1-2 0,-1 0 0,-1 0 0,-1-1 0,-1 0 0,-1-1-1,-2 0 1,0 0 0,-2 0 0,1-30 0,-5 56-119,0 0 0,-1 0 0,1 0 0,0 0 0,-1 0 0,1 0 0,0 0 0,-1 0 0,1 0 0,0 0 0,-1 0 0,1 0 0,0 0 0,-1 0 0,1 0 0,0 0 0,-1 0 0,1 0 0,0 0 0,-1 1 0,1-1 0,0 0 0,-1 0 0,1 0 0,0 0 0,0 1 0,-1-1 0,1 0 1,0 0-1,0 1 0,0-1 0,-1 0 0,1 1 0,0-1 0,0 0 0,0 0 0,0 1 0,-1-1 0,1 0 0,0 1 0,0-1 0,0 0 0,0 1 0,0 0 0,-15 31-20,2 1 0,0 0 0,3 1 0,1 0 0,-8 59 0,14-79 62,2-1-1,0 0 1,0 0-1,1 1 1,3 23-1,-2-35-30,-1 0 0,1 0 0,-1 1 0,1-1 0,0 0 0,0 0 0,0 0 0,0 0 0,0 0 0,1 0 0,-1 0 0,0 0 1,1-1-1,0 1 0,-1-1 0,1 1 0,2 1 0,-2-2-4,1 0 1,0 0-1,-1-1 0,1 1 1,-1-1-1,1 1 1,0-1-1,0 0 1,-1 0-1,1 0 0,0 0 1,-1-1-1,1 1 1,0-1-1,-1 1 1,1-1-1,-1 0 1,4-2-1,2-1-2,0 0 0,-1-1 0,1 0 0,-1 0 0,0 0 0,-1-1 0,1 0 0,-1-1 0,0 1 0,-1-1 0,0-1 0,8-13 0,-2 2 0,-1 0 0,-1-1 0,-1-1 0,6-21 0,-20 71 0,1 1 0,2 0 0,1 37 0,2-66 0,0 1 0,0-1 0,0 0 0,0 1 0,0-1 0,1 0 0,-1 0 0,1 1 0,-1-1 0,1 0 0,-1 0 0,1 0 0,0 1 0,-1-1 0,1 0 0,0 0 0,0 0 0,0 0 0,0 0 0,0-1 0,0 1 0,0 0 0,0 0 0,0-1 0,0 1 0,0 0 0,1-1 0,-1 1 0,0-1 0,0 0 0,1 1 0,-1-1 0,0 0 0,1 0 0,-1 0 0,0 0 0,1 0 0,-1 0 0,0 0 0,1 0 0,-1 0 0,0-1 0,0 1 0,2-1 0,3-1 0,0 1 0,0-1 0,1 0 0,-2-1 0,1 0 0,0 0 0,-1 0 0,7-5 0,3-6 0,0 0 0,-1-2 0,0 1 0,-1-2 0,-1 0 0,-1 0 0,18-38 0,-34 121 0,4-56-127,-2 2-942,2-1 0,-1 1-1,2 0 1,0 20 0,0-30 860,0-1 1,1 1-1,-1 0 1,1 0-1,-1 0 1,1 0 0,-1 0-1,1 0 1,0-1-1,0 1 1,0 0-1,0 0 1,0-1-1,0 1 1,0-1-1,1 1 1,-1-1-1,1 0 1,-1 1 0,1-1-1,-1 0 1,1 0-1,0 0 1,-1 0-1,1 0 1,0-1-1,0 1 1,0 0-1,0-1 1,0 1-1,0-1 1,-1 0 0,1 0-1,4 0 1,23 1-6305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5.493"/>
    </inkml:context>
    <inkml:brush xml:id="br0">
      <inkml:brushProperty name="width" value="0.025" units="cm"/>
      <inkml:brushProperty name="height" value="0.025" units="cm"/>
    </inkml:brush>
  </inkml:definitions>
  <inkml:trace contextRef="#ctx0" brushRef="#br0">170 0 18514,'0'0'8167,"-66"25"-5893,35 1-2049,5 2 255,3 4 257,8-2-1,6-3-319,9-8-449,0-5 32,19-10-160,6-4-385,4-4 193,4-19-481,5-6-1922,0-10-1697,-1-11-1666,-2-6-6598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5.835"/>
    </inkml:context>
    <inkml:brush xml:id="br0">
      <inkml:brushProperty name="width" value="0.025" units="cm"/>
      <inkml:brushProperty name="height" value="0.025" units="cm"/>
    </inkml:brush>
  </inkml:definitions>
  <inkml:trace contextRef="#ctx0" brushRef="#br0">108 0 21332,'0'0'2659,"-11"14"47,0-2-2316,1 2-1,0 0 0,1 0 0,0 0 1,1 1-1,0 1 0,2-1 0,0 1 1,0 0-1,2 1 0,-4 20 0,6 61 250,3-90-622,0 1 0,0-1 1,1 1-1,0-1 0,0 0 1,1 1-1,0-1 0,1-1 0,4 10 1,-8-17-11,1 0 0,-1 1 0,0-1 0,0 1 0,0-1 0,0 0 0,0 1 1,0-1-1,1 0 0,-1 1 0,0-1 0,0 0 0,1 1 0,-1-1 0,0 0 0,0 0 0,1 1 0,-1-1 1,0 0-1,1 0 0,-1 0 0,0 1 0,1-1 0,-1 0 0,0 0 0,1 0 0,-1 0 0,1 0 0,-1 0 1,0 0-1,1 0 0,-1 0 0,0 0 0,1 0 0,-1 0 0,1 0 0,-1 0 0,0 0 0,1 0 0,-1 0 1,0 0-1,1-1 0,7-17 191,-4-28-141,-4 34-104,1-33-307,-1 44 339,1-1 1,-1 1-1,0 0 1,-1 0-1,1-1 1,0 1-1,0 0 1,0-1-1,-1 1 1,1 0-1,-1 0 0,1 0 1,-1-1-1,1 1 1,-1 0-1,0 0 1,1 0-1,-1 0 1,0 0-1,0 0 1,0 0-1,0 0 1,0 1-1,0-1 0,-1-1 1,1 3 19,1-1-1,-1 0 1,1 1 0,-1-1 0,0 0 0,1 1-1,-1-1 1,1 1 0,-1-1 0,1 1 0,-1-1-1,1 1 1,0 0 0,-1-1 0,1 1 0,0-1-1,-1 1 1,1 0 0,0-1 0,0 1 0,-1 0-1,1-1 1,0 1 0,0 0 0,0-1 0,0 1-1,0 0 1,0-1 0,0 1 0,0 0 0,0 0-1,1 0 1,2 27 24,-2-25-28,1-1 1,0 1 0,0-1-1,0 1 1,0-1 0,1 0-1,-1 0 1,0 0 0,1 0 0,0 0-1,-1-1 1,1 1 0,0-1-1,0 0 1,0 0 0,0 0-1,0 0 1,0 0 0,0 0-1,0-1 1,0 0 0,0 1-1,0-1 1,4-1 0,-1 1 17,0 0 0,1 0 0,-1-1 0,1 0 1,-1 0-1,0-1 0,0 1 0,0-2 0,0 1 1,0 0-1,6-5 0,-4 1 14,0-1 0,0-1 0,-1 1 0,0-1 0,0-1 0,-1 1 0,6-10 0,19-25 50,-31 72-83,-13 24 0,10-42 0,-1 0 0,1 1 0,1-1 0,0 0 0,1 1 0,0-1 0,0 1 0,2 0 0,1 19 0,-1-30 0,-1 1 0,1-1 0,0 0 0,-1 0 0,1 1 0,0-1 0,0 0 0,-1 0 0,1 0 0,0 0 0,0 0 0,0 0 0,0 0 0,1 0 0,-1-1 0,0 1 0,0 0 0,0-1 0,1 1 0,-1-1 0,0 1 0,1-1 0,-1 1 0,0-1 0,1 0 0,-1 0 0,1 0 0,-1 0 0,0 0 0,1 0 0,-1 0 0,1 0 0,-1 0 0,0-1 0,1 1 0,-1 0 0,0-1 0,3-1 0,1 1 0,0-1 0,0 0 0,0-1 0,0 1 0,0-1 0,-1 0 0,1 0 0,6-6 0,-5 1-548,0 1 0,0-1 0,0 0-1,-1-1 1,7-15 0,-7 11-932,0 0 0,-1 0-1,-1-1 1,0 1 0,-1-1 0,1-16 0,0-28-7644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4.238"/>
    </inkml:context>
    <inkml:brush xml:id="br0">
      <inkml:brushProperty name="width" value="0.025" units="cm"/>
      <inkml:brushProperty name="height" value="0.025" units="cm"/>
    </inkml:brush>
  </inkml:definitions>
  <inkml:trace contextRef="#ctx0" brushRef="#br0">37 0 7335,'0'0'9801,"-4"57"-8776,-5-22-160,0 4 64,1 5 96,3 3-256,4-4-449,1-4-192,0-7-32,11-7-32,5-13-1826,4-12-2498,-2-8-8520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6.210"/>
    </inkml:context>
    <inkml:brush xml:id="br0">
      <inkml:brushProperty name="width" value="0.025" units="cm"/>
      <inkml:brushProperty name="height" value="0.025" units="cm"/>
    </inkml:brush>
  </inkml:definitions>
  <inkml:trace contextRef="#ctx0" brushRef="#br0">32 1 11883,'0'0'10090,"-32"62"-8489,32-35-1344,0-1-225,7-1-385,8 0-1184,8-6-1634,2-3-3363</inkml:trace>
  <inkml:trace contextRef="#ctx0" brushRef="#br0" timeOffset="1">248 188 17457,'0'0'9742,"-8"11"-8685,3-4-935,-1-1 200,0 1 0,1 0 0,0 0 0,1 1 0,-1-1 0,2 1 0,-1 0 0,1 0 0,0 1 0,0-1 0,1 0 0,-1 10 0,3-17-318,0-1 0,0 1 0,0 0 0,0-1 1,0 1-1,1-1 0,-1 1 0,0-1 0,0 1 0,0 0 0,1-1 0,-1 1 0,0-1 0,1 1 0,-1-1 1,0 1-1,1-1 0,-1 0 0,1 1 0,-1-1 0,1 1 0,-1-1 0,1 0 0,-1 1 0,1-1 0,-1 0 1,1 0-1,-1 1 0,1-1 0,-1 0 0,2 0 0,24 0 55,24-15-46,-17-2-29,-24 11 1,0 0-1,1 1 1,0 1-1,0-1 0,0 1 1,1 1-1,-1 0 1,1 0-1,0 1 0,0 1 1,17-1-1,-27 2 17,0 1-1,0-1 1,-1 0 0,1 1-1,0-1 1,0 0 0,0 1-1,-1-1 1,1 1 0,0-1-1,-1 1 1,1 0-1,-1-1 1,1 1 0,0-1-1,-1 1 1,1 0 0,-1 0-1,0-1 1,1 1 0,-1 0-1,0 0 1,1 0 0,-1-1-1,0 1 1,0 0-1,0 0 1,1 0 0,-1 1-1,0 35 105,1-1-26,-1-35-86,1-1 1,-1 1-1,0-1 0,1 1 0,-1-1 1,1 1-1,-1-1 0,1 1 1,-1-1-1,1 0 0,0 1 0,-1-1 1,1 0-1,-1 1 0,1-1 1,0 0-1,-1 0 0,1 0 0,-1 1 1,1-1-1,0 0 0,-1 0 1,1 0-1,0 0 0,-1 0 1,1 0-1,0 0 0,-1-1 0,1 1 1,0 0-1,-1 0 0,1 0 1,-1-1-1,2 0 0,20-13-3687,-2-8-6214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7.100"/>
    </inkml:context>
    <inkml:brush xml:id="br0">
      <inkml:brushProperty name="width" value="0.025" units="cm"/>
      <inkml:brushProperty name="height" value="0.025" units="cm"/>
    </inkml:brush>
  </inkml:definitions>
  <inkml:trace contextRef="#ctx0" brushRef="#br0">153 221 4452,'0'0'14099,"-10"-2"-9017,7 2-4874,0-1-1,0 0 1,0 1 0,0 0-1,0 0 1,0 0 0,0 0-1,-1 0 1,1 1 0,0-1-1,0 1 1,0 0-1,0 0 1,-3 1 0,2 1-130,1 0 0,-1 0 0,1 0 1,0 0-1,-1 0 0,2 1 0,-1-1 1,0 1-1,1 0 0,-1 0 0,1 0 1,-2 6-1,-6 10-37,2 0 1,0 1-1,2 0 0,0 0 1,1 1-1,1 0 1,-2 41-1,6-62-33,0 0 0,0 0 0,0 1 0,0-1-1,0 0 1,0 0 0,0 0 0,0 1 0,0-1 0,1 0 0,-1 0 0,0 0 0,1 0 0,-1 0 0,1 0-1,-1 0 1,1 0 0,0 0 0,-1 0 0,1 0 0,0 0 0,0 0 0,1 1 0,-1-2 35,0 0 1,0 0-1,0 0 0,0 0 1,0 0-1,0 0 0,0 0 1,0 0-1,0 0 1,0 0-1,0-1 0,0 1 1,0-1-1,0 1 1,0 0-1,0-1 0,0 1 1,0-1-1,-1 0 1,2 0-1,5-4 237,-1-1 0,0 0 0,0 0 0,-1 0 0,7-10 0,1-4-188,-2-1 1,0 0-1,-1-1 0,-1 0 0,-1-1 0,-1 0 1,-1 0-1,-1 0 0,-1-1 0,1-39 1,-22 169-782,16-101 687,1 0 0,0 0 0,0 0 0,1 0 1,-1 0-1,1 0 0,0 0 0,1-1 0,-1 1 0,4 7 1,-4-10 20,0-1 1,0 0-1,1 1 1,-1-1 0,1 0-1,-1 0 1,0 0-1,1 0 1,0 0 0,-1 0-1,1 0 1,0-1-1,-1 1 1,1-1 0,0 1-1,0-1 1,-1 0-1,1 1 1,0-1-1,0 0 1,0 0 0,0 0-1,-1-1 1,1 1-1,0 0 1,0-1 0,-1 1-1,1-1 1,0 1-1,-1-1 1,1 0 0,0 0-1,2-2 1,7-3 42,-1 0 0,0 0 0,0-2-1,-1 1 1,0-1 0,0 0 0,-1-1 0,0 0 0,10-14 0,5-11 88,28-52-1,-8-17-149,-31 73 0,-9 24 0,-3 9 0,-29 133 0,-18 106 0,39-189 0,3 0 0,2 85 0,5-122 0,0-2 0,1 1 0,0 0 0,1 0 0,1-1 0,0 0 0,1 0 0,1 0 0,12 19 0,-59-93 0,21 33 0,1-1 0,-19-37 0,34 57 0,-1 0 0,1 1 0,1-1 0,-1 0 0,1-1 0,1 1 0,-1 0 0,1 0 0,1-1 0,0 1 0,0 0 0,1-1 0,0 1 0,2-10 0,-1 13 7,0 0 0,0 0 1,1 0-1,0 0 0,0 1 0,0-1 0,1 1 1,0 0-1,-1 0 0,2 0 0,-1 0 0,0 0 1,5-2-1,70-40-356,-52 32-118,66-44-9030,-48 25 779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7.769"/>
    </inkml:context>
    <inkml:brush xml:id="br0">
      <inkml:brushProperty name="width" value="0.025" units="cm"/>
      <inkml:brushProperty name="height" value="0.025" units="cm"/>
    </inkml:brush>
  </inkml:definitions>
  <inkml:trace contextRef="#ctx0" brushRef="#br0">49 1 21685,'0'0'1937,"-3"15"135,-16 90-496,5 1 0,5 0 0,6 173 0,3-275-1526,0 0 0,0 0 0,1-1 0,0 1 1,0 0-1,0-1 0,3 8 0,-4-11-44,0 0 0,0 0 1,0 1-1,0-1 0,0 0 1,0 0-1,1 0 0,-1 1 1,0-1-1,0 0 1,0 0-1,0 0 0,1 0 1,-1 1-1,0-1 0,0 0 1,0 0-1,1 0 0,-1 0 1,0 0-1,0 0 0,1 0 1,-1 0-1,0 1 1,0-1-1,0 0 0,1 0 1,-1 0-1,0 0 0,0 0 1,1 0-1,-1 0 0,0 0 1,0-1-1,1 1 0,-1 0 1,0 0-1,0 0 1,1 0-1,9-19 108,-2-11-114,0 0 0,-2 0 0,3-55 0,-7-98 0,-2 111 0,1 83 0,0 0 0,1 0 0,1 0 0,0-1 0,0 1 0,1-1 0,1 0 0,0 0 0,0 0 0,8 11 0,-9-15 0,0-1 0,1 1 0,-1-1 0,1 0 0,1 0 0,-1 0 0,12 7 0,-14-10 0,0-1 0,0 1 0,1-1 0,-1 1 0,0-1 0,0 0 0,1-1 0,-1 1 0,1-1 0,-1 1 0,1-1 0,-1 0 0,1 0 0,-1 0 0,1-1 0,5-1 0,-4 0 0,0 0 0,0-1 0,-1 0 0,1 0 0,-1 0 0,0-1 0,0 1 0,0-1 0,0 0 0,-1 0 0,1 0 0,-1-1 0,0 1 0,-1-1 0,1 0 0,-1 1 0,1-1 0,1-7 0,2-6 0,0 1 0,-1-1 0,-1 0 0,1-20 0,-3-7 0,-8 33 0,5 12 0,0 1 0,0-1 0,0 1 0,0-1 0,0 1 0,0-1 0,0 1 0,0 0 0,0 0 0,1-1 0,-1 1 0,0 0 0,0 0 0,1 0 0,-1 0 0,1 0 0,-1 0 0,0 1 0,-9 15 0,2 0 0,-1 0 0,2 0 0,0 1 0,1 1 0,1-1 0,1 1 0,1 0 0,0-1 0,1 1 0,1 1 0,1-1 0,3 26 0,-2-43 0,-1 0 0,1 0 0,0 0 0,0 0 0,0 0 0,0 0 0,0-1 0,0 1 0,1 0 0,-1-1 0,0 1 0,1-1 0,-1 1 0,1-1 0,0 0 0,-1 1 0,1-1 0,0 0 0,0 0 0,0 0 0,0-1 0,0 1 0,0 0 0,0-1 0,0 1 0,0-1 0,0 0 0,0 1 0,0-1 0,0 0 0,1 0 0,-1-1 0,0 1 0,0 0 0,0-1 0,2 0 0,4-1 0,1 0 0,-1 0 0,0-1 0,0 0 0,0 0 0,-1-1 0,12-7 0,57-49 0,-72 56 0,1-1 0,-1 1 0,0-1 0,0 1 0,0-1 0,-1 0 0,1-1 0,-1 1 0,-1 0 0,1-1 0,-1 0 0,0 0 0,2-7 0,-22 35 0,12-9 0,0 0 0,0 1 0,1 0 0,1 0 0,0 0 0,1 1 0,1 0 0,0-1 0,1 17 0,1-29-17,0 0-1,0 0 1,0 0-1,1-1 1,-1 1-1,1 0 1,-1 0-1,1-1 1,0 1-1,-1 0 1,1-1-1,0 1 1,0-1-1,0 1 1,1-1-1,-1 1 1,0-1-1,0 0 1,1 0-1,-1 0 1,1 1-1,-1-1 1,1-1-1,-1 1 1,1 0 0,0 0-1,-1 0 1,1-1-1,0 1 1,0-1-1,-1 0 1,1 1-1,0-1 1,0 0-1,0 0 1,0 0-1,-1 0 1,1 0-1,0-1 1,3 0-1,1 1-646,1-1 0,0-1 0,-1 1-1,1-1 1,-1 0 0,1-1-1,-1 1 1,0-1 0,0 0 0,7-5-1,20-23-17672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18.892"/>
    </inkml:context>
    <inkml:brush xml:id="br0">
      <inkml:brushProperty name="width" value="0.025" units="cm"/>
      <inkml:brushProperty name="height" value="0.025" units="cm"/>
    </inkml:brush>
  </inkml:definitions>
  <inkml:trace contextRef="#ctx0" brushRef="#br0">0 171 8584,'0'0'18359,"8"7"-17687,-3-3-567,-1 0-1,1 0 0,0-1 0,0 0 1,1 0-1,-1 0 0,0-1 0,1 0 0,0 0 1,-1 0-1,1-1 0,0 1 0,0-1 1,0-1-1,0 1 0,0-1 0,0 0 1,0-1-1,0 1 0,10-3 0,-5 0 49,-1 0-1,0-1 1,0 0-1,0-1 1,0 0-1,-1 0 1,0-1-1,0 0 1,0-1-1,8-8 1,-13 12-102,-1 0 1,1-1-1,-1 1 0,0-1 1,0 0-1,-1 0 1,1 0-1,-1 0 0,1-1 1,-1 1-1,-1 0 1,1-1-1,-1 1 1,1-1-1,-1 0 0,-1 0 1,1 1-1,-1-1 1,1 0-1,-2 0 0,1 0 1,0 1-1,-1-1 1,-2-9-1,2 12-51,0 0 0,0 0 0,0 1 0,0-1 0,0 0 0,0 0 0,-1 1 0,1-1 0,-1 1 0,1 0 0,-1-1 0,1 1 0,-1 0 0,0 0 0,0 0 0,1 0 0,-1 0 0,0 0 0,0 0 0,0 1 0,0-1 0,0 1 0,0-1 0,0 1 0,0 0 0,0 0 0,0 0 0,0 0 0,0 0 0,-1 1 0,1-1 0,0 0 0,0 1 0,-2 0 0,-2 1 0,1 0 0,0-1 0,-1 2 0,1-1 0,0 1 0,0-1 0,0 1 0,0 1 0,1-1 0,-1 1 0,-4 5 0,-4 7 0,2 1 0,0 0 0,1 1 0,1 0 0,0 0 0,2 1 0,0 0 0,1 1 0,1-1 0,1 1 0,0 0 0,2 0 0,0 0 0,2 30 0,0-49 0,0 1 0,1-1 0,-1 1 0,1-1 0,-1 1 0,1-1 0,-1 0 0,1 1 0,0-1 0,0 0 0,0 0 0,0 1 0,0-1 0,0 0 0,0 0 0,0 0 0,0 0 0,0 0 0,1-1 0,-1 1 0,0 0 0,0 0 0,1-1 0,-1 1 0,1-1 0,-1 1 0,1-1 0,-1 0 0,1 1 0,-1-1 0,1 0 0,-1 0 0,1 0 0,-1 0 0,1 0 0,-1-1 0,1 1 0,-1 0 0,3-2 0,4 1 0,0-1 0,0-1 0,0 0 0,0 0 0,14-8 0,3-4 0,0-2 0,-1 0 0,-1-2 0,-1 0 0,0-2 0,-2-1 0,-1 0 0,0-1 0,-2-1 0,0-1 0,22-46 0,-31 47 0,-61 159 0,47-115 0,0 1 0,1-1 0,1 1 0,2 0 0,0 0 0,1 30 0,1-50 0,0 0 0,0 0 0,0 0 0,0 1 0,0-1 0,1 0 0,-1 0 0,1 0 0,-1 0 0,1 0 0,-1 0 0,1 0 0,-1 0 0,1 0 0,0 0 0,0 0 0,-1-1 0,1 1 0,0 0 0,0 0 0,0-1 0,0 1 0,0 0 0,0-1 0,0 1 0,0-1 0,0 0 0,0 1 0,0-1 0,1 0 0,-1 1 0,0-1 0,0 0 0,0 0 0,0 0 0,0 0 0,1 0 0,-1 0 0,0 0 0,0-1 0,0 1 0,2-1 0,1 0 0,1 0 0,0-1 0,-1 0 0,1 0 0,-1 0 0,1 0 0,-1-1 0,0 1 0,4-5 0,4-3 0,-1-1 0,0 0 0,-1-1 0,-1 0 0,0-1 0,0 0 0,-1 0 0,-1-1 0,0 0 0,-1 0 0,0 0 0,-1-1 0,-1 0 0,-1 0 0,0 0 0,2-28 0,-8 41 0,-4 9 0,-5 11 0,2 3 0,1 1 0,0-1 0,2 1 0,1 1 0,0-1 0,2 1 0,-2 33 0,6-55 0,0 0 0,-1-1 0,1 1 0,0 0 0,1 0 0,-1 0 0,0-1 0,0 1 0,0 0 0,0 0 0,1 0 0,-1-1 0,0 1 0,1 0 0,-1 0 0,1-1 0,-1 1 0,1 0 0,-1-1 0,1 1 0,-1 0 0,1-1 0,-1 1 0,1-1 0,0 1 0,-1-1 0,1 1 0,0-1 0,0 0 0,-1 1 0,1-1 0,1 1 0,1-1 0,0 0 0,0 0 0,-1 0 0,1 0 0,0-1 0,0 1 0,-1-1 0,1 1 0,0-1 0,3-1 0,5-3 0,1-1 0,0 0 0,16-11 0,8-12 0,-2-2 0,55-61 0,-84 144 0,-6-19 0,0-21 0,0-1 0,1 0 0,0 1 0,1-1 0,4 20 0,-5-30 0,1 0 0,-1-1 0,0 1 0,0 0 0,1 0 0,-1 0 0,1-1 0,-1 1 0,0 0 0,1 0 0,0-1 0,-1 1 0,1 0 0,-1-1 0,1 1 0,0-1 0,-1 1 0,1-1 0,0 1 0,0-1 0,0 1 0,-1-1 0,1 0 0,0 1 0,0-1 0,0 0 0,0 0 0,-1 1 0,1-1 0,0 0 0,0 0 0,0 0 0,0 0 0,0 0 0,0-1 0,0 1 0,-1 0 0,1 0 0,0 0 0,0-1 0,0 1 0,0-1 0,-1 1 0,1 0 0,0-1 0,0 1 0,-1-1 0,1 0 0,0 1 0,-1-1 0,1 1 0,-1-1 0,1 0 0,0 0 0,4-4 0,0-1 0,0 1 0,0-1 0,0 0 0,3-6 0,-1-3 0,-1-1 0,-1 1 0,0-1 0,-1-1 0,0 1 0,-2 0 0,0-1 0,-1 1 0,0-1 0,-1 0 0,-1 1 0,-6-30 0,7 45 0,-2-10 0,5 14 0,10 10 0,-7-9-403,0 0 0,1 0 0,-1-1 0,1 0 0,-1 0 0,11 3 0,43 3-6663,-26-9-3066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0.217"/>
    </inkml:context>
    <inkml:brush xml:id="br0">
      <inkml:brushProperty name="width" value="0.025" units="cm"/>
      <inkml:brushProperty name="height" value="0.025" units="cm"/>
    </inkml:brush>
  </inkml:definitions>
  <inkml:trace contextRef="#ctx0" brushRef="#br0">310 79 16912,'1'-9'3678,"0"1"-3277,-1 3 333,1 1-1,-1-1 1,0 1 0,0 0 0,0-1-1,-1 1 1,-1-7 0,2 9-604,-1 1 1,1 0-1,-1 0 1,0 0 0,0 0-1,1 0 1,-1 0-1,0 0 1,0 0-1,0 0 1,0 0-1,0 0 1,0 1-1,0-1 1,0 0 0,0 1-1,0-1 1,-1 1-1,1-1 1,0 1-1,0 0 1,-1-1-1,1 1 1,0 0-1,0 0 1,-1 0 0,1 0-1,0 0 1,-1 0-1,1 0 1,0 0-1,0 1 1,-1-1-1,1 0 1,-2 1 0,-9 3-85,1 0 0,-1 1 1,1 0-1,-1 1 1,2 0-1,-1 0 0,1 1 1,0 1-1,0 0 1,-10 10-1,-4 6-72,2 1 0,-31 43 0,48-62 29,1-1 1,0 1-1,0 0 0,0 0 1,1 0-1,0 1 0,0-1 1,1 1-1,0-1 0,0 1 1,0 0-1,1 0 0,0 0 1,0 0-1,1 12 0,0-18 2,0 0-1,1 0 0,-1 0 1,0 0-1,1 0 0,-1 0 1,1 0-1,-1 0 0,1 0 1,-1 0-1,1-1 0,0 1 1,-1 0-1,1 0 0,0-1 1,-1 1-1,1 0 0,0-1 1,0 1-1,0-1 0,0 1 1,0-1-1,0 1 0,0-1 1,0 0-1,1 1 0,33-2 244,-25-2-177,-1 0 0,1 0 0,-1 0 1,17-10-1,-15 6-71,0-1 0,0 1 0,-1-2 0,0 1 0,-1-1 0,0-1 0,0 0 0,-1 0 0,0-1 0,-1 0 0,0 0 0,-1 0 0,0-1 0,-1 0 0,0 0 0,-1-1 0,0 1 0,-1-1 0,-1 0 0,2-22 0,-4 33-56,0 0 0,0-1 0,0 1 0,0 0 0,0 0 0,-1 0 0,1 0 0,-1 0 0,1 0-1,-1 0 1,0 0 0,0 0 0,0 0 0,0 0 0,0 0 0,-2-2 0,2 3-73,0 0-1,0 1 1,0-1-1,-1 0 1,1 1-1,0-1 1,0 1-1,0-1 1,0 1 0,-1-1-1,1 1 1,0 0-1,0 0 1,0 0-1,-1 0 1,1 0-1,0 0 1,0 0-1,-1 0 1,-1 1 0,-1 0-421,1 0 0,-1 1 1,1-1-1,0 1 0,0 0 1,0 0-1,0 0 0,0 0 1,0 0-1,0 1 1,1-1-1,-1 1 0,1 0 1,0 0-1,0 0 0,0 0 1,-3 6-1,-5 18-15193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1.758"/>
    </inkml:context>
    <inkml:brush xml:id="br0">
      <inkml:brushProperty name="width" value="0.025" units="cm"/>
      <inkml:brushProperty name="height" value="0.025" units="cm"/>
    </inkml:brush>
  </inkml:definitions>
  <inkml:trace contextRef="#ctx0" brushRef="#br0">225 0 15567,'0'0'7719,"-12"15"-7698,-6 7 6,2 0 0,0 1-1,1 1 1,-13 29 0,5-5 43,3 1 0,1 1 1,3 1-1,2 1 0,-12 96 1,25-138-54,0 0 0,1 0 0,1-1 0,0 1 0,4 18 0,-5-25-14,1 0 0,1 0-1,-1 0 1,0 0 0,1 0 0,0 0-1,-1 0 1,1-1 0,0 1 0,1-1-1,-1 1 1,0-1 0,1 0 0,-1 0-1,1 0 1,0 0 0,-1 0-1,1-1 1,0 1 0,6 1 0,2 1-129,0-2-1,0 1 1,1-2 0,-1 1 0,0-2 0,1 1-1,-1-2 1,1 1 0,21-5 0,-10 0-1399,0-2 0,-1 0 0,40-18 0,4-9-6264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2.882"/>
    </inkml:context>
    <inkml:brush xml:id="br0">
      <inkml:brushProperty name="width" value="0.025" units="cm"/>
      <inkml:brushProperty name="height" value="0.025" units="cm"/>
    </inkml:brush>
  </inkml:definitions>
  <inkml:trace contextRef="#ctx0" brushRef="#br0">0 59 5317,'0'0'1730,"4"-9"5204,-1 2-5205,6-16 265,3 9 2424,-6 19-509,-1 14-3717,-5-18 122,28 178 2969,-28-179-3274,0 1-1,0 0 1,0-1 0,0 1-1,0 0 1,0 0 0,0-1-1,1 1 1,-1 0-1,0-1 1,0 1 0,1 0-1,-1-1 1,0 1 0,1 0-1,-1-1 1,0 1-1,1-1 1,-1 1 0,1 0-1,-1-1 1,1 1 0,-1-1-1,1 0 1,0 1 0,-1-1-1,1 1 1,-1-1-1,1 0 1,0 0 0,-1 1-1,1-1 1,0 0 0,0 0-1,-1 0 1,1 0-1,0 1 1,-1-1 0,1 0-1,0 0 1,0-1 0,-1 1-1,1 0 1,0 0-1,-1 0 1,1 0 0,0-1-1,-1 1 1,1 0 0,0-1-1,-1 1 1,1 0-1,0-1 1,-1 1 0,1-1-1,-1 1 1,1-1 0,0 0-1,30-37 1342,-27 34-1100,77-116 588,-81 120-838,0 0 0,0-1 0,0 1 0,0 0 0,0 0 0,0-1 0,0 1 0,0 0 0,0-1 0,1 1 0,-1 0 0,0 0 0,0-1 0,0 1 0,0 0 0,1 0 0,-1-1 0,0 1 0,0 0 0,1 0 0,-1 0 0,0 0 0,0-1 0,1 1 0,-1 0 0,0 0 0,0 0 0,1 0 0,-1 0 0,0 0 0,1 0 0,-1 0 0,0 0 0,0 0 0,1 0 0,-1 0 0,0 0 0,1 0 0,-1 0 0,0 0 0,1 0 0,-1 0 0,0 0 0,0 0 0,1 0 0,-1 0 0,0 0 0,0 1 0,1-1 0,-1 0 0,0 0 0,0 0 0,1 1 0,4 23 0,-4 49 0,-1-59 0,0-10 0,5 52 0,-5-55 0,0 0 0,0 0 0,0-1 0,0 1 0,0 0 0,0 0 0,1 0 0,-1 0 0,0 0 0,1 0 0,-1 0 0,1 0 0,-1-1 0,1 1 0,-1 0 0,1 0 0,0-1 0,-1 1 0,1 0 0,0-1 0,-1 1 0,1 0 0,0-1 0,0 1 0,0-1 0,0 0 0,0 1 0,-1-1 0,1 0 0,0 1 0,0-1 0,0 0 0,0 0 0,0 0 0,0 0 0,0 0 0,0 0 0,0 0 0,0 0 0,0 0 0,0 0 0,0-1 0,0 1 0,0 0 0,-1-1 0,1 1 0,0 0 0,0-1 0,0 1 0,1-2 0,4-3 0,1 0 0,-1 0 0,-1 0 0,1-1 0,-1 0 0,0 0 0,0-1 0,4-6 0,33-65 0,-27 48 0,-4 8 0,-10 17 0,1 0 0,0 0 0,1 0 0,-1 1 0,1-1 0,0 1 0,0-1 0,0 1 0,1 0 0,5-6 0,-5 52 0,-4 82 0,-1-123 0,1 0 0,0 0 0,0 0 0,0 0 0,0 0 0,0 0 0,0 0 0,1 0 0,-1 0 0,0 0 0,0 0 0,1 0 0,-1 0 0,0 0 0,1-1 0,-1 1 0,1 0 0,-1 0 0,1 0 0,0 0 0,-1-1 0,2 2 0,-1-2 0,0 1 0,0-1 0,0 0 0,-1 0 0,1 0 0,0 0 0,0 0 0,0 0 0,0-1 0,0 1 0,-1 0 0,1 0 0,0 0 0,0-1 0,0 1 0,-1 0 0,1-1 0,0 1 0,0-1 0,0 0 0,4-3 0,1 0 0,-2-1 0,1 0 0,0 1 0,5-10 0,74-132 0,-83 197 0,-9 66-2450,16-122-6012,-2-15 636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3.240"/>
    </inkml:context>
    <inkml:brush xml:id="br0">
      <inkml:brushProperty name="width" value="0.025" units="cm"/>
      <inkml:brushProperty name="height" value="0.025" units="cm"/>
    </inkml:brush>
  </inkml:definitions>
  <inkml:trace contextRef="#ctx0" brushRef="#br0">6 1 23446,'0'0'2915,"-5"63"-2851,17-40-64,1-3 64,4-3-1313,-1-4-2242,-1 2-2819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3.582"/>
    </inkml:context>
    <inkml:brush xml:id="br0">
      <inkml:brushProperty name="width" value="0.025" units="cm"/>
      <inkml:brushProperty name="height" value="0.025" units="cm"/>
    </inkml:brush>
  </inkml:definitions>
  <inkml:trace contextRef="#ctx0" brushRef="#br0">120 175 13453,'0'0'5055,"-8"5"-2044,0 0-2630,-1 0 0,1 1-1,1 0 1,-1 0 0,1 1 0,1 0 0,-1 0-1,1 1 1,0-1 0,1 2 0,-1-1 0,2 0-1,-1 1 1,1 0 0,1 0 0,-1 0 0,-3 19 0,7-24-352,-1 0 1,1 0 0,-1 0 0,1 0-1,0 0 1,0 0 0,1 0 0,-1 0-1,1-1 1,0 1 0,0 0 0,0 0-1,1 0 1,2 5 0,-2-7 34,-1-1-1,1 0 1,-1 1 0,1-1 0,0 0 0,0 0-1,0 0 1,-1 0 0,1 0 0,0 0-1,0 0 1,0-1 0,0 1 0,0-1 0,0 1-1,0-1 1,1 0 0,-1 0 0,0 0 0,0 0-1,0 0 1,0-1 0,0 1 0,0 0-1,0-1 1,0 0 0,0 1 0,0-1 0,0 0-1,2-2 1,3 0 42,1-1 1,-1-1-1,-1 0 0,1 0 0,-1 0 1,0-1-1,0 1 0,0-2 0,-1 1 1,0 0-1,0-1 0,6-12 0,3-8 91,0 0-1,10-32 0,-14 33-196,-1 0 0,-2-1 0,0-1 0,-2 1 0,3-47 0,-34 153 0,20-51 0,2 0 0,0 1 0,2-1 0,2 34 0,0-59-125,0 0-1,0-1 1,1 1-1,-1 0 1,1 0-1,-1-1 1,1 1-1,0 0 1,0-1-1,0 1 1,0-1 0,1 0-1,-1 1 1,1-1-1,-1 0 1,1 0-1,0 0 1,0 0-1,0 0 1,4 3 0,-2-3-481,-1 0 0,1-1 0,0 1 1,0-1-1,0 0 0,0 0 0,0-1 1,0 1-1,0-1 0,0 0 1,0 0-1,0 0 0,7-1 0,28-7-14031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4.267"/>
    </inkml:context>
    <inkml:brush xml:id="br0">
      <inkml:brushProperty name="width" value="0.025" units="cm"/>
      <inkml:brushProperty name="height" value="0.025" units="cm"/>
    </inkml:brush>
  </inkml:definitions>
  <inkml:trace contextRef="#ctx0" brushRef="#br0">132 417 16432,'0'0'3005,"-2"-9"86,1 6-2769,0 0 1,0 0-1,0 0 0,0 1 1,-1-1-1,1 0 0,-1 0 1,0 1-1,0-1 0,0 1 1,0-1-1,0 1 0,-1 0 1,1 0-1,-4-3 0,4 4-269,0 0 0,0 1 0,0-1 0,1 0 1,-1 1-1,0-1 0,0 1 0,0 0 0,0 0 0,0 0 0,0 0 0,0 0 0,0 0 0,0 0 0,1 0 0,-1 1 0,0-1 0,0 1 0,0 0 0,0-1 0,1 1 1,-1 0-1,0 0 0,1 0 0,-1 0 0,0 0 0,1 1 0,0-1 0,-1 0 0,1 1 0,0-1 0,-1 1 0,0 1 0,-3 3-46,1 1 0,0-1 0,0 1 0,1-1 0,-1 1 0,2 0 0,-1 0-1,1 0 1,0 1 0,0-1 0,1 1 0,0-1 0,0 1 0,1-1 0,0 1 0,1 12 0,0-19 19,0 1 1,0-1-1,0 0 1,-1 0 0,1 0-1,0 0 1,0 0-1,1 0 1,-1 0-1,0 0 1,0-1 0,0 1-1,1 0 1,-1-1-1,0 1 1,0-1-1,1 1 1,-1-1 0,1 0-1,-1 1 1,0-1-1,1 0 1,-1 0-1,1 0 1,-1 0 0,0 0-1,1 0 1,-1-1-1,1 1 1,-1 0 0,0-1-1,1 1 1,-1-1-1,0 1 1,2-2-1,5-1 249,0 0-1,-1 0 0,1 0 0,12-10 0,-5 2-218,-1-2-1,-1 1 1,0-2-1,0 0 1,-1-1-1,-1 0 1,-1 0-1,0-1 1,-1-1-1,0 1 1,-2-2-1,0 1 1,-1-1-1,4-19 1,-12 133-955,3-56 661,-1-39 251,-1 0-1,1 0 1,0 1 0,0-1-1,0 0 1,0 1-1,0-1 1,0 0 0,0 0-1,1 1 1,-1-1 0,0 0-1,1 1 1,-1-1 0,1 0-1,-1 0 1,1 0 0,0 0-1,-1 0 1,1 0 0,0 0-1,0 0 1,0 0-1,0 0 1,0 0 0,0 0-1,0 0 1,0-1 0,0 1-1,0 0 1,0-1 0,1 1-1,-1-1 1,0 1 0,0-1-1,0 0 1,1 1 0,-1-1-1,0 0 1,1 0 0,-1 0-1,0 0 1,2 0-1,1-1 30,0 0-1,0 0 1,0-1-1,0 1 1,-1-1-1,1 0 1,0 0-1,-1 0 1,1 0-1,-1 0 1,0-1-1,0 0 1,3-3-1,11-14-41,-1-1 0,0-1 0,-2 0 0,-1-1 0,-1 0 0,0-1 0,-2 0 0,-1-1 0,-1 0 0,-1-1 0,-1 1 0,-2-1 0,3-50 0,-10 64 0,-5 22 0,-6 26 0,-11 43 0,-18 100 0,36-143 0,2 1 0,2 0 0,1-1 0,2 1 0,6 47 0,-2-65 0,1 0 0,1 0 0,1 0 0,16 31 0,-13-28 0,0 1 0,7 27 0,-16-50 0,-1 1 0,1 0 0,-1 0 0,0-1 0,1 1 0,-1 0 0,0 0 0,0-1 0,0 1 0,0 0 0,0 0 0,0-1 0,0 1 0,0 0 0,0 0 0,0-1 0,0 1 0,0 0 0,0 0 0,-1 0 0,1-1 0,0 1 0,0 0 0,-1-1 0,1 1 0,-1 1 0,-16-9 0,-15-25 0,18 13 0,0-1 0,-19-39 0,29 51 0,0 0 0,0-1 0,1 0 0,0 0 0,1 0 0,0 0 0,1 0 0,0 0 0,0 0 0,1-15 0,0 23 5,1-1-1,0 0 1,-1 1 0,1-1 0,0 1-1,0-1 1,0 1 0,0-1 0,0 1-1,0-1 1,1 1 0,-1 0 0,0 0-1,1 0 1,-1 0 0,1 0-1,-1 0 1,1 0 0,0 0 0,1 0-1,42-15-211,-32 12-112,25-10-2546,-2-3-3399,0-5-5128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4.972"/>
    </inkml:context>
    <inkml:brush xml:id="br0">
      <inkml:brushProperty name="width" value="0.025" units="cm"/>
      <inkml:brushProperty name="height" value="0.025" units="cm"/>
    </inkml:brush>
  </inkml:definitions>
  <inkml:trace contextRef="#ctx0" brushRef="#br0">245 0 11979,'0'0'5654,"-11"1"-4128,4-1-1388,0 1-1,-1-1 1,1 2-1,0-1 0,1 1 1,-1 0-1,0 0 1,0 1-1,1 0 0,-1 0 1,1 0-1,0 1 1,0 0-1,1 1 0,-1-1 1,1 1-1,0 0 1,-7 8-1,7-7-104,1-1 0,-1 0 0,2 1 0,-1 0 0,0 0 0,1 0 0,0 1 0,1-1 0,-1 1 0,1-1 0,1 1 0,-1 0 0,1 0 0,0-1 0,0 13 0,2-18-28,-1 0 1,0 0-1,1 1 0,-1-1 0,1 0 0,0 0 0,-1 0 0,1 0 0,0 0 0,0 0 0,-1 0 0,1 0 0,0-1 0,0 1 0,0 0 0,0 0 1,0-1-1,0 1 0,0-1 0,0 1 0,0-1 0,1 1 0,-1-1 0,0 1 0,0-1 0,0 0 0,0 0 0,3 0 0,45 4-79,-25-4-346,-23 0 411,0 0 0,0 0 0,1 0-1,-1 0 1,0 0 0,0 0 0,1 1-1,-1-1 1,0 0 0,0 1-1,1-1 1,-1 1 0,0-1 0,0 1-1,0-1 1,0 1 0,0 0 0,0 0-1,0-1 1,0 1 0,0 0-1,0 0 1,0 0 0,-1 0 0,1 0-1,0 0 1,-1 0 0,1 0 0,-1 0-1,1 1 1,-1-1 0,1 0-1,-1 0 1,0 1 0,1-1 0,-1 0-1,0 0 1,0 1 0,0-1 0,0 0-1,0 0 1,0 1 0,-1-1-1,1 0 1,0 0 0,-1 1 0,1-1-1,-1 0 1,1 0 0,-1 0 0,1 0-1,-1 0 1,-1 2 0,-2 3 121,0 1 0,-1-1 0,1 0 0,-1 0 0,0-1 0,-1 1 0,-9 6-1,6-6 43,-1 0 0,1-1 0,-1-1 0,0 1 0,0-2 0,0 1 0,-1-1 0,1-1 0,-1 0 0,0-1 0,-20 1 0,37-3-898,-1 0 1,0 0-1,0-1 1,0 0 0,0 0-1,0 0 1,0-1 0,-1 1-1,1-1 1,-1 0-1,0 0 1,7-6 0,-5 3-841,26-20-5917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4.735"/>
    </inkml:context>
    <inkml:brush xml:id="br0">
      <inkml:brushProperty name="width" value="0.025" units="cm"/>
      <inkml:brushProperty name="height" value="0.025" units="cm"/>
    </inkml:brush>
  </inkml:definitions>
  <inkml:trace contextRef="#ctx0" brushRef="#br0">1 490 14029,'0'0'2579,"9"-6"-76,9-6-1360,-1-1 0,0 0 0,-1-2 0,0 0 0,-1-1 0,-1 0-1,-1-1 1,16-25 0,6-16 518,42-92 0,-29 33-1613,-52 198-48,-6-14-74,2-25-248,2-1-1,2 2 0,2-1 1,6 83-1,-4-123 217,0-1 1,0 0-1,0 1 1,1-1-1,-1 0 0,0 0 1,1 1-1,-1-1 1,1 0-1,0 0 0,-1 0 1,1 0-1,0 0 1,0 1-1,-1-1 0,1-1 1,0 1-1,0 0 1,0 0-1,0 0 0,1 0 1,-1-1-1,0 1 0,0 0 1,0-1-1,0 1 1,1-1-1,-1 0 0,0 1 1,0-1-1,1 0 1,-1 0-1,0 0 0,1 0 1,-1 0-1,0 0 1,1 0-1,-1 0 0,0 0 1,1-1-1,-1 1 1,0 0-1,0-1 0,1 1 1,-1-1-1,1 0 1,5-2-494,-1 0 0,0 0 0,0-1 1,0 0-1,0 0 0,-1 0 1,8-8-1,26-33-5396,1-11-2899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5.199"/>
    </inkml:context>
    <inkml:brush xml:id="br0">
      <inkml:brushProperty name="width" value="0.025" units="cm"/>
      <inkml:brushProperty name="height" value="0.025" units="cm"/>
    </inkml:brush>
  </inkml:definitions>
  <inkml:trace contextRef="#ctx0" brushRef="#br0">167 8 13741,'0'0'9593,"-12"7"-9128,-2 3-171,-1 0 0,2 1 0,-1 0 0,2 1 0,-1 1 0,2 0 0,0 0 0,0 1 0,1 1 0,1 0 0,-12 25 0,21-40-286,0 0 1,0 0-1,0 1 0,0-1 0,0 0 0,0 0 0,0 1 0,0-1 1,0 0-1,0 0 0,0 0 0,0 1 0,0-1 0,0 0 1,0 0-1,0 1 0,0-1 0,0 0 0,0 0 0,0 0 0,0 1 1,0-1-1,0 0 0,0 0 0,1 0 0,-1 1 0,0-1 1,0 0-1,0 0 0,0 0 0,1 0 0,-1 1 0,0-1 0,0 0 1,0 0-1,1 0 0,-1 0 0,0 0 0,0 0 0,0 0 1,1 1-1,-1-1 0,0 0 0,0 0 0,1 0 0,-1 0 1,0 0-1,0 0 0,0 0 0,1 0 0,-1 0 0,0 0 0,0-1 1,1 1-1,-1 0 0,0 0 0,0 0 0,0 0 0,1 0 1,-1 0-1,0 0 0,0 0 0,0-1 0,1 1 0,15-7 562,-5-2-470,0 0-1,0 0 1,-1-1-1,-1-1 1,1 1 0,-2-2-1,1 1 1,-2-1 0,1 0-1,-2-1 1,1 1 0,-2-1-1,0-1 1,5-20 0,-17 67-1302,2-11 1165,1 1 0,-2 28-1,5-32 68,0-1-1,2 1 0,0-1 0,2 1 0,5 22 0,-6-35-2,0 0 0,0 1 0,1-1 0,0 0 0,0-1 1,1 1-1,-1-1 0,1 1 0,1-1 0,-1 0 0,1 0 0,0-1 0,0 1 0,0-1 0,0-1 0,1 1 0,0 0 0,6 2 0,9 1 89,-18-6-92,0-1 1,1 1-1,-1 0 1,0 0-1,0 0 0,0 1 1,0-1-1,0 1 1,0 0-1,0-1 0,0 1 1,-1 1-1,1-1 1,-1 0-1,1 0 0,-1 1 1,2 2-1,-4-4 16,0 0 0,0-1-1,0 1 1,0 0 0,0 0-1,-1-1 1,1 1 0,0-1-1,0 1 1,-1 0 0,1-1-1,0 1 1,-1 0-1,1-1 1,-1 1 0,1-1-1,-1 1 1,1-1 0,-1 1-1,1-1 1,-1 0 0,1 1-1,-1-1 1,0 0 0,1 1-1,-1-1 1,1 0 0,-1 0-1,0 1 1,0-1 0,1 0-1,-1 0 1,0 0 0,1 0-1,-2 0 1,-28 3 1408,27-3-1409,-15 1-39,-66-2 0,79 1 0,0-1 0,0 0 0,0 1 0,1-2 0,-1 1 0,0-1 0,1 1 0,-1-1 0,1 0 0,0-1 0,-1 1 0,1-1 0,1 0 0,-6-4 0,8 6-105,1 0 0,-1 0-1,1 1 1,-1-1 0,1 0 0,0 0 0,-1 0 0,1 0-1,0 0 1,-1 1 0,1-1 0,0 0 0,0 0-1,0 0 1,0 0 0,0 0 0,0 0 0,0 0-1,0 0 1,1 0 0,-1 0 0,0 0 0,0 1 0,1-1-1,-1 0 1,1 0 0,-1 0 0,1 0 0,-1 1-1,1-1 1,-1 0 0,1 1 0,-1-1 0,1 0-1,0 1 1,0-1 0,-1 1 0,2-2 0,37-23-8307,-27 18 5050,16-11-7956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5.733"/>
    </inkml:context>
    <inkml:brush xml:id="br0">
      <inkml:brushProperty name="width" value="0.025" units="cm"/>
      <inkml:brushProperty name="height" value="0.025" units="cm"/>
    </inkml:brush>
  </inkml:definitions>
  <inkml:trace contextRef="#ctx0" brushRef="#br0">246 31 13549,'0'0'7789,"-12"-5"-4629,9 4-3060,-2-2 180,-1-1 1,0 2-1,-1-1 0,1 1 0,0 0 0,-1 0 0,1 1 1,-1 0-1,1 0 0,-1 0 0,0 1 0,1 0 1,-1 0-1,1 1 0,-1 0 0,0 0 0,1 0 0,-11 5 1,-42 28 487,56-32-727,0-1 0,0 1 0,0 0 0,1 0-1,-1 0 1,1 1 0,-1-1 0,1 1 0,0-1 0,0 1 0,0 0 0,0 0 0,1 0 0,-1 0 0,1 0 0,0 0 0,-1 4 0,4-6-15,1-1 0,0 1 1,0 0-1,0-1 0,0 0 0,0 0 1,0 0-1,0 0 0,-1 0 0,6-2 0,1 0 9,-1 0 0,0-1 0,1-1 0,-1 0 0,0 0 0,-1 0-1,1-1 1,-1 0 0,0 0 0,12-12 0,37-24-328,-52 89-428,-6 0 685,1-23 91,1 0 1,0 0-1,5 26 0,-4-44-30,0-1-1,1 0 0,0 0 0,0 0 0,0 0 0,0-1 0,1 1 0,0 0 1,0-1-1,1 0 0,0 0 0,-1 0 0,2 0 0,-1-1 0,0 1 0,1-1 1,6 4-1,-9-7-12,0 0 1,-1 0-1,1 0 0,0 0 1,-1 0-1,1 0 1,-1 0-1,0 0 0,1 1 1,-1-1-1,0 0 1,0 1-1,1 0 1,-1-1-1,-1 1 0,1-1 1,0 1-1,0 0 1,0 0-1,-1-1 1,1 1-1,-1 0 0,0 0 1,1 0-1,-1 0 1,0 0-1,0-1 1,0 1-1,0 0 0,-1 0 1,1 0-1,0 0 1,-1 0-1,1-1 1,-1 1-1,0 0 0,1 0 1,-1-1-1,0 1 1,0 0-1,0-1 1,0 1-1,-1-1 0,-1 2 1,-1 2 26,-1-1-1,1 0 1,-1 0 0,0 0-1,-1-1 1,1 0 0,-1 0-1,1 0 1,-1-1 0,0 0 0,0 0-1,-9 2 1,4-3-29,0 1-1,0-2 1,0 0-1,-18-2 1,28 2-16,-1 0 1,1 0-1,-1 0 1,1 0-1,-1 0 1,0 0-1,1-1 0,-1 1 1,1-1-1,-1 1 1,1-1-1,-1 1 0,1-1 1,0 0-1,-1 0 1,1 0-1,0 0 1,0 0-1,-1 0 0,1 0 1,0 0-1,0 0 1,0-1-1,0 1 0,1 0 1,-1-1-1,0 1 1,0 0-1,1-1 0,-1 1 1,1-1-1,-1 0 1,1 1-1,0-1 1,0 1-1,0-1 0,-1 1 1,2-1-1,-1 0 1,0 1-1,0-1 0,1-2 1,9-12-2537,6 3-3655,8-4-4507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6.369"/>
    </inkml:context>
    <inkml:brush xml:id="br0">
      <inkml:brushProperty name="width" value="0.025" units="cm"/>
      <inkml:brushProperty name="height" value="0.025" units="cm"/>
    </inkml:brush>
  </inkml:definitions>
  <inkml:trace contextRef="#ctx0" brushRef="#br0">191 127 8072,'0'-10'8578,"0"6"-8437,0-4 857,0-1 1,0 1 0,-1-1-1,0 1 1,-3-11 0,3 18-840,1 0 1,0 0-1,-1 0 1,1 0-1,-1 0 1,1 1 0,-1-1-1,1 0 1,-1 0-1,1 0 1,-1 0 0,0 0-1,0 1 1,1-1-1,-1 0 1,0 1 0,0-1-1,0 1 1,0-1-1,0 1 1,0-1-1,-1 0 1,0 1-54,0 0-1,0 1 1,0-1-1,0 0 1,0 1 0,0-1-1,1 1 1,-1 0-1,0 0 1,0 0-1,1 0 1,-1 0-1,0 0 1,1 0 0,-1 0-1,1 0 1,0 1-1,-2 1 1,-9 9-1,0 1 0,1 1 0,0 0 1,1 0-1,1 1 0,0 1 0,1-1 0,-10 29 1,10-22-101,2 1 0,0 0 0,1 0 0,1 1 0,-1 44 0,5-64 6,0-1 0,0 0 0,1 1 0,-1-1 0,1 0 1,-1 1-1,1-1 0,0 0 0,0 0 0,0 0 0,1 1 0,-1-1 0,1-1 1,0 1-1,0 0 0,0 0 0,0-1 0,0 1 0,0-1 0,1 1 0,-1-1 0,6 4 1,-4-5 68,-1 0 0,0 1 1,1-1-1,-1-1 0,1 1 1,-1 0-1,1-1 0,-1 0 1,1 0-1,-1 0 0,1 0 1,-1 0-1,1-1 0,-1 0 1,1 1-1,-1-1 0,1 0 1,-1-1-1,0 1 0,0-1 1,1 1-1,2-4 0,4-2-29,0 0 0,-1-1-1,0 0 1,0-1 0,-1 0-1,0 0 1,-1-1 0,0 0 0,0 0-1,-1-1 1,-1 0 0,1 0-1,-2 0 1,0-1 0,0 1 0,2-15-1,1-8 23,-1 0 1,-2-1-1,-2 0 0,-2-48 0,-8 44-88,-2 25-204,9 14 202,1 0 0,-1 0 0,1 0 0,-1 0 0,1 0 1,-1 0-1,1 0 0,-1 0 0,1 0 0,-1 1 0,1-1 0,-1 0 0,1 0 1,-1 0-1,1 1 0,-1-1 0,1 0 0,-1 1 0,1-1 0,-1 0 0,1 1 1,0-1-1,-1 1 0,1-1 0,0 0 0,-1 1 0,1-1 0,0 1 1,0-1-1,-1 1 0,1 0 0,-3 7-1527,0 1 0,0-1 0,1 1 0,0-1 0,0 1 0,1 0 0,0 14 0,1-19 438,-1 29-8621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6.758"/>
    </inkml:context>
    <inkml:brush xml:id="br0">
      <inkml:brushProperty name="width" value="0.025" units="cm"/>
      <inkml:brushProperty name="height" value="0.025" units="cm"/>
    </inkml:brush>
  </inkml:definitions>
  <inkml:trace contextRef="#ctx0" brushRef="#br0">2 0 23574,'0'0'4036,"0"68"-2466,-1-35-1314,1 6-160,0 1-32,0-3-64,0-2 32,0-7-1249,4-10-2274,-2-14-1987,3-4-2177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7.102"/>
    </inkml:context>
    <inkml:brush xml:id="br0">
      <inkml:brushProperty name="width" value="0.025" units="cm"/>
      <inkml:brushProperty name="height" value="0.025" units="cm"/>
    </inkml:brush>
  </inkml:definitions>
  <inkml:trace contextRef="#ctx0" brushRef="#br0">3 1 8488,'0'0'15054,"-3"40"-16207,10-20-2370,1-4-2755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7.475"/>
    </inkml:context>
    <inkml:brush xml:id="br0">
      <inkml:brushProperty name="width" value="0.025" units="cm"/>
      <inkml:brushProperty name="height" value="0.025" units="cm"/>
    </inkml:brush>
  </inkml:definitions>
  <inkml:trace contextRef="#ctx0" brushRef="#br0">124 245 16496,'0'0'6075,"9"-5"-3678,-2 2-2098,0-1 1,0 0 0,-1 0 0,1-1 0,-1 0 0,0 0 0,-1 0 0,6-8-1,-8 11-194,-1-1-1,0 1 0,-1-1 1,1 0-1,0 0 0,-1 0 0,1 0 1,-1 0-1,0 0 0,0 0 1,0 0-1,-1 0 0,1-1 0,-1 1 1,0 0-1,0 0 0,0-1 1,0 1-1,0 0 0,-1 0 0,1-1 1,-1 1-1,0 0 0,0 0 1,0 0-1,-3-5 0,3 6-76,0 0 0,-1 0 0,1 0 0,-1 0 0,0 0 0,0 0 0,1 0 0,-1 0 0,0 1 0,-1-1 0,1 1 0,0-1 0,0 1 0,-1 0 0,1 0 0,0 0 0,-1 0 0,1 0 0,-1 1 0,0-1 0,1 1 0,-1 0 0,1 0 0,-1 0 0,0 0 0,1 0 0,-1 0 0,1 1 0,-1-1 0,1 1-1,-1-1 1,1 1 0,-1 0 0,-3 2 0,-1 0-32,0 1 0,0-1 0,1 1 0,-1 1 0,1-1 0,0 1 0,0 0 0,0 0 0,0 1-1,-5 8 1,4-4 21,1 1 0,0-1 0,1 1 0,0 0 0,1 1 1,0-1-1,1 1 0,-3 17 0,5-26-16,1 0 1,-1 0-1,1 0 1,0 0 0,-1 0-1,2 0 1,-1 0-1,0 0 1,0 0-1,1 0 1,0 0 0,0 0-1,0 0 1,0 0-1,0 0 1,0 0 0,1-1-1,-1 1 1,1-1-1,0 1 1,0-1 0,0 1-1,0-1 1,0 0-1,0 0 1,1 0-1,-1 0 1,1-1 0,-1 1-1,1-1 1,0 1-1,-1-1 1,1 0 0,0 0-1,0 0 1,0 0-1,5 0 1,3 0-256,0 0-1,1 0 1,-1-2 0,0 1-1,0-1 1,1-1 0,-1 0-1,0 0 1,15-7 0,-7 2-1989,-1-2 0,1 0 0,-1-1 1,21-16-1,9-10-7270</inkml:trace>
  <inkml:trace contextRef="#ctx0" brushRef="#br0" timeOffset="1">474 0 18546,'-9'4'2813,"-10"4"-1460,0 1 1,-25 16-1,39-22-1224,0-1 0,1 1 1,-1 1-1,1-1 0,0 1 0,0 0 0,0 0 1,0 0-1,1 0 0,0 1 0,-1-1 0,2 1 1,-1 0-1,0 0 0,1 0 0,-3 9 0,6-14-134,-1 1-1,1-1 1,-1 1-1,1 0 1,-1-1-1,1 0 0,-1 1 1,1-1-1,-1 1 1,1-1-1,0 0 1,-1 1-1,1-1 0,0 0 1,-1 0-1,1 1 1,0-1-1,-1 0 1,1 0-1,0 0 0,-1 0 1,1 0-1,0 0 1,-1 0-1,1 0 1,1 0-1,28 0 142,-24-1-116,71 0-139,77 2-296,-152-1 459,0 0 0,0 1 0,0-1 1,0 0-1,0 1 0,0-1 0,0 1 0,-1 0 0,1-1 1,0 1-1,0 0 0,-1 0 0,1 0 0,-1 0 0,3 3 1,-3-3 31,0 0 1,-1-1-1,1 1 1,-1 0-1,1 0 1,-1 0-1,0 0 1,1 0 0,-1 0-1,0 0 1,0 1-1,0-1 1,0 0-1,0 0 1,0 0-1,0 0 1,0 0-1,0 0 1,0 0 0,-1 2-1,-1 1 143,1 0-1,-1-1 1,0 1 0,0 0-1,-1-1 1,1 1 0,-1-1-1,0 0 1,0 0 0,0 0 0,0 0-1,-5 3 1,-5 3-179,-1 0 0,0-1 1,0 0-1,-1-1 0,0-1 0,0-1 1,-1 0-1,1-1 0,-1 0 0,0-1 1,0-1-1,-20 0 0,36-2-113,-1-1 0,1 1 0,0 0 1,0 0-1,-1 0 0,1-1 0,0 1 0,0 0 0,-1 0 0,1-1 0,0 1 1,0 0-1,-1-1 0,1 1 0,0 0 0,0 0 0,0-1 0,0 1 0,0 0 1,0-1-1,-1 1 0,1-1 0,0 1 0,0 0 0,0-1 0,0 1 1,0 0-1,0-1 0,0 1 0,1 0 0,-1-1 0,0 1 0,0 0 0,0-1 1,0 1-1,0 0 0,0-1 0,1 1 0,-1-1 0,6-13-7037,10-2-2692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7.818"/>
    </inkml:context>
    <inkml:brush xml:id="br0">
      <inkml:brushProperty name="width" value="0.025" units="cm"/>
      <inkml:brushProperty name="height" value="0.025" units="cm"/>
    </inkml:brush>
  </inkml:definitions>
  <inkml:trace contextRef="#ctx0" brushRef="#br0">0 0 4773,'0'0'27193,"32"59"-26552,-15-1-481,-1 10-160,-3 3 0,-4 1 0,-3-3-256,-3-1-2595,-3-8-2498,1-7-3171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28.207"/>
    </inkml:context>
    <inkml:brush xml:id="br0">
      <inkml:brushProperty name="width" value="0.025" units="cm"/>
      <inkml:brushProperty name="height" value="0.025" units="cm"/>
    </inkml:brush>
  </inkml:definitions>
  <inkml:trace contextRef="#ctx0" brushRef="#br0">11 1011 8680,'0'0'21300,"-11"51"-21396,19-51-3043,1 0-4196</inkml:trace>
  <inkml:trace contextRef="#ctx0" brushRef="#br0" timeOffset="1">298 6 20852,'0'0'5792,"9"-2"-4313,-7 1-1437,0 1 1,1-1 0,-1 0 0,0 1 0,0 0 0,0 0 0,0-1-1,1 1 1,-1 1 0,0-1 0,0 0 0,0 0 0,0 1-1,0-1 1,0 1 0,1 0 0,-1 0 0,0-1 0,-1 1-1,1 0 1,0 1 0,0-1 0,0 0 0,-1 1 0,1-1 0,0 1-1,-1-1 1,0 1 0,1 0 0,-1-1 0,0 1 0,0 0-1,0 0 1,0 0 0,0 0 0,0 0 0,0 0 0,0 4 0,22 55 254,-3 1 0,-3 2 1,-2 0-1,-4 0 0,-2 1 1,-3 0-1,-3 1 0,-2-1 1,-10 73-1,3-92-482,-2 1 0,-2-1-1,-2-1 1,-3 0 0,-1 0 0,-2-2 0,-2 0-1,-1-1 1,-3-1 0,-1-1 0,-2-2 0,-59 65-1,3-20-6855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7.064"/>
    </inkml:context>
    <inkml:brush xml:id="br0">
      <inkml:brushProperty name="width" value="0.025" units="cm"/>
      <inkml:brushProperty name="height" value="0.025" units="cm"/>
    </inkml:brush>
  </inkml:definitions>
  <inkml:trace contextRef="#ctx0" brushRef="#br0">0 66 4516,'0'0'24215,"64"25"-23798,-12-25-289,5-6-32,7-5-64,2 1 32,-2-1-64,-5 0-641,-7 1-2466,-8-4-1889,-9-3-1923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5.333"/>
    </inkml:context>
    <inkml:brush xml:id="br0">
      <inkml:brushProperty name="width" value="0.025" units="cm"/>
      <inkml:brushProperty name="height" value="0.025" units="cm"/>
    </inkml:brush>
  </inkml:definitions>
  <inkml:trace contextRef="#ctx0" brushRef="#br0">74 1 9321,'0'0'11974,"-4"13"-11237,-13 46-135,3-13 354,2 0 0,1 1-1,-4 53 1,15-99-939,0 0-1,0 0 1,0 0-1,0 1 0,0-1 1,0 0-1,0 0 1,0 1-1,1-1 1,-1 0-1,0 0 1,1 0-1,-1 0 1,1 0-1,-1 1 1,1-1-1,0 0 1,-1 0-1,1 0 1,0 0-1,0-1 1,-1 1-1,1 0 1,0 0-1,0 0 1,0-1-1,0 1 1,0 0-1,0-1 1,3 1-1,-1 0 11,1-1 0,-1 1 0,1-1 0,-1 0 0,1-1 0,-1 1 0,1 0 0,-1-1 0,1 0-1,5-2 1,10-5-363,-1 0-1,32-19 0,-26 10-568,23-11-923,-52 61 1641,-4-9 423,6-16-189,0-1-1,0 1 1,1 0 0,0 0 0,0 0-1,1 0 1,0 0 0,0 11 0,1-18-87,0 0 0,1-1 0,-1 1 0,0 0 0,1-1 0,-1 1 0,1-1 0,-1 1 0,1-1 1,-1 1-1,1-1 0,-1 1 0,1-1 0,0 1 0,-1-1 0,1 0 0,0 1 0,-1-1 0,1 0 0,0 1 0,-1-1 1,1 0-1,0 0 0,-1 0 0,1 0 0,0 0 0,0 0 0,-1 0 0,1 0 0,0 0 0,0 0 0,-1 0 0,1 0 1,0 0-1,-1-1 0,1 1 0,0 0 0,-1-1 0,1 1 0,0 0 0,0-1 0,31-15-4065,-11-7-1292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7.424"/>
    </inkml:context>
    <inkml:brush xml:id="br0">
      <inkml:brushProperty name="width" value="0.025" units="cm"/>
      <inkml:brushProperty name="height" value="0.025" units="cm"/>
    </inkml:brush>
  </inkml:definitions>
  <inkml:trace contextRef="#ctx0" brushRef="#br0">219 3 20275,'0'0'1591,"8"-1"-123,-7 1-1454,14-1 744,0 1 0,0 0 0,0 1 0,29 5 1,-41-5-710,1 0 0,0 0 0,-1 0 1,1 0-1,-1 1 0,0-1 0,1 1 0,-1 0 1,0 0-1,0 0 0,0 0 0,0 1 0,-1-1 1,1 1-1,-1 0 0,1 0 0,-1-1 0,0 2 1,0-1-1,0 0 0,-1 0 0,1 1 0,-1-1 1,1 1-1,-1-1 0,0 1 0,-1-1 0,2 7 1,-3 0 42,1-1-1,-1 1 1,0-1 0,-1 1 0,0-1 0,0 0 0,-1 0-1,0 1 1,-1-2 0,0 1 0,-1 0 0,1-1 0,-2 0 0,1 0-1,-8 7 1,-13 16 261,-2-2 0,-38 32 1,49-46-273,-47 37-158,33-28 194,-36 36-1,59-52-1639,0 1 1,1 0-1,0 1 0,-11 19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8.432"/>
    </inkml:context>
    <inkml:brush xml:id="br0">
      <inkml:brushProperty name="width" value="0.025" units="cm"/>
      <inkml:brushProperty name="height" value="0.025" units="cm"/>
    </inkml:brush>
  </inkml:definitions>
  <inkml:trace contextRef="#ctx0" brushRef="#br0">6 33 18834,'0'0'4308,"0"14"-2744,-5 262 2509,5-275-4059,0 0-1,0 0 1,0 0-1,0 0 0,0 1 1,0-1-1,0 0 1,0 0-1,1 0 1,-1 0-1,0 0 1,1 1-1,-1-1 1,1 0-1,-1 0 0,1 0 1,0 0-1,-1 0 1,2 0-1,-1 0 33,-1-1 1,1 0-1,0 0 0,-1 0 0,1 0 0,0 0 1,-1 1-1,1-1 0,0 0 0,-1-1 0,1 1 1,-1 0-1,1 0 0,0 0 0,-1 0 0,1 0 1,0-1-1,-1 1 0,1 0 0,-1-1 0,1 1 1,0 0-1,0-1 0,4-3 275,-1 0 0,1 0 0,-1-1 0,0 1 1,7-10-1,60-104 236,-45 70-494,58-75 0,-83 121-63,0 1 0,0-1 0,0 1 0,0 0 0,0 0 0,0 0 0,0 0 0,1 0 0,-1 0 0,0 0 0,1 0 0,-1 0 0,1 0 0,-1 1 0,1-1 0,1 0 0,-2 1 0,-1 0 0,1 0 0,0 1 0,-1-1 0,1 0 0,-1 0 0,1 1 0,-1-1 0,1 0 0,-1 1 0,1-1 0,-1 1 0,1-1 0,-1 1 0,1-1 0,-1 1 0,0-1 0,1 1 0,-1-1 0,0 1 0,0-1 0,1 1 0,-1-1 0,0 1 0,0 0 0,0-1 0,1 2 0,2 58 0,-3-49 0,-9 260 0,9-271 0,0 0 0,0 0 0,0 1 0,0-1 0,0 0 0,0 0 0,0 1 0,0-1 0,0 0 0,0 0 0,0 0 0,0 1 0,0-1 0,0 0 0,0 0 0,0 1 0,0-1 0,0 0 0,1 0 0,-1 0 0,0 1 0,0-1 0,0 0 0,0 0 0,0 0 0,0 0 0,1 1 0,-1-1 0,0 0 0,0 0 0,0 0 0,0 0 0,1 0 0,-1 0 0,0 1 0,0-1 0,0 0 0,1 0 0,-1 0 0,0 0 0,0 0 0,1 0 0,-1 0 0,0 0 0,11-7 0,8-14 0,27-52-2423,14-40-5889,-37 61 277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8.773"/>
    </inkml:context>
    <inkml:brush xml:id="br0">
      <inkml:brushProperty name="width" value="0.025" units="cm"/>
      <inkml:brushProperty name="height" value="0.025" units="cm"/>
    </inkml:brush>
  </inkml:definitions>
  <inkml:trace contextRef="#ctx0" brushRef="#br0">97 45 19346,'0'0'10239,"-10"7"-9694,3-1-435,0 0 0,1 1 1,0 0-1,0 0 0,0 1 1,1 0-1,0 0 0,0 0 1,1 0-1,0 1 0,1 0 1,0 0-1,0 0 0,-2 16 1,1-10 29,2 0 0,-1 0 1,2 0-1,0 0 0,1 0 1,3 30-1,-2-44-140,-1 1 0,0 0 0,0-1 0,1 1 0,-1 0 0,1-1 0,0 1 0,-1-1 0,1 1 0,0-1 0,0 1 0,0-1 0,0 1 0,0-1 0,0 0 0,1 0 0,-1 0 0,0 1 0,0-1 0,1 0 0,-1-1 0,1 1 0,-1 0 0,1 0 0,-1-1 0,1 1 0,0 0 0,-1-1 0,1 0 0,0 1 0,-1-1 0,1 0 0,0 0 0,0 0 0,-1 0 0,1 0 0,0 0 0,-1-1 0,1 1 0,0-1 0,-1 1 0,1-1 0,0 1 0,-1-1 0,3-1 0,3-2 0,0 1 0,0-1 0,0 0 0,-1 0 0,0-1 0,0 0 0,0 0 0,9-10 0,-6 3 0,0-1 0,-1 0 0,-1 0 0,0-1 0,-1 1 0,0-2 0,-1 1 0,-1 0 0,0-1 0,-1 0 0,0 0 0,-1 0 0,-1 0 0,-1 0 0,0-1 0,-3-19 0,3 33 1,0 0 0,0 0 0,-1 1 0,1-1-1,0 0 1,-1 1 0,0-1 0,1 0 0,-1 1 0,0-1 0,0 1 0,1-1 0,-1 1-1,-1 0 1,1-1 0,0 1 0,0 0 0,0 0 0,-1-1 0,1 1 0,0 0 0,-1 0-1,1 1 1,-1-1 0,1 0 0,-1 0 0,0 1 0,1-1 0,-1 1 0,0-1 0,1 1 0,-3 0-1,2 0-5,0 0 0,0 1 0,0 0-1,0-1 1,0 1 0,0 0 0,0 0-1,1 0 1,-1 0 0,0 0 0,1 0-1,-1 1 1,1-1 0,-1 0 0,1 1-1,0-1 1,0 1 0,-1 0 0,1-1 0,0 1-1,1 0 1,-1 0 0,0-1 0,0 1-1,1 0 1,-1 0 0,0 2 0,-1 9-1460,2-8-5959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9.195"/>
    </inkml:context>
    <inkml:brush xml:id="br0">
      <inkml:brushProperty name="width" value="0.025" units="cm"/>
      <inkml:brushProperty name="height" value="0.025" units="cm"/>
    </inkml:brush>
  </inkml:definitions>
  <inkml:trace contextRef="#ctx0" brushRef="#br0">1 147 19282,'0'0'13485,"87"25"-13485,-42-28 0,6-12 0,2-6 0,2-4-2114,-4-7-2114,-8-3-2915,-2-5-9448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9.540"/>
    </inkml:context>
    <inkml:brush xml:id="br0">
      <inkml:brushProperty name="width" value="0.025" units="cm"/>
      <inkml:brushProperty name="height" value="0.025" units="cm"/>
    </inkml:brush>
  </inkml:definitions>
  <inkml:trace contextRef="#ctx0" brushRef="#br0">53 1 20692,'0'0'2028,"-6"8"-223,0 3-1365,0 0 1,0 1 0,1-1-1,0 1 1,1 0-1,1 0 1,0 0 0,0 1-1,2-1 1,-2 19 0,2-23-377,1 0 0,0 0 1,0 0-1,1 0 0,0-1 0,0 1 1,3 8-1,-3-14-67,0 0 1,0 0 0,0 0-1,1 0 1,-1 0 0,1-1-1,-1 1 1,1 0 0,0-1-1,-1 1 1,1-1 0,0 0-1,0 1 1,0-1 0,0 0-1,0 0 1,0 0 0,1-1-1,-1 1 1,0 0 0,0-1-1,1 0 1,-1 1 0,0-1-1,1 0 1,-1 0 0,5-1-1,44-4 272,-43 3-271,0 1 1,1 0-1,0 1 0,-1 0 0,1 0 1,12 2-1,-18-1 3,0 0 0,0 0 0,-1 0 0,1 0 1,0 1-1,0-1 0,-1 1 0,1 0 0,-1 0 0,0 0 0,0 0 1,1 0-1,-1 0 0,0 1 0,-1-1 0,1 1 0,0-1 0,-1 1 1,0 0-1,1 0 0,-1-1 0,1 7 0,1-1 112,0 0 1,-1 0-1,0 0 0,-1 0 1,0 1-1,0-1 0,-1 1 1,0-1-1,-1 1 0,1-1 1,-4 14-1,3-17-61,-1-1 0,0 0 1,1-1-1,-1 1 0,0 0 0,-1 0 0,1-1 0,-1 1 1,1-1-1,-1 0 0,0 0 0,0 0 0,-1 0 0,1-1 0,-1 1 1,1-1-1,-1 0 0,0 0 0,1 0 0,-1 0 0,0-1 1,-1 1-1,1-1 0,-7 1 0,5-1-52,-1 0 0,1 0 0,-1 0 0,0-1 0,1 0 0,-1-1 0,0 1 0,1-1 0,-1-1 0,1 1 0,-1-1 0,-8-3 0,12 3 0,0 0 0,-1 0 0,1 0 0,0 0 0,0-1 0,0 1 0,1-1 0,-1 0 0,0 0 0,1 0 0,0 0 0,0 0 0,0 0 0,0 0 0,0-1 0,1 1 0,-1-1 0,1 0 0,0 1 0,0-1 0,0 0 0,0-6 0,1 9-165,0-1 0,0 1-1,0 0 1,0-1 0,0 1 0,0-1 0,1 1-1,-1 0 1,0-1 0,1 1 0,-1-1-1,1 1 1,-1 0 0,1-1 0,0 1 0,0 0-1,-1 0 1,1 0 0,0 0 0,0 0 0,0 0-1,0 0 1,0 0 0,0 0 0,1 0-1,-1 0 1,0 0 0,0 1 0,3-2 0,43-7-9394,-46 9 9404,32-3-10543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1:59.882"/>
    </inkml:context>
    <inkml:brush xml:id="br0">
      <inkml:brushProperty name="width" value="0.025" units="cm"/>
      <inkml:brushProperty name="height" value="0.025" units="cm"/>
    </inkml:brush>
  </inkml:definitions>
  <inkml:trace contextRef="#ctx0" brushRef="#br0">199 32 24631,'-9'-3'2435,"5"1"-2266,0 0-1,0 1 1,-1-1 0,1 1 0,0 0 0,-1 0 0,1 0 0,-1 1 0,1-1 0,-1 1 0,0 0 0,1 1 0,-1-1 0,1 1-1,-1 0 1,1 0 0,-1 0 0,1 0 0,0 1 0,0 0 0,-1 0 0,1 0 0,1 0 0,-1 1 0,0 0 0,0-1 0,-5 7-1,1 1-120,1 1-1,0 0 0,1 0 1,0 0-1,0 1 0,1 0 1,1 0-1,0 0 0,1 0 1,0 1-1,1 0 0,0-1 1,1 1-1,0 14 0,1-25-41,0 0 0,0 0-1,0 0 1,1-1 0,-1 1-1,1 0 1,-1 0 0,1 0-1,-1 0 1,1-1 0,0 1-1,0 0 1,0 0-1,0-1 1,0 1 0,0-1-1,0 1 1,1-1 0,-1 0-1,0 1 1,1-1 0,-1 0-1,4 2 1,-2-2 0,0 0 0,0 0 0,1 0 0,-1 0 0,0-1 1,0 0-1,1 0 0,-1 1 0,0-2 0,1 1 0,-1 0 0,6-2 0,0 0-1,0-1 0,0 0-1,-1 0 1,1-1 0,-1 0-1,0-1 1,0 1 0,-1-2-1,12-8 1,-12 7-5,-1-1 0,0 1 0,0-1 0,0 0 0,-1-1 0,0 1 0,-1-1 0,0 0 0,-1 0 0,1-1 0,-2 1 0,1-1 0,-1 0 0,-1 1 0,0-1 0,0 0 0,-1 0 0,-2-19 0,2 26 0,0 1 0,-1 0 0,1 0 0,-1-1 0,1 1 0,-1 0 0,0 0 0,0 0 0,0 0 0,0 0 0,-1 0 0,1 0 0,0 0 0,-1 0 0,1 0 0,-1 1 0,0-1 0,0 1 0,1-1 0,-1 1 0,0 0 0,0-1 0,0 1 0,-1 0 0,-2-1 0,3 2 0,1 0 0,-1 0 0,0 0 0,0-1 0,1 2 0,-1-1 0,0 0 0,1 0 0,-1 0 0,0 1 0,1-1 0,-1 1 0,1 0 0,-1-1 0,0 1 0,1 0 0,-1 0 0,1 0 0,0 0 0,-1 0 0,1 0 0,0 0 0,0 0 0,0 1 0,-1-1 0,1 0 0,1 1 0,-1-1 0,0 1 0,0-1 0,0 1 0,1-1 0,-1 1 0,0 1 0,-9 46-4696,10-48 4433,0 0 0,-1 0 0,1 1 1,0-1-1,0 0 0,0 0 1,0 1-1,0-1 0,0 0 0,0 0 1,0 1-1,1-1 0,-1 0 0,0 0 1,1 0-1,-1 1 0,1-1 1,-1 0-1,1 0 0,0 0 0,-1 0 1,1 0-1,0 0 0,0 0 1,0 0-1,-1 0 0,1-1 0,0 1 1,0 0-1,1 0 0,-1-1 1,0 1-1,1 0 0,15 0-9971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0.257"/>
    </inkml:context>
    <inkml:brush xml:id="br0">
      <inkml:brushProperty name="width" value="0.025" units="cm"/>
      <inkml:brushProperty name="height" value="0.025" units="cm"/>
    </inkml:brush>
  </inkml:definitions>
  <inkml:trace contextRef="#ctx0" brushRef="#br0">14 0 18353,'0'0'12140,"-13"50"-10827,13-28-448,0 7-769,5 4-96,3 2 0,-3-2 0,1-1 0,-2-6 0,1-6 0,0-3 0,-1-12 0,2-5 0,-3-18-7239,-1-10-576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0.619"/>
    </inkml:context>
    <inkml:brush xml:id="br0">
      <inkml:brushProperty name="width" value="0.025" units="cm"/>
      <inkml:brushProperty name="height" value="0.025" units="cm"/>
    </inkml:brush>
  </inkml:definitions>
  <inkml:trace contextRef="#ctx0" brushRef="#br0">12 113 14670,'0'0'17072,"-9"-52"-16047,9 48-1025,3 5 0,-3 13-801,0 2-3106,0 0-3460,-6 1-7944</inkml:trace>
  <inkml:trace contextRef="#ctx0" brushRef="#br0" timeOffset="1">173 1 19314,'0'0'7276,"0"14"-6758,-3 103 115,6 172 2438,0-258-2826,1 0-1,1 0 0,2-1 1,0 0-1,3 0 0,0-1 1,18 34-1,-23-56-542,-2-8-862,-2-15-5329,-1 13 4395,0-28-15059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1.038"/>
    </inkml:context>
    <inkml:brush xml:id="br0">
      <inkml:brushProperty name="width" value="0.025" units="cm"/>
      <inkml:brushProperty name="height" value="0.025" units="cm"/>
    </inkml:brush>
  </inkml:definitions>
  <inkml:trace contextRef="#ctx0" brushRef="#br0">1 88 20147,'0'0'11947,"77"18"-11274,-30-32-673,4-1 0,2-3-512,-4-3-2627,-5 2-4004,-3 1-5926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2"/>
    </inkml:context>
    <inkml:brush xml:id="br0">
      <inkml:brushProperty name="width" value="0.025" units="cm"/>
      <inkml:brushProperty name="height" value="0.025" units="cm"/>
    </inkml:brush>
  </inkml:definitions>
  <inkml:trace contextRef="#ctx0" brushRef="#br0">184 398 18353,'-9'0'4789,"-1"0"-4171,-1 0-1,1 1 1,-1 0 0,1 1-1,0 0 1,0 1 0,0 0-1,-13 5 1,19-5-599,-1-1 0,1 1 0,0 0 0,-1 0 0,1 0 1,1 1-1,-1-1 0,0 1 0,1 0 0,0 0 0,0 0 0,0 0 0,0 1 0,1-1 0,-1 1 0,1 0 0,1 0 1,-1 0-1,1 0 0,-1 0 0,1 5 0,0-6-4,0 0-1,0 0 1,1 0 0,-1 0 0,1 0-1,0 0 1,1 0 0,-1 0 0,1 0-1,-1 0 1,1 0 0,0-1 0,1 1-1,-1 0 1,1-1 0,-1 1 0,1 0-1,0-1 1,0 0 0,4 4 0,-3-4 84,1-1 0,0 1 0,-1-1 0,1 0 0,0 0 1,0-1-1,1 1 0,-1-1 0,0 0 0,0 0 1,1 0-1,-1-1 0,0 1 0,1-1 0,-1 0 0,1 0 1,-1-1-1,6 0 0,-1-1-39,-1 0 1,0 0-1,0-1 1,0 0-1,-1 0 0,1-1 1,-1 0-1,0 0 0,0-1 1,0 0-1,0 0 1,-1-1-1,0 0 0,0 0 1,9-13-1,-10 14-33,0-2 0,-1 1 0,0 0 0,-1-1 0,1 0 0,-1 0 0,-1 0 0,1 0 0,-1 0 0,0-1 0,-1 1 0,0-1 0,0 1 0,0-1 0,-1 0 0,0 1 0,-3-14 0,3 20-27,0 0 0,0 0 0,0 0 0,-1 0 0,1 0 0,0 0 0,-1 0 0,1 0 0,-1 0 0,1 0 0,-1 0 0,1 0 0,-1 0 0,0 0 0,1 1 0,-1-1 0,0 0 0,0 0 0,1 1 0,-1-1 0,0 0 0,0 1 0,0-1 0,0 1 0,0 0 0,0-1 0,0 1 0,0 0 0,0-1 0,0 1 0,0 0 0,0 0 0,0 0 0,0 0 0,0 0 0,0 0 0,-1 0 0,1 0 0,0 0 0,0 1 0,0-1 0,0 0 0,0 1 0,0-1 0,0 1 0,1-1 0,-1 1 0,0-1 0,-1 2 0,-2 0 0,0 1 0,1-1 0,-1 1 0,1 0 0,0 0 0,0 0 0,0 0 0,0 0 0,0 1 0,-3 6 0,4-7 0,1 1 0,-1-1 0,1 1 0,-1 0 0,1 0 0,0-1 0,1 1 0,-1 0 0,1 0 0,-1 0 0,1 0 0,0 0 0,1 0 0,-1 0 0,1 0 0,1 7 0,0-9 0,-1 0 0,1 0 0,0 0 0,-1-1 0,1 1 0,0 0 0,0-1 0,0 1 0,1-1 0,-1 0 0,0 0 0,0 0 0,1 0 0,-1 0 0,0 0 0,1 0 0,-1-1 0,1 1 0,-1-1 0,1 0 0,-1 0 0,1 0 0,0 0 0,-1 0 0,1 0 0,-1-1 0,3 0 0,3-1 0,0 1 0,-1-2 0,1 1 0,-1-1 0,0 0 0,1-1 0,-1 1 0,-1-1 0,1-1 0,-1 1 0,1-1 0,-1-1 0,-1 1 0,1-1 0,7-10 0,-4 6 0,-2-1 0,0 0 0,0 0 0,-1 0 0,0-1 0,-1 0 0,0 0 0,5-24 0,-23 83 0,8-32 0,0 0 0,1 1 0,0 0 0,2-1 0,-2 30 0,4-45 0,0 1 0,0 0 0,0 0 0,0 0 0,0-1 0,0 1 0,0 0 0,0 0 0,1 0 0,-1-1 0,0 1 0,0 0 0,1 0 0,-1-1 0,1 1 0,-1 0 0,1-1 0,-1 1 0,1 0 0,-1-1 0,1 1 0,-1-1 0,1 1 0,0-1 0,-1 1 0,1-1 0,0 1 0,-1-1 0,1 0 0,0 1 0,1-1 0,0 0 0,0 0 0,1 0 0,-1 0 0,0 0 0,0 0 0,1-1 0,-1 1 0,0-1 0,0 0 0,0 0 0,3-1 0,3-2 0,0-1 0,0 1 0,-1-2 0,1 1 0,6-7 0,0-4 0,0-1 0,-1 0 0,-1 0 0,-1-1 0,0-1 0,-2 0 0,9-23 0,-30 127 0,10-73 0,-1 0 0,2-1 0,0 2 0,0-1 0,1 0 0,3 23 0,-3-33 0,1 0 0,-1 0 0,1 0 0,0 0 0,0 0 0,0 0 0,-1 0 0,2-1 0,-1 1 0,0 0 0,0-1 0,0 1 0,1-1 0,-1 1 0,1-1 0,-1 0 0,1 1 0,0-1 0,2 1 0,-1-1 0,1 0 0,-1 0 0,0-1 0,1 1 0,-1-1 0,1 0 0,-1 0 0,0-1 0,1 1 0,-1 0 0,0-1 0,1 0 0,-1 0 0,0 0 0,6-3 0,2-1 0,0-1 0,0-1 0,0 0 0,-1 0 0,0-1 0,-1 0 0,0-1 0,0 0 0,-1 0 0,0-1 0,13-21 0,-6 7 0,-2-1 0,0 0 0,-2-1 0,11-35 0,-14 34-225,0 0 0,-2 0 0,-1-1 0,-1 0 0,-1 0 0,-2-47 0,-2 75 207,0 0-1,1 0 1,-1 0-1,1 1 1,-1-1-1,1 0 1,-1 0-1,1 0 1,-1 1-1,1-1 1,0 0-1,-1 1 1,1-1-1,-1 0 1,1 1-1,0-1 1,-1 0-1,1 1 1,0-1-1,-1 1 1,1-1-1,0 1 1,-1-1-1,1 1 1,0-1-1,0 1 1,0 0-1,-10 25 149,1 1-1,2-1 0,1 1 1,1 1-1,1-1 0,1 1 1,2 0-1,3 44 0,0-60-52,0 1 1,1-1-1,1 1 0,0-1 0,0 0 0,1-1 0,1 1 1,0-1-1,8 13 0,23 45-3689,-40-74 3339,0 0-1,-1 0 1,1 1-1,-1-1 1,0 1 0,-7-6-1,-7-10 90,-39-42 107,37 43 645,1-1 1,2-1-1,0-1 1,-20-33-1,37 54-541,0 0 0,-1 1-1,1-1 1,-1 0-1,1 1 1,0-1-1,0 0 1,-1 0 0,1 0-1,0 1 1,0-1-1,0 0 1,0 0-1,0 0 1,0 0 0,0 1-1,0-1 1,0 0-1,0 0 1,0 0-1,1 0 1,-1 1-1,0-1 1,1 0 0,-1 0-1,0 1 1,1-2-1,1 1 42,-1 0-1,0 0 1,1 0-1,-1 0 1,1 0-1,-1 0 1,1 1-1,0-1 0,-1 1 1,1-1-1,0 1 1,2-1-1,63-1 1293,-52 3-1239,119-1-4130,-86 0-3737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5.735"/>
    </inkml:context>
    <inkml:brush xml:id="br0">
      <inkml:brushProperty name="width" value="0.025" units="cm"/>
      <inkml:brushProperty name="height" value="0.025" units="cm"/>
    </inkml:brush>
  </inkml:definitions>
  <inkml:trace contextRef="#ctx0" brushRef="#br0">30 84 10314,'0'0'9305,"-6"8"-9231,-17 27-31,23-34-39,0 0 1,-1-1-1,1 1 0,0 0 1,0 0-1,0 0 0,0 0 0,0 0 1,0 0-1,0-1 0,0 1 1,1 0-1,-1 0 0,0 0 1,0 0-1,1 0 0,-1-1 0,1 1 1,-1 0-1,1 0 0,-1-1 1,1 1-1,-1 0 0,1-1 1,-1 1-1,1 0 0,0-1 1,-1 1-1,1-1 0,0 1 0,0-1 1,-1 1-1,1-1 0,0 0 1,1 1-1,31 12 90,-29-12-81,21 6 294,27 11-623,-50-17 450,0 0 1,0 0 0,-1 0-1,1 1 1,-1-1 0,1 0 0,-1 1-1,1-1 1,-1 1 0,0-1 0,0 1-1,0 0 1,0 0 0,0-1-1,0 1 1,0 0 0,0 0 0,-1 0-1,1 0 1,-1 0 0,1 0 0,-1 0-1,0 3 1,-12-22 1306,11 12-1437,-4-18-87,0-1 0,-1-38 0,44 61-2378,-28 0 1637,0 0 0,1-1-1,-1 0 1,0 0 0,1-1 0,-1 0 0,-1-1 0,1 0 0,-1-1 0,1 0 0,-1 0-1,-1-1 1,1 0 0,-1-1 0,8-7 0,18-17-1765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2.332"/>
    </inkml:context>
    <inkml:brush xml:id="br0">
      <inkml:brushProperty name="width" value="0.025" units="cm"/>
      <inkml:brushProperty name="height" value="0.025" units="cm"/>
    </inkml:brush>
  </inkml:definitions>
  <inkml:trace contextRef="#ctx0" brushRef="#br0">1 62 22581,'0'0'6695,"86"-10"-5382,-26-1-576,9 2-545,-1 3-256,-8-2-2403,-7 2-4932,-14-6-3939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2.674"/>
    </inkml:context>
    <inkml:brush xml:id="br0">
      <inkml:brushProperty name="width" value="0.025" units="cm"/>
      <inkml:brushProperty name="height" value="0.025" units="cm"/>
    </inkml:brush>
  </inkml:definitions>
  <inkml:trace contextRef="#ctx0" brushRef="#br0">204 101 18706,'0'-8'2397,"0"3"-2011,0 0 1,-1 0 0,0 0-1,0-1 1,0 2 0,0-1-1,-1 0 1,0 0 0,0 0 0,0 1-1,-1-1 1,-2-4 0,3 7-249,0 0 1,0 0 0,0 0-1,0 0 1,0 1 0,0-1-1,0 1 1,0-1 0,-1 1-1,1 0 1,-1 0 0,1 0-1,-1 0 1,0 0 0,1 0-1,-1 1 1,0-1 0,1 1 0,-1 0-1,0 0 1,1 0 0,-1 0-1,0 0 1,0 1 0,1-1-1,-1 1 1,1 0 0,-1-1-1,-3 3 1,1 0-113,-1 0 0,1 0 0,0 0 0,0 1 0,0 0 0,0 0 0,0 0 0,1 1 0,0-1 0,0 1 0,0 0 0,1 0 0,0 1 0,-5 10 0,2-4-20,1 0 0,0 1 0,1 0 1,0-1-1,-3 27 0,5-31 4,2-1 1,-1 1-1,1-1 1,0 1-1,1 0 1,-1-1-1,2 1 1,-1-1-1,1 1 0,3 8 1,-3-12-57,0-1 0,0-1 0,0 1 0,0 0 0,1 0 0,-1-1 0,1 1 0,0-1 0,-1 0 1,1 0-1,0 0 0,0 0 0,1-1 0,-1 1 0,0-1 0,0 0 0,1 0 0,-1 0 0,1 0 0,-1 0 0,1-1 0,-1 1 0,8-1 0,-5 0-313,1 0-1,0-1 1,0 1-1,-1-1 0,1-1 1,-1 1-1,1-1 0,-1 0 1,1-1-1,-1 1 0,0-1 1,10-6-1,-7 2-1152,1-1-1,-1 1 1,0-1-1,-1-1 1,0 0-1,10-14 1,15-28-10008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3.019"/>
    </inkml:context>
    <inkml:brush xml:id="br0">
      <inkml:brushProperty name="width" value="0.025" units="cm"/>
      <inkml:brushProperty name="height" value="0.025" units="cm"/>
    </inkml:brush>
  </inkml:definitions>
  <inkml:trace contextRef="#ctx0" brushRef="#br0">25 1 19891,'0'0'4970,"-1"15"-3732,-9 129 804,0-26 98,6 127-1,5-240-2121,0 1 0,0 0 0,0 0 0,1-1 0,0 1 0,0-1 0,0 1 0,1-1 0,0 0 0,0 0 0,0 0 0,5 5 0,-7-8-15,0 0 0,1-1 0,-1 1 1,1-1-1,0 1 0,0-1 0,0 1 0,-1-1 1,1 0-1,0 0 0,0 0 0,0 0 1,1 0-1,-1-1 0,0 1 0,0-1 1,0 1-1,1-1 0,-1 0 0,0 0 1,0 0-1,1 0 0,-1 0 0,0 0 1,0-1-1,1 1 0,-1-1 0,0 1 1,0-1-1,0 0 0,0 0 0,0 0 1,0 0-1,3-2 0,-2 0-246,-1 0 0,1 0 1,-1 0-1,0 0 0,0 0 0,0 0 0,0-1 0,0 1 1,-1-1-1,1 1 0,-1-1 0,0 0 0,0 0 0,0 1 1,-1-1-1,1 0 0,-1 0 0,0 0 0,0 1 0,-1-5 1,1 5-7,0 1 0,0 0 1,0-1-1,0 1 0,-1 0 1,1 0-1,-1-1 0,1 1 1,-1 0-1,0 0 0,0 0 1,0 0-1,0 0 0,0 0 1,0 0-1,-1 0 0,1 0 1,-1 0-1,1 1 0,-1-1 1,0 1-1,1-1 0,-1 1 1,0 0-1,0-1 0,0 1 1,0 0-1,0 0 0,0 0 1,-1 1-1,1-1 0,0 1 1,-4-1-1,-3 1-7689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3.618"/>
    </inkml:context>
    <inkml:brush xml:id="br0">
      <inkml:brushProperty name="width" value="0.025" units="cm"/>
      <inkml:brushProperty name="height" value="0.025" units="cm"/>
    </inkml:brush>
  </inkml:definitions>
  <inkml:trace contextRef="#ctx0" brushRef="#br0">199 109 15695,'3'-9'3763,"-2"5"-3618,0-2 662,1 0 0,-1 0 0,1 0 0,-2 0 0,1 0 0,-1 0 0,0-8 0,0 13-642,0 0 1,-1 0-1,1 0 0,0 0 0,-1 0 1,1 0-1,0 0 0,-1 0 1,1 0-1,-1 0 0,0 1 0,1-1 1,-1 0-1,0 0 0,1 0 0,-1 1 1,0-1-1,0 0 0,0 1 0,0-1 1,-1 0-1,0 0-70,-1 1 1,1-1 0,-1 1-1,1 0 1,0 0-1,-1 0 1,1 0-1,-1 0 1,1 0-1,0 1 1,-1-1-1,1 1 1,0 0 0,-3 1-1,-4 2-1,1 0 0,0 1-1,0 0 1,1 0 0,-1 1 0,1 0-1,0 0 1,1 1 0,-11 12 0,6-5 10,1 0 0,0 1 0,1 0 0,-10 23-1,17-33-86,-1 1-1,1-1 0,1 1 1,-1 0-1,1 0 0,0 0 1,0 0-1,0 9 0,2-14-15,-1 1 0,0-1 0,1 1 0,-1-1 0,0 0 0,1 1 0,0-1-1,-1 0 1,1 1 0,0-1 0,0 0 0,0 0 0,0 0 0,0 1 0,0-1 0,0 0-1,0-1 1,0 1 0,0 0 0,1 0 0,-1 0 0,0-1 0,0 1 0,1 0 0,-1-1-1,1 0 1,-1 1 0,0-1 0,1 0 0,-1 1 0,1-1 0,-1 0 0,1 0 0,-1 0-1,1-1 1,-1 1 0,1 0 0,1-1 0,4 0-1,1-1 0,-1 0 0,0 0 0,0-1 0,0 0 0,0 0 0,0 0 0,-1-1 0,1 0 0,-1-1 0,0 1 0,-1-1 0,1 0 0,-1-1 0,7-7 0,9-13 0,-1 0 0,17-31 0,-17 15 0,-8 17 0,-16 40 0,2-8 0,-5 11 0,1-1 0,1 1 0,0 0 0,1 1 0,2-1 0,-2 31 0,4-48 0,0 1 0,0 0 0,0-1 0,0 1 0,1-1 0,-1 1 0,0-1 0,1 1 0,-1-1 0,1 1 0,0-1 0,-1 0 0,1 1 0,0-1 0,0 0 0,0 1 0,0-1 0,0 0 0,0 0 0,0 0 0,0 0 0,0 0 0,3 2 0,-1-3 0,-1 1 0,0 0 0,1-1 0,-1 1 0,1-1 0,-1 0 0,1 0 0,-1 0 0,1 0 0,-1 0 0,1-1 0,-1 1 0,4-2 0,3-1 0,-1 0 0,0 0 0,0-1 0,0 0 0,-1-1 0,1 1 0,11-11 0,-2-2 0,-1-1 0,-1-1 0,-1 0 0,0-1 0,-1-1 0,-2 0 0,0 0 0,10-30 0,-37 83 0,-17 36 0,31-64 0,1 0 0,-1 0 0,1 0 0,0 0 0,0 0 0,1 1 0,-1-1 0,1 0 0,0 0 0,0 1 0,1-1 0,-1 0 0,1 0 0,2 7 0,-2-9 0,0-1 0,0 0 0,0 0 0,0 1 0,1-1 0,-1 0 0,0 0 0,1 0 0,-1 0 0,1-1 0,-1 1 0,1 0 0,-1-1 0,1 1 0,0-1 0,-1 1 0,1-1 0,0 0 0,-1 1 0,1-1 0,0 0 0,-1 0 0,1 0 0,0-1 0,-1 1 0,1 0 0,0-1 0,2 0 0,4-1 0,-1 0 0,0 0 0,1 0 0,-1-1 0,7-4 0,-3 1 0,-1-1 0,0 0 0,-1 0 0,1-1 0,-2 0 0,1-1 0,-1 0 0,0 0 0,-1-1 0,0 0 0,0 0 0,-1-1 0,7-18 0,-53 112 0,37-71-558,0 0-1,0 0 1,1 0-1,-1 21 1,3-32 335,0-1 0,0 1 0,0 0 0,0-1 0,0 1 0,0 0 0,0-1 0,0 1 0,1-1 1,-1 1-1,0 0 0,0-1 0,0 1 0,1-1 0,-1 1 0,0-1 0,1 1 0,-1-1 0,0 1 0,1-1 0,-1 1 0,1-1 0,-1 1 0,1-1 0,-1 1 0,1-1 0,-1 0 0,1 1 1,-1-1-1,1 0 0,-1 0 0,1 1 0,0-1 0,-1 0 0,1 0 0,0 0 0,-1 0 0,1 0 0,-1 0 0,1 0 0,0 0 0,-1 0 0,1 0 0,0 0 0,-1 0 0,2-1 0,-1 1 68,24 1-6022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3.975"/>
    </inkml:context>
    <inkml:brush xml:id="br0">
      <inkml:brushProperty name="width" value="0.025" units="cm"/>
      <inkml:brushProperty name="height" value="0.025" units="cm"/>
    </inkml:brush>
  </inkml:definitions>
  <inkml:trace contextRef="#ctx0" brushRef="#br0">122 3 21652,'0'0'6572,"-9"-1"-4992,4 0-1534,1 1 1,-1 0-1,1 0 0,-1 1 1,0-1-1,1 1 0,0 0 0,-1 0 1,1 0-1,0 1 0,-1 0 0,1-1 1,0 1-1,0 1 0,1-1 0,-1 1 1,0-1-1,1 1 0,-1 0 1,1 1-1,0-1 0,0 0 0,0 1 1,1 0-1,-1-1 0,1 1 0,0 0 1,0 0-1,-3 9 0,5-12-51,0-1 1,0 1-1,0-1 0,0 1 1,0 0-1,0-1 0,0 1 0,0 0 1,0-1-1,0 1 0,1-1 0,-1 1 1,0-1-1,0 1 0,0 0 1,1-1-1,-1 1 0,0-1 0,1 1 1,-1-1-1,1 1 0,-1-1 0,0 0 1,1 1-1,-1-1 0,1 1 1,-1-1-1,1 0 0,-1 1 0,1-1 1,0 0-1,-1 0 0,1 1 0,-1-1 1,1 0-1,0 0 0,30 6 46,-18-4-83,4 1-130,10 2-470,1 0-1,-2 2 1,1 1 0,-1 1 0,39 20 0,-63-29 679,-1 1 0,1 0 1,-1 0-1,0-1 0,1 1 1,-1 0-1,1 1 0,-1-1 0,0 0 1,0 0-1,0 0 0,0 1 1,0-1-1,0 0 0,0 1 0,0-1 1,0 1-1,-1-1 0,1 1 1,-1 0-1,1-1 0,0 4 0,-2-4 63,1 1-1,-1-1 1,1 1-1,-1-1 1,1 0 0,-1 1-1,0-1 1,0 0-1,0 1 1,0-1-1,0 0 1,0 0-1,0 0 1,0 0-1,0 0 1,0 0-1,-1 0 1,1 0-1,-2 1 1,-6 2 318,0 0 0,0 0 1,0 0-1,0-1 0,-1-1 1,-11 3-1,20-5-418,-12 2-418,0-1 1,0 0-1,0-1 0,-19-1 1,30 1 307,0 0 1,0-1-1,0 1 0,0 0 1,0-1-1,0 1 1,0-1-1,0 0 0,0 0 1,0 1-1,1-1 0,-1-1 1,0 1-1,1 0 1,-1 0-1,1 0 0,-1-1 1,1 1-1,0-1 0,-1 1 1,1-1-1,0 0 1,0 1-1,0-1 0,0 0 1,0 0-1,1 0 0,-1 1 1,0-1-1,1 0 1,0 0-1,-1 0 0,1 0 1,0 0-1,0 0 0,0 0 1,0 0-1,1-2 1,4-12-5107,11 2-1783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4.318"/>
    </inkml:context>
    <inkml:brush xml:id="br0">
      <inkml:brushProperty name="width" value="0.025" units="cm"/>
      <inkml:brushProperty name="height" value="0.025" units="cm"/>
    </inkml:brush>
  </inkml:definitions>
  <inkml:trace contextRef="#ctx0" brushRef="#br0">56 229 13293,'0'0'11979,"11"-2"-8184,13-3-3262,-1-1 0,-1-1-1,1-1 1,32-17-1,-49 23-492,-1-1 0,1 0 0,-1 0 0,0 0-1,0-1 1,-1 0 0,1 1 0,-1-2 0,0 1 0,0-1 0,0 1 0,0-1 0,-1 0-1,0 0 1,0 0 0,0-1 0,-1 1 0,0-1 0,0 0 0,0 1 0,-1-1-1,1 0 1,-1 0 0,-1 0 0,1-9 0,-2 13-40,1 0 0,-1 0 0,0-1 0,1 1 0,-1 0 0,0 0 0,0 0 0,-1 0 0,1 0 0,0 0 0,-1 0 0,1 0 0,-1 0 0,0 1 0,1-1 0,-1 1 0,0-1 0,0 1 0,0 0 0,0 0 0,0 0 0,0 0 0,-1 0 0,1 0 0,0 0 0,0 1 0,-1-1 0,1 1 0,0 0 0,-1-1 0,-2 1 0,-3 0 0,1-1 0,-1 1 0,0 1 0,1-1 0,-1 1 0,0 1 0,1-1 0,-13 5 0,9 0 0,0 0 0,1 0 0,-1 1 0,1 1 0,1-1 0,0 2 0,0-1 0,0 1 0,1 0 0,-8 13 0,9-13 0,2-1 0,-1 1 0,1 0 0,1 1 0,-1-1 0,2 1 0,-1 0 0,1-1 0,1 2 0,0-1 0,0 0 0,0 16 0,3-23 0,-1 1 0,1-1 0,-1 0 0,1 0 0,0 0 0,1 1 0,-1-1 0,0 0 0,1 0 0,0 0 0,-1-1 0,1 1 0,0 0 0,1-1 0,-1 1 0,0-1 0,1 0 0,-1 0 0,1 0 0,0 0 0,0 0 0,0 0 0,0-1 0,0 1 0,0-1 0,0 0 0,0 0 0,6 1 0,9 2 0,0-1 0,0-1 0,36 1 0,-46-3 0,71-2-2286,-70 1 1445,-1 0-1,0-1 1,0 0 0,1 0-1,-1-1 1,-1 0 0,10-5-1,25-20-9744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4.675"/>
    </inkml:context>
    <inkml:brush xml:id="br0">
      <inkml:brushProperty name="width" value="0.025" units="cm"/>
      <inkml:brushProperty name="height" value="0.025" units="cm"/>
    </inkml:brush>
  </inkml:definitions>
  <inkml:trace contextRef="#ctx0" brushRef="#br0">0 0 22389,'0'0'10378,"28"88"-10378,-19-33 0,4 3 0,-2 4 0,1 0 0,-7 2 0,-4-4-1730,-1-4-5508,0-6-8201</inkml:trace>
  <inkml:trace contextRef="#ctx0" brushRef="#br0" timeOffset="1">89 786 26585,'0'0'6182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05.438"/>
    </inkml:context>
    <inkml:brush xml:id="br0">
      <inkml:brushProperty name="width" value="0.025" units="cm"/>
      <inkml:brushProperty name="height" value="0.025" units="cm"/>
    </inkml:brush>
  </inkml:definitions>
  <inkml:trace contextRef="#ctx0" brushRef="#br0">1 1930 15951,'0'0'886,"8"1"-998,29 4 1057,-1-1 0,1-3 0,0 0 0,52-8 0,157-30 3343,-223 33-4428,791-203-1147,-451 103 1073,1933-459 3080,-2134 525-2998,1779-338 1242,-274 70-256,-765 94 235,-884 207-1086,24-4-60,55-22-1,-74 18-212,-22 13 241,-1 0 0,0 0 1,0 0-1,0-1 0,1 1 0,-1 0 0,0 0 1,0-1-1,0 1 0,1 0 0,-1 0 0,0-1 0,0 1 1,0 0-1,0-1 0,0 1 0,0 0 0,0-1 1,0 1-1,0 0 0,1 0 0,-1-1 0,-1 1 1,1 0-1,0-1 0,0 1 0,0 0 0,0-1 1,0 1-1,0 0 0,0 0 0,0-1 0,0 1 1,-1-1-1,-1 0-294,0-1-1,-1 1 1,1-1 0,0 1 0,-1 0 0,0 0-1,1 0 1,-1 1 0,1-1 0,-1 1-1,-4-1 1,-45-7-6131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0.089"/>
    </inkml:context>
    <inkml:brush xml:id="br0">
      <inkml:brushProperty name="width" value="0.025" units="cm"/>
      <inkml:brushProperty name="height" value="0.025" units="cm"/>
    </inkml:brush>
  </inkml:definitions>
  <inkml:trace contextRef="#ctx0" brushRef="#br0">2 153 19538,'0'0'8067,"0"10"-7827,-1 28-35,1 70 7,1-98-209,0 0 0,0 0 0,1 0 0,1 0-1,0 0 1,0-1 0,0 1 0,8 12 0,-10-20 13,0 0-1,0 1 1,0-1-1,1 0 1,-1 0-1,1 0 1,0 0-1,-1 0 1,1 0-1,0-1 1,0 1-1,0 0 1,1-1-1,-1 0 1,0 1-1,0-1 1,1 0 0,-1 0-1,1 0 1,-1 0-1,1-1 1,-1 1-1,1-1 1,-1 0-1,1 1 1,0-1-1,-1 0 1,1-1-1,-1 1 1,1 0-1,-1-1 1,1 1-1,-1-1 1,1 0-1,-1 0 1,1 0 0,-1 0-1,0 0 1,1-1-1,-1 1 1,0 0-1,0-1 1,0 0-1,0 0 1,2-2-1,5-5 172,0 0 0,0-1 0,-1 0 0,-1-1 0,1 1 0,-2-2 0,10-18 0,-9 10 76,0 1 0,-2-1 0,0 0 0,-1 0 0,-1 0 0,-1 0 0,-1-24 0,-4 28-170,-5 29-44,-5 31-26,7-6-23,0 41 0,6-70 0,-1-1 0,2 0 0,-1 1 0,1-1 0,0 0 0,1 0 0,0 1 0,0-1 0,1 0 0,0-1 0,7 14 0,-9-19 0,0 0 0,0-1 0,0 1 0,0 0 0,1-1 0,-1 1 0,0-1 0,1 0 0,-1 1 0,1-1 0,-1 0 0,1 0 0,0 0 0,0 0 0,-1 0 0,1 0 0,0-1 0,0 1 0,0-1 0,0 1 0,0-1 0,0 1 0,0-1 0,0 0 0,0 0 0,-1 0 0,1 0 0,0-1 0,0 1 0,0 0 0,0-1 0,0 1 0,0-1 0,0 0 0,0 0 0,-1 0 0,1 1 0,0-2 0,-1 1 0,1 0 0,-1 0 0,1 0 0,-1-1 0,1 1 0,-1-1 0,1-1 0,5-5 0,-1 1 0,0-2 0,-1 1 0,1-1 0,-2 1 0,1-1 0,5-18 0,-2-18 0,-1 1 0,-1-47 0,-5 85 0,-1 19 0,0 0 0,1 0 0,1-1 0,0 1 0,7 22 0,-9-33 0,1 0 0,0 0 0,0 0 0,-1 0 0,1 1 0,1-1 0,-1 0 0,0-1 0,0 1 0,1 0 0,-1 0 0,1 0 0,-1-1 0,1 1 0,0-1 0,0 1 0,0-1 0,0 0 0,0 0 0,0 0 0,0 0 0,0 0 0,0 0 0,0 0 0,0-1 0,1 1 0,-1-1 0,0 0 0,1 0 0,-1 1 0,0-1 0,1-1 0,-1 1 0,0 0 0,0-1 0,1 1 0,-1-1 0,0 1 0,0-1 0,0 0 0,4-2 0,1-1 0,1-1 0,-1 0 0,0-1 0,0 0 0,-1 0 0,0 0 0,0-1 0,0 0 0,-1 0 0,1 0 0,-2-1 0,8-15 0,-1 0 0,0-1 0,-2-1 0,7-29 0,-10 11 0,-4 31 0,-4 29 0,-4 25 0,2 1 0,2 70 0,2-111-32,0 0 1,0 0-1,0 0 1,0 0-1,0 0 0,1-1 1,-1 1-1,1 0 1,-1 0-1,1 0 1,0-1-1,0 1 0,-1 0 1,1 0-1,0-1 1,1 1-1,-1-1 0,0 1 1,0-1-1,1 0 1,-1 1-1,1-1 1,-1 0-1,1 0 0,-1 0 1,1 0-1,0 0 1,-1 0-1,1-1 0,0 1 1,0 0-1,0-1 1,-1 1-1,1-1 1,3 0-1,-1 0-165,0 0 0,-1-1 0,1 0 0,0 0 0,0 0 1,-1 0-1,1-1 0,-1 1 0,1-1 0,-1 0 0,0 0 0,1 0 0,-1 0 0,0-1 1,0 1-1,4-6 0,17-24-5382,-2-10-2167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0.696"/>
    </inkml:context>
    <inkml:brush xml:id="br0">
      <inkml:brushProperty name="width" value="0.025" units="cm"/>
      <inkml:brushProperty name="height" value="0.025" units="cm"/>
    </inkml:brush>
  </inkml:definitions>
  <inkml:trace contextRef="#ctx0" brushRef="#br0">14 93 17264,'0'0'8467,"-3"12"-7981,-1 19-377,0-1 1,2 1-1,2-1 1,0 1-1,6 32 0,9 40 382,17 88 946,-32-190-1421,0 1 0,0-1 0,1 1 0,-1-1 0,0 1 0,1-1 0,-1 1 0,1-1 0,-1 0 0,1 1 0,0-1 1,-1 0-1,1 1 0,0-1 0,0 0 0,0 0 0,0 0 0,0 1 0,0-1 0,0-1 0,1 1 0,-1 0 0,0 0 1,1 0-1,-1-1 0,2 2 0,-2-3 1,1 1-1,-1-1 1,1 0 0,-1 0 0,1 1-1,-1-1 1,0 0 0,0 0 0,0 0-1,1-1 1,-1 1 0,0 0 0,0 0 0,0 0-1,-1-1 1,1 1 0,0-1 0,0 1-1,-1-1 1,1 1 0,-1-1 0,1 1-1,-1-1 1,0 1 0,1-3 0,7-35 170,-2-1 1,-1 1-1,-2-1 0,-3-66 1,2-38 17,-2 139-159,1-1 1,0 1-1,0 0 0,0-1 1,1 1-1,3-10 0,-4 14-40,-1 1-1,1-1 0,-1 0 1,1 0-1,-1 1 1,1-1-1,-1 0 0,1 1 1,0-1-1,-1 1 0,1-1 1,0 1-1,-1-1 1,1 1-1,0 0 0,0-1 1,-1 1-1,1 0 0,0-1 1,0 1-1,0 0 0,-1 0 1,1 0-1,0 0 1,0 0-1,0 0 0,0 0 1,0 0-1,-1 0 0,1 0 1,0 0-1,0 0 1,0 1-1,0-1 0,-1 0 1,1 1-1,0-1 0,0 0 1,-1 1-1,1-1 0,0 1 1,-1 0-1,1-1 1,0 1-1,-1-1 0,1 1 1,-1 0-1,1-1 0,0 3 1,5 2 49,-3-1-15,1 0 0,0-1 0,-1 0 0,1 0 0,1 0 0,-1 0 0,5 2 0,-8-4-28,0-1 1,-1 0-1,1 0 0,-1 0 1,1 0-1,0 0 1,-1 0-1,1 0 0,-1 0 1,1 0-1,0 0 1,-1 0-1,1 0 1,-1 0-1,1 0 0,-1 0 1,1-1-1,-1 1 1,1 0-1,0-1 0,-1 1 1,1 0-1,-1-1 1,0 1-1,2-1 1,7-25 549,-6 0-537,-1 0 0,-1 0 1,-3-39-1,-5 45-25,-2 25 0,-5 34 0,5 6 0,2 1 0,2 0 0,2 0 0,5 75 0,-2-118-34,1 0-1,0 0 1,0 0 0,0 0-1,0-1 1,1 1 0,-1 0-1,1-1 1,-1 1 0,1-1-1,0 1 1,0-1 0,0 0-1,0 0 1,0 0 0,1 0-1,-1 0 1,1-1 0,-1 1-1,1-1 1,0 1 0,-1-1-1,1 0 1,0 0-1,6 1 1,3 1-297,1 0 1,0-1-1,0 0 0,22-1 1,-37-10-3268,-38-29-3225,6 9 1341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6.078"/>
    </inkml:context>
    <inkml:brush xml:id="br0">
      <inkml:brushProperty name="width" value="0.025" units="cm"/>
      <inkml:brushProperty name="height" value="0.025" units="cm"/>
    </inkml:brush>
  </inkml:definitions>
  <inkml:trace contextRef="#ctx0" brushRef="#br0">151 0 3107,'0'0'13202,"-7"12"-11526,-1 3-1235,0 0 1,1 0-1,0 1 0,1 0 1,1 1-1,1 0 0,0-1 0,-2 34 1,5-35-262,1-1 0,1 0 0,4 25 0,-4-34-225,1 1-1,0-1 1,0 1 0,0-1-1,1 0 1,0 0 0,0 0-1,0 0 1,0 0 0,1-1-1,8 8 1,-2 4-2626,-20-14-2434,-12-9 627,10-1 5254,-1-3 101,1-1-1,0-1 1,-15-20-1,22 26-356,1 0-1,0 1 1,0-2-1,0 1 1,1 0 0,0-1-1,1 1 1,-1-1-1,-1-14 1,4 21-438,0 0 0,0 1 0,0-1 0,0 0 0,0 0 0,1 0 0,-1 0 0,0 0 0,0 0 0,1 0 0,-1 0 0,0 1 0,1-1 0,-1 0 0,1 0 0,-1 0 0,1 1 0,0-1 0,-1 0 0,1 1 0,0-1 0,-1 0 0,1 1 0,0-1 0,0 1 0,-1-1 0,2 1 0,33-9 666,41 13-773,-71-4 102,20 3-164,53 4-1742,-24-6-3216,5-2-6924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1.044"/>
    </inkml:context>
    <inkml:brush xml:id="br0">
      <inkml:brushProperty name="width" value="0.025" units="cm"/>
      <inkml:brushProperty name="height" value="0.025" units="cm"/>
    </inkml:brush>
  </inkml:definitions>
  <inkml:trace contextRef="#ctx0" brushRef="#br0">0 1 16848,'0'0'11723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2.042"/>
    </inkml:context>
    <inkml:brush xml:id="br0">
      <inkml:brushProperty name="width" value="0.025" units="cm"/>
      <inkml:brushProperty name="height" value="0.025" units="cm"/>
    </inkml:brush>
  </inkml:definitions>
  <inkml:trace contextRef="#ctx0" brushRef="#br0">12 1 12620,'0'0'12967,"-2"11"-12204,-2 17-278,1 0-1,1 0 1,1 29 0,1-47-431,1 0 1,0 0 0,0 0 0,1-1 0,0 1 0,1 0 0,0-1 0,0 1-1,1-1 1,0 0 0,1 0 0,0-1 0,9 12 0,-13-19-36,0 1 1,0-1 0,1 0 0,-1 1-1,1-1 1,-1 0 0,1 0-1,0 0 1,-1 0 0,1 0-1,0 0 1,0-1 0,-1 1-1,1-1 1,0 1 0,0-1-1,0 0 1,0 1 0,0-1-1,0 0 1,0 0 0,0 0-1,2-1 1,-1 0 43,1 0-1,-1-1 1,1 1-1,-1-1 1,1 0 0,-1 0-1,0 0 1,0-1-1,0 1 1,5-6 0,4-5 225,-1-1 1,0-1-1,15-27 1,-26 42-287,87-163 1332,-87 162-1332,1 0 0,-1 0 0,1 0 0,-1 1 1,1-1-1,-1 0 0,1 0 0,-1 0 0,1 0 0,-1 1 0,1-1 0,0 0 0,0 1 0,-1-1 0,1 0 0,0 1 0,0-1 0,0 1 0,0-1 0,0 1 0,0 0 0,0-1 0,0 1 1,0 0-1,0 0 0,1-1 0,-1 2-1,0-1 0,1 1 0,-1 0 0,0 0 0,0-1 0,0 1 0,0 0 0,0 0-1,-1 0 1,1 0 0,0 0 0,0 0 0,-1 0 0,1 1 0,0-1 0,-1 0 0,1 2 0,17 64-14,-17-59 12,3 9 1,6 32 0,-9-46 0,-1-1 0,1 0 0,0 0 0,0 0 0,0 0 0,0 0 0,0 0 0,0 0 0,1 0 0,-1 0 0,0 0 0,1 0 0,0-1 0,-1 1 0,1-1 0,2 2 0,-3-2 0,0-1 0,0 0 0,0 0 0,0 1 0,0-1 0,0 0 0,0 0 0,0 0 0,0 0 0,0 0 0,0-1 0,0 1 0,0 0 0,0 0 0,0-1 0,0 1 0,0 0 0,0-1 0,0 1 0,0-1 0,0 1 0,0-1 0,-1 0 0,1 1 0,0-1 0,1-1 0,16-22 0,-15 20 0,20-35 0,-17 27 0,1 1 0,0-1 0,0 1 0,1 1 0,0-1 0,1 1 0,0 1 0,20-16 0,-28 24-71,-1 1 0,1-1 1,0 0-1,0 1 0,0-1 0,0 0 0,0 1 1,0-1-1,0 1 0,0 0 0,0-1 0,0 1 1,0 0-1,0 0 0,0-1 0,0 1 0,0 0 1,0 0-1,0 0 0,0 0 0,0 0 0,0 1 1,0-1-1,0 0 0,0 0 0,0 1 0,0-1 1,0 1-1,0-1 0,0 1 0,0-1 0,0 1 1,0-1-1,0 1 0,0 0 0,-1-1 0,1 1 1,0 0-1,-1 0 0,1 0 0,0 0 0,-1 0 1,1-1-1,-1 1 0,1 0 0,-1 0 0,0 0 1,1 0-1,-1 2 0,2 6-1465,-1 0 0,0-1 0,-1 1 0,0 16 0,0-16-67,-1 9-9725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2.370"/>
    </inkml:context>
    <inkml:brush xml:id="br0">
      <inkml:brushProperty name="width" value="0.025" units="cm"/>
      <inkml:brushProperty name="height" value="0.025" units="cm"/>
    </inkml:brush>
  </inkml:definitions>
  <inkml:trace contextRef="#ctx0" brushRef="#br0">0 0 21204,'0'0'8232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3.087"/>
    </inkml:context>
    <inkml:brush xml:id="br0">
      <inkml:brushProperty name="width" value="0.025" units="cm"/>
      <inkml:brushProperty name="height" value="0.025" units="cm"/>
    </inkml:brush>
  </inkml:definitions>
  <inkml:trace contextRef="#ctx0" brushRef="#br0">0 0 17200,'0'0'8382,"1"12"-7016,10 93-79,5-1-1,36 124 1,-52-226-1252,1 0 1,-1 0 0,1-1 0,-1 1-1,1 0 1,0 0 0,-1-1-1,1 1 1,0 0 0,0-1-1,0 1 1,3 2 0,-4-4-19,1 0 1,-1 0 0,0 0-1,1 0 1,-1 0 0,0 0 0,1 0-1,-1 0 1,1 0 0,-1 0 0,0 0-1,1 0 1,-1 0 0,0 0-1,1-1 1,-1 1 0,0 0 0,1 0-1,-1 0 1,0-1 0,1 1 0,-1 0-1,0 0 1,0-1 0,1 1 0,-1 0-1,0 0 1,0-1 0,0 1-1,1 0 1,-1-1 0,0 1 0,0 0-1,0-1 1,0 1 0,0-1 0,3-6 121,0 0 1,-1 0 0,-1 0 0,1 0 0,0-8 0,3-37-140,-2-1 0,-3 1 0,-2 0 0,-11-68 0,11 142 0,4 24 0,2-24 0,0 0 0,1-1 0,13 31 0,-16-47 0,-1 0 0,1-1 0,1 1 0,-1-1 0,1 0 0,-1 0 0,1 0 0,0 0 0,1 0 0,-1-1 0,1 1 0,-1-1 0,1 0 0,0 0 0,1 0 0,-1-1 0,0 1 0,1-1 0,-1 0 0,1 0 0,-1-1 0,7 2 0,-7-3 0,0 0 0,0-1 0,0 1 0,0-1 0,0 0 0,0 0 0,-1 0 0,1 0 0,0-1 0,0 0 0,-1 1 0,1-1 0,-1-1 0,0 1 0,0 0 0,1-1 0,-1 0 0,-1 0 0,1 1 0,0-2 0,3-4 0,7-10 0,-1 0 0,16-33 0,-24 42 0,11-19 0,-1-1 0,-2 0 0,16-59 0,-37 144 0,2 0 0,1 70 0,6-121 0,0-1 0,0 0 0,1 1 0,-1-1 0,1 0 0,0 0 0,0 1 0,0-1 0,0 0 0,1 0 0,0 0 0,0 0 0,3 5 0,-3-8 0,-1 1 0,1-1 0,0 1 0,0-1 0,0 0 0,0 0 0,0 0 0,0 0 0,1 0 0,-1 0 0,0-1 0,0 1 0,1-1 0,-1 0 0,0 1 0,1-1 0,-1 0 0,0 0 0,1 0 0,-1-1 0,0 1 0,1-1 0,-1 1 0,0-1 0,0 0 0,0 0 0,3-1 0,7-4 0,-1-1 0,1 0 0,-1 0 0,-1-1 0,1-1 0,-1 0 0,-1 0 0,0-1 0,0 0 0,-1-1 0,0 0 0,-1 0 0,0 0 0,8-22 0,-14 31 0,0 0 0,0 0 0,0-1 0,-1 1 0,1-1 0,-1 1 0,0 0 0,0-1 0,0 1 0,0-1 0,0 1 0,0-1 0,-1-2 0,0 4 0,1 0 0,0 0 0,-1 0 0,1 0 0,-1 0 0,1 0 0,-1 1 0,0-1 0,1 0 0,-1 0 0,0 1 0,0-1 0,1 0 0,-1 1 0,0-1 0,0 1 0,0-1 0,0 1 0,0-1 0,1 1 0,-1 0 0,-2-1 0,0 1 0,1 0 0,-1 0 0,0 0 0,1 1 0,-1-1 0,1 0 0,-1 1 0,0 0 0,1 0 0,-1 0 0,1 0 0,0 0 0,-1 0 0,1 1 0,0-1 0,0 1 0,0 0 0,0-1 0,0 1 0,0 0 0,0 0 0,-2 4 0,-2 4 0,0-1 0,1 1 0,0 0 0,1 0 0,-6 21 0,8-27 0,2 0 0,-1 0 0,0 0 0,1 0 0,0 0 0,0 0 0,0 0 0,1 7 0,0-9 0,-1-1 0,1 1 0,-1 0 0,1-1 0,0 0 0,-1 1 0,1-1 0,0 1 0,0-1 0,0 0 0,0 0 0,0 0 0,0 1 0,0-1 0,1 0 0,-1 0 0,0 0 0,1-1 0,-1 1 0,0 0 0,1 0 0,2 0 0,2 1-117,1-1-1,0 1 1,0-1-1,0-1 1,0 1-1,0-1 1,8-1-1,28-8-3474,0-13-5745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3.725"/>
    </inkml:context>
    <inkml:brush xml:id="br0">
      <inkml:brushProperty name="width" value="0.025" units="cm"/>
      <inkml:brushProperty name="height" value="0.025" units="cm"/>
    </inkml:brush>
  </inkml:definitions>
  <inkml:trace contextRef="#ctx0" brushRef="#br0">1 114 14542,'0'0'4730,"0"8"-1725,0 42-594,5 165 2113,-3-181-4304,2-1 0,2 1 0,1-1-1,15 43 1,-22-75-204,0-1-1,0 1 1,0-1-1,0 1 1,0 0-1,1-1 1,-1 1-1,0-1 1,0 1-1,1-1 1,-1 1-1,0-1 1,0 1-1,1-1 1,-1 1-1,1-1 1,-1 1-1,0-1 1,1 1-1,-1-1 1,1 0-1,-1 1 1,1-1-1,-1 0 1,1 1-1,-1-1 1,1 0-1,-1 0 1,2 1-1,6-16 820,-2-29 321,-3-22-1156,-3 0 0,-2 0 0,-4 1 0,-26-127 0,24 171 0,3 14 0,2 11 0,2 19 0,1-1 0,0 1 0,6 32 0,-6-51 0,1 0 0,-1 1 0,1-1 0,0 0 0,1 0 0,-1 0 0,1 0 0,-1 0 0,1 0 0,0 0 0,1 0 0,-1-1 0,1 1 0,-1-1 0,1 1 0,0-1 0,0 0 0,1-1 0,-1 1 0,0 0 0,1-1 0,0 0 0,0 1 0,-1-2 0,1 1 0,6 2 0,-6-4 0,-1 0 0,0 0 0,0 0 0,0-1 0,0 1 0,0-1 0,0 0 0,0 0 0,0 0 0,0 0 0,0 0 0,0-1 0,0 1 0,-1-1 0,1 1 0,0-1 0,-1 0 0,0 0 0,1-1 0,-1 1 0,0 0 0,0-1 0,0 1 0,-1-1 0,1 0 0,-1 1 0,3-6 0,4-8 0,-1-1 0,0-1 0,6-22 0,-12 35 0,29-138 0,-21 216 0,-8-33-160,12 110-2301,-11-135 1965,1 0 0,0 0 0,2 0 1,-1-1-1,2 0 0,0 0 0,11 20 0,4-13-5344,4-13-2263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4.083"/>
    </inkml:context>
    <inkml:brush xml:id="br0">
      <inkml:brushProperty name="width" value="0.025" units="cm"/>
      <inkml:brushProperty name="height" value="0.025" units="cm"/>
    </inkml:brush>
  </inkml:definitions>
  <inkml:trace contextRef="#ctx0" brushRef="#br0">74 1 15855,'0'0'9983,"-9"14"-9145,0-2-700,2 0 0,-1 0 1,2 1-1,-1 0 0,2 0 0,0 1 1,0 0-1,2-1 0,-4 18 1,7-26-7,-2 43 466,2-48-584,0 1 0,0-1 0,0 1 0,0 0 1,0-1-1,0 1 0,0 0 0,0-1 0,0 1 0,0-1 1,0 1-1,1 0 0,-1-1 0,0 1 0,0-1 0,1 1 1,-1-1-1,0 1 0,0-1 0,1 1 0,-1-1 0,1 1 1,-1-1-1,1 1 0,-1-1 0,0 0 0,1 1 0,-1-1 1,1 0-1,0 1 0,-1-1 0,1 0 0,-1 0 0,1 1 1,-1-1-1,1 0 0,0 0 0,-1 0 0,1 0 1,-1 0-1,1 0 0,0 0 0,-1 0 0,1 0 0,-1 0 1,1 0-1,0 0 0,-1-1 0,1 1 0,-1 0 0,1 0 1,-1 0-1,1-1 0,0 1 0,-1 0 0,1-1 0,-1 1 1,0-1-1,1 1 0,-1 0 0,1-1 0,0 0 0,4-4 172,0 0-1,-1-1 1,1 1-1,-1-1 0,0 0 1,0 0-1,-1-1 0,0 1 1,0-1-1,0 0 1,1-9-1,1-1-159,-1 0-1,-1 0 1,2-29 0,-5 43-26,-1-28-193,1 32 184,0-1 0,0 1 0,0-1 1,0 0-1,0 1 0,0-1 0,0 0 0,-1 1 1,1-1-1,0 0 0,0 0 0,0 1 1,-1-1-1,1 0 0,0 0 0,0 1 0,-1-1 1,1 0-1,0 0 0,0 1 0,-1-1 1,1 0-1,0 0 0,-1 0 0,1 0 0,0 0 1,-1 1-1,1-1 0,0 0 0,-1 0 1,1 0-1,0 0 0,-1 0 0,1 0 0,0 0 1,-1 0-1,1 0 0,-1 0 0,1 0 1,0-1-1,-1 1 0,1 0 0,0 0 0,-1 0 1,1 0-1,0 0 0,0-1 0,-1 1 1,1 0-1,0 0 0,0-1 0,-1 1 0,1 0 1,0 0-1,0-1 0,-1 1 0,1 0 1,0-1-1,0 1 0,0 0 0,0-1 0,0 1 1,-1 0-1,1-1 0,0 1 0,0 0 1,0-1-1,-4 7-17,0 1-1,0 0 1,1 0 0,0 0 0,0 1 0,0-1 0,1 1-1,0-1 1,0 9 0,-6 74 80,8-89-57,-1 1 1,1-1-1,0 1 1,0 0 0,0 0-1,0-1 1,0 1 0,0 0-1,1-1 1,-1 1-1,0-1 1,1 1 0,-1 0-1,1-1 1,0 1-1,-1-1 1,1 1 0,0-1-1,0 1 1,0-1-1,0 0 1,0 0 0,1 1-1,-1-1 1,0 0 0,0 0-1,1 0 1,-1 0-1,1 0 1,-1-1 0,1 1-1,-1 0 1,1-1-1,-1 1 1,1-1 0,0 1-1,-1-1 1,1 0-1,0 0 1,-1 0 0,1 0-1,0 0 1,-1 0-1,3 0 1,3-1-507,0-1 0,0 0-1,0 0 1,-1 0 0,1-1 0,0 0 0,-1 0-1,0 0 1,8-6 0,48-47-12127,-32 25 646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4.423"/>
    </inkml:context>
    <inkml:brush xml:id="br0">
      <inkml:brushProperty name="width" value="0.025" units="cm"/>
      <inkml:brushProperty name="height" value="0.025" units="cm"/>
    </inkml:brush>
  </inkml:definitions>
  <inkml:trace contextRef="#ctx0" brushRef="#br0">142 1 15150,'0'0'8088,"-8"5"-6161,-6 3-1316,1 1-1,0 1 1,1 0 0,-21 23-1,28-28-545,0 0-1,1 0 0,0 1 1,0-1-1,0 1 1,0 0-1,1 1 1,0-1-1,1 0 0,-1 1 1,1 0-1,1-1 1,-1 1-1,1 0 1,-1 11-1,2-17-64,0 0 0,0-1 0,0 1 1,0 0-1,1-1 0,-1 1 0,0 0 0,0-1 0,0 1 0,0-1 1,1 1-1,-1 0 0,0-1 0,1 1 0,-1-1 0,0 1 0,1-1 1,-1 1-1,1-1 0,-1 1 0,1-1 0,-1 1 0,1-1 0,-1 0 1,1 1-1,0-1 0,-1 0 0,1 1 0,-1-1 0,1 0 0,0 0 1,0 1-1,26-7 116,-21 4-25,1-2 0,-1 1 0,0-1 0,0 0 0,10-8 0,-10 5-34,1-1-1,-1 0 0,-1 0 1,1 0-1,-2 0 1,1-1-1,-1 0 0,0 0 1,-1 0-1,0 0 1,0-1-1,-1 1 0,0-1 1,-1 0-1,1-17 0,-2 27-56,0 0-1,0 0 0,0-1 0,-1 1 1,1 0-1,0 0 0,0-1 0,0 1 0,0 0 1,0 0-1,0-1 0,-1 1 0,1 0 0,0 0 1,0 0-1,0-1 0,0 1 0,-1 0 0,1 0 1,0 0-1,0 0 0,-1 0 0,1-1 0,0 1 1,0 0-1,-1 0 0,1 0 0,0 0 0,0 0 1,-1 0-1,1 0 0,0 0 0,0 0 0,-1 0 1,1 0-1,0 0 0,0 0 0,-1 0 0,1 0 1,0 0-1,0 0 0,-1 0 0,1 1 1,0-1-1,0 0 0,-1 0 0,1 0 0,0 0 1,0 0-1,0 1 0,-1-1 0,1 0 0,0 0 1,0 0-1,0 1 0,0-1 0,-1 0 0,1 0 1,0 1-1,0-1 0,0 0 0,0 0 0,0 1 1,0-1-1,0 0 0,-14 16-91,9-6 111,1 1 0,0-1-1,0 1 1,1 0 0,0 0-1,1 0 1,1 0 0,-1 1 0,2-1-1,-1 0 1,4 22 0,-3-32-23,0 1-1,0-1 1,1 0 0,-1 1 0,1-1 0,0 0 0,-1 1 0,1-1 0,0 0 0,-1 0 0,1 0 0,0 0 0,0 0 0,0 0 0,0 0 0,0 0 0,1 0 0,-1 0 0,0 0 0,0 0 0,0-1-1,1 1 1,-1-1 0,2 1 0,1 0-137,-1 0 0,1-1 0,0 1 0,0-1 0,-1 0 0,1 0 0,0 0 0,0-1 0,4-1 0,3 0-862,0-2 1,0 1-1,0-1 1,-1-1-1,13-7 0,8-10-5787,-1-3-5819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4.769"/>
    </inkml:context>
    <inkml:brush xml:id="br0">
      <inkml:brushProperty name="width" value="0.025" units="cm"/>
      <inkml:brushProperty name="height" value="0.025" units="cm"/>
    </inkml:brush>
  </inkml:definitions>
  <inkml:trace contextRef="#ctx0" brushRef="#br0">147 24 17008,'0'0'8440,"-9"-6"-5151,4 3-2824,3 2-401,1-1-1,0 1 1,-1 0 0,1 0-1,-1 0 1,1 0-1,-1 0 1,1 0-1,-1 0 1,0 0-1,1 1 1,-1-1 0,0 1-1,0-1 1,1 1-1,-1 0 1,0 0-1,0-1 1,0 1 0,0 0-1,1 1 1,-1-1-1,0 0 1,0 1-1,0-1 1,1 1 0,-1-1-1,0 1 1,1 0-1,-1-1 1,0 1-1,1 0 1,-1 0 0,-2 3-1,-4 5 11,1 1 0,-1 0 0,2 1 0,-1 0 0,1 0 0,1 0-1,0 0 1,1 1 0,0 0 0,1 0 0,0 0 0,-2 25 0,5-36-74,1 0 0,-1 0 0,1 0-1,-1 0 1,1-1 0,-1 1 0,1 0 0,0 0 0,0 0 0,-1 0-1,1-1 1,0 1 0,0 0 0,0-1 0,0 1 0,0-1 0,0 1-1,0-1 1,0 1 0,0-1 0,0 0 0,0 1 0,0-1 0,0 0-1,0 0 1,0 0 0,0 0 0,0 0 0,0 0 0,0 0-1,1 0 1,-1 0 0,0 0 0,0-1 0,0 1 0,1-1 0,44-9-102,-29 4-557,1 1 0,0 0-1,1 2 1,-1 0 0,34-1-1,-51 4 653,0-1-1,0 1 0,0 0 0,0 0 1,0 0-1,0 1 0,0-1 0,0 0 0,1 0 1,-1 1-1,0-1 0,0 0 0,0 1 0,0-1 1,0 1-1,-1-1 0,1 1 0,0 0 1,0-1-1,0 1 0,0 0 0,-1-1 0,1 1 1,0 0-1,-1 0 0,1 0 0,0 0 0,-1 0 1,1 0-1,-1 0 0,0 0 0,1 0 1,-1 0-1,0 0 0,1 0 0,-1 0 0,0 0 1,0 0-1,0 0 0,0 0 0,0 0 1,0 1-1,0-1 0,-1 0 0,1 0 0,0 0 1,-1 1-1,0 3 264,-1-1 0,1 1 1,-1-1-1,0 1 0,-1-1 0,1 0 0,-1 0 1,1 0-1,-7 6 0,3-3-170,0 0-1,-1-1 0,0 0 1,-1-1-1,1 0 1,-1 0-1,0 0 1,-1-1-1,1 0 0,-1 0 1,1-1-1,-1-1 1,0 1-1,-10 0 0,18-3-318,0-1-1,1 1 0,-1-1 1,0 1-1,1-1 0,-1 0 1,1 1-1,-1-1 0,1 0 1,-1 1-1,1-1 0,-1 0 1,1 0-1,0 1 0,-1-1 1,1 0-1,0 0 0,0 0 1,0 0-1,-1 1 0,1-1 1,0 0-1,0 0 0,0 0 1,0 0-1,1 0 0,-1 1 1,0-1-1,0 0 0,0 0 1,1 0-1,-1 1 0,1-3 0,9-32-7275,8-1-2842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5.343"/>
    </inkml:context>
    <inkml:brush xml:id="br0">
      <inkml:brushProperty name="width" value="0.025" units="cm"/>
      <inkml:brushProperty name="height" value="0.025" units="cm"/>
    </inkml:brush>
  </inkml:definitions>
  <inkml:trace contextRef="#ctx0" brushRef="#br0">46 1 19891,'0'0'6262,"-4"8"-4025,-6 25-1794,1 1 0,1 0 0,2 0 0,2 0 0,1 1 0,1 0 0,5 49 0,-3-83-436,0 1 0,1-1 0,-1 0 0,1 1 0,-1-1-1,1 0 1,0 0 0,-1 0 0,1 1 0,0-1 0,0 0 0,-1 0-1,1 0 1,0 0 0,0 0 0,0 0 0,1 0 0,-1-1 0,0 1 0,0 0-1,0-1 1,1 1 0,-1-1 0,0 1 0,0-1 0,1 1 0,-1-1-1,0 0 1,1 0 0,-1 0 0,2 0 0,54 1 181,-33-2-281,-20 1 113,1 0-1,-1 1 1,0 0-1,0 0 1,0 0-1,0 0 1,0 1-1,0 0 1,0 0 0,5 3-1,-7-4-4,-1 0 0,1 0 0,-1 0 1,1 1-1,-1-1 0,1 0 0,-1 1 0,0-1 0,1 1 1,-1-1-1,0 1 0,0 0 0,0 0 0,0-1 0,-1 1 0,1 0 1,0 0-1,-1 0 0,1 3 0,0-36-15,-2-1 0,-1 1 0,-2 0 0,-9-37 0,15 72 0,0 0 0,0 0 0,0 1 0,0-1 0,1 0 0,-1-1 0,1 1 0,0 0 0,0-1 0,1 0 0,-1 0 0,1 0 0,-1 0 0,1 0 0,0-1 0,0 1 0,0-1 0,0 0 0,1 0 0,-1-1 0,1 1 0,-1-1 0,6 1 0,-5-1 0,0 0 0,0 0 0,0 0 0,0-1 0,0 0 0,0 0 0,1 0 0,-1-1 0,0 0 0,0 0 0,0 0 0,0 0 0,0-1 0,0 0 0,-1 0 0,1 0 0,0 0 0,-1-1 0,0 0 0,7-5 0,-6 3 0,-1-1 0,0 1 0,0-1 0,-1 0 0,0 0 0,0 0 0,0 0 0,0 0 0,-1-1 0,0 1 0,-1-1 0,1 0 0,-1 1 0,-1-1 0,1-10 0,-1 17 0,-1 0 0,1 0 0,0 1 0,0-1 0,0 0 0,-1 0 0,1 0 0,0 0 0,0 1 0,-1-1 0,1 0 0,0 0 0,-1 0 0,1 0 0,0 0 0,0 0 0,-1 0 0,1 1 0,0-1 0,-1 0 0,1 0 0,0 0 0,-1 0 0,1 0 0,0 0 0,0-1 0,-1 1 0,1 0 0,0 0 0,-1 0 0,1 0 0,0 0 0,0 0 0,-1 0 0,1-1 0,0 1 0,0 0 0,-1 0 0,1 0 0,0-1 0,0 1 0,-1 0 0,1 0 0,0-1 0,0 1 0,0 0 0,0 0 0,0-1 0,-1 1 0,1 0 0,0 0 0,0-1 0,0 1 0,0 0 0,0-1 0,0 1 0,0 0 0,0-1 0,0 1 0,0 0 0,0-1 0,0 1 0,0 0 0,0 0 0,0-1 0,1 1 0,-17 20 0,10-3 0,0-1 0,1 2 0,1-1 0,1 0 0,0 1 0,1 0 0,1-1 0,1 1 0,2 21 0,-2-38 3,0 0 0,0 0-1,0 0 1,0 0 0,0 0 0,1 0-1,-1 0 1,0 0 0,0 0 0,1 0 0,-1 0-1,1 0 1,-1-1 0,1 1 0,-1 0-1,1 0 1,-1-1 0,1 1 0,0 0 0,0 0-1,-1-1 1,1 1 0,0-1 0,0 1-1,-1-1 1,1 1 0,0-1 0,0 0 0,0 1-1,0-1 1,0 0 0,0 1 0,0-1-1,0 0 1,0 0 0,1 0 0,0 0-27,0-1 1,-1 1 0,1-1-1,-1 1 1,1-1 0,-1 1-1,1-1 1,-1 0 0,0 0-1,1 0 1,-1 1 0,0-1-1,1-1 1,-1 1-1,0 0 1,0 0 0,0 0-1,0-1 1,0 1 0,0 0-1,0-3 1,5-12-2369,-1 1 1,-1-2-1,-1 1 1,0 0-1,-1-1 0,-1 1 1,-1-25-1,0-12-5258</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5.672"/>
    </inkml:context>
    <inkml:brush xml:id="br0">
      <inkml:brushProperty name="width" value="0.025" units="cm"/>
      <inkml:brushProperty name="height" value="0.025" units="cm"/>
    </inkml:brush>
  </inkml:definitions>
  <inkml:trace contextRef="#ctx0" brushRef="#br0">1 0 6470,'0'0'17329,"3"51"-28668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7.281"/>
    </inkml:context>
    <inkml:brush xml:id="br0">
      <inkml:brushProperty name="width" value="0.025" units="cm"/>
      <inkml:brushProperty name="height" value="0.025" units="cm"/>
    </inkml:brush>
  </inkml:definitions>
  <inkml:trace contextRef="#ctx0" brushRef="#br0">93 1 12075,'0'0'2189,"-2"13"-352,-83 382 3693,79-365-4728,9-59-190,3-28-483,-7 27-124,0-14 44,3 34-128,5 14-142,-5-1 225,0 0-1,0 0 0,1 0 0,-1-1 1,0 1-1,1-1 0,0 1 0,0-1 0,0 0 1,0 0-1,0 0 0,0 0 0,0 0 1,1-1-1,-1 0 0,0 1 0,1-1 1,-1 0-1,1-1 0,0 1 0,-1-1 0,1 1 1,-1-1-1,1 0 0,0-1 0,-1 1 1,8-2-1,2-2 17,-1-1 1,1-1-1,-1 0 1,0 0 0,21-17-1,-16 12-15,-16 10-5,-1 1 0,1-1 0,0 1 0,-1-1 0,1 1 0,-1-1 0,1 1 0,0-1 0,0 1 0,-1 0 0,1-1 0,0 1 0,0 0 0,-1 0 0,1-1 0,0 1 0,0 0 0,-1 0 0,1 0 0,0 0 0,0 0 0,0 0 0,-1 0 0,1 0 0,0 0 0,0 1 0,0-1 0,-1 0 0,1 0 0,0 1 0,0-1 0,-1 1 0,1-1 0,0 0 0,-1 1 0,1-1 0,0 1-1,-1 0 1,1-1 0,-1 1 0,1-1 0,-1 1 0,1 0 0,-1-1 0,0 1 0,1 0 0,-1 0 0,0-1 0,1 1 0,-1 0 0,0 0 0,0-1 0,0 1 0,0 0 0,0 0 0,0 1 0,0 58 69,-1-41 7,1-11-8,-1-4 18,1 1 0,0 0 1,1 0-1,-1-1 1,1 1-1,0 0 1,0-1-1,2 7 1,-2-10-58,0 0 1,0 1-1,0-1 0,0 0 1,1 0-1,-1 1 1,0-1-1,1 0 1,-1 0-1,1-1 1,-1 1-1,1 0 1,-1 0-1,1-1 1,0 1-1,-1-1 1,1 1-1,0-1 1,-1 0-1,1 0 1,0 0-1,0 0 1,-1 0-1,1 0 1,0 0-1,-1 0 1,3-1-1,6-1 27,-1-1-1,1 1 1,-1-2 0,0 1-1,0-1 1,0-1-1,-1 0 1,1 0 0,-1 0-1,-1-1 1,13-11-1,-10 8-329,0 1-1,1 1 0,0-1 0,0 2 0,17-8 0,-27 14 269,-1 0 0,0 0 0,0-1 0,0 1 0,1 0 0,-1 0 0,0 0 0,0 0 0,0 0 0,1 0 0,-1 0 0,0 0 0,0 0 0,0 0 0,1 1 0,-1-1 0,0 0 0,0 0 0,0 0 0,1 0 0,-1 0 1,0 0-1,0 0 0,0 0 0,0 1 0,1-1 0,-1 0 0,0 0 0,0 0 0,0 0 0,0 0 0,0 1 0,0-1 0,0 0 0,1 0 0,-1 0 0,0 1 0,0-1 0,0 0 0,0 0 0,0 0 0,0 1 0,0-1 0,0 0 0,0 0 0,0 1 0,-1 16 94,-7 16 473,5-27-451,-6 32 806,9-38-886,0 1 1,0 0-1,0-1 0,1 1 0,-1 0 1,0 0-1,0-1 0,1 1 0,-1 0 1,1-1-1,-1 1 0,0-1 0,1 1 0,-1 0 1,1-1-1,-1 1 0,1-1 0,0 1 1,-1-1-1,1 0 0,0 1 0,-1-1 1,1 0-1,0 1 0,-1-1 0,1 0 0,0 0 1,-1 1-1,1-1 0,0 0 0,0 0 1,-1 0-1,1 0 0,0 0 0,0 0 1,-1 0-1,1 0 0,0-1 0,0 1 1,-1 0-1,1 0 0,0-1 0,-1 1 0,1 0 1,0-1-1,-1 1 0,2-1 0,9-3 115,1-1-1,-1 0 1,0-1-1,11-7 1,41-19-482,-58 30 212,-1 1-1,0 0 0,1 0 1,-1 0-1,1 0 1,-1 1-1,1 0 1,-1 0-1,1 0 1,0 0-1,-1 1 1,1 0-1,5 1 0,-9-1 122,1 0-1,0 0 1,0 1-1,0-1 1,0 0-1,-1 1 0,1 0 1,-1-1-1,1 1 1,-1 0-1,0-1 1,0 1-1,1 0 0,-1 0 1,0 0-1,-1 0 1,1 0-1,0 0 1,-1 0-1,1 1 0,0 2 1,-1-3 48,0 0 0,0 0 0,1 0 1,-1 0-1,1 0 0,0 0 0,-1 0 0,1 0 1,0 0-1,0 0 0,0-1 0,0 1 0,1 0 1,-1-1-1,0 1 0,1-1 0,-1 1 0,1-1 1,0 1-1,-1-1 0,1 0 0,0 0 0,0 0 1,-1 0-1,1 0 0,0-1 0,4 2 0,4-1 110,0-1 0,0-1-1,1 1 1,-1-1-1,0-1 1,0 0 0,12-4-1,-10 2-1119,0 2-1,0-1 1,25-1-1,-25 6-2956,-5 8-1886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6.004"/>
    </inkml:context>
    <inkml:brush xml:id="br0">
      <inkml:brushProperty name="width" value="0.025" units="cm"/>
      <inkml:brushProperty name="height" value="0.025" units="cm"/>
    </inkml:brush>
  </inkml:definitions>
  <inkml:trace contextRef="#ctx0" brushRef="#br0">152 14 16688,'0'0'13324,"-8"-4"-12651,6 3-647,-1 0-1,1-1 1,-1 1 0,0 0 0,0 0-1,1 1 1,-1-1 0,0 1 0,0-1-1,0 1 1,0 0 0,0 0-1,0 0 1,0 0 0,1 1 0,-1-1-1,0 1 1,0 0 0,0 0-1,1 0 1,-1 0 0,0 0 0,1 0-1,-1 1 1,1-1 0,-1 1 0,1 0-1,0 0 1,0 0 0,0 0-1,0 0 1,-3 4 0,0 0 42,-1 0 1,1 0-1,0 1 1,1-1-1,-1 1 1,2 0-1,-1 1 1,1-1-1,0 1 1,0-1-1,1 1 1,0 0-1,0 0 1,1 0-1,0 0 1,0 0-1,2 13 1,-1-19-68,1 0 0,0 0 0,-1 0 0,1 0 0,0 0 0,0 0 0,1 0 0,-1 0 0,0-1 0,1 1 0,-1 0 1,1-1-1,-1 1 0,1-1 0,0 0 0,-1 1 0,1-1 0,0 0 0,0 0 0,0 0 0,0-1 0,0 1 0,0 0 0,0-1 0,0 1 0,0-1 0,0 1 0,1-1 0,-1 0 0,0 0 0,3-1 0,4 2-24,-1-2-1,0 1 0,1-1 0,-1-1 0,0 1 0,16-7 1,-13 4-775,-1-2 1,1 1 0,18-15-1,25-28-10741,-19 9-2971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6.471"/>
    </inkml:context>
    <inkml:brush xml:id="br0">
      <inkml:brushProperty name="width" value="0.025" units="cm"/>
      <inkml:brushProperty name="height" value="0.025" units="cm"/>
    </inkml:brush>
  </inkml:definitions>
  <inkml:trace contextRef="#ctx0" brushRef="#br0">56 81 15439,'0'0'11509,"-9"10"-9747,6-7-1648,-1 1 12,0 0 1,0 1 0,0 0 0,1-1 0,-1 1-1,1 0 1,0 1 0,1-1 0,-1 0-1,1 1 1,0-1 0,1 1 0,-1 0-1,1 0 1,0 0 0,0 7 0,2 0-116,0 0 0,1 0 0,0 0 0,1 0 0,0 0 0,1-1 0,1 1 0,0-1 0,0 0 0,1-1 0,1 1 0,0-1 0,9 10 0,-15-19-12,1 0 0,-1-1-1,1 1 1,-1-1-1,1 0 1,0 1-1,0-1 1,0 0 0,-1 0-1,1 0 1,0 0-1,0-1 1,1 1-1,-1 0 1,0-1 0,0 0-1,0 1 1,0-1-1,0 0 1,0 0-1,1 0 1,-1 0 0,2-1-1,0 0-3,0-1 1,-1 1-1,1-1 0,-1 0 1,1 0-1,-1 0 0,0 0 0,0-1 1,0 0-1,0 1 0,4-6 1,4-6-3,-1 0 1,-1 0-1,-1-1 1,13-28 0,0-10 577,-2-1 0,21-98 0,-41 155-568,-28 188 48,25-159-53,3 1-1,0 0 1,2 0 0,6 38 0,7-22 2,-13-47 0,-1 0 0,1 0 0,0 1 0,0-1 0,0 0 0,1 0 0,-1 0 0,0 0 0,1-1 0,-1 1 0,1 0 0,0 0 0,0-1 0,-1 1 0,1-1 0,0 0 0,3 2 0,-4-3 0,-1 0 0,0 0 0,1 0 0,-1 0 0,1 0 0,-1 0 0,1 0 0,-1 0 0,0 0 0,1 0 0,-1-1 0,1 1 0,-1 0 0,0 0 0,1 0 0,-1-1 0,0 1 0,1 0 0,-1 0 0,0-1 0,1 1 0,-1 0 0,0 0 0,1-1 0,-1 1 0,0-1 0,0 1 0,0 0 0,1-1 0,-1 1 0,0 0 0,0-1 0,0 1 0,0-1 0,0 1 0,0 0 0,0-1 0,0 1 0,0-1 0,1-21 0,-1 18 0,-1-14 0,-2 0 0,0 1 0,-1-1 0,-1 1 0,-1 0 0,0 0 0,-1 0 0,-1 1 0,-18-28 0,-10-24 0,36 68 1,0-1 0,0 1 0,-1 0 0,1 0 1,0-1-1,0 1 0,0 0 0,0-1 0,0 1 0,0 0 0,0 0 0,0-1 1,0 1-1,0 0 0,0-1 0,0 1 0,0 0 0,0 0 0,0-1 0,0 1 1,0 0-1,0-1 0,0 1 0,0 0 0,1 0 0,-1-1 0,0 1 0,0 0 1,0 0-1,0 0 0,1-1 0,-1 1 0,0 0 0,0 0 0,0 0 0,1-1 0,-1 1 1,0 0-1,0 0 0,1 0 0,18-2 11,34 9-842,-34-3-565,17-3-6869,-1-1-8691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7.408"/>
    </inkml:context>
    <inkml:brush xml:id="br0">
      <inkml:brushProperty name="width" value="0.025" units="cm"/>
      <inkml:brushProperty name="height" value="0.025" units="cm"/>
    </inkml:brush>
  </inkml:definitions>
  <inkml:trace contextRef="#ctx0" brushRef="#br0">0 0 5958,'0'0'23029,"6"17"-21902,12 56-59,14 122 0,-23-132-743,-5-29-214,-3-21-98,0-1 1,1 0-1,0 0 1,1 0-1,5 14 1,-4-81-14,-5 23 0,0 19 0,0-1 0,1 0 0,1 1 0,0-1 0,1 0 0,0 1 0,1-1 0,0 1 0,10-22 0,-12 32 0,0 1 0,0 0 0,0 0 0,1 0 0,-1 1 0,0-1 0,1 0 0,0 0 0,0 1 0,-1-1 0,1 1 0,0-1 0,0 1 0,0 0 0,0 0 0,0 0 0,1 0 0,-1 0 0,0 0 0,0 1 0,5-1 0,-4 1 0,1 0 0,-1 1 0,1-1 0,-1 1 0,0 0 0,1 0 0,-1 0 0,0 0 0,0 1 0,0-1 0,0 1 0,0 0 0,4 3 0,1 2 0,1 0 0,-1 1 0,0 1 0,-1-1 0,0 1 0,0 0 0,-1 1 0,6 10 0,-8-10 0,-1 1 0,0 0 0,3 20 0,-3-84 0,-2 34 0,0 1 0,-1-1 0,0 0 0,-5-24 0,1 57 0,4-12 0,0 0 0,0 0 0,0 1 0,0-1 0,0 0 0,0 0 0,1 1 0,-1-1 0,1 0 0,0 0 0,1 4 0,0-4 0,-1 0 0,0-1 0,1 1 0,0 0 0,-1 0 0,1-1 0,0 1 0,0-1 0,0 0 0,0 0 0,0 1 0,0-1 0,1-1 0,-1 1 0,0 0 0,0 0 0,1-1 0,-1 1 0,0-1 0,1 0 0,-1 0 0,1 0 0,-1 0 0,0 0 0,1 0 0,-1-1 0,0 1 0,1-1 0,-1 1 0,0-1 0,0 0 0,1 0 0,-1 0 0,0 0 0,0-1 0,2-1 0,8-4 0,-1 0 0,-1-2 0,1 1 0,-1-1 0,9-10 0,-14 14 0,1-1 0,-1 1 0,0-1 0,-1 0 0,1-1 0,-1 1 0,0-1 0,-1 0 0,0 0 0,0 0 0,0 0 0,-1 0 0,0-1 0,0 1 0,-1-1 0,0 1 0,0-11 0,-1 18 0,0 0 0,0-1 0,0 1 0,0 0 0,0-1 0,0 1 0,0 0 0,0-1 0,0 1 0,0 0 0,0-1 0,0 1 0,0 0 0,0 0 0,0-1 0,-1 1 0,1 0 0,0-1 0,0 1 0,0 0 0,-1 0 0,1-1 0,0 1 0,0 0 0,0 0 0,-1 0 0,1-1 0,0 1 0,-1 0 0,1 0 0,0 0 0,0 0 0,-1-1 0,1 1 0,0 0 0,-1 0 0,1 0 0,-12 7 0,-7 19 0,9-1 0,1 0 0,-9 35 0,16-49 0,0 0 0,0 0 0,1 0 0,0 0 0,1 0 0,0 0 0,1 0 0,3 16 0,-4-26 2,1 1 0,0-1 0,0 1 0,1-1 0,-1 0 0,0 1 0,0-1 0,1 0 1,-1 0-1,0 0 0,1 0 0,-1 0 0,1 0 0,0 0 0,-1 0 0,1-1 0,0 1 0,-1 0 0,1-1 0,0 0 0,0 1 0,-1-1 0,1 0 0,0 0 0,2 0 1,52-1-176,-49 0 73,27-7-3064,-31 7 1978,-1-1-1,1 1 1,0-1-1,0 0 1,-1 0-1,1 0 1,-1 0-1,4-5 1,6-10-11274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8.234"/>
    </inkml:context>
    <inkml:brush xml:id="br0">
      <inkml:brushProperty name="width" value="0.025" units="cm"/>
      <inkml:brushProperty name="height" value="0.025" units="cm"/>
    </inkml:brush>
  </inkml:definitions>
  <inkml:trace contextRef="#ctx0" brushRef="#br0">130 361 19699,'0'0'7559,"-11"-2"-5306,8 1-2185,0 1 1,0-1 0,0 0 0,0 1-1,-1 0 1,1-1 0,0 1-1,0 0 1,0 1 0,0-1 0,-1 1-1,1-1 1,0 1 0,0 0 0,0 0-1,0 0 1,0 0 0,1 1 0,-1-1-1,0 1 1,0 0 0,1 0-1,-1 0 1,1 0 0,0 0 0,0 1-1,0-1 1,0 0 0,0 1 0,0 0-1,-2 5 1,-1 0 37,1 1-1,0 0 1,1 0 0,0 0-1,1 0 1,-1 1 0,2-1 0,-1 1-1,1 19 1,1-29-106,0 1 0,0 0 0,0 0 0,0-1 0,0 1 0,0 0 0,1 0 0,-1 0 0,0-1 0,1 1 0,-1 0 0,0-1 0,1 1 0,-1 0 0,1-1 0,-1 1 0,1-1 0,-1 1 0,1 0 0,-1-1 0,1 1 0,-1-1 0,1 0 0,0 1 0,-1-1 0,1 1 0,0-1 0,0 0 0,-1 0 0,1 1 0,0-1 0,0 0 0,-1 0 0,1 0 0,0 0 0,0 0 0,-1 0 0,1 0 0,0 0 0,0 0 0,0 0 0,-1 0 0,2-1 0,1 1 0,1-1 0,-1 0 0,1 0 0,-1 0 0,0-1 0,0 1 0,0-1 0,0 1 0,4-4 0,9-10-17,-1-1-1,-1 0 1,-1-1-1,0-1 1,-1 0-1,-1 0 1,-1-1-1,-1-1 1,0 1-1,6-25 1,-16 52-312,0 1 0,0 0 0,1 0 1,0 0-1,2 16 0,0 4 263,-2-28 64,-1 0 1,1 0-1,0 0 1,0 0-1,0 0 1,1 0-1,-1 0 1,0 0-1,0 1 1,0-1-1,1 0 1,-1 0-1,1 0 1,-1-1-1,1 1 1,-1 0-1,1 0 1,-1 0-1,1 0 1,1 1-1,-2-2 5,1 0-1,0 0 1,-1 1-1,1-1 0,0 0 1,-1 0-1,1 0 1,0 0-1,0 0 0,-1 0 1,1 0-1,0 0 1,-1 0-1,1-1 1,0 1-1,-1 0 0,1 0 1,0-1-1,-1 1 1,1 0-1,0-1 0,0 0 1,3-2 79,0 0-1,0 0 1,0 0 0,-1-1-1,1 1 1,-1-1 0,4-6 0,7-16 47,-1 0 0,0-1 0,-3 0 0,0-1 0,-1-1 0,-2 1 0,-1-1 0,-2 0 0,0-1 0,-1-50 1,-6 64-186,-3 21-152,-6 25 66,3 7 232,2 0 0,2 1-1,1 0 1,1 0 0,6 71 0,-3-106-90,0 0 0,1-1 0,-1 1 0,0-1 0,1 1 0,-1-1 0,1 1 0,0-1 0,0 0 0,0 1 0,0-1 0,0 0 0,1 0 0,-1 1 0,1-1 0,-1 0 0,1-1 0,0 1 0,0 0 0,0 0 0,0-1 0,0 1 0,0-1 0,0 0 0,0 1 0,1-1 0,-1 0 0,1 0 0,-1-1 0,0 1 0,1 0 0,-1-1 0,1 1 0,-1-1 0,1 0 0,3 0 0,1-1 0,0 0 0,-1-1 0,1 1 0,0-1 0,-1-1 0,0 1 0,0-1 0,0 0 0,0-1 0,0 1 0,0-1 0,8-8 0,-6 5 0,0-1 0,0 1 0,-1-1 0,0-1 0,0 0 0,-1 0 0,-1 0 0,1 0 0,-1-1 0,-1 0 0,0 0 0,0 0 0,3-19 0,-6 29 0,-1 0 0,0-1 0,0 1 0,0 0 0,0-1 0,1 1 0,-1-1 0,0 1 0,0 0 0,0-1 0,0 1 0,0-1 0,0 1 0,0 0 0,0-1 0,0 1 0,0-1 0,0 1 0,0 0 0,0-1 0,0 1 0,-1-1 0,1 1 0,0 0 0,0-1 0,0 1 0,-1 0 0,1-1 0,0 1 0,0 0 0,-1-1 0,1 1 0,0 0 0,-1-1 0,1 1 0,0 0 0,-1 0 0,1-1 0,-5 5 0,2 0 0,0 1 0,0 0 0,0 0 0,0 0 0,1 0 0,0 1 0,0-1 0,1 1 0,0-1 0,0 1 0,0-1 0,0 1 0,1 6 0,-1-8 0,1 1 0,0-1 0,0 0 0,0 1 0,0-1 0,1 1 0,0-1 0,0 0 0,0 1 0,0-1 0,1 0 0,-1 0 0,1 0 0,0 0 0,0 0 0,1 0 0,3 4 0,-2-5-17,-1-1 0,1 0 0,0 0 1,0 0-1,-1-1 0,1 1 0,0-1 0,1 0 0,-1 0 0,0 0 1,0-1-1,0 0 0,7 0 0,62-8-573,-13 1-127,-58 7 663,-1 0 0,0 0-1,1 0 1,-1 1-1,1-1 1,-1 0 0,1 1-1,-1-1 1,0 1 0,1 0-1,-1-1 1,0 1 0,0 0-1,0 0 1,1 0 0,-1 0-1,0 0 1,0 0 0,0 0-1,-1 0 1,1 1-1,0-1 1,0 0 0,-1 0-1,1 1 1,0-1 0,-1 0-1,1 1 1,-1-1 0,0 1-1,1 1 1,2 52-76,-4-40 206,1 16 337,-2 1 0,-1-1 0,-2 0 0,-1-1 0,-1 1 0,-2-1 0,-13 32 0,21-61-411,1 1-1,-1 0 1,0 0 0,0 0-1,0 0 1,0-1 0,0 1-1,0 0 1,0-1 0,0 1-1,-1-1 1,1 0 0,-1 1-1,1-1 1,-1 0 0,1 0-1,-1 0 1,0 0 0,1 0-1,-1 0 1,0 0 0,0-1-1,-2 2 1,2-3-2,1 1-1,-1-1 1,0 1 0,0-1-1,1 0 1,-1 1 0,0-1-1,1 0 1,-1 0 0,1 0-1,-1 0 1,1 0 0,0-1 0,-1 1-1,1 0 1,0-1 0,0 1-1,0-1 1,0 1 0,0-1-1,0 0 1,0 1 0,0-1-1,0-3 1,-10-22 0,1-1 0,1 0 0,1-1 0,2 0 0,1 0 0,1 0 0,2-1 0,1-30 0,1 54-369,0 1 1,0 0-1,1 0 0,0 0 0,0-1 1,0 1-1,1 0 0,0 1 0,-1-1 1,2 0-1,-1 0 0,1 1 1,4-7-1,-1 5-657,0 0 1,0 0-1,0 1 0,1 0 1,0 0-1,0 1 0,12-6 1,-8 3-5915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8.609"/>
    </inkml:context>
    <inkml:brush xml:id="br0">
      <inkml:brushProperty name="width" value="0.025" units="cm"/>
      <inkml:brushProperty name="height" value="0.025" units="cm"/>
    </inkml:brush>
  </inkml:definitions>
  <inkml:trace contextRef="#ctx0" brushRef="#br0">0 22 18161,'0'0'7752,"53"-17"-5190,-27 13-2050,5 3-480,2 1-1345,-3 0-3363,-1 0-5606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2:19.072"/>
    </inkml:context>
    <inkml:brush xml:id="br0">
      <inkml:brushProperty name="width" value="0.025" units="cm"/>
      <inkml:brushProperty name="height" value="0.025" units="cm"/>
    </inkml:brush>
  </inkml:definitions>
  <inkml:trace contextRef="#ctx0" brushRef="#br0">1 144 13837,'0'0'11755,"70"-2"-9865,-8-9-1121,7-7-289,-2-4-288,-6-5-576,-12-4-4869,-11-2-11018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39.376"/>
    </inkml:context>
    <inkml:brush xml:id="br0">
      <inkml:brushProperty name="width" value="0.025" units="cm"/>
      <inkml:brushProperty name="height" value="0.025" units="cm"/>
    </inkml:brush>
  </inkml:definitions>
  <inkml:trace contextRef="#ctx0" brushRef="#br0">0 190 10410,'0'0'7111,"75"-15"-5286,-24-2-415,16 2 127,12-4-832,6-1-449,7-2-224,3 3-288,-2 1-1570,-7 2-1217,-7 1-2434,-9 1-4036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39.720"/>
    </inkml:context>
    <inkml:brush xml:id="br0">
      <inkml:brushProperty name="width" value="0.025" units="cm"/>
      <inkml:brushProperty name="height" value="0.025" units="cm"/>
    </inkml:brush>
  </inkml:definitions>
  <inkml:trace contextRef="#ctx0" brushRef="#br0">1 61 18385,'0'0'4218,"5"-8"-2334,-2 4-1807,0 0 1,1 1-1,-1-1 0,0 1 0,1 0 1,0 0-1,0 1 0,0-1 0,0 1 1,0-1-1,1 2 0,-1-1 0,1 0 1,4-1-1,8 0 43,0 0 0,0 1 0,24 0 0,161 2 134,-172 2-460,0 1-1,-1 1 0,0 2 0,50 17 1,-72-21 152,0 1 0,0 0 1,-1 0-1,1 1 0,-1 0 1,0 0-1,0 0 0,-1 1 1,8 6-1,-12-8 51,1-1 1,0 0-1,-1 0 0,0 1 1,1-1-1,-1 1 0,0-1 1,0 1-1,0-1 0,-1 1 1,1 0-1,0-1 0,-1 1 1,0 0-1,0 0 0,0-1 1,0 1-1,0 0 0,0 0 1,-1-1-1,0 1 0,1 0 1,-1-1-1,0 1 0,0-1 1,0 1-1,0-1 0,-2 3 1,-8 9 247,0 0 0,-1-1 1,0 0-1,-1-1 1,0 0-1,-1-1 0,0-1 1,-18 10-1,-3 4 301,-59 40 537,-64 47 304,135-93-2091,1 2-1,1 0 1,1 1 0,-26 34 0,28-27-5489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0.281"/>
    </inkml:context>
    <inkml:brush xml:id="br0">
      <inkml:brushProperty name="width" value="0.025" units="cm"/>
      <inkml:brushProperty name="height" value="0.025" units="cm"/>
    </inkml:brush>
  </inkml:definitions>
  <inkml:trace contextRef="#ctx0" brushRef="#br0">22 0 15278,'0'0'7047,"0"73"-6695,-9-19 481,3 8 256,0 7-865,5 1-191,1-5-1,0-5-1410,0-9-2658,4-15-2081,-3-13-6503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0.716"/>
    </inkml:context>
    <inkml:brush xml:id="br0">
      <inkml:brushProperty name="width" value="0.025" units="cm"/>
      <inkml:brushProperty name="height" value="0.025" units="cm"/>
    </inkml:brush>
  </inkml:definitions>
  <inkml:trace contextRef="#ctx0" brushRef="#br0">13 206 19346,'-3'-10'1874,"2"4"-1769,-1 3 88,1 0 0,0 0 0,0 0 0,0-1-1,0 1 1,0-1 0,1 1 0,-1 0 0,1-1 0,0 1 0,0-1 0,1 1 0,-1-1 0,1 1 0,-1 0-1,1-1 1,0 1 0,0 0 0,1 0 0,-1-1 0,1 1 0,-1 0 0,1 0 0,0 1 0,0-1 0,0 0-1,1 1 1,-1-1 0,0 1 0,1 0 0,3-3 0,18-8 63,1 0 1,0 2-1,1 0 0,0 2 0,1 1 0,0 1 1,0 2-1,0 0 0,1 2 0,45 0 1,-65 2-272,0 1 0,0 1 0,0-1 1,0 1-1,0 0 0,0 1 0,0 0 0,0 1 1,0-1-1,0 1 0,-1 1 0,0-1 1,8 6-1,-12-6 5,1 0 0,-1 1 0,0-1 0,0 1 0,0-1 1,-1 1-1,1 0 0,-1 0 0,0 0 0,0 1 0,0-1 0,-1 0 0,1 1 1,-1-1-1,0 1 0,-1-1 0,1 1 0,-1 0 0,0-1 0,0 1 0,0 0 1,0-1-1,-1 1 0,-2 7 0,0 0 107,0-1 0,-1 0 0,0 0 0,0 0 0,-1 0 0,-1-1 0,-8 12 0,-56 67 1324,5-7-714,100-86-734,-20 0-194,-1 0 0,1 1 0,0 1 1,0 1-1,0 0 0,1 0 0,22 4 0,-33-3 190,-1 1 1,1 0-1,-1 0 1,1 0-1,-1 1 0,0-1 1,1 1-1,-1 0 1,0 1-1,0-1 1,0 1-1,-1-1 1,1 1-1,-1 0 1,1 0-1,-1 1 1,0-1-1,0 1 1,0 0-1,-1-1 0,1 1 1,-1 0-1,0 1 1,0-1-1,-1 0 1,1 1-1,-1-1 1,2 8-1,-2-4 60,0-1-1,-1 0 1,0 1 0,0-1-1,-1 0 1,1 1 0,-2-1-1,1 0 1,-1 1-1,0-1 1,0 0 0,-1 0-1,-4 8 1,0-4 86,1-1 1,-1 0-1,-1 0 0,0 0 1,0-1-1,-1-1 1,-15 13-1,9-10-2,0 0 0,0-2 0,0 0 0,-2-1 0,1 0 0,-1-1 0,0-1 0,0-1 0,0 0 0,-1-2 0,-20 3 0,34-6-109,0 0-1,-1 0 1,1 0-1,0 0 1,0-1 0,0 1-1,0-1 1,0 0-1,0-1 1,0 1-1,0-1 1,0 1 0,0-1-1,1-1 1,-7-3-1,8 4-12,1 0-1,-1 0 1,1 0-1,0 0 1,-1 0-1,1 0 0,0 0 1,0-1-1,0 1 1,1 0-1,-1-1 1,0 1-1,1 0 0,0-1 1,0 1-1,-1-1 1,1 1-1,1-1 1,-1 1-1,0 0 1,0-1-1,1 1 0,0 0 1,-1-1-1,1 1 1,0 0-1,0-1 1,0 1-1,2-2 0,0-2-415,1 1 0,-1 0 0,1 0 0,0 0 0,0 1 0,1-1 0,-1 1 0,8-6 0,47-25-7884,-7 12 45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8.187"/>
    </inkml:context>
    <inkml:brush xml:id="br0">
      <inkml:brushProperty name="width" value="0.025" units="cm"/>
      <inkml:brushProperty name="height" value="0.025" units="cm"/>
    </inkml:brush>
  </inkml:definitions>
  <inkml:trace contextRef="#ctx0" brushRef="#br0">81 0 6470,'0'0'6919,"0"7"-4741,-6 9-513,-3 9-448,-7 6-63,2 6-546,-1 4-448,3 0-96,5 2-32,6-7 0,1-7-800,8-8-1218,7-6-1634,0-10-2241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1.345"/>
    </inkml:context>
    <inkml:brush xml:id="br0">
      <inkml:brushProperty name="width" value="0.025" units="cm"/>
      <inkml:brushProperty name="height" value="0.025" units="cm"/>
    </inkml:brush>
  </inkml:definitions>
  <inkml:trace contextRef="#ctx0" brushRef="#br0">99 341 19154,'0'0'5242,"-10"3"-2220,5-3-2892,1 1-1,0 1 1,-1-1 0,1 0-1,0 1 1,0 0 0,0 0-1,0 1 1,0-1 0,1 1-1,-1-1 1,1 1 0,-1 0-1,1 0 1,0 1 0,0-1-1,1 1 1,-1 0 0,1-1-1,-1 1 1,1 0 0,0 0-1,1 1 1,-1-1 0,1 0-1,0 0 1,0 1 0,0-1-1,1 1 1,-1 5 0,1-8-132,-1 0 0,1 0-1,0 0 1,0 0 0,0 0 0,0 0 0,0 0 0,0 0 0,1 0 0,-1 0 0,1 0 0,-1 0-1,1 0 1,0 0 0,0 0 0,0 0 0,0-1 0,0 1 0,0 0 0,0-1 0,1 1 0,-1-1-1,1 1 1,-1-1 0,1 0 0,-1 0 0,1 0 0,0 1 0,-1-2 0,1 1 0,0 0 0,0 0-1,0 0 1,0-1 0,0 1 0,0-1 0,0 0 0,2 1 0,0-1-18,1 0-1,-1-1 1,1 1 0,-1-1-1,1 0 1,-1 0 0,0 0-1,1 0 1,-1-1 0,0 0-1,0 0 1,0 0 0,0-1 0,0 1-1,-1-1 1,5-4 0,2-3 168,-1-1 0,-1 0 1,0-1-1,0 0 1,-2 0-1,1-1 0,-1 0 1,-1 0-1,6-24 0,8-16 125,-14 112-273,-7-8 0,0-34 0,1 0 0,1 0 0,1 0 0,0 0 0,6 25 0,-7-40 0,1 0 0,-1 0 0,1 1 0,0-1 0,-1 0 0,1 0 0,0-1 0,1 1 0,-1 0 0,0 0 0,0 0 0,1-1 0,-1 1 0,1-1 0,0 1 0,-1-1 0,1 0 0,0 1 0,0-1 0,-1 0 0,1 0 0,0 0 0,0-1 0,0 1 0,1 0 0,-1-1 0,0 1 0,0-1 0,0 0 0,0 0 0,0 0 0,1 0 0,-1 0 0,0 0 0,4-1 0,0-1 0,0 1 0,-1-1 0,1-1 0,-1 1 0,1-1 0,-1 0 0,0 0 0,0 0 0,-1-1 0,1 0 0,8-8 0,5-11 0,-1 0 0,-1-1 0,-1-1 0,-2 0 0,21-52 0,34-140 0,-45 121 0,-27 112 0,-28 144 0,29-139 0,0 0 0,2 0 0,1 0 0,0 0 0,2 0 0,5 32 0,-3-43 0,0-1 0,0 1 0,0-1 0,1 1 0,1-1 0,8 11 0,-11-16 0,-1-1 0,1 1 0,0-1 0,0 0 0,0 0 0,0 0 0,1 0 0,-1 0 0,1-1 0,0 1 0,-1-1 0,1 0 0,0 0 0,0-1 0,1 1 0,-1-1 0,7 1 0,-10-2 0,-1-1 0,1 1 0,-1-1 0,1 1 0,-1-1 0,0 0 0,1 1 0,-1-1 0,0 0 0,0 1 0,1-1 0,-1 0 0,0 1 0,0-1 0,0 0 0,0 1 0,0-1 0,0 0 0,0 0 0,0 1 0,0-1 0,0 0 0,0 1 0,-1-1 0,1 0 0,0 1 0,-1-1 0,1 0 0,-8-25 0,-10-9 0,-3 1 0,-1 1 0,-1 1 0,-35-38 0,23 28 0,35 42 0,0 0 0,-1 0 1,1-1-1,0 1 0,0 0 0,0 0 0,-1 0 1,1-1-1,0 1 0,0 0 0,0-1 0,0 1 1,0 0-1,0 0 0,0-1 0,-1 1 1,1 0-1,0-1 0,0 1 0,0 0 0,0-1 1,0 1-1,0 0 0,0 0 0,1-1 0,-1 1 1,0 0-1,0-1 0,0 1 0,0 0 0,0 0 1,0-1-1,0 1 0,1 0 0,-1-1 0,0 1 1,0 0-1,0 0 0,1 0 0,-1-1 0,0 1 1,0 0-1,1 0 0,-1 0 0,0 0 1,0-1-1,1 1 0,23-5 14,44 4-68,-53 2-17,39-4-2611,-17-2-4582,15-5-11100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2.195"/>
    </inkml:context>
    <inkml:brush xml:id="br0">
      <inkml:brushProperty name="width" value="0.025" units="cm"/>
      <inkml:brushProperty name="height" value="0.025" units="cm"/>
    </inkml:brush>
  </inkml:definitions>
  <inkml:trace contextRef="#ctx0" brushRef="#br0">2 239 19314,'0'0'2958,"-1"-10"-278,1 6-2512,0-1 1,0 1-1,0-1 1,1 1-1,0-1 1,0 1-1,0-1 1,0 1-1,1 0 1,-1-1-1,1 1 1,0 0-1,1 0 1,-1 0-1,1 1 1,-1-1-1,1 0 1,0 1-1,1 0 1,-1 0-1,0 0 1,6-4-1,-7 6-109,46-32 728,-46 31-775,1 1 1,-1-1 0,1 1-1,-1 0 1,1 0 0,0 0-1,-1 1 1,1-1 0,0 0-1,0 1 1,-1 0-1,1 0 1,0 0 0,0 0-1,0 0 1,0 0 0,5 2-1,-7-1-14,0 0 0,0 0 0,0 0 0,0 0 0,1 0 0,-2 0 0,1 1 0,0-1 0,0 0 0,0 0 0,0 1 0,-1-1 0,1 1 0,-1-1 0,1 0 0,-1 1 0,1-1 0,-1 1 0,0-1 0,0 1 0,0-1 0,0 3 0,-1 40 21,0-31-13,-13 81 28,10-74-20,0 1-1,2 0 1,0 0-1,1 27 0,1-47-14,0 0-1,0 0 0,0 0 1,1 1-1,-1-1 0,0 0 0,0 0 1,1 0-1,-1 0 0,1 0 1,-1 0-1,1 0 0,-1 0 0,1 0 1,-1-1-1,1 1 0,0 0 1,0 0-1,-1 0 0,1-1 1,0 1-1,0 0 0,0-1 0,0 1 1,0-1-1,0 1 0,0-1 1,0 1-1,0-1 0,0 0 0,0 0 1,0 1-1,0-1 0,0 0 1,0 0-1,0 0 0,1 0 1,-1 0-1,0 0 0,0-1 0,0 1 1,0 0-1,0 0 0,0-1 1,1 0-1,4 0 40,-1-2 0,1 1-1,-1 0 1,0-1 0,1 0 0,-1 0 0,6-6 0,7-7 152,-1-2 0,-1 0 0,-1-1 0,0 0 0,-1-2 0,-1 1 0,-1-2 1,-1 1-1,-1-2 0,-1 1 0,-1-1 0,10-45 0,-27 146-339,2 85-1,7-159 163,0 1 0,1-1-1,-1 0 1,1 0 0,-1 1 0,1-1-1,1 0 1,-1 0 0,0 0 0,1 0-1,0 0 1,0-1 0,0 1-1,4 5 1,-5-8-6,0 0 1,0-1-1,0 1 0,0 0 0,1 0 0,-1 0 0,0-1 1,0 1-1,1 0 0,-1-1 0,0 0 0,1 1 1,-1-1-1,0 0 0,1 1 0,-1-1 0,0 0 0,3 0 1,-1-1-4,-1 1 1,1-1 0,0 0 0,-1 0 0,1 0-1,-1 0 1,1 0 0,-1 0 0,0-1 0,1 1-1,-1-1 1,4-3 0,3-4-5,0-1 0,0 0 0,-1 0 0,0-1 0,0 0 0,-2-1 0,1 1 0,-1-1 0,-1-1 0,0 1 0,5-24 0,-3 5 0,-2-1 0,-1 0 0,0-56 0,-4 88 0,-3-33 0,3 32 0,0 0 0,0 1 0,0-1 0,0 1 0,0-1 0,0 1 0,0-1 0,0 0 0,0 1 0,0-1 0,0 1 0,0-1 0,-1 0 0,1 1 0,0-1 0,0 1 0,-1-1 0,1 1 0,0-1 0,-1 1 0,1-1 0,0 1 0,-1 0 0,1-1 0,-1 1 0,1-1 0,-1 1 0,1 0 0,-1 0 0,1-1 0,-1 1 0,1 0 0,-1 0 0,1-1 0,-1 1 0,0 0 0,1 0 0,-1 0 0,1 0 0,-1 0 0,0 0 0,1 0 0,-1 0 0,1 0 0,-1 0 0,0 0 0,-1 4 0,0 0 0,0 0 0,1-1 0,-1 1 0,1 0 0,0 0 0,0 0 0,0 0 0,1 1 0,-1-1 0,1 0 0,0 0 0,1 7 0,-1-3 0,-1 0 0,1 1 0,0-1 0,0 1 0,1-1 0,0 0 0,1 1 0,4 13 0,-5-20 0,0 0 0,0 0 0,1 1 0,-1-1 0,0 0 0,1 0 0,0-1 0,-1 1 0,1 0 0,0-1 0,0 1 0,0-1 0,0 1 0,0-1 0,1 0 0,-1 0 0,0 0 0,1 0 0,-1 0 0,0 0 0,1-1 0,-1 1 0,1-1 0,-1 0 0,1 0 0,-1 0 0,1 0 0,-1 0 0,1 0 0,3-2 0,0 1 9,1-1-1,-1 0 1,1 0-1,-1-1 1,0 1-1,0-2 1,0 1 0,0 0-1,-1-1 1,1 0-1,-1-1 1,0 1 0,6-8-1,-5 5-68,0 0 0,0 0 0,-1 0 0,0-1 0,0 0 0,-1 0 0,0 0 0,-1 0 0,4-13 0,-6 21-180,-1-6-1244,-11 10-13416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2.540"/>
    </inkml:context>
    <inkml:brush xml:id="br0">
      <inkml:brushProperty name="width" value="0.025" units="cm"/>
      <inkml:brushProperty name="height" value="0.025" units="cm"/>
    </inkml:brush>
  </inkml:definitions>
  <inkml:trace contextRef="#ctx0" brushRef="#br0">97 0 3972,'0'0'19933,"-9"11"-17039,-1 3-2230,1 0 1,1 0 0,0 1-1,0 0 1,1 0-1,1 1 1,-6 25 0,6-14-572,1 0 0,1 0 0,1 0 0,2 0 0,0 1 0,7 49 0,-5-74-128,0 0 1,0 1-1,0-1 1,0 0-1,1 0 1,0 0-1,-1 0 1,1 0-1,0-1 1,0 1-1,1-1 1,-1 1-1,5 3 1,-6-5 0,0-1 0,0 1 0,0-1 0,0 1 0,0-1 0,0 1 1,0-1-1,0 0 0,0 1 0,0-1 0,0 0 0,0 0 0,1 0 0,-1 0 0,0 0 0,0 0 0,0 0 0,0 0 1,0-1-1,0 1 0,1 0 0,-1-1 0,0 1 0,0 0 0,0-1 0,0 1 0,0-1 0,0 0 0,0 1 1,-1-1-1,1 0 0,0 0 0,0 0 0,0 1 0,-1-1 0,1 0 0,0 0 0,-1 0 0,1 0 0,-1 0 1,1 0-1,-1 0 0,1-2 0,6-13-2029,-1 0 1,-1 0 0,0 0-1,4-31 1,-8 42 1548,9-46-5711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3.335"/>
    </inkml:context>
    <inkml:brush xml:id="br0">
      <inkml:brushProperty name="width" value="0.025" units="cm"/>
      <inkml:brushProperty name="height" value="0.025" units="cm"/>
    </inkml:brush>
  </inkml:definitions>
  <inkml:trace contextRef="#ctx0" brushRef="#br0">66 101 6182,'1'-9'4537,"-1"8"-4166,7-45 678,3 18 1049,-10 27-1749,1 0-1,-1-1 1,1 1 0,-1 0-1,1 0 1,0 0 0,0 0-1,0 0 1,-1 0 0,1 0 0,0 1-1,0-1 1,0 0 0,0 0-1,3 0 2136,-6 7 1384,-10 17-1618,6-15-2070,1 0 0,0 0 1,1 1-1,0 0 0,0 0 0,1 0 0,0 0 0,1 0 0,-2 10 1,0 14 351,-1 43 0,3-22 248,-3 83-293,4-67-205,-18 126 1,14-186-283,3-28 0,3-31 0,2 2-21,-5-86-1,-1 35 38,3 97-15,0 1 0,0-1-1,1 1 1,-1 0 0,0-1-1,0 1 1,1 0 0,-1-1-1,0 1 1,1 0 0,-1-1 0,0 1-1,1 0 1,-1 0 0,0 0-1,1-1 1,-1 1 0,1 0-1,-1 0 1,0 0 0,1 0-1,-1-1 1,1 1 0,-1 0-1,1 0 1,-1 0 0,1 0-1,-1 0 1,0 0 0,1 0-1,-1 1 1,1-1 0,-1 0 0,1 0-1,-1 0 1,0 0 0,1 0-1,-1 1 1,1-1 0,-1 0-1,0 0 1,1 1 0,-1-1-1,0 0 1,1 1 0,-1-1-1,1 1 1,28 15-5,-23-12 2,2 0 2,-1 0 0,1 0 0,0-1 0,-1 0 0,2-1 0,-1 0 0,0 0 0,0 0 0,1-1 0,-1 0 0,0-1 0,1 0 0,-1-1 0,1 1 0,-1-1 0,10-3 0,-11 2 0,-1-1 0,1 0 0,-1 0 0,0-1 0,0 0 0,0 0 0,-1 0 0,1-1 0,-1 1 0,0-1 0,0-1 0,-1 1 0,0 0 0,0-1 0,0 0 0,0 0 0,-1-1 0,0 1 0,4-12 0,-1-4 0,-1 0 0,0-1 0,-2 0 0,0 1 0,-2-1 0,0 0 0,-5-44 0,4 66 0,0-1 0,0 0 0,0 0 0,0 1 0,-1-1 0,1 0 0,0 1 0,-1-1 0,1 0 0,-1 1 0,0-1 0,1 1 0,-1-1 0,0 1 0,0-1 0,0 1 0,0 0 0,0-1 0,0 1 0,-2-2 0,2 3 0,0 0 0,0 0 0,0 0 0,0 0 0,0 0 0,0 1 0,0-1 0,0 0 0,0 0 0,0 1 0,0-1 0,0 0 0,0 1 0,0-1 0,0 1 0,0 0 0,0-1 0,1 1 0,-1-1 0,0 1 0,0 0 0,1 0 0,-2 1 0,-7 8 0,1 1 0,0 1 0,-8 15 0,16-26 0,-19 34 0,-17 41 0,32-66 0,0 1 0,1-1 0,0 1 0,1 0 0,0 0 0,0 0 0,1 0 0,1 0 0,0 11 0,1-20 0,-1-1 0,1 0 0,-1 0 0,1 0 0,0 0 0,0 0 0,0 0 0,-1 0 0,1 0 0,0 0 0,0 0 0,0 0 0,1-1 0,-1 1 0,0 0 0,0-1 0,0 1 0,0-1 0,1 1 0,-1-1 0,0 1 0,0-1 0,1 0 0,-1 0 0,0 0 0,1 0 0,-1 0 0,0 0 0,3 0 0,44-4 0,-44 4 0,19-4-51,-13 2-44,0 1 0,0-1 0,0 2 0,0-1 0,0 1 0,12 2 0,-20-1 80,1 0 0,0 0 0,-1 0 0,1 0 0,0 0 0,-1 0 0,0 1 0,1-1 0,-1 1 0,0 0 0,0 0 0,0 0 0,0 0 0,0 0 0,0 0 0,0 0 0,-1 1 0,1-1 0,-1 0 0,0 1 0,0 0 0,0-1 0,0 1 0,0-1 0,0 1 0,0 5 0,2 6 90,-1-1-1,-1 0 1,0 1 0,0 0 0,-2-1-1,1 1 1,-2-1 0,0 1 0,0-1-1,-8 21 1,9-32-176,1-1-1,-1 0 1,0 1 0,0-1-1,0 0 1,0 1-1,0-1 1,0 0 0,0 0-1,0 0 1,-1 0-1,1 0 1,0 0 0,-1 0-1,1 0 1,0-1-1,-4 2 1,4-2-248,0 1 0,0-1 0,-1 0 0,1 0 0,0 0 0,0 0 0,-1 0 0,1-1 0,0 1 0,-1 0 0,1 0 0,0-1-1,0 1 1,0-1 0,-2 0 0,-20-18-8053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3.710"/>
    </inkml:context>
    <inkml:brush xml:id="br0">
      <inkml:brushProperty name="width" value="0.025" units="cm"/>
      <inkml:brushProperty name="height" value="0.025" units="cm"/>
    </inkml:brush>
  </inkml:definitions>
  <inkml:trace contextRef="#ctx0" brushRef="#br0">0 1 22005,'0'0'5093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4.284"/>
    </inkml:context>
    <inkml:brush xml:id="br0">
      <inkml:brushProperty name="width" value="0.025" units="cm"/>
      <inkml:brushProperty name="height" value="0.025" units="cm"/>
    </inkml:brush>
  </inkml:definitions>
  <inkml:trace contextRef="#ctx0" brushRef="#br0">12 50 7591,'0'0'17702,"1"11"-16250,-5 211 604,-2-63-1501,6-125-488,-2-13-44,2-1 0,0 0 0,2 1 0,0-1 0,1 0 0,1 0 0,10 30 0,-4-37 75,-2-19 232,1-25 464,-6-28-299,-1 0 1,-9-75-1,1-15-43,5 149-452,1 0 0,0 0 0,0-1 0,0 1 0,0 0 0,0 0 0,0-1 0,0 1 0,0 0 0,0 0 0,0-1 0,0 1 0,0 0 0,0 0 0,0 0 0,0-1 0,0 1 0,0 0 0,0 0 0,0-1 0,0 1 0,0 0 0,1 0 0,-1-1 0,0 1 0,0 0 0,0 0 0,0 0 0,0 0 0,1-1 0,-1 1 0,0 0 0,0 0 0,0 0 0,1 0 0,-1 0 0,0-1 0,0 1 0,0 0 0,1 0 0,-1 0 0,0 0 0,0 0 0,1 0 0,10 10 0,13 26 0,-20-30 0,5 10-24,2 0 1,0-1-1,0 0 1,1 0-1,24 19 1,-33-31 21,1 0 0,-1 0 0,1-1 0,0 0 0,0 0 0,0 0 0,0 0 0,0-1 0,0 1 0,1-1 0,-1 0 0,0 0 0,1-1 0,-1 1 0,0-1 0,1 0 0,-1 0 0,1-1 0,-1 1 0,1-1 0,-1 0 0,0 0 0,0 0 0,1-1 0,-1 1 0,0-1 0,0 0 0,0 0 0,-1-1 0,6-3 0,1-2 12,-1-1 0,0 0 0,0 0 1,-1-1-1,0 0 0,-1 0 0,0-1 0,-1 0 0,0 0 0,-1 0 0,0-1 0,0 0 0,4-23 1,-1 1 4,-2 0 0,-2 0 1,1-64-1,-9 71-15,4 27 0,0 0 0,0-1 0,0 1 0,0 0 0,0 0 0,0-1 0,-1 1 0,1 0 0,0 0 0,0-1 0,0 1 0,0 0 0,0 0 0,-1 0 0,1-1 0,0 1 0,0 0 0,0 0 0,-1 0 0,1 0 0,0 0 0,0-1 0,-1 1 0,1 0 0,0 0 0,0 0 0,-1 0 0,1 0 0,0 0 0,0 0 0,-1 0 0,1 0 0,0 0 0,0 0 0,-1 0 0,1 0 0,0 0 0,0 0 0,-1 0 0,1 0 0,-1 1 0,-1 1 0,0 0 0,0 1 0,0 0 0,0-1 0,0 1 0,0 0 0,0 0 0,1 0 0,0 0 0,0 0 0,-2 4 0,-11 36 0,1 0 0,2 1 0,1 0 0,3 0 0,2 1 0,1 71 0,3-113 0,1-1 0,0 1 0,1 0 0,-1 0 0,0 0 0,1 0 0,-1 0 0,1-1 0,0 1 0,0 0 0,0-1 0,1 1 0,-1 0 0,0-1 0,1 0 0,0 1 0,0-1 0,-1 0 0,1 0 0,0 0 0,1 0 0,-1 0 0,0 0 0,1-1 0,-1 1 0,1-1 0,-1 1 0,1-1 0,-1 0 0,1 0 0,0 0 0,0-1 0,0 1 0,-1-1 0,1 1 0,0-1 0,0 0 0,0 0 0,0 0 0,0 0 0,0-1 0,-1 1 0,1-1 0,0 0 0,0 0 0,4-2 0,3-1 0,-1-1 0,1-1 0,-1 1 0,0-2 0,-1 1 0,0-1 0,0 0 0,0-1 0,-1 0 0,0 0 0,0 0 0,7-14 0,-6 10 0,-1 0 0,-1 0 0,0 0 0,-1-1 0,0 0 0,-1 0 0,0 0 0,-1-1 0,2-17 0,-8 17 0,-7 20 0,-8 21 0,10-6 0,0 1 0,-6 32 0,12-44 0,0-1 0,1 0 0,0 1 0,0-1 0,1 1 0,1-1 0,-1 1 0,4 15 0,-3-24-92,0 1-1,-1 0 1,1 0-1,0 0 1,0-1-1,0 1 1,0 0-1,0-1 1,1 1-1,-1-1 1,0 0-1,1 1 1,-1-1-1,1 0 1,-1 0 0,1 0-1,0 0 1,0 0-1,-1 0 1,4 1-1,0-1-661,-1 0 0,1 0 0,-1 0 0,1-1 0,-1 1 0,1-1 0,0-1 0,4 1 0,31-7-11466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4.830"/>
    </inkml:context>
    <inkml:brush xml:id="br0">
      <inkml:brushProperty name="width" value="0.025" units="cm"/>
      <inkml:brushProperty name="height" value="0.025" units="cm"/>
    </inkml:brush>
  </inkml:definitions>
  <inkml:trace contextRef="#ctx0" brushRef="#br0">215 20 15791,'0'0'13768,"-13"-5"-12610,6 2-1063,4 1-73,0 1 0,0-1 0,0 1 1,-1 0-1,1 0 0,0 0 1,-1 0-1,1 1 0,-1-1 0,1 1 1,-1 0-1,1 0 0,0 0 0,-1 0 1,1 1-1,-1 0 0,1-1 0,-1 1 1,1 0-1,0 1 0,0-1 1,0 0-1,0 1 0,-6 4 0,7-5-16,-58 54 110,54-49-149,0 0 0,1 0 0,0 0-1,0 1 1,1 0 0,0 0-1,-6 13 1,10-19-3,1-1 0,-1 1 0,0 0 0,0-1 1,1 1-1,-1 0 0,0-1 0,1 1 0,-1-1 0,1 1 0,-1 0 0,1-1 0,-1 1 0,1-1 0,-1 1 0,1-1 0,-1 0 0,1 1 0,-1-1 0,1 1 1,0-1-1,-1 0 0,1 0 0,0 1 0,-1-1 0,1 0 0,0 0 0,0 0 0,-1 0 0,1 0 0,0 0 0,-1 0 0,1 0 0,0 0 0,0 0 0,-1 0 0,1 0 1,1-1-1,42-1 139,-36 1-182,-7 1 79,21-2-20,-1 1 1,0 1 0,0 1-1,40 7 1,-58-7 17,1-1 0,0 1 0,-1 0 0,1 1-1,0-1 1,-1 1 0,1-1 0,-1 1 0,0 0 0,0 0 0,1 0 0,-1 1 0,-1-1-1,1 1 1,0 0 0,-1 0 0,1 0 0,-1 0 0,0 0 0,0 0 0,0 1 0,0-1-1,-1 1 1,1-1 0,-1 1 0,0 0 0,0-1 0,0 1 0,-1 0 0,1 0 0,-1 0-1,0-1 1,0 1 0,-1 7 0,-1-4 89,0 0 1,0 0-1,-1-1 0,1 1 0,-1 0 0,-1-1 1,1 0-1,-1 0 0,0 0 0,-1 0 1,1 0-1,-1-1 0,0 0 0,-1 0 1,1-1-1,-7 5 0,-5 3 23,0-1 0,0 0 1,-1-2-1,-29 12 0,45-19-108,-1-1 1,0 0-1,0 0 0,0-1 1,1 1-1,-1 0 1,0-1-1,0 0 0,0 1 1,0-1-1,0 0 0,0-1 1,-6 0-1,8 0-52,0 0 1,0 0-1,0 0 1,0 1-1,0-1 0,1-1 1,-1 1-1,0 0 0,0 0 1,1 0-1,-1 0 0,1 0 1,-1-1-1,1 1 0,-1 0 1,1 0-1,0-1 0,0 1 1,0 0-1,0-1 1,0 1-1,0 0 0,0-1 1,0 1-1,0 0 0,0 0 1,1-1-1,-1 1 0,0 0 1,1 0-1,-1-1 0,1 1 1,1-1-1,5-18-1220,1 1 0,1 0 0,1 0-1,17-23 1,6-12-1849,13-29-2871,2-4-3160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45.702"/>
    </inkml:context>
    <inkml:brush xml:id="br0">
      <inkml:brushProperty name="width" value="0.025" units="cm"/>
      <inkml:brushProperty name="height" value="0.025" units="cm"/>
    </inkml:brush>
  </inkml:definitions>
  <inkml:trace contextRef="#ctx0" brushRef="#br0">96 102 12075,'0'0'12711,"-3"11"-11398,-15 62 272,-3 10-318,3 0 1,-13 166-1,29-219-1221,1-21-23,0 1 1,1-1-1,0 1 0,0-1 0,1 1 0,3 15 0,-4-24-25,0-1 1,0 1-1,0-1 1,0 1-1,0-1 1,1 1-1,-1-1 1,0 1-1,0-1 1,0 1-1,1-1 1,-1 1-1,0-1 0,0 1 1,1-1-1,-1 0 1,0 1-1,1-1 1,-1 1-1,1-1 1,-1 0-1,0 1 1,1-1-1,-1 0 1,1 0-1,-1 1 0,1-1 1,-1 0-1,1 0 1,-1 0-1,1 0 1,-1 1-1,1-1 1,-1 0-1,1 0 1,0 0-1,-1 0 1,1 0-1,-1 0 0,1 0 1,-1-1-1,1 1 1,-1 0-1,1 0 1,-1 0-1,1 0 1,-1-1-1,1 1 1,-1 0-1,1 0 1,-1-1-1,0 1 0,1 0 1,-1-1-1,1 1 1,-1-1-1,0 1 1,1-1-1,-1 1 1,0 0-1,0-1 1,1 1-1,-1-1 0,0 1 1,0-1-1,0 1 1,0-1-1,1 0 1,15-36-395,-10 5 152,-1 0 0,-2 0 0,-1-1 0,-1 1 0,-2-1 0,-9-55 0,11 95 180,1 1 0,1-1 0,-1 0 0,1 1 1,0-1-1,1-1 0,-1 1 0,1 0 0,1-1 0,-1 0 0,1 0 0,0 0 1,7 5-1,-8-7-240,0-1 0,0 0 0,1 0 0,-1 0 0,1-1 0,0 1 0,-1-1 0,1 0 1,0 0-1,1-1 0,-1 0 0,0 0 0,0 0 0,0 0 0,1-1 0,-1 0 0,0 0 0,1 0 1,-1-1-1,8-1 0,-9 1 168,-1 0 0,0 0 0,0 0 0,0-1 0,0 1 0,0-1 0,0 0 1,0 0-1,-1 0 0,1 0 0,-1 0 0,1-1 0,-1 1 0,0-1 0,0 0 0,0 1 0,0-1 1,1-4-1,2-3 591,0-1 1,-2 0 0,6-21 0,-3 7 3004,-20 69-1867,7-25-1129,1 0 0,1 1 0,1 0 0,0 0 0,0 24 0,4-43-454,0-1 0,0 1 0,-1-1 0,1 1 0,0-1 0,0 1 0,0 0 0,0-1 0,0 1 0,1-1 0,-1 1 0,0-1 0,0 1 0,0 0 0,0-1 0,1 1 0,-1-1 0,0 1 0,0-1-1,1 1 1,-1-1 0,1 1 0,-1-1 0,0 0 0,1 1 0,-1-1 0,1 1 0,-1-1 0,1 0 0,-1 0 0,1 1 0,-1-1 0,1 0 0,-1 0 0,1 1 0,-1-1 0,1 0 0,-1 0 0,1 0 0,0 0 0,-1 0-1,1 0 1,-1 0 0,1 0 0,-1 0 0,1 0 0,0 0 0,-1 0 0,1 0 0,-1-1 0,1 1 0,-1 0 0,1 0 0,-1-1 0,1 1 0,-1 0 0,1-1 0,-1 1 0,1 0 0,-1-1 0,1 1 0,-1-1 0,1 0 0,29-27 132,-7-14-203,-21 35 11,1 1 0,0-1 0,1 1 0,-1 0 0,1 0 0,0 0 0,1 1 0,-1-1 0,8-5 0,-11 10 41,0 1 0,0 0 1,-1-1-1,1 1 0,0 0 0,0 0 0,0 0 0,0 0 0,0 0 0,0 0 0,0 0 0,0 0 0,0 0 1,-1 0-1,1 0 0,0 0 0,0 1 0,0-1 0,0 0 0,0 1 0,-1-1 0,1 1 0,0-1 0,0 1 1,0-1-1,-1 1 0,1-1 0,0 1 0,-1 0 0,2 1 0,22 29 46,-13-15-6,-7-12-16,0 1-1,1-1 1,-1-1-1,1 1 1,0 0-1,0-1 1,0 0 0,0 0-1,0-1 1,1 0-1,-1 1 1,1-2-1,-1 1 1,1-1 0,0 0-1,0 0 1,0 0-1,-1-1 1,1 0-1,0 0 1,0 0 0,0-1-1,0 0 1,0 0-1,-1-1 1,1 1-1,-1-1 1,1-1 0,-1 1-1,1-1 1,-1 0-1,7-5 1,2-1 161,-1-1 0,-1 0 0,1-1 0,-2-1 1,0 0-1,0 0 0,-1-1 0,-1 0 0,0-1 0,13-25 0,-10 8-44,-2-1-1,-1 0 1,-2 0-1,-1-1 1,-1 0-1,-2 0 1,-1-58-1,-2 86-131,0 1 0,-1-1 0,1 0 0,-1 1 0,0-1 0,-1 0 0,1 1 0,-4-7 0,5 10 0,0 1 0,0 0 0,-1-1 0,1 1 0,0-1 0,0 1 0,-1-1 0,1 1 0,0 0 0,-1-1 0,1 1 0,-1 0 0,1-1 0,-1 1 0,1 0 0,0-1 0,-1 1 0,1 0 0,-1 0 0,1 0 0,-1 0 0,1-1 0,-1 1 0,1 0 0,-1 0 0,0 0 0,1 0 0,-2 0 0,1 1 0,0 0 0,-1 0 0,1 0 0,0 0 0,-1 0 0,1 0 0,0 0 0,0 0 0,0 0 0,0 1 0,0-1 0,0 0 0,1 1 0,-1-1 0,-1 2 0,-7 19 0,0 1 0,2 0 0,0 0 0,2 1 0,0-1 0,2 1 0,1 0 0,0 0 0,2 0 0,4 41 0,-3-58 0,0 0 0,1 1 0,-1-1 0,1 0 0,0 0 0,1 0 0,0 0 0,0-1 0,1 1 0,-1-1 0,2 1 0,-1-1 0,0-1 0,1 1 0,0-1 0,1 1 0,-1-1 0,1-1 0,0 1 0,0-1 0,0 0 0,1 0 0,-1-1 0,1 0 0,0 0 0,0-1 0,0 0 0,0 0 0,0 0 0,1-1 0,10 1 0,-17-2-1,-1 0-1,1 0 1,-1 0 0,0 0-1,1 0 1,-1 0 0,1 0-1,-1 0 1,0 0 0,1 0-1,-1-1 1,1 1 0,-1 0 0,0 0-1,1 0 1,-1 0 0,0-1-1,1 1 1,-1 0 0,0 0-1,1-1 1,-1 1 0,0 0-1,1 0 1,-1-1 0,0 1-1,0 0 1,1-1 0,-1 1-1,0 0 1,0-1 0,0 1-1,0-1 1,0 1 0,1 0 0,-1-1-1,0 1 1,0-1 0,-7-19-131,-19-14-235,-5 6 421,-2 3-1,-1 0 0,-55-29 1,89 54-52,0 0 1,0 1-1,-1-1 1,1 0-1,0 0 1,0-1-1,0 1 1,-1 0 0,1 0-1,0 0 1,0 0-1,0 0 1,0 0-1,-1 0 1,1 0-1,0 0 1,0 0-1,0 0 1,0 0-1,-1-1 1,1 1 0,0 0-1,0 0 1,0 0-1,0 0 1,0 0-1,0-1 1,0 1-1,0 0 1,-1 0-1,1 0 1,0 0-1,0-1 1,0 1 0,0 0-1,0 0 1,0 0-1,0 0 1,0-1-1,0 1 1,0 0-1,0 0 1,0 0-1,0-1 1,0 1-1,0 0 1,0 0 0,0 0-1,0 0 1,1-1-1,-1 1 1,0 0-1,0 0 1,0 0-1,0 0 1,0-1-1,0 1 1,0 0-1,1 0 1,-1 0 0,0 0-1,0 0 1,20-4 97,37 3-26,-49 1-72,28 0-424,60-2-5354,-53-5-2504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1.508"/>
    </inkml:context>
    <inkml:brush xml:id="br0">
      <inkml:brushProperty name="width" value="0.025" units="cm"/>
      <inkml:brushProperty name="height" value="0.025" units="cm"/>
    </inkml:brush>
  </inkml:definitions>
  <inkml:trace contextRef="#ctx0" brushRef="#br0">71 213 6118,'0'0'5231,"2"9"-3138,10 23-1062,0-3 3100,-14-19 855,-12 3-4198,9-9-503,-44 47 786,46-47-931,0 0 1,0 0 0,0 0-1,1 0 1,0 0 0,0 1-1,0-1 1,0 0 0,1 1-1,0 0 1,0-1-1,-1 9 1,2-13-133,1 0 0,-1 1 0,0-1 0,1 0-1,-1 1 1,1-1 0,-1 0 0,0 0 0,1 0 0,-1 0 0,1 1-1,-1-1 1,1 0 0,-1 0 0,1 0 0,-1 0 0,0 0 0,1 0 0,-1 0-1,1 0 1,-1 0 0,1 0 0,-1 0 0,1-1 0,-1 1 0,0 0-1,1 0 1,-1 0 0,1 0 0,-1-1 0,0 1 0,1 0 0,-1 0 0,1-1-1,-1 1 1,0 0 0,1-1 0,5-5 106,1 0 0,-1 0 0,0-1 1,-1 1-1,0-1 0,0-1 0,0 1 0,-1-1 0,0 1 0,6-17 1,-3 4 71,0 0 1,-2-1-1,5-30 1,-9 46-155,1-5 50,-1 0-1,0-1 1,0 0 0,-1 1 0,0-1 0,-1 1 0,0-1 0,-3-11 0,4 21-81,0 1 1,0-1-1,0 1 0,0-1 1,0 1-1,0-1 1,-1 1-1,1-1 1,0 1-1,0-1 0,0 1 1,-1-1-1,1 1 1,0-1-1,0 1 1,-1 0-1,1-1 1,0 1-1,-1-1 0,1 1 1,-1 0-1,1-1 1,-1 1-1,1 0 1,0 0-1,-1-1 1,1 1-1,-1 0 0,1 0 1,-1 0-1,1 0 1,-1-1-1,1 1 1,-1 0-1,1 0 1,-1 0-1,0 0 0,1 0 1,-1 0-1,1 0 1,-1 1-1,1-1 1,-1 0-1,1 0 1,-1 0-1,1 0 0,-1 1 1,0-1-1,0 2-9,-1-1 0,1 0-1,0 1 1,0-1 0,0 1-1,0 0 1,0-1 0,0 1 0,0 0-1,0-1 1,0 1 0,0 3-1,-3 15-10,1 0-1,0 0 1,2 0 0,1 26-1,-1-40 9,1 0 0,1-1 1,-1 1-1,1-1 0,0 1 0,0-1 0,1 1 0,-1-1 0,1 0 0,0 0 0,1 0 1,-1 0-1,1 0 0,0 0 0,0-1 0,1 1 0,-1-1 0,1 0 0,0 0 1,7 5-1,-9-8 4,0 1 1,1-1-1,-1 0 1,1 0 0,-1 0-1,1-1 1,-1 1-1,1-1 1,-1 1-1,1-1 1,-1 0 0,1 0-1,0 0 1,-1 0-1,1 0 1,-1 0 0,1-1-1,0 0 1,-1 1-1,1-1 1,2-2-1,0 1 25,-1-1 0,0 0-1,-1 0 1,1 0-1,0 0 1,-1-1 0,0 0-1,0 1 1,0-1 0,4-8-1,1-3 48,0-1 0,-1 0 0,-2-1 1,1 1-1,4-26 0,-6 7-224,-1 1 0,-1 0 0,-5-45 0,1 66-2475,0 20-2959,-1 20-2889,3 3-1714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2.241"/>
    </inkml:context>
    <inkml:brush xml:id="br0">
      <inkml:brushProperty name="width" value="0.025" units="cm"/>
      <inkml:brushProperty name="height" value="0.025" units="cm"/>
    </inkml:brush>
  </inkml:definitions>
  <inkml:trace contextRef="#ctx0" brushRef="#br0">63 178 5125,'3'-15'2002,"-2"8"-1540,15-94 5353,-8 47 5935,-13 113-11091,-9 268 2554,14-275-2817,4-1 0,1 1 0,3-1 0,18 66-1,-25-112-359,-1-3-20,1 0 0,-1 0-1,0 0 1,1 0 0,0 0 0,-1 0 0,1 0 0,0 0 0,0 0-1,0 0 1,0 0 0,0-1 0,0 1 0,1 0 0,-1-1 0,1 1-1,-1-1 1,1 1 0,-1-1 0,1 0 0,2 1 0,-3-40 384,-3 23-565,-1 1-1,0-1 0,0 1 1,-2 0-1,0 0 1,0 1-1,-1-1 1,-11-16-1,6 11 295,-1 0 1,-2 1-1,0 1 0,-28-29 1,47 49-44,-1-1 1,1 0-1,0 0 1,0-1 0,0 0-1,0 0 1,0 0-1,0 0 1,0-1 0,7 0-1,60 0-318,-63-1-342,0 1 1,0-2-1,0 0 0,0 0 0,0 0 0,-1-1 0,1 0 0,-1-1 0,8-5 1,29-19-6939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8.637"/>
    </inkml:context>
    <inkml:brush xml:id="br0">
      <inkml:brushProperty name="width" value="0.025" units="cm"/>
      <inkml:brushProperty name="height" value="0.025" units="cm"/>
    </inkml:brush>
  </inkml:definitions>
  <inkml:trace contextRef="#ctx0" brushRef="#br0">110 1 6887,'0'0'10746,"-8"6"-9460,-1 2-1114,0 1 0,0 0 0,1 0 0,0 1 0,1 0 0,0 0 0,0 1-1,1 0 1,1 0 0,0 0 0,0 1 0,1 0 0,0 0 0,-1 13 0,4-20-107,0 1 1,0 0 0,1-1-1,-1 1 1,1 0 0,1 0-1,-1-1 1,1 1 0,0 0 0,0-1-1,1 1 1,3 8 0,-3-11-65,0-1 0,0 1 0,0 0 0,1-1 0,-1 0-1,1 1 1,0-1 0,-1 0 0,1 0 0,0-1 0,0 1 0,0 0 0,0-1 0,0 0 0,1 0 0,-1 0 0,0 0 0,1 0 0,-1-1 0,0 1 0,8-1 0,-3 1-764,1-1 0,0 0 1,0 0-1,0-1 0,0 0 0,-1 0 0,1-1 0,0 0 0,16-7 1,8-8-5527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3.053"/>
    </inkml:context>
    <inkml:brush xml:id="br0">
      <inkml:brushProperty name="width" value="0.025" units="cm"/>
      <inkml:brushProperty name="height" value="0.025" units="cm"/>
    </inkml:brush>
  </inkml:definitions>
  <inkml:trace contextRef="#ctx0" brushRef="#br0">8 1 15086,'0'0'4234,"0"9"-1437,-4 114 3110,0 66-3451,5-160-2391,2 0 1,0 0 0,2 0-1,12 38 1,-1-32-90,-16-34 31,1-1 1,-1 1 0,0-1 0,0 1-1,0-1 1,0 1 0,1-1 0,-1 1 0,0-1-1,1 1 1,-1-1 0,0 1 0,1-1-1,-1 1 1,1-1 0,-1 0 0,0 1-1,1-1 1,-1 0 0,1 1 0,-1-1-1,1 0 1,-1 0 0,1 1 0,-1-1-1,1 0 1,0 0 0,-1 0 0,1 0 0,-1 0-1,1 0 1,-1 0 0,1 0 0,0 0-1,-1 0 1,1 0 0,-1 0 0,1 0-1,-1 0 1,1 0 0,-1-1 0,1 1-1,-1 0 1,1 0 0,-1-1 0,1 1 0,-1 0-1,1-1 1,-1 1 0,1 0 0,-1-1-1,0 1 1,1-1 0,-1 1 0,0-1-1,1 1 1,-1-1 0,0 1 0,0-1-1,1 1 1,-1-1 0,0 1 0,0-1 0,0-1-1,6-17 150,-2-1-1,0-1 0,-2 1 1,0-1-1,-1 1 0,-3-29 1,2 16-72,0-17-36,1-10 76,-13-112 0,12 178-143,-1 39-136,4 54 0,1-76 154,0 0 0,2 0 0,0 0-1,14 28 1,-18-45-1,1 0 0,0-1 1,0 0-1,1 0 0,-1 0 0,1 0 1,0-1-1,1 1 0,8 6 0,-10-9 2,-1-1 0,1 1 0,0-1 0,0 1 0,0-1 0,0 0 0,0 0 0,1-1 0,-1 1 0,0-1 0,0 1 0,1-1 0,-1 0 0,0 0 0,0 0 0,1-1 0,-1 1 0,0-1 0,5-2 0,-1 0 14,0 0 0,0 0-1,-1-1 1,0 0 0,1-1 0,-1 1 0,-1-1-1,1 0 1,-1-1 0,0 1 0,4-7 0,47-72 122,-40 59-137,-2-1 0,-1 0 0,-1 0 0,-1-1 0,11-45 0,-69 192 0,46-117 0,-32 110 0,29-99 0,2-1 0,0 1 0,0 0 0,2 0 0,0 0 0,2 20 0,-2-33 0,0 0 0,0 0 0,1 0 0,-1 1 0,1-1 0,-1 0 0,1 0 0,-1 0 0,1 0 0,0 0 0,-1 0 0,1 0 0,0 0 0,0-1 0,0 1 0,-1 0 0,1 0 0,0-1 0,0 1 0,0 0 0,0-1 0,0 1 0,1-1 0,-1 1 0,0-1 0,0 0 0,0 1 0,0-1 0,1 0 0,-1 0 0,0 0 0,0 0 0,0 0 0,0 0 0,1 0 0,-1 0 0,0 0 0,0-1 0,0 1 0,2-1 0,2-1 0,1 1 0,-1-1 0,0 0 0,0 0 0,0-1 0,-1 0 0,8-5 0,2-4 0,0-1 0,-2 0 0,1-1 0,-2 0 0,12-19 0,-17 24 0,-1 0 0,0-1 0,0 1 0,-1-1 0,-1 0 0,1 0 0,-2 0 0,1 0 0,-1-1 0,0-14 0,-2 25 0,1-1 0,-1 1 0,0 0 0,0-1 0,0 1 0,0 0 0,0-1 0,0 1 0,0 0 0,0-1 0,0 1 0,0 0 0,0-1 0,0 1 0,0 0 0,-1-1 0,1 1 0,0 0 0,0-1 0,0 1 0,0 0 0,0-1 0,-1 1 0,1 0 0,0 0 0,0-1 0,-1 1 0,1 0 0,0 0 0,0-1 0,-1 1 0,1 0 0,0 0 0,-1 0 0,1 0 0,0 0 0,-1-1 0,-11 9 0,-7 18 0,13-13 0,0 0 0,1 0 0,0 0 0,1 0 0,1 1 0,0 0 0,1 0 0,1-1 0,0 1 0,0 0 0,4 25 0,-3-38-81,1 1 0,-1 0 0,1-1 0,0 1-1,0-1 1,0 1 0,0-1 0,0 1 0,0-1 0,0 0 0,1 1 0,-1-1-1,0 0 1,1 0 0,-1 0 0,1 0 0,-1 0 0,1 0 0,-1-1 0,1 1-1,0 0 1,-1-1 0,1 1 0,0-1 0,-1 0 0,1 1 0,3-1 0,0 0-456,0 0 1,0 0 0,0 0 0,0-1-1,0 0 1,0 0 0,0 0 0,0 0-1,5-3 1,23-16-6884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3.644"/>
    </inkml:context>
    <inkml:brush xml:id="br0">
      <inkml:brushProperty name="width" value="0.025" units="cm"/>
      <inkml:brushProperty name="height" value="0.025" units="cm"/>
    </inkml:brush>
  </inkml:definitions>
  <inkml:trace contextRef="#ctx0" brushRef="#br0">269 53 6054,'0'0'14888,"-7"-8"-13142,-22-25-182,28 32-1439,0 0-1,0 0 1,0 0-1,-1 0 1,1 0-1,0 0 1,0 1 0,0-1-1,-1 0 1,1 1-1,0-1 1,-1 1-1,1 0 1,-1-1-1,1 1 1,0 0-1,-1 0 1,1 0-1,-1 0 1,1 0-1,0 0 1,-1 0 0,1 0-1,-1 1 1,1-1-1,0 1 1,-1-1-1,-1 2 1,-27 22 1219,29-23-1282,-20 22 432,1 1 1,1 0-1,-30 51 0,41-60-325,1 1 0,0-1 0,0 1 0,2 1-1,0-1 1,1 1 0,0 0 0,-1 27 0,5-42-169,-1 1 0,1-1 0,0 1 0,1-1 0,-1 1 0,0-1 0,1 1 0,-1-1 0,1 1 0,0-1 0,0 1 0,0-1 0,0 0 0,0 0 0,0 1 0,1-1 0,-1 0 0,1 0 0,0 0 0,-1-1 0,1 1 0,0 0 0,4 2 0,-2-2 0,1 0 0,-1 0 0,1-1 0,0 1 0,0-1 0,0 0 0,-1 0 0,1-1 0,0 0 0,0 0 0,8 0 0,5-3 0,0 0 0,0 0 0,-1-2 0,1 0 0,31-15 0,-39 15-51,97-53-5056,-96 51 4018,0 0 0,-1-1 1,0 0-1,0-1 0,0 0 0,-1-1 0,9-11 0,-10 4-9225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3.988"/>
    </inkml:context>
    <inkml:brush xml:id="br0">
      <inkml:brushProperty name="width" value="0.025" units="cm"/>
      <inkml:brushProperty name="height" value="0.025" units="cm"/>
    </inkml:brush>
  </inkml:definitions>
  <inkml:trace contextRef="#ctx0" brushRef="#br0">1 135 15118,'0'0'14318,"50"11"-13421,-1-27 0,11-2-289,5-5-416,3 0-160,-5 2-384,-9 5-1762,-12 4-2242,-14 3-1538,-16 1-4323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4.346"/>
    </inkml:context>
    <inkml:brush xml:id="br0">
      <inkml:brushProperty name="width" value="0.025" units="cm"/>
      <inkml:brushProperty name="height" value="0.025" units="cm"/>
    </inkml:brush>
  </inkml:definitions>
  <inkml:trace contextRef="#ctx0" brushRef="#br0">1 187 13645,'0'0'15887,"91"-58"-14350,-33 30-255,5-1-866,1 3-416,-3 7 0,-4 6-512,-11 4-3108,-15 4-4932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4.748"/>
    </inkml:context>
    <inkml:brush xml:id="br0">
      <inkml:brushProperty name="width" value="0.025" units="cm"/>
      <inkml:brushProperty name="height" value="0.025" units="cm"/>
    </inkml:brush>
  </inkml:definitions>
  <inkml:trace contextRef="#ctx0" brushRef="#br0">1 601 6662,'0'0'20057,"14"-18"-18440,41-60 145,57-103-1,-88 137-1579,-1-1-1,-3 0 1,-2-2-1,25-95 1,-63 302-412,0 203 1,20-353-72,-1 4-264,1 0-1,1 0 1,4 23-1,-5-36 421,0 0-1,0 1 1,0-1-1,0 0 0,0 0 1,1 0-1,-1 1 1,0-1-1,1 0 1,-1 0-1,1 0 0,-1 0 1,1 1-1,0-1 1,-1 0-1,1 0 1,0 0-1,0-1 0,0 1 1,0 0-1,0 0 1,0 0-1,0-1 1,0 1-1,0 0 0,0-1 1,0 1-1,0-1 1,1 1-1,-1-1 1,0 0-1,0 1 0,0-1 1,1 0-1,-1 0 1,0 0-1,0 0 1,1 0-1,-1 0 0,0 0 1,0-1-1,1 1 1,-1 0-1,0-1 1,0 1-1,0-1 0,1 1 1,-1-1-1,0 1 1,0-1-1,1-1 1,31-30-4986,3-19-2177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5.214"/>
    </inkml:context>
    <inkml:brush xml:id="br0">
      <inkml:brushProperty name="width" value="0.025" units="cm"/>
      <inkml:brushProperty name="height" value="0.025" units="cm"/>
    </inkml:brush>
  </inkml:definitions>
  <inkml:trace contextRef="#ctx0" brushRef="#br0">176 49 16816,'0'0'2162,"-11"10"80,-22 22-1429,1 2 0,2 1-1,-33 51 1,62-85-792,1-1 1,-1 1-1,0 0 0,1 0 0,-1-1 0,1 1 0,-1 0 1,1 0-1,0 0 0,-1 0 0,1-1 0,0 1 0,0 0 1,-1 0-1,1 0 0,0 0 0,0 0 0,0 0 0,0 0 1,0 0-1,0 0 0,0 0 0,1 0 0,-1 1 1,1-2-9,0 0 1,0 0-1,-1 0 1,1 1-1,0-1 1,0 0 0,0 0-1,0 0 1,0 0-1,0 0 1,0 0-1,-1-1 1,1 1 0,0 0-1,0 0 1,0-1-1,0 1 1,-1 0 0,2-1-1,43-26 200,-32 15-192,0-1-1,-1 0 0,-1 0 0,0-2 0,15-25 0,-20 30 7,-1 0 0,0-1 0,-1 1 0,0-1 0,0 0 0,-1-1-1,-1 1 1,0 0 0,1-19 0,-7 24 437,-5 13-316,-7 14-50,5 7 43,2 1-1,0 0 1,2 1-1,2-1 1,0 1 0,2 1-1,1-1 1,3 36-1,-1-63-91,0 0-1,0 1 1,0-1-1,0 1 1,1-1 0,0 1-1,-1-1 1,1 0-1,0 0 1,1 1-1,-1-1 1,0 0-1,1 0 1,0 0-1,0 0 1,0-1-1,0 1 1,0 0-1,1-1 1,-1 1-1,1-1 1,-1 0 0,6 3-1,-3-3 12,0 0 0,0-1 0,0 1 0,0-1 0,1 0 1,-1-1-1,0 1 0,1-1 0,-1 0 0,0-1 0,1 1 0,-1-1 0,0 0 0,8-3 0,-12 4-40,0 0 0,0-1 0,0 1 1,0 0-1,0-1 0,0 1 0,0 0 0,0 0 0,0 0 0,0 0 0,-1 0 0,1 0 0,0 0 0,0 0 0,0 0 0,0 1 0,0-1 0,0 0 0,0 0 1,0 1-1,0-1 0,0 1 0,0 0 0,0 0 26,-1-1 1,0 1-1,0 0 1,1 0-1,-1 0 1,0-1-1,0 1 1,0 0-1,0 0 0,0 0 1,0 0-1,-1-1 1,1 1-1,0 0 1,0 0-1,0-1 1,-1 1-1,1 0 1,0 0-1,-2 1 1,-28 38 1346,22-33-1422,-1-1 0,0 0-1,0-1 1,0 0 0,0 0 0,-1-1-1,0 0 1,0-1 0,0 0 0,0-1-1,-11 2 1,17-4-9,0 1 0,-1-1 0,1 0 0,0 0 0,0 0 0,0-1 0,0 0 0,0 1 0,0-1 0,0-1 0,0 1 0,0 0 0,-5-4 0,7 3-1,0 1 1,0-1-1,0 0 0,0 0 1,0-1-1,0 1 0,1 0 0,-1 0 1,1-1-1,-1 1 0,1-1 0,0 0 1,0 1-1,0-1 0,1 0 0,-1 1 1,1-1-1,-1 0 0,1 0 0,0 0 1,0-4-1,0 4-294,0 0 1,1 0-1,-1 1 1,0-1-1,1 0 0,0 1 1,0-1-1,0 1 1,0-1-1,0 1 0,0-1 1,1 1-1,-1 0 1,1-1-1,3-2 0,35-27-6380,-37 30 6224,37-23-6520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5.665"/>
    </inkml:context>
    <inkml:brush xml:id="br0">
      <inkml:brushProperty name="width" value="0.025" units="cm"/>
      <inkml:brushProperty name="height" value="0.025" units="cm"/>
    </inkml:brush>
  </inkml:definitions>
  <inkml:trace contextRef="#ctx0" brushRef="#br0">285 18 3075,'-11'-3'14280,"4"0"-13768,0 0 0,0 1 1,0 0-1,0 1 0,0 0 0,-1 0 1,1 0-1,0 1 0,-1 0 0,1 0 0,0 1 1,-1 0-1,1 0 0,0 1 0,0 0 0,0 0 1,0 1-1,-7 3 0,4 0-416,0 2 1,1-1-1,0 1 0,0 0 1,0 1-1,1 0 0,0 1 1,1-1-1,0 1 0,1 1 1,0-1-1,1 1 0,0 0 1,0 1-1,1-1 0,1 1 1,0 0-1,0 0 0,1 0 1,1 0-1,0 14 0,1-25-88,0 0-1,0 1 0,0-1 0,0 0 0,1 0 1,-1 0-1,0 0 0,1 1 0,-1-1 0,1 0 1,0 0-1,-1 0 0,1 0 0,0 0 0,-1 0 1,1 0-1,0 0 0,0 0 0,0-1 0,0 1 1,0 0-1,0 0 0,0-1 0,0 1 0,0-1 1,0 1-1,0-1 0,1 1 0,-1-1 1,0 0-1,0 0 0,0 1 0,1-1 0,-1 0 1,0 0-1,0 0 0,1 0 0,-1 0 0,0-1 1,0 1-1,2-1 0,2 0 22,1 0-1,-1-1 1,0 1 0,0-1-1,0 0 1,0-1 0,-1 1-1,8-6 1,1-3 24,-1 0 0,-1-1 0,0 0 0,0 0 0,-1-1 0,-1-1 0,0 0 0,-1 0 0,-1 0 1,0-1-1,0 0 0,-2-1 0,0 1 0,-1-1 0,0 0 0,1-23 0,-6 50-98,0 1 0,-1-1 0,0 0 1,-7 16-1,-2 14 39,3 2 184,2 1-1,2 0 1,2 71-1,3-109-117,0 1 0,1-1-1,-1 1 1,1-1-1,0 0 1,1 1-1,-1-1 1,1 0-1,0-1 1,1 1-1,0 0 1,-1-1-1,8 7 1,9 15 169,-19-25-224,0-1 0,0 1 0,0-1 0,0 1 0,0 0 0,0-1 0,0 1 0,-1 0 0,1 0 0,-1 0 1,1-1-1,-1 1 0,0 0 0,1 0 0,-1 0 0,0 0 0,0 0 0,-1 0 0,1 0 0,0 0 0,-1-1 0,1 1 0,-1 0 0,1 0 1,-2 2-1,-1-1 9,1 0 0,-1 0 0,1 0 1,-1-1-1,0 1 0,0-1 1,0 0-1,0 0 0,0 0 1,0 0-1,-1-1 0,-4 2 0,-7 2 26,0 0 0,0-2-1,-1 1 1,1-2-1,-18 1 1,30-3-99,0 0-1,0 1 1,0-1 0,0 0 0,1-1-1,-1 1 1,0 0 0,0-1 0,0 0-1,0 1 1,0-1 0,1 0 0,-1-1-1,0 1 1,1 0 0,-1-1 0,1 1-1,0-1 1,-1 0 0,1 0 0,0 0-1,0 0 1,0 0 0,0 0 0,0-1-1,1 1 1,-1-1 0,1 1 0,0-1-1,-1 0 1,1 1 0,0-1 0,0 0-1,1 0 1,-1 0 0,1 1 0,-1-1-1,1 0 1,0 0 0,0 0 0,0 0-1,1 0 1,-1 0 0,1 0-1,-1 0 1,1 1 0,0-1 0,0 0-1,2-3 1,2-2-1187,0-1 1,0 1-1,1 0 0,0 0 0,1 1 0,0-1 0,8-6 0,25-20-6099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6.106"/>
    </inkml:context>
    <inkml:brush xml:id="br0">
      <inkml:brushProperty name="width" value="0.025" units="cm"/>
      <inkml:brushProperty name="height" value="0.025" units="cm"/>
    </inkml:brush>
  </inkml:definitions>
  <inkml:trace contextRef="#ctx0" brushRef="#br0">242 90 10186,'0'0'9422,"-10"-7"-5157,5 3-3974,2 1-72,0 0 0,0 0 0,-1 1-1,1-1 1,-1 1 0,1 0 0,-1 0-1,0 0 1,0 1 0,0 0 0,0-1-1,0 1 1,0 0 0,0 1 0,0-1 0,0 1-1,0 0 1,0 0 0,-1 0 0,1 0-1,0 1 1,0-1 0,0 1 0,0 0-1,-6 3 1,1 2-182,0 0 0,1 1 1,0 0-1,0 1 0,1 0 0,-1 0 0,2 0 0,-1 1 0,1 0 0,1 0 0,0 0 0,0 1 0,1 0 0,0 0 1,0 0-1,1 0 0,1 1 0,-2 12 0,4-22-36,0 0 0,-1-1 0,1 1 1,0 0-1,0 0 0,0-1 0,0 1 0,0 0 0,0-1 1,0 1-1,0 0 0,0-1 0,1 1 0,-1 0 0,0-1 1,0 1-1,1 0 0,-1-1 0,0 1 0,1 0 1,-1-1-1,0 1 0,1-1 0,-1 1 0,1-1 0,-1 1 1,1-1-1,-1 1 0,1-1 0,-1 1 0,1-1 0,0 0 1,-1 1-1,1-1 0,0 0 0,-1 0 0,1 1 0,0-1 1,-1 0-1,1 0 0,0 0 0,-1 0 0,1 0 0,0 0 1,0 0-1,-1 0 0,1 0 0,0 0 0,-1 0 1,1-1-1,0 1 0,-1 0 0,1 0 0,0-1 0,-1 1 1,2-1-1,34-22 210,-14 1-147,0-1 1,-2-1 0,-1-1-1,-1 0 1,-2-1 0,0-2 0,13-30-1,-34 153-635,0-51 725,2-1 0,1 48 0,3-71 58,1 0 1,1-1-1,1 1 1,0 0-1,2-1 0,13 34 1,-17-49-211,0 1 0,0-1 0,0 1 0,0-1 0,-1 1 0,0 0 0,0-1 1,0 1-1,0 0 0,-1 0 0,0 0 0,0 0 0,0 0 0,-1 0 0,1-1 1,-1 1-1,0 0 0,-1 0 0,1-1 0,-1 1 0,-3 6 0,1-5-2,-1-1-1,1 0 1,-1-1-1,0 1 0,0-1 1,-1 0-1,1 0 1,-1-1-1,1 1 0,-1-1 1,0-1-1,-1 1 1,1-1-1,0 0 1,-10 2-1,3-1-72,-1-1 1,0 1-1,0-2 1,0 0-1,-14-1 1,26 0-20,-1 0 1,1 0-1,-1 0 1,1 0-1,-1 0 0,1-1 1,-1 1-1,1-1 1,-1 0-1,1 0 0,0 0 1,-1 0-1,1 0 1,0 0-1,0 0 0,0-1 1,0 1-1,0-1 1,0 0-1,0 1 1,1-1-1,-1 0 0,0 0 1,1 0-1,0 0 1,-1 0-1,1-1 0,0 1 1,0 0-1,0 0 1,1-1-1,-1 1 0,0-1 1,0-4-1,1-16-7349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9.089"/>
    </inkml:context>
    <inkml:brush xml:id="br0">
      <inkml:brushProperty name="width" value="0.025" units="cm"/>
      <inkml:brushProperty name="height" value="0.025" units="cm"/>
    </inkml:brush>
  </inkml:definitions>
  <inkml:trace contextRef="#ctx0" brushRef="#br0">1 198 7527,'0'-13'2296,"0"-7"-272,0 0 1,1 0 0,1 0 0,2 0-1,-1 0 1,14-37 0,-17 57-1979,0 0 1,0-1-1,0 1 0,0 0 1,0 0-1,0-1 1,0 1-1,0 0 0,0-1 1,0 1-1,0 0 0,1 0 1,-1-1-1,0 1 0,0 0 1,0 0-1,0-1 0,1 1 1,-1 0-1,0 0 1,0-1-1,0 1 0,1 0 1,-1 0-1,0 0 0,0 0 1,1 0-1,-1-1 0,0 1 1,0 0-1,1 0 0,-1 0 1,0 0-1,1 0 0,-1 0 1,0 0-1,0 0 1,1 0-1,-1 0 0,0 0 1,1 0-1,-1 0 0,0 0 1,0 0-1,1 0 0,-1 0 1,0 0-1,1 1 0,-1-1 1,0 0-1,0 0 1,1 0-1,-1 0 0,0 0 1,0 1-1,0-1 0,1 0 1,-1 0-1,0 1 0,0-1 1,0 0-1,0 0 0,1 1 1,-1-1-1,0 0 1,6 21 747,2 50 308,-2 117-1,2 26-645,-8-212-437,0 0 0,0-1 1,0 1-1,0-1 0,0 1 0,0 0 0,0-1 1,1 1-1,-1-1 0,1 1 0,-1-1 0,1 1 1,-1-1-1,1 1 0,0-1 0,0 0 1,0 1-1,0-1 0,1 2 0,-1-4 20,0 1 0,0-1-1,0 0 1,0 1-1,0-1 1,0 0 0,-1 1-1,1-1 1,0 0 0,-1 0-1,1 0 1,0 0-1,-1 0 1,1 0 0,-1 0-1,1 0 1,-1 0 0,0 0-1,1-2 1,19-68 1062,-11 13-1101,-2-1 0,-3 1 0,-2-1 0,-8-84 0,6 142 0,0 0 0,0 1 0,1-1 0,-1 0 0,0 1 0,0-1 0,0 0 0,0 0 0,0 1 0,0-1 0,-1 0 0,1 1 0,0-1 0,0 0 0,0 1 0,-1-1 0,1 0 0,0 1 0,-1-1 0,1 1 0,0-1 0,-1 0 0,1 1 0,-1-1 0,1 1 0,-1-1 0,1 1 0,-1 0 0,0-1 0,1 1 0,-2-1 0,1 2 0,0 0 0,0 1 0,1-1 0,-1 0 0,0 1 0,0-1 0,1 1 0,-1-1 0,1 1 0,0-1 0,-1 1 0,1 0 0,0-1 0,0 3 0,-4 26 0,1 0 0,2 1 0,4 46 0,-2-67 0,0 0 0,1 0 0,0-1 0,0 1 0,1 0 0,0-1 0,1 0 0,0 0 0,0 0 0,1 0 0,0 0 0,1-1 0,-1 0 0,15 14 0,-16-18 0,-1-1 0,1 0 0,0 0 0,0-1 0,1 1 0,-1-1 0,0 0 0,1 0 0,-1 0 0,1-1 0,0 0 0,0 1 0,-1-2 0,1 1 0,0 0 0,0-1 0,0 0 0,0 0 0,7-2 0,-5 0 0,0 0 0,0-1 0,0 0 0,-1 0 0,1 0 0,-1-1 0,0 0 0,0 0 0,0-1 0,-1 0 0,10-10 0,-1-1 0,-2-1 0,1 0 0,-2 0 0,-1-2 0,0 1 0,-1-1 0,-1 0 0,7-26 0,-9 4 0,-5 29 0,-6 27 0,-3 20 0,2 0 0,1 0 0,0 63 0,4-96 0,1 0 0,0 0 0,0 0 0,0 0 0,1 0 0,-1 0 0,0 0 0,1 0 0,0 0 0,-1 0 0,1 0 0,0 0 0,0-1 0,0 1 0,0 0 0,0-1 0,0 1 0,0 0 0,0-1 0,1 0 0,-1 1 0,1-1 0,-1 0 0,1 1 0,0-1 0,-1 0 0,1 0 0,0-1 0,0 1 0,0 0 0,-1 0 0,1-1 0,0 1 0,0-1 0,0 0 0,0 0 0,0 1 0,0-1 0,0-1 0,0 1 0,0 0 0,0 0 0,0-1 0,0 1 0,0-1 0,0 1 0,-1-1 0,1 0 0,0 0 0,0 0 0,2-1 0,6-4 0,0-1 0,-1 0 0,0 0 0,0-1 0,0 0 0,-1-1 0,0 0 0,-1 0 0,0 0 0,0-1 0,-1 0 0,0-1 0,-1 1 0,0-1 0,-1 0 0,0 0 0,0-1 0,-2 1 0,3-14 0,-5 25 0,0 0 0,0-1 0,0 1 0,0 0 0,0 0 0,0 0 0,0 0 0,0 0 0,0 0 0,0 0 0,0 0 0,0-1 0,0 1 0,0 0 0,0 0 0,0 0 0,0 0 0,0 0 0,0 0 0,-1 0 0,1 0 0,0 0 0,0-1 0,0 1 0,0 0 0,0 0 0,0 0 0,0 0 0,0 0 0,0 0 0,0 0 0,-1 0 0,1 0 0,0 0 0,0 0 0,0 0 0,0 0 0,0 0 0,0 0 0,0 0 0,0 0 0,-1 0 0,1 0 0,0 0 0,0 0 0,0 0 0,0 0 0,0 0 0,0 0 0,0 0 0,0 0 0,-1 0 0,1 0 0,0 0 0,0 0 0,0 0 0,0 0 0,0 0 0,0 0 0,0 0 0,0 1 0,0-1 0,0 0 0,-1 0 0,1 0 0,0 0 0,0 0 0,0 0 0,-10 11 0,-8 15 0,13-15 0,0 0 0,1-1 0,0 2 0,1-1 0,0 0 0,1 1 0,0-1 0,1 1 0,0 20 0,1-31-27,0 1-1,1 0 1,-1-1-1,1 1 1,-1-1 0,1 1-1,0-1 1,-1 1 0,1-1-1,0 0 1,0 1-1,0-1 1,0 0 0,0 0-1,1 0 1,-1 1 0,0-1-1,1 0 1,-1-1-1,0 1 1,1 0 0,-1 0-1,1-1 1,-1 1 0,1 0-1,-1-1 1,1 0-1,0 1 1,-1-1 0,3 0-1,1 1-380,0-1-1,1 0 1,-1 0 0,0-1-1,0 1 1,0-1-1,0 0 1,0-1 0,5-1-1,26-18-7598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4:59.928"/>
    </inkml:context>
    <inkml:brush xml:id="br0">
      <inkml:brushProperty name="width" value="0.025" units="cm"/>
      <inkml:brushProperty name="height" value="0.025" units="cm"/>
    </inkml:brush>
  </inkml:definitions>
  <inkml:trace contextRef="#ctx0" brushRef="#br0">1 31 18962,'0'17'1485,"1"0"-1,1-1 1,1 1 0,6 22-1,3-4-171,1-2-1,24 47 0,-34-75-1262,0 1-1,0-1 1,0 0 0,1 0 0,0-1-1,0 1 1,0-1 0,5 4 0,-8-6-45,1-1 0,0 0 0,-1 0 0,1 0 0,0 0 0,-1-1 0,1 1 0,0 0 0,0-1 0,0 1 0,0-1 0,0 0 0,0 1 0,0-1 0,0 0 0,-1 0 0,1 0 0,0-1 0,0 1 0,0 0 0,0-1 0,0 1 0,0-1 0,0 0 0,-1 1 0,1-1 0,0 0 0,-1 0 0,3-2 0,3-3 61,0 0 0,0-1 0,-1 1-1,0-2 1,0 1 0,-1 0 0,0-1 0,6-13 0,31-76 248,-30 69-308,3-13 31,-10 25 60,0 1 1,1 1-1,13-22 1,-19 36-92,0-1-1,0 1 1,0-1 0,0 1 0,0 0-1,0-1 1,0 1 0,0-1 0,1 1-1,-1 0 1,0-1 0,0 1 0,0 0 0,1-1-1,-1 1 1,0 0 0,0-1 0,1 1-1,-1 0 1,0 0 0,1-1 0,-1 1-1,0 0 1,1 0 0,-1 0 0,1-1-1,-1 1 1,0 0 0,1 0 0,-1 0-1,0 0 1,1 0 0,-1 0 0,1 0 0,-1 0-1,0 0 1,1 0 0,-1 0 0,1 0-1,-1 0 1,1 0 0,-1 0 0,0 0-1,1 0 1,-1 1 0,0-1 0,1 0-1,-1 0 1,0 0 0,1 1 0,-1-1-1,0 0 1,1 0 0,-1 1 0,0-1 0,1 0-1,-1 1 1,0-1 0,1 1 0,6 24 155,29 209-161,-36-231 0,1 0 0,-1 0 0,1 0 0,0 1 0,0-1 0,1-1 0,-1 1 0,0 0 0,1 0 0,3 4 0,-5-7 0,0 0 0,1 1 0,-1-1 0,0 0 0,1 0 0,-1 1 0,1-1 0,-1 0 0,0 0 0,1 0 0,-1 0 0,1 1 0,-1-1 0,0 0 0,1 0 0,-1 0 0,1 0 0,-1 0 0,1 0 0,-1 0 0,0 0 0,1 0 0,-1 0 0,1 0 0,-1-1 0,0 1 0,1 0 0,0 0 0,14-19 0,23-76 0,-32 75 0,1 1 0,0 0 0,1 1 0,2 0 0,-1 0 0,20-25 0,-29 42 0,1 1 0,-1-1 0,0 0 0,1 1 0,-1-1 0,0 1 0,1-1 0,-1 1 0,1-1 0,-1 1 0,1-1 0,-1 1 0,1-1 0,0 1 0,-1-1 0,1 1 0,-1 0 0,1-1 0,0 1 0,-1 0 0,1 0 0,0 0 0,0-1 0,-1 1 0,1 0 0,0 0 0,-1 0 0,1 0 0,0 0 0,-1 0 0,1 0 0,0 1 0,0-1 0,-1 0 0,1 0 0,0 0 0,-1 1 0,1-1 0,-1 0 0,1 1 0,0-1 0,-1 1 0,1-1 0,-1 0 0,1 1 0,-1-1 0,1 1 0,-1 0 0,1-1 0,-1 1 0,0-1 0,1 1 0,-1 0 0,0-1 0,1 1 0,-1 1 0,11 43 0,-10-40 0,12 72-2549,-3-2-4116,-7-65-3403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01.672"/>
    </inkml:context>
    <inkml:brush xml:id="br0">
      <inkml:brushProperty name="width" value="0.025" units="cm"/>
      <inkml:brushProperty name="height" value="0.025" units="cm"/>
    </inkml:brush>
  </inkml:definitions>
  <inkml:trace contextRef="#ctx0" brushRef="#br0">0 25 5221,'0'0'9556,"9"1"-8676,162 30 3343,-108-17-3627,0-2 0,118 5 0,133-15 688,-152-4-1121,1184 37 2346,-683-27-1982,130 7-157,826 8 228,-1172-44-582,-169 6 315,-175 14 678,-100-1-987,0 1 1,-1 0-1,1-1 0,0 1 0,-1-1 1,1 0-1,-1 0 0,0 0 1,0 0-1,3-3 0,10-9-32,19-6 12,1 1 0,0 2 0,1 1 0,57-16 1,-91 32-9,0-1 0,0 0 1,0 1-1,0-1 0,1 1 1,-1 0-1,0-1 0,0 1 1,0 0-1,0 0 0,1 1 1,-1-1-1,0 0 0,0 1 1,0-1-1,0 1 0,0 0 1,0 0-1,0-1 0,0 1 1,0 1-1,0-1 0,-1 0 1,1 0-1,0 1 0,-1-1 1,2 2-1,9 7-6,12-4 149,-24-6-137,0 0 0,1 1-1,-1-1 1,0 0 0,1 0-1,-1 0 1,1 0 0,-1 0 0,0 0-1,1 0 1,-1 0 0,0 0 0,1 0-1,-1 0 1,1 0 0,-1 0-1,0 0 1,1 0 0,-1 0 0,1 0-1,-1 0 1,0-1 0,1 1-1,-1 0 1,0 0 0,1 0 0,-1-1-1,0 1 1,1 0 0,-1 0 0,0-1-1,0 1 1,1 0 0,-1-1-1,0 1 1,0 0 0,0-1 0,1 1-1,-1 0 1,0-1 0,0 1-1,0-1 1,0 1 0,0 0 0,0-1-1,0 1 1,0-1 0,0 1 0,0 0-1,0-1 1,0 1 0,0-1-1,-5 0-1042,0 0-1,-1 0 0,1 1 0,0-1 0,0 1 0,-1 1 0,-5 0 0,3-1-3838,-3 0-5368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8.978"/>
    </inkml:context>
    <inkml:brush xml:id="br0">
      <inkml:brushProperty name="width" value="0.025" units="cm"/>
      <inkml:brushProperty name="height" value="0.025" units="cm"/>
    </inkml:brush>
  </inkml:definitions>
  <inkml:trace contextRef="#ctx0" brushRef="#br0">136 22 6182,'0'0'4927,"-10"3"-1206,0 0-2998,0 1-1,1 1 1,-1 0-1,1 0 1,0 1 0,-9 7-1,14-10-480,0 1 0,0 0 0,0-1 1,0 1-1,0 1 0,1-1 0,0 0 0,0 1 0,0 0 0,0-1 0,1 1 0,0 0 0,0 1 0,0-1 0,-2 10 0,5-14-227,-1 0-1,0 0 1,0 0-1,1-1 1,-1 1-1,0 0 1,1 0-1,-1 0 1,1-1-1,-1 1 1,1 0-1,-1-1 1,1 1-1,-1 0 1,1-1-1,0 1 1,-1-1-1,1 1 1,0-1-1,0 1 1,-1-1-1,1 1 1,0-1-1,0 0 1,0 1-1,-1-1 1,1 0-1,0 0 1,0 0-1,0 0 1,0 0-1,0 0 1,0 0-1,-1 0 1,1 0-1,0 0 1,0 0-1,0 0 1,0-1-1,-1 1 1,1 0-1,1-1 1,39-10 167,-28 5-146,-1-1 0,-1 0-1,1 0 1,18-17 0,-26 20-28,0 1 1,-1 0-1,1-1 0,-1 0 1,0 0-1,0 0 0,-1 0 1,1 0-1,-1-1 0,1 1 1,-1-1-1,-1 1 0,1-1 1,-1 0-1,0 0 0,1-7 1,-2 11-7,0 0 0,-1 0 0,1 0 0,-1 0 0,1 1 0,-1-1 0,1 0 0,-1 0 0,1 0 0,-1 1 0,0-1 0,1 0 0,-1 1 0,0-1 0,0 0 0,1 1 0,-1-1 1,0 1-1,0-1 0,0 1 0,0 0 0,0-1 0,0 1 0,0 0 0,0-1 0,0 1 0,0 0 0,0 0 0,0 0 0,1 0 0,-1 0 0,0 0 0,0 0 0,0 1 0,0-1 1,0 0-1,0 0 0,0 1 0,0-1 0,-2 1 0,1 0-5,0-1 1,0 1-1,0-1 0,0 1 1,0 0-1,0 0 1,0 0-1,0 0 0,0 0 1,1 0-1,-1 1 0,0-1 1,1 0-1,-1 1 1,1-1-1,-1 1 0,1 0 1,0-1-1,-1 1 0,1 0 1,-1 2-1,2-3-15,0-1-1,0 1 1,0-1-1,0 0 1,0 1-1,0-1 1,0 1-1,0-1 1,0 1-1,0-1 1,0 0-1,0 1 1,1-1-1,-1 1 1,0-1-1,0 0 1,0 1-1,0-1 1,1 0-1,-1 1 1,0-1-1,0 0 0,1 1 1,-1-1-1,0 0 1,1 1-1,-1-1 1,0 0-1,1 0 1,-1 1-1,1-1 1,-1 0-1,0 0 1,1 0-1,-1 0 1,1 0-1,-1 0 1,0 1-1,1-1 1,26-1-1521,25-14-3244,-18 0-796,-2-3-4003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0.678"/>
    </inkml:context>
    <inkml:brush xml:id="br0">
      <inkml:brushProperty name="width" value="0.025" units="cm"/>
      <inkml:brushProperty name="height" value="0.025" units="cm"/>
    </inkml:brush>
  </inkml:definitions>
  <inkml:trace contextRef="#ctx0" brushRef="#br0">0 1 4773,'0'0'16725,"8"5"-14739,26 17-49,-34-22-1838,0 0 0,0-1-1,0 1 1,-1 0 0,1-1-1,0 1 1,0-1 0,0 1-1,0 0 1,0-1 0,0 1-1,0-1 1,0 1 0,0 0-1,1-1 1,-1 1 0,0 0-1,0-1 1,0 1 0,0 0-1,0-1 1,1 1 0,-1 0-1,0-1 1,0 1 0,1 0-1,-1-1 1,0 1-1,0 0 1,1 0 0,-1-1-1,0 1 1,1 0 0,-1 0-1,0 0 1,1 0 0,-1-1-1,1 1 1,-1 0 0,0 0-1,1 0 1,-1 0 0,0 0-1,1 0 1,-1 0 0,1 0-1,-1 0 1,0 0 0,1 0-1,-1 0 1,0 0 0,1 0-1,-1 0 1,1 1 0,-1-1-1,0 0 1,1 0 0,-1 0-1,0 1 1,0-1 0,1 0-1,0 1 1,-9-9 368,7 8-500,1 0 0,-1 0 0,1 1 1,0-1-1,-1 0 0,1 0 0,-1 1 0,1-1 0,0 0 0,-1 1 1,1-1-1,0 0 0,-1 1 0,1-1 0,0 1 0,0-1 0,-1 0 1,1 1-1,0-1 0,0 1 0,0-1 0,-1 1 0,1-1 0,0 1 1,0-1-1,0 1 0,0-1 0,0 1 0,0-1 0,0 1 0,-1 9-1637,1-1-5735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1.472"/>
    </inkml:context>
    <inkml:brush xml:id="br0">
      <inkml:brushProperty name="width" value="0.025" units="cm"/>
      <inkml:brushProperty name="height" value="0.025" units="cm"/>
    </inkml:brush>
  </inkml:definitions>
  <inkml:trace contextRef="#ctx0" brushRef="#br0">0 285 16207,'0'0'8718,"11"-3"-7501,-2 0-1080,-1-1-1,1 0 1,-1 0-1,0 0 1,0-1-1,0 0 1,-1-1-1,1 0 1,-1 0-1,-1 0 1,1-1-1,-1 0 1,8-12-1,-7 10-93,0-2 0,-1 1-1,0-1 1,0 0 0,-1 0-1,-1 0 1,0-1 0,-1 1 0,0-1-1,0 0 1,-1 0 0,0-14-1,-2 24-9,0 1 0,0-1 0,0 1 0,0-1 0,0 1 0,-1-1 0,1 1 0,0 0 0,-1-1 0,1 1 0,-1 0 0,1-1 0,-1 1 0,0 0 0,0-1 0,1 1 0,-1 0 0,0 0 0,0 0 0,0 0 0,0 0 0,0 0 0,-1 0 0,1 0 0,0 0 0,0 1-1,0-1 1,-1 0 0,1 1 0,-3-1 0,2 0-15,-1 1 0,1 0 0,0 0 0,0 0 0,-1 1 0,1-1 0,0 1 0,0-1 0,-1 1 0,1 0 0,0-1 0,0 1 0,0 0-1,0 0 1,0 1 0,0-1 0,0 0 0,1 1 0,-1-1 0,-2 4 0,-5 5-13,2 0-1,0 0 1,0 1-1,1 0 1,0 0 0,1 1-1,0 0 1,1 0-1,0 0 1,-3 20 0,1-3 50,2 1 0,2 0 1,1 42-1,1-69-40,0 0 0,0 0 1,1 0-1,-1 1 0,1-1 0,0 0 0,-1 0 0,2 0 0,-1 0 0,0 0 0,1-1 0,-1 1 0,1 0 0,0-1 0,-1 1 0,4 2 0,-4-4-4,1 0 0,-1 0-1,1 0 1,0 0 0,-1 0 0,1-1-1,0 1 1,0-1 0,0 1-1,0-1 1,-1 1 0,1-1-1,0 0 1,0 0 0,0 0-1,0 0 1,0 0 0,0-1-1,0 1 1,-1 0 0,1-1-1,0 0 1,0 1 0,0-1-1,-1 0 1,1 0 0,0 0-1,1-1 1,12-9 151,-2-1-1,0 0 1,0-1-1,-1 0 1,0 0 0,-2-2-1,17-25 1,2-2-88,-14 19-50,-11 16-21,-1 1 0,1-1 0,1 1 0,-1 0 0,1 0 1,0 1-1,1-1 0,-1 1 0,1 0 0,0 1 0,0-1 0,12-5 0,-17 10-8,0 1 1,0-1-1,0 0 1,0 1-1,0-1 1,1 1-1,-1-1 1,0 1-1,0-1 1,0 1-1,-1 0 1,1 0-1,0-1 1,0 1-1,0 0 1,0 0-1,-1 0 1,1 0-1,0 0 1,-1 0-1,1 0 1,-1 0-1,1 0 1,-1 0-1,0 0 1,1 0-1,-1 1 1,0-1-1,0 0 1,0 0-1,0 2 1,9 46 43,-9-43-30,3 35 10,-2-29-16,-1 0 0,2 1 0,-1-1 0,2 0 0,4 15 0,-7-27 1,0 1 1,0-1-1,0 1 0,0-1 0,1 1 0,-1-1 1,0 1-1,1-1 0,-1 1 0,0-1 1,1 1-1,-1-1 0,0 0 0,1 1 1,-1-1-1,1 1 0,-1-1 0,1 0 0,-1 1 1,1-1-1,-1 0 0,1 0 0,-1 0 1,1 1-1,-1-1 0,1 0 0,-1 0 0,1 0 1,0 0-1,-1 0 0,1 0 0,-1 0 1,1 0-1,-1 0 0,1 0 0,0 0 0,-1 0 1,1 0-1,-1-1 0,1 1 0,-1 0 1,1 0-1,-1-1 0,1 1 0,-1 0 0,1-1 1,-1 1-1,1 0 0,-1-1 0,0 1 1,1-1-1,-1 1 0,0-1 0,1 1 0,-1-1 1,1 0-1,22-32 292,-21 29-283,14-23-13,1 1 0,2 1 0,29-32 0,-47 55 0,1 1 0,-1-1 0,1 1 0,-1-1 0,1 1 0,-1 0 0,1 0 0,0-1 0,-1 1 0,1 0 0,0 1 0,0-1 0,0 0 0,0 0 0,0 1 0,0-1 0,0 1 0,0 0 0,0-1 0,0 1 0,2 0 0,-2 1 0,-1 0 0,1-1 0,-1 1 0,0 0 0,1 0 0,-1 0 0,0 0 0,1 1 0,-1-1 0,0 0 0,0 0 0,0 1 0,0-1 0,0 1 0,-1-1 0,1 1 0,0-1 0,0 1 0,0 2 0,3 12 0,0 0 0,-2 0 0,0 0 0,0 19 0,-1-22 0,0 10 2,-1-16-4,0 0-1,1 0 0,-1 0 1,1 0-1,1 0 1,3 12-1,-5-19-18,0 1 1,1-1-1,-1 0 1,0 1-1,0-1 1,0 0-1,0 1 0,1-1 1,-1 0-1,0 1 1,0-1-1,0 0 0,1 1 1,-1-1-1,0 0 1,1 1-1,-1-1 1,0 0-1,1 0 0,-1 0 1,0 1-1,1-1 1,-1 0-1,1 0 1,-1 0-1,0 0 0,1 0 1,-1 0-1,0 1 1,1-1-1,-1 0 1,1 0-1,-1 0 0,1 0 1,-1-1-1,1 1 1,12-12-927,5-21-1259,-18 32 2138,30-87-12168,-15 34-1350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1.830"/>
    </inkml:context>
    <inkml:brush xml:id="br0">
      <inkml:brushProperty name="width" value="0.025" units="cm"/>
      <inkml:brushProperty name="height" value="0.025" units="cm"/>
    </inkml:brush>
  </inkml:definitions>
  <inkml:trace contextRef="#ctx0" brushRef="#br0">73 0 22645,'-8'12'2819,"4"-6"-2413,-8 11 959,1 1 1,-11 22 0,19-36-1217,1 0 0,0 1 1,0-1-1,1 1 1,-1-1-1,1 1 0,0-1 1,1 1-1,-1 0 0,1 0 1,-1 0-1,1-1 0,1 1 1,-1 0-1,1 0 0,0-1 1,2 9-1,-2-12-164,0 0-1,0 0 1,0 0 0,0-1 0,1 1-1,-1 0 1,0 0 0,0-1 0,1 1 0,-1 0-1,0-1 1,1 0 0,-1 1 0,0-1-1,1 0 1,-1 0 0,1 1 0,-1-1-1,0 0 1,1 0 0,-1-1 0,1 1-1,-1 0 1,1 0 0,-1-1 0,0 1-1,1-1 1,-1 1 0,0-1 0,2 0 0,40-19-538,-37 16 482,1 1 0,-1-1-1,1 1 1,0 1 0,0-1 0,0 1-1,0 0 1,0 1 0,1 0 0,-1 0 0,0 1-1,1-1 1,9 2 0,-13 0 63,0 0-1,0 1 1,0-1 0,0 1 0,0 0-1,0 0 1,0 0 0,-1 1-1,1-1 1,-1 1 0,1 0 0,-1 0-1,0 0 1,0 0 0,-1 0-1,1 1 1,0-1 0,-1 1 0,0 0-1,0 0 1,0 0 0,-1 0-1,3 7 1,-2-6 83,0 1 0,0 0 1,-1 0-1,0 0 0,0 0 0,0 0 0,-1 0 0,0 0 1,0 0-1,-1 0 0,1 0 0,-1 0 0,0 0 0,-1 0 0,-2 8 1,2-11-29,0 1 0,0-1 0,-1 1 0,1-1 0,-1 0 0,0 0 0,1 0 0,-1-1 0,0 1 1,-1-1-1,1 1 0,0-1 0,-1 0 0,1 0 0,-1-1 0,0 1 0,0-1 0,1 1 0,-1-1 1,0 0-1,0-1 0,0 1 0,-8-1 0,5 1-86,-1-1 0,1-1 0,0 1 0,-1-1 0,1 0 0,0-1 0,0 0 0,-13-5 0,17 6-21,0 0-1,1 0 1,-1-1-1,1 0 1,-1 1-1,1-1 1,-1 0-1,1 0 1,0 0-1,0 0 1,0-1-1,0 1 1,0-1-1,1 1 1,-1-1-1,1 0 1,-1 1-1,1-1 1,0 0-1,0 0 1,0 0-1,1 0 1,-1 0-1,1-3 1,0 4-448,0 0 0,1 0 1,-1 1-1,1-1 0,-1 0 1,1 1-1,0-1 0,0 1 0,0-1 1,0 1-1,0-1 0,0 1 1,0-1-1,0 1 0,0 0 0,1 0 1,-1 0-1,1-1 0,-1 2 1,1-1-1,-1 0 0,1 0 1,-1 0-1,1 1 0,0-1 0,0 1 1,3-1-1,-4 0 65,23-7-9940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2.251"/>
    </inkml:context>
    <inkml:brush xml:id="br0">
      <inkml:brushProperty name="width" value="0.025" units="cm"/>
      <inkml:brushProperty name="height" value="0.025" units="cm"/>
    </inkml:brush>
  </inkml:definitions>
  <inkml:trace contextRef="#ctx0" brushRef="#br0">46 249 18962,'0'0'10159,"4"-9"-8579,28-63-255,-30 67-1275,0-1-1,0 1 0,-1 0 1,1-1-1,-1 1 1,-1-1-1,1 1 0,-1-1 1,0 1-1,0-1 0,0 1 1,-1-1-1,0 1 1,-2-7-1,3 11-49,-1 0 0,1 1 0,-1-1 0,1 0 0,-1 1 0,1-1 0,-1 1 0,1-1 0,-1 0 0,1 1 0,-1 0 0,0-1 0,1 1 0,-1-1 0,0 1 0,1 0 0,-1-1 0,0 1 0,0 0 0,0 0 0,1 0 0,-1 0 0,0-1 0,0 1 0,1 0 0,-1 0 0,0 1 0,0-1 0,0 0 0,1 0 0,-1 0 0,0 0 0,0 1 0,1-1 0,-1 0 0,0 1 0,1-1 0,-1 0 0,0 1 0,1-1 0,-1 1 0,1-1 0,-1 1 0,-1 1 0,-23 26 0,20-19 0,0 0 0,1 0 0,1 1 0,-1-1 0,1 1 0,1 0 0,0 0 0,0 0 0,1 0 0,0 0 0,1 1 0,1 9 0,-1-19 0,1 0 0,-1 0 0,1 0 0,-1 0 0,1 0 0,0 0 0,-1 0 0,1 0 0,0-1 0,0 1 0,-1 0 0,1-1 0,0 1 0,0 0 0,0-1 0,0 1 0,0-1 0,0 1 0,0-1 0,0 0 0,0 1 0,0-1 0,0 0 0,0 0 0,0 0 0,0 0 0,0 0 0,0 0 0,0 0 0,0 0 0,0 0 0,1 0 0,-1 0 0,1-1 0,39-8 0,12-9 0,49-14 0,-91 30 0,0 0 0,1 0 0,-1 1 0,0 0 0,0 1 0,1 1 0,13 2 0,-25-3 0,-1 0 0,1 0 0,-1 0 0,1 1 0,0-1 0,-1 0 0,1 0 0,0 0 0,-1 1 0,1-1 0,0 0 0,-1 1 0,1-1 0,0 0 0,0 1 0,-1-1 0,1 1 0,0-1 0,0 0 0,0 1 0,0-1 0,-1 1 0,1-1 0,0 0 0,0 1 0,0-1 0,0 1 0,0-1 0,0 1 0,0-1 0,0 0 0,0 1 0,0-1 0,0 1 0,1-1 0,-1 0 0,0 1 0,0-1 0,0 1 0,0-1 0,1 0 0,-1 1 0,0-1 0,0 0 0,1 1 0,-6-4 0,1 0 0,0 0 0,-1-1 0,1 1 0,0-1 0,1 0 0,-1 0 0,1 0 0,0-1 0,-4-5 0,-27-53 0,29 52 0,3 8 0,0 0 0,0 0 0,0 0 0,1-1 0,0 1 0,0-1 0,0 1 0,0-1 0,0 1 0,0-1 0,1 0 0,0 1 0,0-7 0,1 9 0,0-1 0,0 1 0,1-1 0,-1 1 0,0-1 0,1 1 0,-1 0 0,1-1 0,0 1 0,-1 0 0,1 0 0,0 0 0,-1 1 0,1-1 0,0 0 0,0 1 0,0-1 0,0 1 0,0-1 0,0 1 0,0 0 0,0 0 0,0 0 0,0 0 0,3 1 0,35-3-906,40-3-8539,-40-2-5892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2.690"/>
    </inkml:context>
    <inkml:brush xml:id="br0">
      <inkml:brushProperty name="width" value="0.025" units="cm"/>
      <inkml:brushProperty name="height" value="0.025" units="cm"/>
    </inkml:brush>
  </inkml:definitions>
  <inkml:trace contextRef="#ctx0" brushRef="#br0">164 13 16335,'0'0'11019,"-10"-4"-8846,8 3-2094,-1 0 0,1-1 0,-1 1 0,0 1 1,0-1-1,1 0 0,-1 1 0,0-1 1,0 1-1,0 0 0,0 0 0,0 0 0,0 0 1,1 0-1,-4 2 0,2-1-28,0 1 0,0 1 1,0-1-1,0 0 0,1 1 0,-1 0 0,1 0 0,0 0 0,0 0 1,0 1-1,0-1 0,-3 6 0,-2 3-37,1-1 0,0 1 0,1 1 0,0-1 0,1 1 0,1 0 0,0 0 0,0 0 0,2 1 0,0-1 0,0 1 0,1 14 0,0-27-15,1 1 1,0-1 0,0 1 0,1 0-1,-1-1 1,0 1 0,0 0 0,1-1-1,-1 1 1,1-1 0,-1 1 0,1-1-1,0 1 1,0-1 0,0 0 0,0 1-1,0-1 1,0 0 0,0 0 0,0 1-1,0-1 1,0 0 0,1 0 0,-1 0-1,2 0 1,0 1-34,0-1 1,0 0-1,1-1 0,-1 1 0,0-1 0,1 1 0,-1-1 1,0 0-1,1 0 0,-1 0 0,6-2 0,4-1-481,0 0 0,0-1 0,0-1 0,-1 0 1,16-8-1,60-44-6286,-32 15-1362,-10 5-2994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3.158"/>
    </inkml:context>
    <inkml:brush xml:id="br0">
      <inkml:brushProperty name="width" value="0.025" units="cm"/>
      <inkml:brushProperty name="height" value="0.025" units="cm"/>
    </inkml:brush>
  </inkml:definitions>
  <inkml:trace contextRef="#ctx0" brushRef="#br0">121 226 11371,'0'0'5995,"-10"2"-2050,5-1-3603,-1 0 0,1 1 0,-1 0 0,1 0 0,0 0 0,0 1 1,0 0-1,0 0 0,0 0 0,0 0 0,1 1 0,0 0 0,0 0 0,0 0 0,0 0 0,0 1 1,1-1-1,0 1 0,0 0 0,0 0 0,1 0 0,0 0 0,-3 8 0,3-6-248,0 0 0,1 0 0,-1 0 0,1 1 0,1-1 0,-1 0 0,1 0 0,1 11 0,0-16-90,-1-1 0,0 1-1,0-1 1,1 1 0,-1 0 0,1-1 0,-1 1 0,1-1 0,0 0 0,0 1 0,0-1 0,-1 1 0,1-1 0,0 0 0,1 0-1,-1 0 1,0 1 0,0-1 0,0 0 0,1 0 0,-1-1 0,0 1 0,1 0 0,-1 0 0,1-1 0,-1 1 0,1-1 0,-1 1 0,1-1-1,0 0 1,-1 1 0,1-1 0,-1 0 0,1 0 0,0 0 0,-1 0 0,1-1 0,-1 1 0,1 0 0,0-1 0,-1 1 0,3-1 0,2-2 58,0 1 0,0-1 1,0-1-1,0 1 1,0-1-1,-1 0 1,1 0-1,-1 0 1,0-1-1,0 0 0,-1 0 1,0 0-1,0-1 1,0 1-1,4-8 1,4-9 47,0 0 0,13-40 0,-18 46-83,-4 16-83,-4 25-103,-1-3 192,2-14-67,0 1 54,0 1-1,0 0 1,1 0-1,0-1 0,1 1 1,3 10-1,-4-18-1,-1-1 0,1 1 0,0-1 0,-1 0 0,1 1 0,0-1 0,0 0 0,0 0 0,0 0 0,0 0 0,0 1 0,0-1 0,0-1 0,1 1 0,-1 0 0,0 0 0,1 0 0,-1-1 0,2 2 0,0-2 16,-1 0 1,1 0-1,-1 0 1,1 0-1,-1 0 1,1 0-1,-1 0 1,1-1-1,-1 0 1,1 1 0,-1-1-1,0 0 1,1 0-1,-1 0 1,4-3-1,19-11-17,-1-1 0,25-23 0,-35 26-17,0 1-1,1 1 0,0 1 0,0 0 0,1 0 0,0 2 1,1 0-1,0 1 0,19-5 0,-34 11 1,-1 1 0,0 0 1,1-1-1,-1 1 0,1 0 0,-1 0 1,1 0-1,-1 0 0,0 0 0,1 1 0,-1-1 1,1 0-1,-1 1 0,0-1 0,1 1 0,-1-1 1,0 1-1,0-1 0,1 1 0,-1 0 1,0 0-1,0 0 0,0 0 0,0 0 0,1 1 1,12 32-1,-14-30-4,1 0 0,0-1 1,0 1-1,1-1 0,-1 1 0,1-1 0,-1 1 1,1-1-1,4 5 0,-5-8-74,0 1 1,0 0 0,0-1-1,-1 1 1,1-1-1,0 1 1,0-1-1,1 1 1,-1-1-1,0 0 1,0 0-1,0 0 1,0 1-1,0-1 1,0 0-1,0 0 1,0 0-1,0 0 1,0-1-1,0 1 1,1 0-1,-1 0 1,0-1-1,0 1 1,0-1-1,0 1 1,0-1 0,0 1-1,-1-1 1,1 1-1,0-1 1,0 0-1,0 0 1,0 1-1,-1-1 1,1 0-1,0 0 1,-1 0-1,1 0 1,-1 0-1,1-1 1,27-45-3369,-25 42 2907,9-20-2174,-1-1 0,-2 0 0,0-1 0,8-46 0,-9 24-4542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3.830"/>
    </inkml:context>
    <inkml:brush xml:id="br0">
      <inkml:brushProperty name="width" value="0.025" units="cm"/>
      <inkml:brushProperty name="height" value="0.025" units="cm"/>
    </inkml:brush>
  </inkml:definitions>
  <inkml:trace contextRef="#ctx0" brushRef="#br0">85 1 9865,'0'0'10747,"-5"9"-9013,-45 108 2424,43-101-3591,2 1 0,0 0 0,1 0 0,1 0 0,-3 35 0,6-50-553,1 0 0,-1 0 0,0-1 0,0 1 0,1 0 0,-1-1 0,1 1 0,-1 0 0,1-1 1,0 1-1,0 0 0,0-1 0,0 1 0,0-1 0,0 0 0,0 1 0,0-1 0,0 0 0,1 0 1,-1 1-1,1-1 0,-1 0 0,1-1 0,1 2 0,2 1-13,1-2 0,-1 1-1,0 0 1,1-1 0,-1 0 0,1-1 0,-1 1-1,6-1 1,10 0-24,0-2 0,0 0 0,25-7 0,-43 8 57,-1 0 0,1 1 1,-1-1-1,1 1 1,0 0-1,-1 0 1,1 0-1,-1 0 1,1 0-1,2 1 0,-4-1 20,-1 1 1,1-1-1,-1 1 0,1-1 0,-1 1 0,1-1 0,-1 1 0,1 0 0,-1-1 0,0 1 0,1-1 0,-1 1 0,0 0 0,1-1 0,-1 1 1,0 0-1,0-1 0,0 1 0,0 0 0,0 0 0,0-1 0,0 1 0,0 0 0,0-1 0,0 1 0,0 0 0,0-1 0,0 1 1,-1 0-1,1-1 0,0 1 0,0 0 0,-1-1 0,1 1 0,-1 0 0,1-1 0,0 1 0,-2 0 0,2-1-51,0 0 0,0 0 0,0-1 0,0 1-1,0 0 1,-1 0 0,1 0 0,0 0 0,0 0 0,0-1-1,0 1 1,-1 0 0,1 0 0,0 0 0,0 0-1,0 0 1,0 0 0,-1 0 0,1 0 0,0 0 0,0 0-1,0 0 1,-1 0 0,1 0 0,0 0 0,0 0 0,-1 0-1,1 0 1,0 0 0,0 0 0,0 0 0,-1 0 0,1 0-1,0 0 1,0 0 0,0 0 0,0 0 0,-1 0-1,1 1 1,0-1 0,0 0 0,0 0 0,0 0 0,0 0-1,-1 0 1,1 1 0,-1-25-27,1 22 22,0-25 2,1 1 0,1-1 0,2 1 0,9-41 0,-13 66 0,1 0 0,-1-1 0,0 1 0,1 0 0,-1 0 0,1 0 0,-1 0 0,1 0 0,-1 0 0,1 0 0,0 0 0,-1 0 0,1 0 0,0 0 0,0 0 0,0 0 0,0 1 0,2-2 0,-3 2 0,1 0 0,0 0 0,-1 0 0,1 0 0,0 0 0,-1 0 0,1 0 0,0 0 0,-1 0 0,1 1 0,0-1 0,-1 0 0,1 1 0,-1-1 0,1 0 0,-1 1 0,1-1 0,0 1 0,-1-1 0,0 1 0,1-1 0,-1 1 0,1-1 0,-1 1 0,25 45 0,-21-37 0,-1-3 0,-1-1 0,1 0 0,0-1 0,0 1 0,1 0 0,0-1 0,-1 0 0,9 7 0,-11-10 0,1 0 0,-1 0 0,1 0 0,-1-1 0,1 1 0,-1 0 0,1-1 0,0 1 0,-1-1 0,1 0 0,0 1 0,-1-1 0,1 0 0,0 0 0,0 0 0,-1 0 0,1 0 0,0 0 0,-1-1 0,1 1 0,0-1 0,-1 1 0,1-1 0,0 1 0,-1-1 0,1 0 0,-1 0 0,1 0 0,-1 0 0,0 0 0,1 0 0,-1 0 0,2-3 0,10-10 0,-1-1 0,-1 0 0,0-1 0,-1-1 0,8-17 0,8-12 0,-26 46 0,0 0 0,1 0 0,-1 1 0,1-1 0,-1 0 0,0 1 0,1-1 0,-1 1 0,0-1 0,1 1 0,-1-1 0,0 0 0,1 1 0,-1-1 0,0 1 0,0-1 0,0 1 0,0 0 0,1-1 0,-1 1 0,0-1 0,0 1 0,0-1 0,0 1 0,0-1 0,0 1 0,0-1 0,-1 1 0,1-1 0,0 1 0,0-1 0,-1 2 0,2 25 0,-5 6 0,1-23 0,2 0 0,-1 1 0,1 0 0,0-1 0,1 1 0,1 0 0,0 0 0,0-1 0,5 18 0,-6-27 0,1 1 0,0-1 0,-1 0 0,1 1 0,0-1 0,0 0 0,0 0 0,0 0 0,0 0 0,0 0 0,0 0 0,1 0 0,-1 0 0,0 0 0,0 0 0,1-1 0,-1 1 0,0-1 0,1 1 0,-1-1 0,1 1 0,-1-1 0,1 0 0,-1 0 0,1 1 0,-1-1 0,1 0 0,-1 0 0,1-1 0,-1 1 0,1 0 0,-1 0 0,0-1 0,1 1 0,-1-1 0,1 1 0,1-2 0,2-1 0,1 1 0,-1-1 0,0-1 0,0 1 0,0-1 0,-1 1 0,9-10 0,0-2 0,0-1 0,0-1 0,-2 0 0,0-1 0,-1 0 0,-1-1 0,0 0 0,9-32 0,-18 35 0,-10 28 0,-11 29 0,19-33 8,-3 4-138,1 1-1,0 0 1,1 1 0,0-1-1,0 17 1,3-46-19339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4.172"/>
    </inkml:context>
    <inkml:brush xml:id="br0">
      <inkml:brushProperty name="width" value="0.025" units="cm"/>
      <inkml:brushProperty name="height" value="0.025" units="cm"/>
    </inkml:brush>
  </inkml:definitions>
  <inkml:trace contextRef="#ctx0" brushRef="#br0">0 1 22389,'0'0'5734,"8"50"-5542,15-29-160,4-2-641,2-2-2594,2-2-2594,1-6-4037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4.561"/>
    </inkml:context>
    <inkml:brush xml:id="br0">
      <inkml:brushProperty name="width" value="0.025" units="cm"/>
      <inkml:brushProperty name="height" value="0.025" units="cm"/>
    </inkml:brush>
  </inkml:definitions>
  <inkml:trace contextRef="#ctx0" brushRef="#br0">105 1 16239,'0'0'10682,"-10"5"-8749,5-3-1832,1-1 0,-1 2 0,0-1 0,1 0 0,-1 1 0,1 0 0,0 0 0,0 0 0,0 1 0,1 0 0,-1-1 0,1 1 0,0 0 0,0 0 0,0 1 0,0-1 0,1 1 0,0-1 0,0 1 0,0 0 0,0 0 0,1 0 0,0 0 0,0 0 0,0 6 0,1-10-135,0 0 0,1 0 0,-1 0-1,0 0 1,1 0 0,-1 0 0,1 0 0,-1-1-1,1 1 1,0 0 0,-1 0 0,1 0-1,0 0 1,-1-1 0,1 1 0,0 0-1,0-1 1,0 1 0,0-1 0,0 1-1,0-1 1,0 1 0,0-1 0,0 0-1,0 1 1,0-1 0,0 0 0,0 0-1,0 0 1,1 1 0,45 2-1315,-24-1 877,-17-1 462,0 1 0,0-1 0,0 1 0,-1 0 1,1 1-1,-1 0 0,1 0 0,-1 0 0,0 0 0,0 1 0,0 0 1,7 8-1,-11-11 117,1 1-1,-1 0 1,1-1 0,-1 1 0,0 0-1,0 0 1,0 0 0,0 0 0,0 0-1,-1 0 1,1 1 0,-1-1 0,1 0-1,-1 0 1,0 0 0,1 1 0,-1-1 0,0 0-1,-1 0 1,1 1 0,0-1 0,-1 0-1,1 0 1,-1 0 0,0 0 0,1 0-1,-1 0 1,0 0 0,0 0 0,-1 0-1,1 0 1,0 0 0,-1 0 0,1-1-1,-1 1 1,1-1 0,-4 3 0,-1 1-91,-1 0 1,0 0-1,0 0 1,0-1-1,0 0 1,-1-1 0,1 0-1,-1 0 1,0 0-1,0-1 1,-14 2-1,16-4-719,0 1 0,0-1 0,0 0 0,-1-1 0,-9-1 0,-14-9-8169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5.123"/>
    </inkml:context>
    <inkml:brush xml:id="br0">
      <inkml:brushProperty name="width" value="0.025" units="cm"/>
      <inkml:brushProperty name="height" value="0.025" units="cm"/>
    </inkml:brush>
  </inkml:definitions>
  <inkml:trace contextRef="#ctx0" brushRef="#br0">132 326 14382,'0'0'3827,"1"-9"-341,-1 4-3133,-3-26 2458,2 30-2735,1 0-1,-1 0 1,0 0-1,1 0 1,-1 0-1,0 0 0,0 1 1,1-1-1,-1 0 1,0 0-1,0 1 1,0-1-1,0 0 0,0 1 1,0-1-1,0 1 1,0 0-1,0-1 1,-1 1-1,1 0 0,0 0 1,0-1-1,0 1 1,0 0-1,0 0 1,0 0-1,-1 0 0,1 0 1,0 1-1,0-1 1,0 0-1,-2 1 1,-1 1-33,0-1 0,0 1 1,-1 0-1,1 1 0,0-1 1,1 1-1,-1 0 1,0 0-1,1 0 0,0 0 1,0 1-1,0-1 0,0 1 1,0 0-1,1 0 1,-1 0-1,1 0 0,0 0 1,-1 5-1,-3 5 23,0-1-1,2 1 1,0 1 0,-4 25-1,8-37-41,-2 45 360,2-47-374,1-1 1,-1 1-1,0 0 0,0-1 0,0 1 0,1 0 0,-1 0 1,0-1-1,1 1 0,-1 0 0,0-1 0,1 1 1,-1-1-1,1 1 0,-1-1 0,1 1 0,-1-1 0,1 1 1,0-1-1,-1 1 0,2 0 0,-1-1 0,1 0 0,-1 0 0,0 0 0,0 0 0,1 0 0,-1 0 0,0-1 0,0 1 0,0 0 0,1-1 0,-1 1 0,0 0 0,0-1 0,0 0 0,0 1 0,0-1 0,0 0 0,1 0 0,9-8 212,-1 0 0,-1 0 0,0 0-1,0-2 1,-1 1 0,12-20 0,40-76 267,-49 85-502,7-20 78,-15 32-75,1 0 0,0 0 0,0 0-1,1 1 1,0-1 0,0 1 0,9-9 0,-11 43-599,-5 30 527,0-36 88,1-1-1,1 1 1,1 0 0,0-1 0,6 27-1,-7-45-3,1 0 0,-1 0 0,0 1 0,1-1 0,-1 0 0,0 0 0,1 0 0,-1 0 0,1 0 0,0-1 0,-1 1 0,1 0 0,0 0 0,0 0 0,-1 0 0,1-1 0,0 1 0,0 0 0,0-1 0,0 1 0,0-1 0,0 1 0,0-1 0,0 1 0,0-1-1,0 0 1,0 0 0,0 1 0,0-1 0,0 0 0,1 0 0,-1 0 0,0 0 0,0 0 0,0 0 0,0-1 0,0 1 0,0 0 0,0 0 0,0-1 0,0 1 0,0-1 0,0 1 0,0-1 0,0 1 0,0-1 0,0 0 0,0 1 0,1-2 0,4-2 50,0-1 0,-1 0 1,0 0-1,1 0 0,-2 0 1,7-8-1,10-21 145,-1 0 1,-2-2-1,-1 0 1,-2 0-1,-2-2 1,-1 0-1,11-63 1,-39 328-198,3-79 0,8 156 0,5-299 0,3 31 0,-3-34 0,0-1 0,0 0 0,0 0 0,1 1 0,-1-1 0,0 0 0,1 0 0,-1 0 0,1 0 0,-1 0 0,1 0 0,-1 1 0,1-1 0,0 0 0,-1-1 0,1 1 0,0 0 0,0 0 0,0 0 0,0 0 0,0 0 0,1 0 0,-1-2 0,-1 0 0,1 0 0,0 0 0,0 0 0,-1 0 0,1 0 0,-1 0 0,1 0 0,-1 0 0,1-1 0,-1 1 0,0 0 0,1 0 0,-1 0 0,0-1 0,0 1 0,0 0 0,0 0 0,0-1 0,-1-1 0,1 1 0,0-21 0,-2-1 0,0 1 0,-2 0 0,-1 0 0,0 0 0,-2 0 0,-1 1 0,-12-27 0,-2-6 0,22 54 0,-1 0 0,1 0 0,0 0 0,-1 0 0,1 0 0,0 0 0,-1 0 0,1 0 0,0 0 0,0 0 0,0 0 0,0 0 0,0 1 0,0-1 0,0 0 0,1 0 0,-1 0 0,0 0 0,0 0 0,1 0 0,-1 0 0,1 0 0,-1 0 0,1 1 0,-1-1 0,1 0 0,-1 0 0,1 0 0,0 1 0,-1-1 0,1 0 0,0 1 0,0-1 0,-1 1 0,1-1 0,0 1 0,0-1 0,0 1 0,0 0 0,1-1 0,48-6 0,-19 5 0,-14-2-414,-1 0 0,0-1-1,20-10 1,-17 6-921,-1-1-1,0-1 1,0-1-1,22-19 0,-20 13-311,-1-2 0,0 0 0,-2 0 0,0-2 0,-1 0 0,16-31 0,3-21-5266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9.352"/>
    </inkml:context>
    <inkml:brush xml:id="br0">
      <inkml:brushProperty name="width" value="0.025" units="cm"/>
      <inkml:brushProperty name="height" value="0.025" units="cm"/>
    </inkml:brush>
  </inkml:definitions>
  <inkml:trace contextRef="#ctx0" brushRef="#br0">220 0 5349,'0'0'7041,"-11"11"-2967,-3 2-3392,-57 61 3087,66-69-3433,0 1 1,1 0-1,-1 0 0,1 0 1,1 0-1,-1 1 1,1 0-1,0-1 0,1 1 1,0 0-1,-3 14 1,5-20-322,0 0-1,0 0 1,1 0 0,-1 0 0,0 0 0,0 0 0,1 0 0,-1 0 0,1 0 0,-1 0 0,1 0 0,-1 0-1,1 0 1,0-1 0,-1 1 0,1 0 0,0 0 0,0-1 0,-1 1 0,1-1 0,0 1 0,0-1 0,0 1-1,0-1 1,0 1 0,0-1 0,0 0 0,0 1 0,0-1 0,0 0 0,1 0 0,45 5-183,-16-3-953,-28-1 1053,0 0 1,0 0-1,0 0 0,0 0 0,0 1 0,-1-1 1,1 1-1,0 0 0,-1 0 0,1 0 0,-1 0 1,0 0-1,1 0 0,-1 1 0,0-1 0,0 1 1,-1-1-1,1 1 0,0 0 0,-1 0 0,0 0 1,0 0-1,0 0 0,0 0 0,0 0 0,0 0 1,-1 0-1,0 0 0,1 1 0,-1-1 0,0 0 1,-1 0-1,1 0 0,0 1 0,-1-1 0,0 0 1,0 0-1,-1 4 0,0-2 155,0 1 0,0 0 0,0-1 0,0 1 0,-1-1 0,0 1 0,0-1 0,-1 0 0,0-1 0,1 1 0,-1 0 0,-1-1 0,1 0 0,-1 0 0,0 0 0,1-1 0,-2 0 0,1 0 0,0 0 0,-6 2 0,6-4-8,-1 0 0,1 0 0,0-1 0,0 0 0,0 0 0,0 0 0,0 0 0,0-1 0,-1 0 0,1 0 0,0-1 0,1 1 0,-1-1 0,0 0 0,0 0 0,1-1 0,-1 1 0,1-1 0,0 0 0,0 0 0,0 0 0,0-1 0,0 0 0,1 1 0,0-1 0,0-1 0,0 1 0,0 0 0,0-1 0,1 1 0,0-1 0,0 0 0,0 0 0,1 1 0,-1-1 0,1-1 0,0 1 0,1 0 0,-1 0 0,1 0 0,0 0 0,0 0 0,1 0 0,0-1 0,0 1 0,0 0 0,0 0 0,3-5 0,-2 6-190,0-1 0,1 0 1,-1 1-1,1-1 1,1 1-1,-1 0 0,0 0 1,1 1-1,0-1 0,0 1 1,0-1-1,0 1 1,1 0-1,-1 1 0,9-5 1,11-3-1473,0 1 1,27-7 0,5-2-4569,-25 5 17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5.735"/>
    </inkml:context>
    <inkml:brush xml:id="br0">
      <inkml:brushProperty name="width" value="0.025" units="cm"/>
      <inkml:brushProperty name="height" value="0.025" units="cm"/>
    </inkml:brush>
  </inkml:definitions>
  <inkml:trace contextRef="#ctx0" brushRef="#br0">13 87 4420,'0'-12'5541,"1"5"-6270,1-38 9997,-2 39-3421,-3 33-2984,-10 197 439,13-184-2866,2 1-1,2-1 1,14 62 0,-18-100-413,1 0 0,-1 1 0,1-1 0,0 0 0,0 0 0,0 0 0,0 0 0,0 0 0,0 0 0,0 0 0,0 0 0,1 0 0,-1 0 0,1-1 0,3 3 0,-5-4-20,0 1 1,1-1-1,-1 0 1,0 0-1,1 0 0,-1 0 1,1 0-1,-1 0 1,0 0-1,1 0 1,-1 0-1,1 0 0,-1 0 1,0 0-1,1 0 1,-1-1-1,0 1 0,1 0 1,-1 0-1,0 0 1,1 0-1,-1-1 1,0 1-1,1 0 0,-1 0 1,0-1-1,1 1 1,-1 0-1,0 0 1,1-1-1,7-23 35,-3-5-667,-1-1-1,-1 1 1,-2-1 0,-1 1 0,-2-1-1,0 1 1,-14-57 0,-1 48 695,5 29 440,12 9-474,-1 0 0,0 1 0,1-1 0,-1 1 0,1-1 0,-1 1 0,1 0 0,-1-1 0,1 1 0,0-1 0,-1 1 0,1 0 0,0-1 0,-1 1 0,1 0 0,0 0 0,0-1 0,0 1 0,0 0 0,-1 0 0,1-1 0,0 1 0,0 0 0,1 1 0,-2 8 77,0 0 1,1 0 0,0 0-1,1 0 1,0 0-1,0 0 1,1 0 0,1 0-1,0-1 1,0 1-1,1-1 1,0 0 0,0 0-1,1 0 1,6 8-1,-8-12-59,1-1 0,0 1-1,0-1 1,1 0 0,-1-1-1,1 1 1,0-1 0,-1 1-1,2-2 1,-1 1 0,0 0-1,0-1 1,1 0 0,-1 0-1,1-1 1,0 0 0,0 0-1,-1 0 1,1 0 0,0-1-1,0 0 1,0 0 0,0-1 0,-1 0-1,1 0 1,0 0 0,10-4-1,-5 1-24,-1-1 0,1-1 0,-1 0 0,0 0 1,0-1-1,0 0 0,-1 0 0,0-1 0,-1-1 0,0 0 0,0 0 0,-1 0 0,11-19 0,-8 12-6,-1 0-1,-1 0 1,0-1-1,-1 0 1,-1 0-1,-1-1 1,-1 0-1,4-23 1,-8-23-19,0 63 0,0 0 0,0-1 0,0 1 0,-1 0 0,1-1 0,0 1 0,-1 0 0,1-1 0,-1 1 0,0 0 0,1 0 0,-1-1 0,0 1 0,0 0 0,1 0 0,-3-2 0,2 3 0,0 0 0,0 0 0,0 0 0,0 0 0,0 0 0,0 0 0,0 0 0,1 0 0,-1 0 0,0 1 0,0-1 0,0 0 0,0 1 0,0-1 0,0 0 0,0 1 0,1-1 0,-1 1 0,0-1 0,0 1 0,1 0 0,-1-1 0,0 1 0,1 0 0,-1-1 0,0 1 0,1 0 0,-1 1 0,-5 6 0,0 0 0,1 0 0,0 0 0,1 1 0,0 0 0,0 0 0,1 0 0,-4 15 0,2-1 0,0 1 0,-1 32 0,5-45 0,0 0 0,0 1 0,1-1 0,1 1 0,2 20 0,-2-29 0,-1-1 0,1 1 0,0-1 0,0 1 0,0-1 0,0 0 0,0 1 0,0-1 0,1 0 0,-1 0 0,1 0 0,-1 0 0,1 0 0,0 0 0,0-1 0,0 1 0,0 0 0,0-1 0,0 0 0,0 1 0,1-1 0,-1 0 0,0 0 0,1 0 0,-1 0 0,1-1 0,4 1 0,1 0 0,0-1 0,1 0 0,-1 0 0,0-1 0,1 0 0,-1-1 0,0 0 0,0 0 0,0-1 0,0 0 0,0 0 0,-1-1 0,0 0 0,1 0 0,8-8 0,-3 2 0,0-1 0,0 0 0,-1-1 0,-1 0 0,0-1 0,17-26 0,-26 35 0,0 0 0,0-1 0,0 1 0,-1-1 0,1 0 0,-1 0 0,1-7 0,-2 11 0,0 1 0,0-1 0,0 0 0,0 1 0,0-1 0,0 0 0,0 1 0,0-1 0,0 0 0,0 1 0,-1-1 0,1 0 0,0 1 0,0-1 0,-1 0 0,1 1 0,0-1 0,-1 1 0,1-1 0,0 1 0,-1-1 0,1 0 0,-1 1 0,-1-1 0,1 1 0,0 0 0,0 0 0,0 0 0,0 0 0,0 0 0,0 0 0,0 0 0,0 0 0,0 0 0,0 1 0,0-1 0,-1 0 0,1 1 0,1-1 0,-1 1 0,0-1 0,0 1 0,0 0 0,-1 0 0,-3 3 0,0 1 0,1-1 0,-1 0 0,1 1 0,0 0 0,1 0 0,-1 1 0,1-1 0,0 0 0,0 1 0,1 0 0,0 0 0,0 0 0,-2 7 0,2-6 0,0 1 0,1-1 0,0 1 0,0 0 0,1-1 0,-1 1 0,2 0 0,-1 0 0,1-1 0,0 1 0,4 11 0,-4-16-17,1-1 0,-1 1 0,1-1 0,-1 1 0,1-1 0,0 1 1,0-1-1,0 0 0,0 0 0,1 0 0,-1 0 0,1 0 0,-1-1 0,1 1 0,-1-1 0,1 1 0,0-1 0,4 1 0,2 1-526,-1-2 0,0 1-1,1-1 1,-1 0-1,11 0 1,8-1-7630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6.327"/>
    </inkml:context>
    <inkml:brush xml:id="br0">
      <inkml:brushProperty name="width" value="0.025" units="cm"/>
      <inkml:brushProperty name="height" value="0.025" units="cm"/>
    </inkml:brush>
  </inkml:definitions>
  <inkml:trace contextRef="#ctx0" brushRef="#br0">0 0 15663,'1'0'2562,"2"13"33,2 24-641,4 12-481,3 17 64,3 11-191,1 4-706,-2-3-480,2-10-128,-1-14 0,-3-15-512,-4-17-545,-5-20-576,-3-6-1282,0-24-1121,-13-12-5189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6.672"/>
    </inkml:context>
    <inkml:brush xml:id="br0">
      <inkml:brushProperty name="width" value="0.025" units="cm"/>
      <inkml:brushProperty name="height" value="0.025" units="cm"/>
    </inkml:brush>
  </inkml:definitions>
  <inkml:trace contextRef="#ctx0" brushRef="#br0">18 178 9129,'0'0'5541,"-17"-58"-2242,17 40-352,8 5-577,18 1-608,8 0-481,8-1-128,3 4-705,4-1-319,-6-1-97,1 1-96,-8 4-1314,-13 3-1537,-10 1-1569</inkml:trace>
  <inkml:trace contextRef="#ctx0" brushRef="#br0" timeOffset="1">84 294 15022,'0'0'7880,"49"23"-6279,-11-55-352,6-5-576,0 1-545,2 4-64,-7 11-961,-6 9-2370,-10 10-1409,-13 2-1570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7"/>
    </inkml:context>
    <inkml:brush xml:id="br0">
      <inkml:brushProperty name="width" value="0.025" units="cm"/>
      <inkml:brushProperty name="height" value="0.025" units="cm"/>
    </inkml:brush>
  </inkml:definitions>
  <inkml:trace contextRef="#ctx0" brushRef="#br0">1 207 17969,'0'0'7527,"77"-9"-6150,-41-20-512,2-3-641,2-1-384,0-3-1986,-3 1-2018,-4 3-2402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7.530"/>
    </inkml:context>
    <inkml:brush xml:id="br0">
      <inkml:brushProperty name="width" value="0.025" units="cm"/>
      <inkml:brushProperty name="height" value="0.025" units="cm"/>
    </inkml:brush>
  </inkml:definitions>
  <inkml:trace contextRef="#ctx0" brushRef="#br0">11 236 12460,'0'0'11968,"0"12"-10969,5 40 196,17 81 0,-10-73-364,6 87 0,-15-103 192,0-68 83,-1-73-609,-5 34-461,-2-1 1,-4 2-1,-2-1 0,-21-68 1,22 105-60,10 26 22,0 0 0,-1 0 0,1 0 1,0 0-1,0 0 0,0 0 0,0-1 0,-1 1 0,1 0 1,0 0-1,0 0 0,0 0 0,0 1 0,0-1 0,-1 0 1,1 0-1,0 0 0,0 0 0,0 0 0,0 0 0,-1 0 1,1 0-1,0 0 0,0 0 0,0 0 0,0 0 0,0 0 1,0 1-1,-1-1 0,1 0 0,0 0 0,0 0 0,0 0 1,0 0-1,0 1 0,0-1 0,0 0 0,0 0 0,0 0 1,0 0-1,0 0 0,0 1 0,0-1 0,0 0 0,0 0 1,0 0-1,0 0 0,0 1 0,0-1 0,0 0 0,0 0 1,0 0-1,0 0 0,0 1 0,0-1 0,0 0 0,0 0 1,0 0-1,0 0 0,0 1 0,5 49-80,-2-39 77,1 1 1,0-1 0,1 0 0,0-1-1,1 1 1,0-1 0,14 18 0,-19-26 6,1 0 0,-1 0 0,1 0 0,0 0 0,0 0 0,0 0 0,0 0 0,0-1 0,0 1 0,0-1 0,1 1 0,-1-1 0,0 0 0,1 0 0,-1 0 0,1-1 0,-1 1 0,1 0 0,0-1 0,-1 0 0,1 1 0,0-1 0,-1 0 0,1 0 1,0-1-1,-1 1 0,1-1 0,-1 1 0,1-1 0,0 0 0,-1 0 0,0 0 0,1 0 0,-1 0 0,1 0 0,-1-1 0,0 1 0,0-1 0,0 0 0,0 0 0,2-2 0,6-8 26,0 0 0,-1 0 0,0-1 1,-1 0-1,-1-1 0,0 0 0,-1 0 0,0 0 0,4-18 0,-1-4 52,0-1 0,4-61 0,9 225-369,-8-8 321,-6-46 18,2-1 0,28 99 1,-36-167-49,-1 1 0,1-1 0,0 1 0,0-1 0,1 0 0,0 1 0,-1-1 0,5 3 0,-7-6-73,1 0 0,0 0 0,0-1 0,-1 1 0,1 0 0,0-1 0,0 1 0,0-1 0,0 1 0,0-1 0,0 0 0,0 1 0,-1-1 0,1 0 0,0 0 0,0 1 0,1-1 0,-1 0 0,0 0-1,0 0 1,0 0 0,0 0 0,0-1 0,0 1 0,0 0 0,0 0 0,0-1 0,0 1 0,-1 0 0,1-1 0,0 1 0,0-1 0,0 1 0,0-1 0,0 0 0,-1 1 0,1-1 0,0 0 0,-1 0 0,1 1 0,0-1 0,-1 0 0,2-1 0,1-5-1341,1 1-1,-1-1 1,0 1 0,-1-1-1,0 0 1,0 0 0,2-12-1,4-27-10119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7.888"/>
    </inkml:context>
    <inkml:brush xml:id="br0">
      <inkml:brushProperty name="width" value="0.025" units="cm"/>
      <inkml:brushProperty name="height" value="0.025" units="cm"/>
    </inkml:brush>
  </inkml:definitions>
  <inkml:trace contextRef="#ctx0" brushRef="#br0">21 1 1409,'0'0'24423,"-3"11"-23675,-3 14-364,1 1 1,2-1 0,0 1-1,2 0 1,3 42-1,2-21 298,3 1-1,16 64 0,-21-103-557,1 0 0,0 0 0,0 0 1,1 0-1,0-1 0,1 1 0,0-1 1,9 12-1,-12-18-103,0 0 0,1 0 0,-1 0 0,0 0 1,0-1-1,1 1 0,-1-1 0,1 1 0,-1-1 0,1 0 0,0 0 0,-1 0 1,1-1-1,0 1 0,0-1 0,0 1 0,-1-1 0,1 0 0,0 0 0,0 0 0,0-1 1,0 1-1,-1 0 0,1-1 0,0 0 0,0 0 0,-1 0 0,1 0 0,-1 0 1,1 0-1,-1-1 0,1 1 0,2-3 0,8-6-565,0-1 0,0-1 0,-1 0 0,-1 0 0,0-1 0,0 0 0,-2-1-1,0-1 1,0 1 0,-1-1 0,9-25 0,-13 19-6220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8.610"/>
    </inkml:context>
    <inkml:brush xml:id="br0">
      <inkml:brushProperty name="width" value="0.025" units="cm"/>
      <inkml:brushProperty name="height" value="0.025" units="cm"/>
    </inkml:brush>
  </inkml:definitions>
  <inkml:trace contextRef="#ctx0" brushRef="#br0">0 71 8840,'2'-10'3316,"0"-1"-3886,7-35 9893,-5 43-4142,-3 30-3367,-1 15-921,-2 37-87,4 0-1,3 0 1,23 114 0,-27-187-878,1-1 0,0 1 0,0-1 0,0 1 0,0-1 0,1 0 0,0 0 0,0 0 0,1 0 0,-1-1 0,8 8 0,-10-11-169,1 0 1,0 0-1,-1 0 1,1 0-1,0 0 1,0 0-1,-1 0 1,1 0-1,0-1 1,0 1-1,0-1 1,0 1-1,0-1 1,0 0 0,2 0-1,-1 0-412,0-1 1,0 1-1,-1-1 1,1 0-1,0 0 1,-1 0-1,1 0 0,-1 0 1,1-1-1,-1 1 1,0-1-1,1 0 0,2-3 1,27-34-15182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9.530"/>
    </inkml:context>
    <inkml:brush xml:id="br0">
      <inkml:brushProperty name="width" value="0.025" units="cm"/>
      <inkml:brushProperty name="height" value="0.025" units="cm"/>
    </inkml:brush>
  </inkml:definitions>
  <inkml:trace contextRef="#ctx0" brushRef="#br0">55 0 18321,'0'0'6561,"-8"15"-5472,3-8-992,0 2-21,0 0 1,0 0 0,0 1-1,1-1 1,1 1 0,0 0-1,0 0 1,1 1 0,0-1-1,0 13 1,0 8 89,2 0 0,1 0 0,1 0 0,2 0 1,1 0-1,1-1 0,13 36 0,-18-63-147,0 0-1,1 0 1,-1 0 0,1 0 0,-1 0-1,1-1 1,0 1 0,0-1-1,0 1 1,0-1 0,0 0-1,1 0 1,-1 0 0,0 0 0,1 0-1,0 0 1,3 1 0,-3-3-5,-1 1 0,1-1 1,-1 1-1,0-1 1,1 0-1,-1 0 0,1-1 1,-1 1-1,1 0 0,-1-1 1,1 0-1,-1 1 1,0-1-1,1 0 0,-1 0 1,0 0-1,0 0 0,0-1 1,0 1-1,0-1 1,0 1-1,3-3 0,13-14 66,0 0-1,-1-2 1,19-27-1,-19 23 96,40-42 0,-57 65-148,1 0 1,0 0 0,-1 0 0,1 0 0,0 0 0,0 1-1,0-1 1,0 0 0,0 0 0,-1 1 0,1-1 0,0 0-1,1 1 1,-1-1 0,0 1 0,0-1 0,0 1 0,0 0-1,0-1 1,0 1 0,0 0 0,1 0 0,-1 0 0,0 0-1,0 0 1,0 0 0,0 0 0,1 0 0,-1 1-1,0-1 1,0 0 0,0 1 0,0-1 0,0 1 0,0-1-1,0 1 1,0-1 0,0 1 0,0 0 0,0-1 0,0 1-1,0 0 1,0 0 0,-1 0 0,1 0 0,0 0 0,-1 0-1,1 0 1,0 0 0,-1 0 0,1 0 0,-1 0 0,0 0-1,1 2 1,3 9 170,-1 0 0,0 0 0,0 0 0,0 14 0,-1-13-103,10 143-938,-12-156 764,0 0 1,0 1-1,0-1 0,0 0 1,0 0-1,0 0 1,0 0-1,0 1 0,0-1 1,0 0-1,0 0 0,0 0 1,0 0-1,0 1 0,0-1 1,0 0-1,0 0 0,0 0 1,0 0-1,0 1 1,0-1-1,1 0 0,-1 0 1,0 0-1,0 0 0,0 0 1,0 0-1,0 1 0,0-1 1,1 0-1,-1 0 1,0 0-1,0 0 0,0 0 1,0 0-1,0 0 0,1 0 1,-1 0-1,0 0 0,0 0 1,0 1-1,0-1 0,1 0 1,-1 0-1,0 0 1,0 0-1,0 0 0,0-1 1,1 1-1,-1 0 0,0 0 1,0 0-1,0 0 0,0 0 1,1 0-1,-1 0 0,0 0 1,0 0-1,0 0 1,11-13-3450,7-17-2789,-1-5-3613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09.870"/>
    </inkml:context>
    <inkml:brush xml:id="br0">
      <inkml:brushProperty name="width" value="0.025" units="cm"/>
      <inkml:brushProperty name="height" value="0.025" units="cm"/>
    </inkml:brush>
  </inkml:definitions>
  <inkml:trace contextRef="#ctx0" brushRef="#br0">150 44 18481,'0'0'3246,"-12"3"-550,5-1-2497,1 0-1,-1 1 1,1-1 0,0 1-1,0 0 1,0 1 0,0-1-1,0 1 1,1 1 0,-1-1-1,1 1 1,0 0-1,1 0 1,-1 0 0,1 0-1,0 1 1,0 0 0,-4 10-1,1-1-75,2-1 0,-1 1 0,-2 17 0,6-26-105,1 0 1,0 0-1,0 1 0,1-1 1,0 0-1,0 0 1,0 0-1,1 0 1,0 1-1,3 9 0,-4-14-15,1-1 0,0 0 0,0 0 0,0 1 0,0-1 0,0 0 0,0 0 0,0 0 0,0 0 0,0 0 0,1-1 0,-1 1 0,0 0 0,1 0 0,-1-1 0,0 1 0,1-1 0,-1 1 0,1-1 0,-1 0 0,0 0 0,1 1 0,-1-1 0,1 0 0,-1 0 0,1 0 0,-1-1 0,1 1 0,1 0 0,3-1 25,-1 0 0,1-1 1,-1 1-1,1-1 1,-1 0-1,8-4 1,-1-2 80,-1 1 0,-1-1 0,1-1 0,-1 0 0,-1 0 1,0-1-1,0 0 0,-1-1 0,0 0 0,12-23 0,-9 12 205,-2 0 1,0-1-1,-1 0 0,-1 0 0,4-29 0,-18 203-481,6-92 137,-1-35-24,0 37 89,2-59-122,0 1 1,0 0 0,0-1 0,0 1 0,1-1 0,-1 1-1,1-1 1,0 1 0,-1-1 0,1 1 0,0-1-1,1 0 1,-1 1 0,0-1 0,1 0 0,2 3 0,-3-4-40,0 0 1,1-1-1,-1 1 1,0-1-1,0 1 1,1-1 0,-1 0-1,0 1 1,1-1-1,-1 0 1,0 0-1,1 0 1,-1 0 0,0 0-1,1 0 1,-1-1-1,0 1 1,0 0-1,1-1 1,-1 1 0,0-1-1,0 1 1,1-1-1,-1 0 1,0 1-1,0-1 1,0 0 0,0 0-1,0 0 1,0 1-1,0-1 1,0 0-1,1-3 1,29-40-4997,-27 36 3720,18-31-5325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0.238"/>
    </inkml:context>
    <inkml:brush xml:id="br0">
      <inkml:brushProperty name="width" value="0.025" units="cm"/>
      <inkml:brushProperty name="height" value="0.025" units="cm"/>
    </inkml:brush>
  </inkml:definitions>
  <inkml:trace contextRef="#ctx0" brushRef="#br0">167 300 18225,'0'0'2338,"-6"-8"209,-22-25-289,27 31-2174,0 1 0,0 0 0,0 0 0,0 0-1,0-1 1,-1 1 0,1 0 0,-1 1 0,1-1 0,-1 0 0,1 0 0,-1 1 0,1-1-1,-1 0 1,1 1 0,-1 0 0,0-1 0,1 1 0,-1 0 0,0 0 0,1 0 0,-1 0-1,0 0 1,1 0 0,-1 1 0,0-1 0,1 0 0,-1 1 0,0-1 0,1 1 0,-1 0-1,1 0 1,-1-1 0,1 1 0,0 0 0,-1 0 0,1 0 0,0 0 0,-1 1 0,1-1-1,0 0 1,-1 3 0,-5 4 37,1 1-1,0-1 1,1 2-1,-9 17 1,13-25-55,-4 10 120,0 0 1,1 0-1,0 0 0,1 0 0,0 1 1,1 0-1,0-1 0,1 14 0,0-24-174,1-1 0,0 1 0,0-1 0,0 1-1,0-1 1,0 1 0,0-1 0,1 1 0,-1-1-1,0 1 1,1-1 0,0 1 0,-1-1 0,1 1-1,0-1 1,-1 0 0,1 1 0,0-1 0,0 0-1,0 0 1,0 0 0,0 1 0,0-1 0,1 0 0,-1-1-1,0 1 1,1 0 0,-1 0 0,0 0 0,1-1-1,-1 1 1,1-1 0,-1 1 0,1-1 0,-1 0-1,1 1 1,-1-1 0,1 0 0,-1 0 0,1 0 0,-1 0-1,1 0 1,-1 0 0,1-1 0,-1 1 0,1-1-1,-1 1 1,1-1 0,-1 1 0,2-2 0,6-1 12,-1 0 1,0-1 0,0 0 0,0 0 0,-1-1-1,1 0 1,12-11 0,-3-3 10,0-1-1,-1-1 1,-1 0-1,-1-1 1,-1-1-1,-1 0 1,13-34 0,-1-9 91,22-103 0,-61 246-357,3 0 0,3 1 0,2 82 0,7-159 201,5 43-1202,-5-42 993,1-1 1,-1 0-1,1 1 1,0-1 0,-1 0-1,1 0 1,0 0 0,0 1-1,0-1 1,0 0 0,0 0-1,0 0 1,0 0 0,0-1-1,1 1 1,-1 0 0,0 0-1,0-1 1,1 1 0,-1-1-1,0 1 1,1-1-1,-1 1 1,1-1 0,-1 0-1,3 0 1,19 1-6398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0.320"/>
    </inkml:context>
    <inkml:brush xml:id="br0">
      <inkml:brushProperty name="width" value="0.025" units="cm"/>
      <inkml:brushProperty name="height" value="0.025" units="cm"/>
    </inkml:brush>
  </inkml:definitions>
  <inkml:trace contextRef="#ctx0" brushRef="#br0">40 67 4420,'0'0'6283,"2"-10"-3565,0 0-1840,-2 6-557,0 0 0,1 1 0,-1-1 0,1 1 0,0-1 0,0 1 0,0-1 0,1 1 0,-1-1 0,1 1 0,2-4 0,-4 7-256,0 0 1,0 0 0,0 0 0,0 0 0,0 0 0,0 1 0,0-1-1,0 0 1,0 0 0,0 0 0,0 0 0,0 0 0,0 0 0,0 1-1,0-1 1,0 0 0,0 0 0,0 0 0,0 0 0,1 0 0,-1 0 0,0 0-1,0 1 1,0-1 0,0 0 0,0 0 0,0 0 0,0 0 0,0 0-1,0 0 1,0 0 0,1 0 0,-1 0 0,0 0 0,0 0 0,0 0 0,0 0-1,0 1 1,0-1 0,0 0 0,1 0 0,-1 0 0,0 0 0,0 0-1,0 0 1,0 0 0,0 0 0,0 0 0,1 0 0,-1-1 0,0 1-1,0 0 1,0 0 0,0 0 0,0 0 0,0 0 0,0 0 0,1 0 0,-1 0-1,0 0 1,0 0 0,0 0 0,0 0 0,0 0 0,0-1 0,1 22 1363,-5 25-468,-21 35 64,17-63-882,2 0 0,1 0 0,0 1 1,1 0-1,-2 30 0,6-49-131,1 1-1,-1-1 1,1 0-1,0 0 1,-1 0 0,1 1-1,0-1 1,-1 0-1,1 0 1,-1 0 0,1 0-1,0 0 1,-1 0-1,1 0 1,0 0 0,-1-1-1,1 1 1,0 0-1,-1 0 1,1 0 0,-1-1-1,2 0 1,11-7 35,-1-2 1,0 0-1,0 0 1,-1-1-1,0 0 1,10-15-1,7-7 0,-20 25-46,-6 5-2,0 0 0,0 1 0,1-1 0,-1 1 0,0 0 0,1 0 0,0 0-1,-1 0 1,1 1 0,4-3 0,-7 42 391,-6-20-5,-2 21 415,31-40-586,-9-1-1239,0-1 0,-1 0 0,20-9-1,-19 6-2083,0 0-1,-1-1 1,15-10-1,-9 2-3429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0.895"/>
    </inkml:context>
    <inkml:brush xml:id="br0">
      <inkml:brushProperty name="width" value="0.025" units="cm"/>
      <inkml:brushProperty name="height" value="0.025" units="cm"/>
    </inkml:brush>
  </inkml:definitions>
  <inkml:trace contextRef="#ctx0" brushRef="#br0">6 52 10410,'0'0'9764,"0"10"-7559,-5 159 5530,20-175-6881,5-13-522,0-2 0,25-34 0,-31 36-293,1 0 0,1 1 0,0 1-1,34-27 1,-49 43-36,0 0 0,0 0-1,0 0 1,0 0-1,1 0 1,-1 0-1,0 0 1,1 1-1,-1-1 1,0 0 0,1 1-1,-1-1 1,1 1-1,-1 0 1,1-1-1,-1 1 1,1 0 0,0 0-1,-1 0 1,1 0-1,-1 0 1,1 0-1,-1 0 1,1 1-1,-1-1 1,1 0 0,-1 1-1,1 0 1,-1-1-1,1 1 1,-1 0-1,0 0 1,1-1-1,-1 1 1,0 0 0,0 0-1,0 0 1,0 1-1,0-1 1,0 0-1,0 0 1,0 1 0,0-1-1,0 0 1,-1 1-1,1-1 1,0 1-1,-1-1 1,0 1-1,1 2 1,3 11 48,-1 0 0,0 0 0,-2 1-1,1 18 1,-1-15 2,5 167 118,-3-173-171,2-12 0,9-22 0,9-37 0,-15 33-361,7-18-5139,16-75 1,-29 104-2071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1.549"/>
    </inkml:context>
    <inkml:brush xml:id="br0">
      <inkml:brushProperty name="width" value="0.025" units="cm"/>
      <inkml:brushProperty name="height" value="0.025" units="cm"/>
    </inkml:brush>
  </inkml:definitions>
  <inkml:trace contextRef="#ctx0" brushRef="#br0">137 284 19667,'0'0'2525,"2"-9"171,1-2-1933,-2 6-496,0 0 0,0 0 0,0-1 0,0 1-1,-1 0 1,0-9 0,0 14-250,0 0-1,0-1 0,0 1 0,0 0 0,0-1 0,0 1 1,-1 0-1,1-1 0,0 1 0,0 0 0,0-1 1,0 1-1,0 0 0,0-1 0,-1 1 0,1 0 0,0-1 1,0 1-1,-1 0 0,1 0 0,0-1 0,0 1 1,-1 0-1,1 0 0,0 0 0,-1-1 0,1 1 0,0 0 1,-1 0-1,1 0 0,0 0 0,-1 0 0,1 0 1,0-1-1,-1 1 0,1 0 0,-18 5 174,-11 16-189,19-9 174,0 0 0,1 0-1,0 2 1,1-1-1,0 1 1,1 0-1,1 0 1,1 1-1,0 0 1,0 0-1,2 0 1,-3 17-1,6-31-156,0-1-1,0 1 1,0-1-1,0 1 1,0 0 0,0-1-1,0 1 1,0-1-1,0 1 1,0-1-1,0 1 1,0 0-1,1-1 1,-1 1 0,0-1-1,0 1 1,1-1-1,-1 1 1,0-1-1,1 1 1,-1-1-1,0 0 1,1 1 0,-1-1-1,1 1 1,-1-1-1,0 0 1,1 1-1,-1-1 1,1 0-1,-1 0 1,1 1 0,0-1-1,23-4 282,21-20 12,-2-11-133,34-25-108,-72 56-70,1 1 1,-1 0-1,1 0 0,-1 0 0,1 1 0,0 0 1,0 0-1,0 0 0,0 1 0,0 0 0,0 0 0,7 1 1,-12 0 3,0 1-1,0-1 1,0 1 0,0 0 0,0 0 0,0 0 0,0 0 0,0-1 0,0 1-1,0 0 1,0 0 0,-1 1 0,1-1 0,0 0 0,-1 0 0,1 0 0,-1 0 0,1 1-1,-1-1 1,0 0 0,0 0 0,1 1 0,-1-1 0,0 0 0,0 1 0,0-1 0,0 2-1,0 48 456,0-39-322,-3 12-110,-1-40-20,-4-41-14,-4-70 7,13 131 0,0 0 0,1 0 0,-1-1 0,1 1 0,0 0 0,0-1 0,1 1 0,-1-1 0,1 0 0,-1 0 0,1 0 0,0 0 0,0 0 0,0-1 0,1 1 0,5 3 0,-3-3 0,1 1 0,-1-1 0,0 0 0,1-1 0,0 0 0,-1 0 0,1 0 0,0-1 0,11 1 0,-6-3 0,0 0 0,0-1 0,0 0 0,0-1 0,-1-1 0,1 0 0,-1 0 0,0-1 0,0 0 0,-1-1 0,1 0 0,-1-1 0,-1 0 0,1-1 0,-1 0 0,9-10 0,-10 10 0,0 0 0,0-1 0,-1 0 0,0-1 0,-1 1 0,0-2 0,0 1 0,-1 0 0,0-1 0,-1 0 0,-1 0 0,1 0 0,-2-1 0,1 1 0,-2-1 0,1-21 0,-2 33 0,0-1 0,0 1 0,0-1 0,0 1 0,0-1 0,0 1 0,0-1 0,-1 1 0,1-1 0,0 1 0,0-1 0,-1 1 0,1-1 0,0 1 0,-1-1 0,1 1 0,0-1 0,-1 1 0,1 0 0,-1-1 0,1 1 0,0 0 0,-1-1 0,1 1 0,-1 0 0,1 0 0,-1-1 0,1 1 0,-1 0 0,1 0 0,-1 0 0,1 0 0,-1 0 0,0 0 0,1 0 0,-1 0 0,1 0 0,-1 0 0,1 0 0,-1 0 0,1 0 0,-1 0 0,1 0 0,-1 0 0,1 1 0,-1-1 0,1 0 0,-1 0 0,1 1 0,-1-1 0,1 0 0,-1 1 0,0 0 0,-25 20 0,15-7 0,1 1 0,1 0 0,1 1 0,0 0 0,1 1 0,0-1 0,2 1 0,0 1 0,1-1 0,-3 22 0,7-37-8,0 0 0,0 0 0,0 0 1,0 1-1,0-1 0,1 0 0,-1 0 0,1 0 0,-1 0 1,1 0-1,0 0 0,0 0 0,0 0 0,0 0 0,0 0 1,0 0-1,0-1 0,1 1 0,-1 0 0,0-1 0,1 1 1,0-1-1,-1 1 0,1-1 0,0 0 0,0 0 0,0 0 1,0 0-1,0 0 0,0 0 0,0 0 0,0-1 0,0 1 1,2-1-1,9 3-434,1-1 0,-1-1 0,0-1 1,20-1-1,-14 1-700,24-1-6476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2.486"/>
    </inkml:context>
    <inkml:brush xml:id="br0">
      <inkml:brushProperty name="width" value="0.025" units="cm"/>
      <inkml:brushProperty name="height" value="0.025" units="cm"/>
    </inkml:brush>
  </inkml:definitions>
  <inkml:trace contextRef="#ctx0" brushRef="#br0">164 237 12812,'-9'0'5883,"4"-1"-5519,0 0-1,0 0 1,0 1 0,0 0 0,0 0-1,0 1 1,0-1 0,0 1 0,0 0-1,1 1 1,-1-1 0,0 1 0,0 0-1,1 0 1,-1 0 0,1 1 0,0-1-1,0 1 1,0 0 0,0 0 0,-4 5-1,3-1-223,-1 0 0,1 1 0,1-1 0,-1 1 0,1 1-1,1-1 1,0 0 0,0 1 0,0 0 0,1-1 0,0 1 0,1 0 0,0 0-1,0 10 1,1-18-124,0 0 0,0 1-1,0-1 1,0 0 0,0 0 0,0 0-1,0 0 1,0 1 0,1-1-1,-1 0 1,0 0 0,1 0 0,-1 0-1,1 0 1,-1 0 0,1 0-1,-1 0 1,1 0 0,0 0 0,0 0-1,-1 0 1,1 0 0,0-1-1,0 1 1,0 0 0,0-1 0,0 1-1,1 0 1,1 0 4,-1-1 0,0 0 0,0 0 1,0 0-1,1 0 0,-1 0 0,0 0 0,0-1 0,1 1 0,-1-1 0,0 1 0,0-1 1,4-2-1,3-2 80,1 0 1,-1 0-1,0-1 0,-1-1 1,11-9-1,-6 4 62,-2-1 1,0 0-1,0-1 0,-1 0 1,-1 0-1,0-1 0,-1 0 0,-1-1 1,0 0-1,-1 0 0,-1 0 1,0-1-1,-2 0 0,4-30 0,-9 104-311,0-35 85,1 1 0,1-1 0,5 42 0,-5-63 64,0 0 0,0 0 1,0 0-1,1 1 0,-1-1 1,0 0-1,0 0 0,1 0 0,-1 0 1,1 0-1,-1 0 0,1 0 1,0 0-1,-1 0 0,1 0 1,0 0-1,0 0 0,-1 0 0,1 0 1,0 0-1,0-1 0,0 1 1,0 0-1,0-1 0,0 1 1,0-1-1,2 1 0,-1-1 12,0 0-1,-1 0 0,1-1 1,0 1-1,0-1 1,-1 1-1,1-1 0,0 0 1,-1 1-1,1-1 1,-1 0-1,1 0 0,-1 0 1,0 0-1,3-3 1,6-6 51,-1 0 0,0-1 0,9-16 0,7-14 21,-16 25-74,0 1 0,0 0 0,2 1 0,-1 0 0,25-23 0,-34 36-20,-1 1 0,0-1 0,1 1 1,-1-1-1,1 1 0,-1 0 0,1-1 0,-1 1 0,1 0 0,0-1 1,-1 1-1,1 0 0,-1 0 0,1-1 0,0 1 0,-1 0 0,1 0 0,0 0 1,-1 0-1,1 0 0,0 0 0,-1 0 0,1 0 0,-1 0 0,1 0 1,0 0-1,-1 0 0,1 1 0,0-1 0,-1 0 0,1 0 0,-1 1 1,1-1-1,0 1 0,9 24-292,-9 46-286,-1-61 419,0 0 169,-1 1 1,0-1-1,0 0 0,-1 0 1,-1 0-1,1 0 0,-1 0 1,-1-1-1,0 1 0,0-1 1,-1 0-1,0 0 0,-1 0 1,0-1-1,-8 10 0,20-50 1415,10-5-1415,22-70 0,-34 91 0,-1-1 0,0 1 0,-1-1 0,-1 0 0,0 0 0,-2 0 0,-1-19 0,-7 3 0,9 31 0,-1 1 0,1 0 0,-1 0 0,0-1 0,1 1 0,-1 0 0,0 0 0,0 0 0,0 0 0,1 0 0,-1 0 0,0 0 0,-1 0 0,1 0 0,0 0 0,0 0 0,0 0 0,0 1 0,-1-1 0,-1 0 0,2 1 0,1 1 0,-1-1 0,0 1 0,1-1 0,-1 1 0,1 0 0,-1-1 0,1 1 0,-1 0 0,1-1 0,-1 1 0,1 0 0,0 0 0,-1-1 0,1 1 0,0 0 0,0 0 0,0 0 0,-1-1 0,1 1 0,0 0 0,0 0 0,0 0 0,0 0 0,0-1 0,1 1 0,-1 0 0,0 0 0,0 0 0,0-1 0,1 1 0,-1 0 0,1 0 0,8 34 0,-4-30-303,-1 0 1,1 0-1,0-1 0,0 0 1,1 0-1,-1 0 1,1-1-1,0 1 0,0-1 1,0-1-1,0 1 0,1-1 1,-1 0-1,1-1 0,-1 1 1,12 0-1,-9-1-438,0 0-1,0 0 1,-1-1 0,1 0 0,0-1-1,0 0 1,0 0 0,0-1-1,-1 0 1,1 0 0,-1-1-1,10-5 1,8-12-9685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3.146"/>
    </inkml:context>
    <inkml:brush xml:id="br0">
      <inkml:brushProperty name="width" value="0.025" units="cm"/>
      <inkml:brushProperty name="height" value="0.025" units="cm"/>
    </inkml:brush>
  </inkml:definitions>
  <inkml:trace contextRef="#ctx0" brushRef="#br0">0 3 15791,'0'0'96,"0"0"0,0 0 1,1 0-1,-1 0 0,0 0 0,0-1 1,0 1-1,0 0 0,0 0 0,0 0 1,0 0-1,0 0 0,1 0 0,-1 0 1,0-1-1,0 1 0,0 0 0,0 0 1,0 0-1,1 0 0,-1 0 0,0 0 0,0 0 1,0 0-1,0 0 0,0 0 0,1 0 1,-1 0-1,0 0 0,0 0 0,0 0 1,0 0-1,1 0 0,-1 0 0,0 0 1,0 0-1,0 0 0,0 0 0,0 0 1,1 0-1,-1 1 0,0-1 0,0 0 1,0 0-1,0 0 0,0 0 0,0 0 1,1 0-1,-1 0 0,0 1 0,0-1 0,0 0 1,0 0-1,0 0 0,0 0 0,0 0 1,0 1-1,0-1 0,0 0 0,0 0 1,0 0-1,0 0 0,0 0 0,0 1 1,0-1-1,0 0 0,0 0 0,4 24 2664,-2 46-1723,-2-50 83,2 48-555,3-1 0,3 1 0,3-1 0,31 105-1,-38-160-520,1-1-1,0 1 0,1-1 1,0 0-1,12 17 0,-17-26-54,0-1-1,0 1 1,0 0-1,1-1 1,-1 0 0,0 1-1,0-1 1,1 0-1,-1 1 1,1-1-1,-1 0 1,1 0 0,0 0-1,-1 0 1,1-1-1,0 1 1,0 0-1,0-1 1,-1 1 0,1-1-1,0 0 1,0 1-1,0-1 1,0 0-1,0 0 1,0 0 0,0 0-1,-1-1 1,1 1-1,0 0 1,0-1-1,0 0 1,0 1 0,-1-1-1,1 0 1,0 0-1,-1 0 1,1 0-1,0 0 1,-1 0-1,0 0 1,1-1 0,-1 1-1,0 0 1,1-1-1,0-2 1,1 0-442,0 1 0,0-1 1,-1 0-1,0-1 0,0 1 0,0 0 0,-1 0 1,3-9-1,0-21-5706,-4 4-1779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3.488"/>
    </inkml:context>
    <inkml:brush xml:id="br0">
      <inkml:brushProperty name="width" value="0.025" units="cm"/>
      <inkml:brushProperty name="height" value="0.025" units="cm"/>
    </inkml:brush>
  </inkml:definitions>
  <inkml:trace contextRef="#ctx0" brushRef="#br0">1 281 15855,'0'0'5616,"10"2"-3566,2 1-1815,-1-1 0,1 0 0,1-1-1,-1 0 1,0-1 0,0 0 0,0-1 0,0-1 0,0 0 0,0 0 0,0-1 0,-1-1-1,1 0 1,-1 0 0,17-10 0,-20 9-266,0-1 0,0 0 0,-1 0 0,1-1-1,-1 0 1,-1 0 0,1-1 0,-1 1 0,-1-1 0,1-1 0,-2 1-1,1-1 1,-1 0 0,0 0 0,-1 0 0,0 0 0,0-1 0,-1 0-1,0 1 1,-1-1 0,0 0 0,-1 0 0,0-13 0,0 21 54,-1 0 1,1 0-1,0 0 1,0 1 0,-1-1-1,1 0 1,-1 0-1,0 0 1,1 0-1,-1 1 1,0-1-1,0 0 1,0 1 0,0-1-1,0 1 1,0-1-1,-1 1 1,1-1-1,-1 1 1,1 0 0,-1 0-1,1 0 1,-1 0-1,1 0 1,-1 0-1,0 0 1,0 0-1,1 1 1,-1-1 0,0 1-1,0-1 1,0 1-1,0 0 1,0-1-1,0 1 1,1 0-1,-1 1 1,0-1 0,0 0-1,-2 1 1,0 0 0,0 0 0,0 0 0,0 1 0,0 0 1,1 0-1,-1 0 0,1 0 0,-1 0 0,1 1 1,0-1-1,0 1 0,0 0 0,0 0 0,0 0 0,1 0 1,-1 1-1,1-1 0,-2 5 0,-6 16 255,1 2 0,1-1 0,1 1 0,-6 48 1,3 109 1260,10-181-1531,-1 0-1,1 0 0,1 1 1,-1-1-1,0 0 0,0 0 0,1 1 1,-1-1-1,1 0 0,0 0 1,0 0-1,0 0 0,0 0 1,0 0-1,0 0 0,1 0 1,-1 0-1,0 0 0,1-1 1,0 1-1,2 2 0,-1-3-22,0 0-1,-1 0 0,1 0 1,0 0-1,0 0 1,0-1-1,-1 1 0,1-1 1,0 0-1,0 0 1,0 0-1,0 0 0,0-1 1,0 1-1,0-1 0,0 1 1,3-3-1,6-1-530,-1-1 0,0 0-1,0 0 1,-1-2 0,0 1 0,15-13-1,53-52-10277,-75 68 10142,40-39-11608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3.830"/>
    </inkml:context>
    <inkml:brush xml:id="br0">
      <inkml:brushProperty name="width" value="0.025" units="cm"/>
      <inkml:brushProperty name="height" value="0.025" units="cm"/>
    </inkml:brush>
  </inkml:definitions>
  <inkml:trace contextRef="#ctx0" brushRef="#br0">197 0 11531,'0'0'12460,"-12"1"-10047,6-1-2146,1-1-143,1 1 1,-1 1-1,1-1 1,0 0-1,-1 1 1,1 0-1,-1 0 0,1 1 1,0-1-1,0 1 1,0 0-1,0 0 1,0 0-1,0 0 1,0 1-1,1-1 1,-1 1-1,-3 5 0,-5 4-1,1 1-1,1 0 0,0 1 0,1 0 1,1 0-1,0 1 0,1 0 0,0 0 1,-7 28-1,14-43-131,0 1 0,0-1 0,-1 1 0,1-1 0,0 0 0,0 1 1,0-1-1,0 1 0,0-1 0,0 1 0,1-1 0,-1 1 0,0-1 0,0 1 0,0-1 0,0 1 0,1-1 1,-1 1-1,0-1 0,0 0 0,1 1 0,-1-1 0,0 1 0,1-1 0,-1 0 0,0 1 0,1-1 0,-1 0 0,0 1 1,1-1-1,-1 0 0,1 0 0,0 1 0,20-1-268,21-14-216,-3-3 83,66-25-730,-94 38 1093,-1 2 0,1-1 1,0 2-1,0-1 1,0 2-1,0-1 0,0 1 1,13 2-1,-22-2 77,-1 1 0,0-1 0,1 0-1,-1 1 1,1-1 0,-1 1 0,0-1 0,1 1-1,-1-1 1,0 1 0,1 0 0,-1 0 0,0 0 0,0 0-1,0 0 1,0 0 0,0 0 0,0 0 0,0 0 0,0 0-1,0 0 1,-1 1 0,1-1 0,0 0 0,-1 1-1,1-1 1,-1 0 0,0 1 0,1-1 0,-1 1 0,0-1-1,0 0 1,0 1 0,0-1 0,0 1 0,0-1 0,0 1-1,0-1 1,-1 1 0,1-1 0,0 0 0,-1 1-1,1-1 1,-1 0 0,-1 2 0,0 4 177,-1-1 0,0 0 0,0 0 0,-1 0 0,1 0 0,-1-1 0,-1 0 0,-7 9 0,4-7-91,0 1-1,-1-1 1,0-1-1,-1 0 1,1 0-1,-1-1 1,0 0-1,-1 0 1,1-1 0,-1-1-1,0 0 1,1 0-1,-18 1 1,27-3-174,0-1 1,0 0 0,0 0 0,0 0-1,0 0 1,0 0 0,0 0 0,0-1-1,0 1 1,0 0 0,0 0 0,0-1-1,0 1 1,0-1 0,0 1 0,0-1-1,0 1 1,1-1 0,-1 1 0,0-1-1,0 0 1,1 1 0,-1-1 0,0 0-1,1 0 1,-1 0 0,0-1 0,0 0-175,1 0 1,0 0 0,-1 0 0,1 0-1,0 0 1,0 0 0,0 0 0,1 0-1,-1 0 1,0 0 0,1 1 0,-1-1-1,2-2 1,2-7-1781,0 1 1,1 1-1,0-1 0,9-10 0,12-15-7917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4.172"/>
    </inkml:context>
    <inkml:brush xml:id="br0">
      <inkml:brushProperty name="width" value="0.025" units="cm"/>
      <inkml:brushProperty name="height" value="0.025" units="cm"/>
    </inkml:brush>
  </inkml:definitions>
  <inkml:trace contextRef="#ctx0" brushRef="#br0">149 21 11435,'0'0'16010,"-11"-5"-13955,-35-10-1249,44 14-781,0 1 0,1 0 0,-1 1 0,1-1 0,-1 0 0,1 0 0,-1 1 0,0-1 0,1 1-1,-1-1 1,1 1 0,0 0 0,-1 0 0,1-1 0,-1 1 0,1 0 0,0 0 0,0 0 0,0 0 0,-2 2 0,-18 26 175,15-19-145,-22 39 9,28-47-67,-1-1 0,1 0 0,-1 0 1,0 1-1,1-1 0,0 0 0,-1 0 0,1 1 1,0-1-1,0 0 0,0 1 0,0-1 1,0 1-1,0-1 0,0 0 0,0 1 0,0-1 1,1 0-1,-1 1 0,1-1 0,-1 0 0,1 0 1,-1 1-1,1-1 0,0 0 0,-1 0 0,1 0 1,0 0-1,0 0 0,0 0 0,0 0 0,0 0 1,0 0-1,0 0 0,0-1 0,0 1 1,3 1-1,20 5-252,-1-2-1,1 0 1,32 2 0,-31-5-281,0 2 0,0 1-1,27 8 1,-50-12 542,0-1-1,0 1 1,0-1 0,0 1-1,0 0 1,0 0 0,0 0-1,-1 0 1,1 0 0,0 0-1,-1 0 1,1 1 0,-1-1-1,1 0 1,-1 1-1,0 0 1,0-1 0,1 1-1,-1 0 1,0-1 0,-1 1-1,1 0 1,1 2 0,-2-2 98,0 1 0,-1-1 0,1 0 0,0 0 0,-1 1 0,1-1 0,-1 0-1,0 0 1,0 0 0,0 0 0,0 1 0,0-1 0,0-1 0,0 1 0,-1 0 0,-2 3 0,-8 7 464,0 0 0,-1-1 0,-1-1 0,-15 10 0,27-19-586,0 1 32,-14 9 11,0 0 1,-1-1-1,0-1 0,-1-1 0,-34 12 0,52-20-61,-1 1 0,1-1 0,0 0-1,-1 0 1,1 0 0,-1 0 0,1 0 0,-1 0 0,1 0 0,0 0-1,-1 0 1,1 0 0,-1 0 0,1 0 0,-1 0 0,1-1 0,0 1-1,-1 0 1,1 0 0,-1 0 0,1 0 0,0-1 0,-1 1 0,1 0 0,0 0-1,-1-1 1,1 1 0,0 0 0,-1-1 0,1 1 0,0 0 0,0-1-1,-1 1 1,1-1 0,0 1 0,0 0 0,0-1 0,0 1 0,0-1-1,-1 1 1,1 0 0,0-1 0,0 1 0,0-1 0,0 1 0,0-1-1,0 1 1,0 0 0,0-1 0,1 0 0,5-23-5515,8-3-3583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5.189"/>
    </inkml:context>
    <inkml:brush xml:id="br0">
      <inkml:brushProperty name="width" value="0.025" units="cm"/>
      <inkml:brushProperty name="height" value="0.025" units="cm"/>
    </inkml:brush>
  </inkml:definitions>
  <inkml:trace contextRef="#ctx0" brushRef="#br0">0 107 9897,'0'0'14339,"1"8"-11963,61 281 2866,-36-181-4575,-22-88-534,-3-17-77,-1-7-18,-1-14-19,13-336-19,-23 433 0,10-58 0,1 71 0,1-85 0,-1 0 0,1-1 0,1 1 0,-1 0 0,1-1 0,0 0 0,1 1 0,0-1 0,0 0 0,7 11 0,-8-15 0,0 0 0,-1 0 0,1-1 0,0 1 0,0-1 0,1 1 0,-1-1 0,0 0 0,0 0 0,1 0 0,-1 0 0,0 0 0,1-1 0,-1 1 0,1-1 0,-1 1 0,1-1 0,-1 0 0,1 0 0,-1 0 0,1 0 0,-1-1 0,1 1 0,-1 0 0,1-1 0,-1 0 0,0 0 0,1 0 0,-1 0 0,0 0 0,3-2 0,6-3 0,-1 0 0,1-1 0,-1 0 0,17-16 0,-3 0 0,-1-1 0,-2-1 0,0 0 0,21-35 0,-34 47 0,-1 0 0,0 0 0,-1-1 0,0 1 0,-1-1 0,-1 0 0,0-1 0,-1 1 0,-1-1 0,0 0 0,0-26 0,-2 39 0,-1 0 0,1 0 0,-1 0 0,1 0 0,-1 0 0,0 0 0,0 0 0,0 0 0,0 1 0,0-1 0,0 0 0,-1 0 0,1 1 0,0-1 0,-1 1 0,1-1 0,-1 1 0,0 0 0,1-1 0,-1 1 0,0 0 0,0 0 0,0 0 0,0 0 0,0 1 0,0-1 0,0 1 0,0-1 0,0 1 0,0-1 0,0 1 0,0 0 0,0 0 0,0 0 0,-1 0 0,1 1 0,0-1 0,0 1 0,0-1 0,0 1 0,0-1 0,0 1 0,0 0 0,0 0 0,1 0 0,-1 0 0,0 1 0,0-1 0,1 0 0,-1 1 0,1-1 0,-1 1 0,1-1 0,0 1 0,-1 0 0,-1 3 0,-2 6 0,0-1 0,1 1 0,0 1 0,1-1 0,0 1 0,0-1 0,1 1 0,0 17 0,1 8 0,4 51 0,-2-78 0,1 0 0,0 1 0,0-1 0,1 0 0,0-1 0,1 1 0,0-1 0,1 1 0,0-1 0,0 0 0,1-1 0,12 16 0,-15-21 0,1 1 0,-1-1 0,1 0 0,0 0 0,-1 0 0,1-1 0,1 1 0,-1-1 0,0 0 0,0 0 0,1 0 0,-1-1 0,1 0 0,0 0 0,-1 0 0,1 0 0,0-1 0,-1 1 0,1-1 0,0 0 0,0-1 0,-1 1 0,1-1 0,0 0 0,-1 0 0,1-1 0,-1 1 0,1-1 0,-1 0 0,5-3 0,-2 1 0,0 0 0,-1-1 0,0 0 0,0 0 0,0-1 0,0 0 0,-1 0 0,0 0 0,0 0 0,0-1 0,-1 0 0,0 0 0,0 0 0,2-9 0,-1 3 0,-1-1 0,0 1 0,-1-1 0,-1 1 0,0-1 0,-1 0 0,0-19 0,-1 33 0,0 0 0,0-1 0,0 1 0,0-1 0,0 1 0,0-1 0,0 1 0,0-1 0,0 1 0,0-1 0,0 1 0,0-1 0,0 1 0,0 0 0,-1-1 0,1 1 0,0-1 0,0 1 0,-1-1 0,1 1 0,0 0 0,0-1 0,-1 1 0,1 0 0,0-1 0,-1 1 0,1 0 0,-1 0 0,1-1 0,0 1 0,-1 0 0,1 0 0,-1-1 0,1 1 0,-1 0 0,1 0 0,0 0 0,-1 0 0,1 0 0,-1 0 0,1 0 0,-1 0 0,1 0 0,-1 0 0,1 0 0,-1 0 0,1 0 0,-1 0 0,1 0 0,0 1 0,-1-1 0,1 0 0,-1 0 0,1 0 0,-1 1 0,1-1 0,0 0 0,-1 0 0,1 1 0,0-1 0,-1 0 0,1 1 0,0-1 0,-1 1 0,1 0 0,-23 25 0,19-18 0,1 1 0,-1-1 0,2 1 0,-1 0 0,1 0 0,1 0 0,-1 0 0,2 1 0,-1-1 0,3 18 0,-2-25-80,2-1 0,-1 0 1,0 1-1,0-1 0,0 0 0,0 0 0,1 0 0,-1 0 1,1 0-1,-1 0 0,1 0 0,-1-1 0,1 1 1,-1 0-1,1-1 0,-1 0 0,1 1 0,0-1 0,-1 0 1,1 1-1,0-1 0,-1 0 0,1 0 0,0-1 1,2 1-1,45-7-6936,-16-9-5289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5.876"/>
    </inkml:context>
    <inkml:brush xml:id="br0">
      <inkml:brushProperty name="width" value="0.025" units="cm"/>
      <inkml:brushProperty name="height" value="0.025" units="cm"/>
    </inkml:brush>
  </inkml:definitions>
  <inkml:trace contextRef="#ctx0" brushRef="#br0">273 61 18225,'0'-2'410,"0"0"0,-1-1 1,1 1-1,0 0 0,-1 0 0,1-1 0,-1 1 0,1 0 0,-1 0 0,0 0 0,0 0 0,0 0 0,0 0 0,-1 0 1,1 0-1,0 0 0,-1 1 0,0-1 0,1 0 0,-1 1 0,-1-2 0,-1 1-76,0 0 0,0 0 1,1 0-1,-1 1 0,0-1 0,-1 1 0,1 0 0,0 1 0,0-1 1,-8 0-1,4 1-231,0 0 1,0 1 0,0-1-1,0 2 1,1-1 0,-1 1-1,0 0 1,1 1 0,-1-1-1,1 2 1,0-1 0,-9 6 0,8-3-103,1 1 1,-1 0-1,1 0 1,0 1-1,1 0 1,0 0 0,0 1-1,1-1 1,0 1-1,0 0 1,1 0-1,0 1 1,1 0 0,0-1-1,1 1 1,-3 17-1,6-27-5,-1 1-1,1 0 0,-1-1 1,1 1-1,-1 0 0,1-1 1,-1 1-1,1-1 0,0 1 1,-1-1-1,1 1 1,0-1-1,-1 0 0,1 1 1,0-1-1,0 0 0,-1 1 1,1-1-1,0 0 0,0 0 1,0 0-1,-1 0 1,1 0-1,0 0 0,0 0 1,0 0-1,0 0 0,-1 0 1,1 0-1,0 0 0,1-1 1,30-4-13,34-13-27,-45 11-120,0 1 0,0 1 0,1 1 1,-1 1-1,1 1 0,34 0 0,-55 2 161,0 0 0,1 0 0,-1 0 0,0 0 0,1 0 0,-1 0 0,0 1 0,0-1 0,1 0-1,-1 1 1,0-1 0,1 1 0,-1-1 0,0 1 0,0 0 0,0-1 0,0 1 0,0 0 0,0 0 0,0 0 0,0 0 0,0 0-1,0 0 1,0 0 0,0 0 0,-1 0 0,1 0 0,-1 0 0,1 1 0,0-1 0,-1 0 0,0 0 0,1 1 0,-1-1 0,0 0-1,0 1 1,0 1 0,0-1 51,0 1-1,-1-1 1,0 1-1,0-1 1,0 0-1,0 1 1,0-1-1,0 0 0,-1 0 1,1 1-1,-1-1 1,1 0-1,-1 0 1,0-1-1,0 1 1,0 0-1,0-1 1,-3 3-1,-19 10 69,-1-2-1,0 0 1,0-2 0,-1-1-1,-1-1 1,1-1 0,-1-1-1,-54 4 1,80-10-125,0 0-1,0 0 1,1 1 0,-1-1 0,0 0-1,0 0 1,0-1 0,0 1 0,1 0-1,-1 0 1,0 0 0,0-1-1,0 1 1,0 0 0,1-1 0,-1 1-1,0 0 1,0-1 0,-1 0-1,5-12-555,24-11-1764,1 9-1789,1 2 0,52-16 0,-80 29 4060,54-18-6391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6.484"/>
    </inkml:context>
    <inkml:brush xml:id="br0">
      <inkml:brushProperty name="width" value="0.025" units="cm"/>
      <inkml:brushProperty name="height" value="0.025" units="cm"/>
    </inkml:brush>
  </inkml:definitions>
  <inkml:trace contextRef="#ctx0" brushRef="#br0">180 116 16720,'0'0'3496,"-9"-9"60,-31-29-609,38 37-2878,1 0 1,-1 0-1,0 0 1,1 0-1,-1 0 1,0 0-1,0 1 1,0-1-1,0 1 1,0 0 0,0-1-1,1 1 1,-1 0-1,0 0 1,0 0-1,0 0 1,0 1-1,0-1 1,0 0-1,0 1 1,0-1-1,1 1 1,-1 0 0,0 0-1,0 0 1,1 0-1,-1 0 1,0 0-1,1 0 1,-1 0-1,1 1 1,-1-1-1,1 0 1,0 1-1,0-1 1,0 1 0,0 0-1,-2 2 1,-3 6 4,0 1 1,1-1 0,0 1-1,-6 17 1,4-4-2,0 1 1,2-1-1,0 1 0,2 0 0,1 0 0,1 33 1,1-57-65,-1 1 1,1 0 0,0-1-1,0 1 1,0 0-1,0 0 1,1-1 0,-1 1-1,0 0 1,1-1 0,-1 1-1,1 0 1,0-1-1,-1 1 1,1-1 0,0 1-1,0-1 1,0 1-1,0-1 1,0 1 0,0-1-1,0 0 1,1 0 0,-1 0-1,0 0 1,1 0-1,-1 0 1,1 0 0,-1 0-1,1 0 1,-1-1 0,1 1-1,0-1 1,-1 1-1,1-1 1,0 1 0,0-1-1,-1 0 1,1 0 0,0 0-1,-1 0 1,1 0-1,0 0 1,0-1 0,-1 1-1,1-1 1,0 1-1,1-1 1,6-3 71,-1 1-1,1-1 1,-1 0-1,0-1 1,0 0-1,-1 0 1,14-12-1,-2-3 13,0-1-1,-1 0 0,-1-2 1,-1 0-1,-2-1 1,0 0-1,-1-1 0,-2-1 1,15-47-1,-31 135-12,4-29-59,-1 47 161,2-79-180,0-1-1,0 1 1,0-1 0,0 1-1,0-1 1,0 1-1,0 0 1,0-1 0,1 1-1,-1-1 1,0 1 0,0-1-1,1 1 1,-1-1 0,0 1-1,1-1 1,-1 1 0,0-1-1,1 0 1,-1 1 0,1-1-1,-1 0 1,1 1 0,-1-1-1,1 0 1,-1 1 0,1-1-1,-1 0 1,1 0 0,-1 0-1,1 1 1,-1-1 0,1 0-1,0 0 1,-1 0 0,1 0-1,-1 0 1,1 0-1,0 0 1,-1 0 0,1 0-1,-1 0 1,1-1 0,-1 1-1,1 0 1,-1 0 0,1 0-1,-1-1 1,1 1 0,-1 0-1,1-1 1,-1 1 0,1 0-1,-1-1 1,1 1 0,-1-1-1,1 0 1,30-24 30,15-32-32,-24 30 0,0 1 0,35-32 0,-55 56 0,-1 1 0,1-1 0,0 1 0,0-1 0,0 1 0,0 0 0,0 0 0,0 0 0,0 0 0,0 0 0,1 0 0,-1 1 0,0-1 0,3 0 0,-4 2 0,0-1 0,0 0 0,0 1 0,0-1 0,0 1 0,-1-1 0,1 1 0,0-1 0,0 1 0,-1-1 0,1 1 0,0 0 0,0-1 0,-1 1 0,1 0 0,-1 0 0,1-1 0,-1 1 0,1 0 0,-1 0 0,1 0 0,-1 0 0,0 0 0,0 0 0,1-1 0,-1 1 0,0 0 0,0 0 0,0 0 0,0 0 0,0 0 0,0 0 0,-1 2 0,-4 165 0,4-146 0,31-64 0,-8 4 0,2 0 0,1 2 0,47-54 0,-70 88 0,0 0 0,0 0 0,-1 0 0,1 0 0,0 0 0,1 1 0,-1-1 0,0 1 0,0-1 0,1 1 0,-1 0 0,1 0 0,-1 0 0,1 0 0,-1 1 0,5-2 0,-5 3 0,-1 0 0,0-1 0,0 1 0,0 0 0,0 0 0,1 0 0,-1 0 0,-1 0 0,1 0 0,0 0 0,0 0 0,0 0 0,0 1 0,-1-1 0,1 0 0,-1 0 0,1 1 0,-1-1 0,1 0 0,-1 1 0,0-1 0,0 1 0,1-1 0,-1 0 0,0 1 0,0-1 0,-1 1 0,1-1 0,0 0 0,-1 3 0,1 123 0,4-129 0,0 0 0,-1 0 0,1-1 0,-1 1 0,0-1 0,0 0 0,0 0 0,0 0 0,4-5 0,0 1 0,-4 4-25,-2 1-345,0 1-1,0 0 1,1-1-1,-1 1 1,1 0 0,0 0-1,-1-1 1,1 1 0,0 0-1,-1 1 1,1-1-1,0 0 1,2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0.678"/>
    </inkml:context>
    <inkml:brush xml:id="br0">
      <inkml:brushProperty name="width" value="0.025" units="cm"/>
      <inkml:brushProperty name="height" value="0.025" units="cm"/>
    </inkml:brush>
  </inkml:definitions>
  <inkml:trace contextRef="#ctx0" brushRef="#br0">128 1 7111,'0'0'12385,"-9"0"-10944,5 0-1299,-1 0-1,1 0 0,0 1 1,0-1-1,0 1 1,0 0-1,0 0 1,0 1-1,0-1 1,0 1-1,-3 2 1,5-3-107,1 0 0,-1 1 0,1-1 0,-1 0 0,1 1 0,-1-1 0,1 1 0,0 0 1,0-1-1,0 1 0,0 0 0,0 0 0,0 0 0,1-1 0,-1 1 0,1 0 0,-1 0 1,1 0-1,-1 0 0,1 0 0,0 0 0,0 0 0,0 0 0,0 0 0,1 0 0,-1 0 1,1 0-1,-1 0 0,1 0 0,-1 0 0,1 0 0,1 2 0,2 4-16,0-1 0,0 1-1,1-1 1,0 0 0,7 9-1,-5-9-57,-2 1-1,1 0 1,-1 0-1,8 15 1,-9-11 38,-1-1-1,0 1 1,0 0 0,-1 1-1,-1-1 1,0 0 0,0 1 0,-3 20-1,1-28 55,0 0 0,0 0 0,0 0 0,0 0 0,-1 0 0,0-1 0,0 1-1,0-1 1,0 1 0,-6 6 0,6-9 31,0 0 0,0 0 0,0 0 0,-1 0 0,1 0 0,-1 0 0,1-1 1,-1 1-1,0-1 0,1 0 0,-1 0 0,0 0 0,0 0 0,0 0 0,0-1 0,0 1 0,0-1 0,-6 0 0,7 0-45,-1-1 0,1 1 1,0-1-1,-1 1 0,1-1 0,-1 0 0,1 0 0,0 0 0,0 0 0,0-1 1,0 1-1,0-1 0,0 1 0,0-1 0,0 0 0,0 1 0,1-1 0,-1 0 1,1 0-1,-1 0 0,1 0 0,0-1 0,0 1 0,0 0 0,0-1 0,0 1 1,0 0-1,1-1 0,-1 1 0,0-5 0,-2-10-134,1 0 1,1 0-1,0-22 0,2 29 35,-2 6 31,1 1-1,0-1 0,1 1 1,-1-1-1,1 0 1,0 1-1,0-1 0,0 1 1,0-1-1,0 1 1,1 0-1,-1-1 1,1 1-1,0 0 0,0 0 1,1 0-1,-1 0 1,0 1-1,1-1 0,4-3 1,2 1-542,0-1 0,0 2 0,0-1 0,1 1 0,17-4 0,22-9-4457,-14 1-887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7.043"/>
    </inkml:context>
    <inkml:brush xml:id="br0">
      <inkml:brushProperty name="width" value="0.025" units="cm"/>
      <inkml:brushProperty name="height" value="0.025" units="cm"/>
    </inkml:brush>
  </inkml:definitions>
  <inkml:trace contextRef="#ctx0" brushRef="#br0">17 250 13196,'0'0'3924,"-3"11"-828,1-6-2779,0 3 412,-1-1 1,1 0-1,1 1 0,-1 0 0,1-1 0,0 11 0,1-17-580,1 1 0,-1-1 0,0 1 0,0-1 0,1 0 0,-1 1 1,0-1-1,1 0 0,0 1 0,-1-1 0,1 0 0,0 0 0,-1 0 0,1 1 0,0-1 0,0 0 0,0 0 0,2 1 0,-1-1-50,0 0 0,0 0 0,0 0 0,0-1 0,0 1 0,0-1 0,0 1 0,0-1 0,0 0 0,1 0 0,-1 0 0,0 0-1,0 0 1,0 0 0,0-1 0,4 0 0,4-3 31,0 1 0,-1-2-1,1 1 1,-1-1 0,0-1-1,0 1 1,-1-2 0,0 1-1,0-1 1,0 0 0,7-9-1,1-3 136,0 0 0,-1 0 0,20-38 0,-29 47-265,-1 0 0,-1-1 0,1 0 0,-2 0 0,0 0 0,0 0 0,1-16 0,-3 24 0,-1 1 0,0 0 0,0-1 0,0 1 0,0-1 0,0 1 0,0-1 0,-1 1 0,1 0 0,-1-1 0,0 1 0,0 0 0,0 0 0,0-1 0,0 1 0,0 0 0,0 0 0,-1 0 0,1 0 0,-1 0 0,0 1 0,1-1 0,-1 0 0,0 1 0,0-1 0,0 1 0,0 0 0,0-1 0,0 1 0,-1 0 0,1 0 0,0 1 0,0-1 0,-1 0 0,1 1 0,-1-1 0,1 1 0,0 0 0,-1 0 0,-2 0 0,1 0 0,1 0 0,-1 0 0,1 1 0,-1-1 0,1 1 0,-1 0 0,1 0 0,-1 0 0,1 0 0,0 1 0,-1-1 0,1 1 0,0 0 0,0 0 0,0 0 0,0 0 0,-3 4 0,1 0 0,-1 1 0,1 0 0,0-1 0,1 2 0,0-1 0,0 0 0,-4 11 0,0 4 0,1 0 0,2 1 0,0 0 0,-3 37 0,7-54 0,0 10 0,0 0 0,0 0 0,2 0 0,0 0 0,3 17 0,-3-30 0,0 0 0,0 1 0,0-1 0,0 0 0,0 1 0,1-1 0,-1 0 0,1 0 0,0 0 0,0-1 0,0 1 0,0 0 0,1-1 0,-1 1 0,1-1 0,0 0 0,-1 0 0,1 0 0,0 0 0,0 0 0,0-1 0,0 1 0,1-1 0,-1 0 0,0 0 0,0 0 0,1 0 0,-1-1 0,7 1 0,0 0-155,0-1-1,0-1 1,0 0 0,1 0 0,-1-1-1,0 0 1,-1 0 0,17-7 0,-12 2-752,-1 1 0,0-2 0,0 1 0,-1-2 0,16-13 1,11-14-9072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7.820"/>
    </inkml:context>
    <inkml:brush xml:id="br0">
      <inkml:brushProperty name="width" value="0.025" units="cm"/>
      <inkml:brushProperty name="height" value="0.025" units="cm"/>
    </inkml:brush>
  </inkml:definitions>
  <inkml:trace contextRef="#ctx0" brushRef="#br0">27 1 13677,'-2'12'6075,"-7"35"-3382,-4 58-1,12-88-2415,0 0 0,1 0 0,1 0 1,0 0-1,2 0 0,0 0 0,8 28 0,-10-43-264,0 1 0,0-1 0,0 1 0,1-1 0,-1 1 0,0-1 0,1 0 0,0 0 0,-1 0 1,1 0-1,0 0 0,0 0 0,0 0 0,1-1 0,-1 1 0,0-1 0,0 1 0,3 0 0,-3-1 3,0-1 0,0 0-1,0 0 1,0 0 0,0 0-1,0 0 1,-1-1 0,1 1 0,0 0-1,0-1 1,0 1 0,-1-1-1,1 0 1,0 0 0,0 0 0,-1 1-1,1-2 1,-1 1 0,1 0-1,-1 0 1,1 0 0,-1-1 0,0 1-1,0 0 1,1-1 0,0-3 0,12-15 301,-2-2 0,-1 1 0,0-2 0,-2 0-1,0 0 1,7-36 0,-7 27-109,1 1-1,25-51 0,-35 82-208,0 1 0,0-1 0,0 0 0,0 0 1,0 1-1,0-1 0,0 0 0,0 0 0,0 1 0,0-1 1,0 0-1,1 1 0,-1-1 0,0 0 0,0 0 1,0 0-1,0 1 0,1-1 0,-1 0 0,0 0 1,0 0-1,0 1 0,1-1 0,-1 0 0,0 0 1,0 0-1,1 0 0,-1 0 0,0 1 0,1-1 1,-1 0-1,0 0 0,0 0 0,1 0 0,-1 0 1,0 0-1,1 0 0,-1 0 0,0 0 0,0 0 1,1 0-1,-1 0 0,0-1 0,1 1 0,-1 0 1,0 0-1,0 0 0,1 0 0,-1 0 0,0 0 0,0-1 1,1 1-1,-1 0 0,0 0 0,0 0 0,0-1 1,1 1-1,-1 0 0,0 0 0,0-1 0,0 1 1,0 0-1,0 0 0,0-1 0,1 1 0,-1-1 1,6 27 36,-6-24-24,43 261 357,-37-240-188,-6-23-172,1 0 0,-1 1 0,0-1 0,0 0 0,0 0 1,1 0-1,-1 0 0,0 0 0,0 0 0,1 0 0,-1 0 0,0 0 1,0 0-1,1 0 0,-1 0 0,0 0 0,0 0 0,1 0 0,-1 0 0,0 0 1,0 0-1,1 0 0,-1 0 0,0 0 0,0 0 0,0 0 0,1-1 1,-1 1-1,0 0 0,0 0 0,0 0 0,1 0 0,-1-1 0,0 1 0,0 0 1,0 0-1,0 0 0,1-1 0,-1 1 0,0 0 0,0 0 0,0-1 1,19-41 816,-12 24-689,5-9-137,-2 3 0,0 1 0,2 0 0,1 0 0,25-33 0,-37 54-95,1 0 0,-1 1 0,1-1 0,-1 1-1,1-1 1,-1 1 0,1-1 0,0 1 0,0 0 0,0 0 0,0 0 0,0 0 0,0 0 0,0 1-1,0-1 1,0 1 0,0-1 0,3 0 0,-4 2-3,1-1 0,-1 0-1,0 1 1,0-1 0,1 1 0,-1 0 0,0-1-1,0 1 1,0 0 0,0 0 0,0 0-1,0 0 1,0-1 0,0 1 0,0 0 0,-1 1-1,1-1 1,0 0 0,0 0 0,-1 0 0,1 0-1,-1 1 1,1-1 0,-1 0 0,0 0 0,1 1-1,-1-1 1,0 3 0,8 53-4806,-5-20-1986,-3-37 6753,3 20-9222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8.617"/>
    </inkml:context>
    <inkml:brush xml:id="br0">
      <inkml:brushProperty name="width" value="0.025" units="cm"/>
      <inkml:brushProperty name="height" value="0.025" units="cm"/>
    </inkml:brush>
  </inkml:definitions>
  <inkml:trace contextRef="#ctx0" brushRef="#br0">1 0 16303,'0'0'2184,"2"15"-444,49 457 5686,-50-446-7012,-2-7-103,2 0 0,0 1-1,2-1 1,0 0 0,1-1-1,8 27 1,-12-44-309,1-1 0,-1 1 1,0 0-1,0 0 0,1 0 0,-1 0 1,0 0-1,1 0 0,-1-1 0,1 1 0,-1 0 1,1 0-1,0-1 0,-1 1 0,1 0 1,0-1-1,-1 1 0,1-1 0,0 1 0,0-1 1,0 1-1,-1-1 0,1 1 0,0-1 1,0 0-1,0 1 0,0-1 0,0 0 0,0 0 1,-1 0-1,1 0 0,0 0 0,0 0 1,0 0-1,0 0 0,0 0 0,0 0 0,0 0 1,0-1-1,0 1 0,0 0 0,-1-1 1,1 1-1,1-1 0,1-1-39,-1 0-1,0 0 1,0 0 0,0 0 0,0-1-1,-1 1 1,1 0 0,-1-1 0,1 1-1,-1-1 1,0 0 0,0 1-1,1-4 1,4-41-379,-3-1-1,-1 1 1,-5-49 0,25 144 562,-21-46-126,0 0 1,1 1-1,-1-1 1,1 0 0,0 0-1,0 1 1,0-1 0,0-1-1,0 1 1,0 0-1,0 0 1,0-1 0,1 1-1,-1-1 1,1 0-1,4 2 1,-6-3 11,0 0 0,0-1 0,0 1 0,0 0 0,0-1 0,0 1 0,0-1 0,0 1-1,-1-1 1,1 1 0,0-1 0,0 1 0,0-1 0,-1 0 0,1 1 0,0-1 0,-1 0 0,1 0 0,0 0 0,-1 1 0,1-1-1,-1 0 1,0 0 0,1 0 0,-1 0 0,0 0 0,1 0 0,-1 0 0,0 0 0,0 0 0,0 0 0,0 0 0,0 0 0,0-2-1,1-44 254,-1 38-283,0-41 78,1 104-2,-2-44-64,1 1 0,0-1 0,0 0 0,1 1 0,0-1 0,1 0 0,0 0 0,1 0 0,0 0 0,0 0 0,1 0 0,0-1 0,1 0 0,10 16 0,-14-24-11,-1 0-1,1-1 0,0 1 1,0 0-1,0 0 1,-1 0-1,1 0 0,0 0 1,0-1-1,0 1 0,0-1 1,0 1-1,0 0 0,0-1 1,0 0-1,0 1 0,1-1 1,-1 0-1,0 1 0,0-1 1,0 0-1,0 0 0,1 0 1,-1 0-1,0 0 1,0 0-1,0 0 0,0 0 1,1-1-1,-1 1 0,0 0 1,0-1-1,0 1 0,0-1 1,0 1-1,0-1 0,0 0 1,0 1-1,0-1 0,0 0 1,0 0-1,0 0 0,-1 1 1,2-3-1,5-5-7,-1-1 0,0 1 0,-1-1-1,6-13 1,0 1-123,6-3 134,-12 18 125,0 0 1,0-1-1,0 0 1,-1 0-1,0 0 1,-1-1-1,0 1 1,0-1-1,0 0 1,2-12-1,-5 20 409,-1 0-535,1 0 0,0 0 1,-1 1-1,1-1 0,-1 0 1,1 1-1,0-1 1,-1 1-1,1-1 0,0 0 1,0 1-1,-1-1 0,1 1 1,0-1-1,0 1 0,0-1 1,0 1-1,-1-1 1,1 1-1,0-1 0,0 1 1,0-1-1,0 1 0,0-1 1,0 1-1,0-1 0,0 1 1,1-1-1,-1 1 1,0-1-1,0 1 0,0-1 1,0 1-1,1-1 0,-1 1 1,0-1-1,0 0 0,1 1 1,-1-1-1,0 1 1,1-1-1,-1 0 0,1 1 1,-1-1-1,0 0 0,1 1 1,-1-1-1,1 0 0,-1 0 1,1 0-1,-1 1 1,1-1-1,-1 0 0,1 0 1,0 0-1,1 1 2,0 0 0,0-1 0,0 0 1,0 1-1,0-1 0,0 0 0,0 0 0,0 0 0,0 0 0,0 0 1,0 0-1,0-1 0,4 0 0,1-4-7,-1 1 0,1-1 0,0-1 0,-1 1 0,0-1 0,-1 0 0,1-1 0,-1 1 0,0-1 0,-1 0 0,0 0 0,5-12 0,-3 7 0,0 0 0,-2-1 0,1 0 0,-2 0 0,1 0 0,1-28 0,-4 40 0,-1-1 0,0 0 0,0 0 0,0 1 0,0-1 0,-1 0 0,1 1 0,0-1 0,-1 0 0,1 1 0,-1-1 0,0 0 0,-1-1 0,2 2 0,0 1 0,-1 0 0,1-1 0,-1 1 0,1 0 0,0-1 0,-1 1 0,1 0 0,-1-1 0,1 1 0,-1 0 0,1 0 0,-1 0 0,1 0 0,-1-1 0,1 1 0,-1 0 0,1 0 0,-1 0 0,0 0 0,1 0 0,-1 0 0,1 0 0,-1 1 0,1-1 0,-1 0 0,0 0 0,-2 2 0,1-1 0,-1 1 0,1-1 0,-1 1 0,1 0 0,0 0 0,0 0 0,0 0 0,0 0 0,0 0 0,0 1 0,0-1 0,-2 5 0,-4 12 0,1-1 0,0 1 0,2 0 0,0 0 0,1 0 0,1 1 0,0 0 0,2 0 0,0-1 0,4 32 0,-3-49-64,-1 0 0,1-1-1,0 1 1,1 0 0,-1 0 0,0 0 0,0 0 0,1-1-1,-1 1 1,1 0 0,0 0 0,0-1 0,-1 1 0,1 0-1,0-1 1,0 1 0,0-1 0,1 1 0,-1-1 0,0 0-1,1 1 1,-1-1 0,0 0 0,1 0 0,-1 0-1,1 0 1,0 0 0,-1 0 0,1 0 0,0-1 0,0 1-1,-1-1 1,1 1 0,0-1 0,0 0 0,0 1 0,0-1-1,-1 0 1,1 0 0,0-1 0,0 1 0,0 0 0,0 0-1,0-1 1,-1 1 0,4-2 0,3-1-627,0-1 0,0 0 0,-1 0 0,1 0 0,-1-1 0,0 0 0,0 0 0,10-11 0,12-20-6570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19.255"/>
    </inkml:context>
    <inkml:brush xml:id="br0">
      <inkml:brushProperty name="width" value="0.025" units="cm"/>
      <inkml:brushProperty name="height" value="0.025" units="cm"/>
    </inkml:brush>
  </inkml:definitions>
  <inkml:trace contextRef="#ctx0" brushRef="#br0">64 375 16335,'0'0'5990,"-9"7"-3395,4-3-2294,1-2-110,1 1 0,-1 0 0,0 0 0,1 0 0,0 0 0,0 0 0,0 1 0,0 0-1,0-1 1,1 1 0,-1 0 0,1 0 0,0 0 0,1 1 0,-1-1 0,1 0 0,0 1 0,-2 8 0,4-12-186,-1-1 0,1 1 1,0 0-1,-1 0 0,1-1 1,0 1-1,0 0 0,0-1 1,0 1-1,-1-1 1,1 1-1,0-1 0,0 1 1,0-1-1,0 0 0,0 0 1,0 1-1,0-1 0,0 0 1,0 0-1,0 0 1,0 0-1,0 0 0,0 0 1,0 0-1,0 0 0,2-1 1,36-3-488,-37 4 403,15-2-234,-1 0 0,0 1 0,0 0 0,1 1 1,24 4-1,-38-3 371,0-1 1,0 1-1,0 0 1,-1 0-1,1 0 1,0 0-1,0 0 1,-1 1-1,1-1 1,0 1-1,-1 0 1,0 0-1,1-1 1,-1 2-1,0-1 1,0 0-1,0 0 1,0 1 0,0-1-1,-1 1 1,1-1-1,-1 1 1,0 0-1,0 0 1,0 0-1,0-1 1,0 1-1,0 0 1,-1 0-1,1 0 1,-1 0-1,0 0 1,0 0-1,0 1 1,0-1-1,-2 5 1,0-1 63,0 0-1,0 0 1,0 0 0,-1 0 0,0-1 0,-1 1 0,-4 6-1,6-9-131,0-1-1,0 1 0,-1-1 0,1 0 0,-1 0 0,0 0 0,0 0 0,0 0 1,0-1-1,-1 1 0,1-1 0,-1 0 0,1 0 0,-5 2 0,7-4-43,1 0 0,-1 0 0,0 0 0,1 0 0,-1 0 0,1-1 0,-1 1 0,1 0 0,-1 0 0,0 0 0,1 0 0,-1-1 0,1 1-1,-1 0 1,1-1 0,-1 1 0,1 0 0,-1-1 0,1 1 0,-1-1 0,1 1 0,0 0 0,-1-1 0,1 1 0,0-1 0,-1 1 0,1-1 0,0 0 0,0 1-1,-1-1 1,1 1 0,0-1 0,0 1 0,0-1 0,0 0 0,0 1 0,0-1 0,0 0 0,-2-30-2072,2 26 1577,16-229-16938,-3 133 12486,-3 30 5227,1 0 4606,-5 36-278,-3 13-2447,-3 12-1111,1 1 1,1 0-1,0 0 0,0 0 0,1 0 0,4-8 0,-4 21 1998,3 28-1514,6 129 184,-9-91 0,23 133-1,-10-154-1272,-15-47-436,0 0 0,0 0 0,0 0-1,0 0 1,1 0 0,-1 0-1,1 0 1,-1 0 0,1-1-1,0 1 1,0 0 0,0-1-1,0 0 1,0 1 0,0-1 0,0 0-1,0 0 1,3 1 0,-4-2-71,-1 0 0,0 0 0,0 0 0,0 0 0,1 0 0,-1 0 1,0 0-1,0 0 0,1 0 0,-1 0 0,0 0 0,0 0 0,0 0 1,1 0-1,-1 0 0,0 0 0,0 0 0,1 0 0,-1 0 0,0 0 1,0 0-1,0 0 0,1 0 0,-1-1 0,0 1 0,0 0 0,0 0 0,0 0 1,1 0-1,-1-1 0,0 1 0,0 0 0,0 0 0,0 0 0,0 0 1,0-1-1,1 1 0,-1 0 0,0 0 0,0-1 0,0 1 0,-2-13-2812,-10-14-419,4 17 3027,0 0-1,-1 0 1,-1 0-1,-20-15 1,-48-28 3445,17 12 3483,60 40-6524,0 1 0,1 0 0,-1-1-1,1 0 1,-1 1 0,1-1 0,0 1 0,-1-1 0,1 0 0,0 1 0,-1-1 0,1 0-1,0 1 1,0-1 0,-1 0 0,1 1 0,0-1 0,0 0 0,0 0 0,0 1 0,0-1 0,0 0-1,0 0 1,0 1 0,1-1 0,-1 0 0,0 1 0,0-1 0,0 0 0,1 1 0,-1-1 0,0 0-1,1 1 1,-1-1 0,1 1 0,-1-1 0,1 0 0,-1 1 0,1-1 0,-1 1 0,1-1-1,-1 1 1,1 0 0,0-1 0,-1 1 0,1 0 0,0-1 0,-1 1 0,1 0 0,1-1 0,43-21-147,-39 19 331,30-11-887,40-10 0,-7 3-3770,-20 2-816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20.505"/>
    </inkml:context>
    <inkml:brush xml:id="br0">
      <inkml:brushProperty name="width" value="0.025" units="cm"/>
      <inkml:brushProperty name="height" value="0.025" units="cm"/>
    </inkml:brush>
  </inkml:definitions>
  <inkml:trace contextRef="#ctx0" brushRef="#br0">0 567 13036,'0'0'7170,"2"11"-4816,11 80 1308,50 176 0,-52-244-3537,-10-23-108,-1 0 0,1 0-1,-1-1 1,0 1 0,1 0-1,-1 0 1,0 0 0,1-1-1,-1 1 1,0 0 0,1-1-1,-1 1 1,0 0 0,1-1-1,-1 1 1,0 0 0,0-1-1,0 1 1,1-1 0,-1 1-1,0 0 1,0-1 0,0 1-1,0-1 1,0 1 0,0 0-1,0-1 1,0 1 0,0-1-1,0 0 1,5-56 1043,-5 48-1000,3-46 100,-2 0 0,-3 0 0,-17-109 1,15 141-266,4 23 101,0 0-1,0 0 0,0 0 0,0 0 0,0 0 0,0 0 0,0 0 0,0 0 1,1 0-1,-1 0 0,0 0 0,0 0 0,0 0 0,0 0 0,0 0 0,0 0 1,0 0-1,0 0 0,0 0 0,0 0 0,0 0 0,1 0 0,-1 0 1,0 0-1,0 0 0,0 0 0,0 0 0,0 0 0,0 0 0,0 0 0,0 0 1,0 0-1,0 0 0,0 0 0,0-1 0,0 1 0,0 0 0,0 0 0,0 0 1,0 0-1,0 0 0,0 0 0,0 0 0,0 0 0,0 0 0,0 0 0,0 0 1,0-1-1,0 1 0,0 0 0,0 0 0,0 0 0,0 0 0,0 0 0,16 31-757,-1-1 172,-10-21 99,1-2-1,-1 1 1,2-1-1,-1 1 1,1-2-1,0 1 0,1-1 1,-1 0-1,1 0 1,13 6-1,-17-10 33,1 0 0,0-1 0,-1 1 0,1-1 0,0 0-1,0 0 1,0 0 0,0-1 0,0 0 0,0 0 0,-1 0 0,1-1-1,0 1 1,0-1 0,0 0 0,0-1 0,-1 1 0,1-1 0,0 0 0,-1 0-1,1 0 1,5-5 0,0 0-3,0 0 0,-1-1-1,1-1 1,-2 1 0,1-2 0,12-17-1,-17 21 624,0 1 0,-1-1 0,0 0 0,0 0 0,0 0 0,-1 0 0,0-1 0,0 1 0,0 0-1,-1-1 1,0 0 0,0 1 0,-1-1 0,0-9 0,0 16-87,0-1 0,0 0 0,-1 0-1,1 0 1,0 1 0,0-1 0,0 0 0,-1 0 0,1 1 0,0-1-1,-1 0 1,1 0 0,-1 1 0,1-1 0,0 0 0,-1 1 0,0-1-1,1 1 1,-1-1 0,1 1 0,-1-1 0,0 1 0,1-1 0,-1 1-1,0-1 1,1 1 0,-1 0 0,0 0 0,0-1 0,1 1 0,-1 0-1,0 0 1,0 0 0,0 0 0,1 0 0,-1 0 0,0 0 0,0 0 0,0 0-1,1 0 1,-1 0 0,0 0 0,0 1 0,0-1 0,-1 1 0,-1 0 85,0 0 0,0 1 1,1-1-1,-1 1 1,0 0-1,1-1 1,-1 1-1,1 1 1,-1-1-1,-2 3 1,-3 9 269,0 1 1,1 0 0,0 0 0,1 0-1,1 1 1,0-1 0,2 1-1,0 1 1,0-1 0,1 0 0,1 1-1,1-1 1,2 18 0,-2-33-389,0 0 0,0 0 0,0 0-1,0 0 1,0 0 0,1 0 0,-1 0 0,0 0 0,0-1 0,1 1 0,-1 0-1,1 0 1,-1 0 0,1 0 0,-1 0 0,1-1 0,0 1 0,-1 0 0,1 0-1,0-1 1,-1 1 0,1 0 0,0-1 0,0 1 0,0-1 0,0 1 0,0-1-1,0 0 1,-1 1 0,1-1 0,0 0 0,0 1 0,0-1 0,0 0 0,0 0-1,0 0 1,0 0 0,0 0 0,0 0 0,0 0 0,0-1 0,0 1 0,0 0-1,0 0 1,0-1 0,0 1 0,0 0 0,0-1 0,0 1 0,0-2 0,5-1 98,-1 0 0,1 0 0,-1-1 0,-1 0 0,1 0 1,7-8-1,11-16-109,-2-2 1,-1-1-1,-2 0 1,-1-2-1,-1 1 1,19-62-1,-36 119-525,1 0 0,3 34 0,-2-40 416,0-7 176,1-1-1,-1 0 0,8 20 1,-9-29-72,1-1 1,-1 1-1,1 0 0,0-1 1,0 1-1,0 0 0,0-1 1,0 1-1,0-1 0,0 0 1,0 1-1,0-1 0,1 0 1,2 2-1,-3-3-11,0 1 0,0-1 1,0 0-1,0 0 0,0 0 1,1 0-1,-1 0 0,0 0 0,0 0 1,0-1-1,0 1 0,0 0 1,0-1-1,0 1 0,0 0 0,0-1 1,0 1-1,0-1 0,0 0 1,0 1-1,-1-1 0,1 0 0,0 1 1,0-1-1,-1 0 0,1 0 0,0 0 1,0-1-1,6-7 251,0-1-1,-1 0 1,0 0 0,-1-1-1,0 1 1,0-1 0,3-14-1,19-87 635,-25 105-867,8-46 346,-2 0 0,-2-1 0,-2 0 0,-7-91 0,3 140-378,0 0 0,-1 0 0,1 0 0,-1 0 0,0 0 0,-1 1 0,1-1 0,-1 0 0,0 1 0,-4-8 0,6 12 0,-1 0 0,1-1 0,0 1 0,0 0 0,0 0 0,0 0 0,0 0 0,-1 0 0,1-1 0,0 1 0,0 0 0,0 0 0,-1 0 0,1 0 0,0 0 0,0 0 0,0 0 0,-1 0 0,1 0 0,0 0 0,0 0 0,0 0 0,-1 0 0,1 0 0,0 0 0,0 0 0,0 0 0,-1 0 0,1 0 0,0 0 0,0 0 0,0 0 0,-1 0 0,1 0 0,0 0 0,0 0 0,0 1 0,0-1 0,-1 0 0,1 0 0,0 0 0,0 0 0,0 0 0,0 1 0,0-1 0,-1 0 0,1 0 0,0 0 0,0 0 0,0 1 0,0-1 0,0 0 0,0 0 0,0 0 0,0 1 0,0-1 0,0 0 0,0 0 0,0 1 0,0-1 0,0 0 0,0 0 0,0 1 0,-2 17 0,-2 85 0,5 1 0,4-1 0,19 108 0,-22-202 0,7 29 0,-9-37 0,1 1 0,-1-1 0,1 0 0,-1 0 0,1 0 0,0 1 0,-1-1 0,1 0 0,0 0 0,0 0 0,0 0 0,0 0 0,0 0 0,0 0 0,0-1 0,0 1 0,0 0 0,0-1 0,0 1 0,0 0 0,1-1 0,-1 1 0,2-1 0,-2 0 0,1 0 0,-1 0 0,0-1 0,0 1 0,0 0 0,0-1 0,0 1 0,0-1 0,0 0 0,0 1 0,0-1 0,0 0 0,0 0 0,0 0 0,0 1 0,0-1 0,0 0 0,-1 0 0,1 0 0,0 0 0,-1 0 0,1-1 0,-1 1 0,1 0 0,-1 0 0,1-2 0,10-38 0,-10 37 0,3-16 0,0 0 0,-2 0 0,0-1 0,-1 1 0,-1-1 0,-1 1 0,-1 0 0,0-1 0,-9-28 0,-2 27 0,12 22 0,1 0 0,0-1 0,0 1 0,-1 0 0,1 0 0,0 0 0,0 0 0,-1 0 0,1 0 0,0 0 0,0 0 0,-1 0 0,1 0 0,0 0 0,-1 0 0,1 0 0,0 1 0,0-1 0,-1 0 0,1 0 0,0 0 0,0 0 0,-1 0 0,1 0 0,0 1 0,0-1 0,0 0 0,-1 0 0,1 0 0,0 1 0,0-1 0,0 0 0,0 0 0,0 1 0,-1-1 0,1 0 0,0 0 0,0 1 0,0-1 0,0 0 0,0 0 0,0 1 0,-1 3 0,0 0 0,0 0 0,1 0 0,-1 0 0,1 0 0,0 0 0,0 0 0,1 0 0,1 7 0,-1-4 0,1-1 0,0 0 0,0 1 0,1-1 0,-1 0 0,1 0 0,1 0 0,-1 0 0,1-1 0,0 1 0,1-1 0,-1 0 0,1-1 0,0 1 0,0-1 0,0 0 0,1 0 0,-1 0 0,1-1 0,0 1 0,0-2 0,0 1 0,1-1 0,-1 0 0,0 0 0,1 0 0,0-1 0,-1 0 0,1-1 0,0 1 0,-1-1 0,1 0 0,0-1 0,-1 0 0,1 0 0,0 0 0,-1-1 0,0 0 0,1 0 0,-1-1 0,0 0 0,0 0 0,0 0 0,10-8 0,-8 5 0,-1-1 0,0 0 0,0 0 0,-1 0 0,0-1 0,0 0 0,0 0 0,-1 0 0,-1-1 0,1 1 0,-1-1 0,-1 0 0,0-1 0,0 1 0,-1-1 0,0 1 0,1-18 0,-3 26 0,0-1 0,0 0 0,0 1 0,0-1 0,0 1 0,0-1 0,0 1 0,-1-1 0,1 1 0,-1-1 0,1 1 0,-1 0 0,1-1 0,-1 1 0,0 0 0,0-1 0,0 1 0,0 0 0,0 0 0,0 0 0,0-1 0,0 1 0,0 0 0,0 1 0,-1-1 0,1 0 0,0 0 0,-1 0 0,1 1 0,0-1 0,-1 1 0,1-1 0,-1 1 0,1 0 0,-1-1 0,1 1 0,-1 0 0,1 0 0,-1 0 0,1 0 0,-1 0 0,1 0 0,-1 1 0,1-1 0,-1 0 0,1 1 0,-1 0 0,-1 0 0,-2 1 0,-1 0 0,1 0 0,0 0 0,0 1 0,0 0 0,0 0 0,0 1 0,0-1 0,1 1 0,0 0 0,-7 8 0,5-2 0,0 0 0,1 0 0,0 0 0,1 1 0,-4 16 0,6-20 0,0-1 0,1 0 0,0 0 0,1 1 0,-1-1 0,1 0 0,0 1 0,1-1 0,-1 0 0,1 1 0,3 8 0,-3-13-108,1 1 0,-1-1 0,1 0 0,-1 0 0,1 0 0,0 0 0,0 0 0,0 0 0,0 0 0,0-1 0,0 1 0,1-1 0,-1 1 0,0-1 0,1 0 0,-1 0 0,1 0 0,-1 0 0,1 0 0,5 0 1,57 4-8223,-29-6-7242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21.273"/>
    </inkml:context>
    <inkml:brush xml:id="br0">
      <inkml:brushProperty name="width" value="0.025" units="cm"/>
      <inkml:brushProperty name="height" value="0.025" units="cm"/>
    </inkml:brush>
  </inkml:definitions>
  <inkml:trace contextRef="#ctx0" brushRef="#br0">0 1 10954,'9'4'9655,"-3"7"-6120,1 19-3714,-5-20 1598,1 2-1288,24 96 2286,-5 0 1,8 130-1,-29-226-2417,3 34 0,-4-45 0,0 0 0,0 0 0,0-1 0,1 1 0,-1 0 0,0 0 0,1-1 0,-1 1 0,1 0 0,-1-1 0,1 1 0,-1 0 0,1-1 0,-1 1 0,1-1 0,-1 1 0,1-1 0,0 1 0,-1-1 0,1 1 0,0-1 0,-1 0 0,1 1 0,0-1 0,0 0 0,-1 0 0,1 0 0,0 1 0,0-1 0,0 0 0,-1 0 0,1 0 0,0 0 0,0 0 0,0 0 0,-1 0 0,1-1 0,0 1 0,0 0 0,-1 0 0,1-1 0,0 1 0,0 0 0,-1-1 0,1 1 0,0-1 0,0 0 0,13-9 0,0 0 0,0-2 0,-2 1 0,1-2 0,14-17 0,18-19 0,129-91-400,-171 136 352,1 0 0,-1 0 0,1 0 0,-1-1 0,0 1 0,-1-1 0,1 0 0,-1 0 0,0 0 0,0 0 0,-1 0 1,1-1-1,-1 1 0,-1 0 0,1-1 0,-1 1 0,1-1 0,-1 1 0,-1-1 0,1 1 0,-1 0 0,0-1 0,0 1 0,-4-8 0,4 8 93,-1 0-1,0 0 1,0 0 0,0 1-1,-1-1 1,0 0-1,1 1 1,-2 0-1,1-1 1,0 1-1,-1 1 1,0-1-1,0 0 1,0 1-1,0 0 1,-1 0-1,1 0 1,-1 1-1,0-1 1,0 1-1,0 0 1,0 1-1,0-1 1,-8-1-1,10 3-36,0 0 0,1 0 1,-1 0-1,0 0 0,1 0 0,-1 1 0,0-1 0,1 1 0,-1-1 0,0 1 1,1 0-1,-1 0 0,1 1 0,0-1 0,-1 0 0,1 1 0,0-1 0,0 1 0,0 0 1,-3 3-1,1-1 7,1 1 1,0-1 0,1 1-1,-1 0 1,1 0 0,0 0-1,0 1 1,0-1 0,-1 9-1,0 8 17,1-1 0,1 1-1,1 0 1,3 25 0,-2-31-32,2 1 0,0 0 0,2-1 0,-1 0 0,8 16 0,-8-23 0,0 0 0,0-1 0,1 0 0,0 0 0,0 0 0,1-1 0,0 1 0,0-1 0,1-1 0,10 9 0,-15-13-127,0 0 1,0-1-1,0 1 0,1-1 0,-1 1 1,1-1-1,-1 0 0,1 0 1,-1 0-1,1 0 0,-1 0 0,1-1 1,0 1-1,0-1 0,-1 0 1,1 0-1,0 0 0,0 0 0,-1 0 1,1 0-1,0-1 0,-1 1 1,1-1-1,0 0 0,-1 0 1,1 0-1,-1 0 0,1-1 0,-1 1 1,0 0-1,1-1 0,-1 0 1,0 1-1,3-5 0,-1 1-523,1-1 1,-1 0-1,-1 0 0,0 0 0,1 0 1,-2-1-1,1 1 0,-1-1 0,0 0 1,0 0-1,-1 0 0,1-10 0,-1-21-8857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25:22.039"/>
    </inkml:context>
    <inkml:brush xml:id="br0">
      <inkml:brushProperty name="width" value="0.025" units="cm"/>
      <inkml:brushProperty name="height" value="0.025" units="cm"/>
    </inkml:brush>
  </inkml:definitions>
  <inkml:trace contextRef="#ctx0" brushRef="#br0">1 589 19891,'0'0'3011,"9"-6"-86,29-15-170,-37 20-2693,0 1 0,1-1 0,-1 0 0,0 1 1,1-1-1,-1 1 0,1-1 0,-1 1 0,1 0 0,-1 0 1,1 0-1,-1-1 0,1 2 0,-1-1 0,1 0 0,-1 0 1,1 0-1,-1 1 0,1-1 0,-1 0 0,1 1 0,-1 0 1,0-1-1,1 1 0,-1 0 0,0 0 0,1-1 0,-1 1 1,0 0-1,0 0 0,0 1 0,0-1 0,0 0 0,0 0 1,0 0-1,0 1 0,-1-1 0,1 0 0,0 1 1,-1-1-1,1 1 0,-1-1 0,1 0 0,-1 1 0,0-1 1,1 4-1,1 7 35,-1 0 0,0 0 1,-1 0-1,-1 17 1,1-23-59,-11 54 29,8-48-76,0-1 1,1 1-1,-1 19 1,3-30 9,0-1 1,0 1 0,0-1 0,0 0-1,0 1 1,1-1 0,-1 1-1,0-1 1,0 1 0,1-1 0,-1 0-1,0 1 1,1-1 0,-1 1-1,0-1 1,1 0 0,-1 1 0,0-1-1,1 0 1,-1 0 0,1 1-1,-1-1 1,1 0 0,-1 0 0,1 0-1,-1 1 1,1-1 0,-1 0 0,1 0-1,-1 0 1,1 0 0,-1 0-1,0 0 1,1 0 0,-1 0 0,1 0-1,-1 0 1,1-1 0,-1 1-1,1 0 1,-1 0 0,1 0 0,-1 0-1,1-1 1,-1 1 0,0 0-1,1 0 1,-1-1 0,1 1 0,-1 0-1,1-2 1,26-14 240,-16 5-224,1 0-1,-2-1 1,0 0-1,0-1 1,-1 0-1,0 0 1,-1-1-1,-1 0 1,0 0-1,-1-1 1,-1 0-1,0 0 1,-1 0-1,-1-1 1,0 0-1,1-29 1,-4 43-23,0 0 0,0 0 0,0-1 0,0 1 1,0 0-1,-1 0 0,1 0 0,-1 0 0,0 0 0,0 0 0,1 0 0,-3-3 1,2 4-2,1 1 1,-1-1 0,1 1-1,-1-1 1,1 1 0,-1-1-1,1 1 1,-1-1 0,1 1-1,-1 0 1,0-1 0,1 1-1,-1 0 1,0 0 0,1-1-1,-1 1 1,0 0 0,1 0-1,-1 0 1,0 0 0,1 0-1,-1 0 1,0 0 0,0 0 0,0 0-1,-1 1-2,0 0 0,0 0 1,1 0-1,-1 0 0,1 0 0,-1 1 0,1-1 0,-1 0 0,1 1 0,-1-1 1,1 1-1,0 0 0,0-1 0,0 1 0,0 0 0,0-1 0,0 1 0,1 0 0,-1 0 1,1 0-1,-1 0 0,1 0 0,0 0 0,-1 0 0,1 2 0,0 3 9,0-1 1,0 0-1,0 0 0,1 0 0,-1 0 0,2 0 0,-1 0 0,1 0 1,-1 0-1,2 0 0,-1-1 0,1 1 0,0-1 0,0 0 0,0 1 1,5 4-1,-5-6 10,1-1 0,-1 0 0,1 0 0,-1 0 0,1-1 0,0 1 0,0-1 1,0 0-1,0 0 0,1 0 0,-1 0 0,0-1 0,1 0 0,-1 0 0,1 0 1,0-1-1,-1 1 0,1-1 0,0 0 0,-1 0 0,1-1 0,6-1 0,-5 0-10,0 0 0,0 0 0,-1-1 0,1 0 0,-1 0-1,0 0 1,0-1 0,0 0 0,0 0 0,0 0 0,-1 0 0,0-1-1,0 0 1,0 0 0,0 0 0,-1 0 0,4-9 0,2-3-4,0-1 1,-2 0 0,0 0-1,6-26 1,-10 30 1,0 0 0,0 1 0,-1-1 0,-1 0 0,-1 0 0,0 0 0,-3-27 0,3 40 0,0 1 0,0-1 0,0 1 0,-1-1 0,1 1 0,0-1 0,0 1 0,0-1 0,-1 1 0,1-1 0,0 1 0,-1-1 0,1 1 0,0-1 0,-1 1 0,1-1 0,0 1 0,-1-1 0,1 1 0,-1 0 0,1-1 0,-1 1 0,1 0 0,-1 0 0,1-1 0,-1 1 0,1 0 0,-1 0 0,1 0 0,-1-1 0,0 1 0,1 0 0,-2 0 0,-15 13 0,-7 26 0,16-13 0,1 0 0,2 0 0,0 1 0,1 0 0,2 0 0,1-1 0,3 37 0,-2-60 0,0 1 0,0 0 0,1-1 0,0 1 0,-1-1 0,1 1 0,1-1 0,-1 1 0,0-1 0,1 0 0,0 1 0,-1-1 0,1 0 0,1 0 0,-1 0 0,0-1 0,1 1 0,-1 0 0,1-1 0,0 0 0,0 1 0,0-1 0,0 0 0,0-1 0,0 1 0,1-1 0,-1 1 0,1-1 0,-1 0 0,1 0 0,-1 0 0,1-1 0,-1 1 0,1-1 0,0 0 0,-1 0 0,1 0 0,0 0 0,-1-1 0,1 0 0,-1 0 0,1 0 0,-1 0 0,1 0 0,-1 0 0,6-4 0,4-2 0,0-1 0,-1 0 0,0 0 0,0-1 0,-1-1 0,0 0 0,0-1 0,12-16 0,-3 1 0,-1-1 0,28-52 0,-31 42 0,-1 0 0,-2 0 0,-2-2 0,-1 1 0,-2-1 0,-2-1 0,-1 1 0,-1-70 0,-4 105 0,0 0 0,0-1 0,-1 1 0,0 0 0,1-1 0,-2 1 0,1 0 0,-3-6 0,4 9 0,0 1 0,0-1 0,-1 1 0,1-1 0,0 1 0,-1-1 0,1 1 0,0 0 0,-1-1 0,1 1 0,-1 0 0,1-1 0,-1 1 0,1 0 0,0-1 0,-1 1 0,1 0 0,-1 0 0,1 0 0,-1 0 0,1-1 0,-1 1 0,0 0 0,1 0 0,-1 0 0,1 0 0,-1 0 0,-1 1 0,1-1 0,-1 1 0,1 0 0,0 0 0,-1-1 0,1 1 0,0 0 0,0 0 0,0 0 0,0 0 0,-1 1 0,1-1 0,1 0 0,-3 2 0,-14 27 0,1 1 0,1 0 0,2 1 0,1 0 0,2 1 0,-8 43 0,12-56 0,2 1 0,1-1 0,0 1 0,1 0 0,2 34 0,1-50 0,-1 0 0,1 0 0,0 0 0,0-1 0,0 1 0,1 0 0,-1-1 0,1 1 0,0-1 0,1 1 0,-1-1 0,1 0 0,-1 0 0,1 0 0,1 0 0,-1-1 0,0 1 0,1-1 0,0 0 0,0 0 0,0 0 0,0-1 0,0 1 0,1-1 0,-1 0 0,1 0 0,-1 0 0,1-1 0,7 2 0,1-1-198,0 0-1,0-1 1,0 0 0,18-1-1,-23-1-450,-1 0-1,1 0 0,-1-1 0,1 0 1,8-4-1,21-15-9578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4.637"/>
    </inkml:context>
    <inkml:brush xml:id="br0">
      <inkml:brushProperty name="width" value="0.025" units="cm"/>
      <inkml:brushProperty name="height" value="0.025" units="cm"/>
    </inkml:brush>
  </inkml:definitions>
  <inkml:trace contextRef="#ctx0" brushRef="#br0">0 1 16400,'0'0'10618,"14"11"-9850,400 379 1522,-164-141-2316,-219-221-95,-14-14-378,0 2 1,-2 0 0,23 29 0,-46-44-5678,7-1 5679,-24-1-5044,-13-3-1981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4.982"/>
    </inkml:context>
    <inkml:brush xml:id="br0">
      <inkml:brushProperty name="width" value="0.025" units="cm"/>
      <inkml:brushProperty name="height" value="0.025" units="cm"/>
    </inkml:brush>
  </inkml:definitions>
  <inkml:trace contextRef="#ctx0" brushRef="#br0">0 731 18225,'12'10'1532,"-6"-4"-1160,0 0 0,1 0 0,-1-1 0,1 0 0,0-1 0,1 1 0,-1-1 0,1-1 0,0 1 0,-1-1 0,2-1 0,-1 0 0,0 0 0,0 0 0,1-1 0,-1 0 0,0-1 0,10 0 0,-7-2-176,-1-1 0,0-1 0,1 1 0,-1-1 0,0-1 0,-1 0 0,1 0 0,-1-1 0,0 0 0,-1-1 0,1 0 0,-1 0 0,-1-1 0,1 0 0,-1 0 0,-1-1 0,11-18 0,-4 5 149,-1 0 0,0-1-1,-2-1 1,-1 0 0,-1 0 0,7-41 0,-10 41-681,-2-1-1,-1 0 1,-1 0 0,-1 0-1,-1 0 1,-1 0 0,-10-44-1,6 49-262,0 1-1,-1 0 0,-1 0 0,0 1 0,-2 0 0,0 0 1,-1 1-1,-1 0 0,0 1 0,-16-15 0,10 13-8689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5.971"/>
    </inkml:context>
    <inkml:brush xml:id="br0">
      <inkml:brushProperty name="width" value="0.025" units="cm"/>
      <inkml:brushProperty name="height" value="0.025" units="cm"/>
    </inkml:brush>
  </inkml:definitions>
  <inkml:trace contextRef="#ctx0" brushRef="#br0">89 37 4837,'-9'-6'11701,"-30"-19"-7692,38 25-3872,0-1-1,0 0 1,0 1-1,0-1 0,0 1 1,0-1-1,0 1 0,0 0 1,0-1-1,0 1 0,0 0 1,0 0-1,0 0 1,-1 0-1,1 0 0,0 0 1,0 0-1,0 0 0,0 0 1,0 1-1,0-1 0,0 0 1,0 1-1,0-1 1,-1 1-1,0 0 0,1 0-56,0 1 0,0-1 0,0 0-1,0 1 1,0 0 0,1-1 0,-1 1 0,0-1-1,1 1 1,-1 0 0,1-1 0,-1 1-1,1 0 1,0 3 0,-1 6 42,2 0 0,-1 1-1,4 17 1,-4-28-106,5 17 225,0 0 0,1 0 1,0 0-1,2-1 0,13 24 0,56 81 735,-62-99-741,-15-23-235,345 493 3417,-277-412-2654,-68-81-763,0 0 0,0 0 0,0 0 0,0 0 0,0 0 0,0 0 0,0-1 0,0 1 0,0 0 0,0 0 0,0 0 0,0 0 0,0 0 0,0 0 0,0 0 0,1-1 0,-1 1 0,0 0 0,0 0 0,0 0 0,0 0 0,0 0 0,0 0 0,0 0 0,1 0 0,-1 0 0,0 0 0,0 0 0,0 0 0,0 0 0,0 0 0,0 0 0,1 0 0,-1 0 0,0 0 0,0 0 0,0 0 0,0 0 0,0 0 0,1 0 0,-1 0 0,0 0 0,0 0 0,0 0 0,0 0 0,0 0 0,0 0 0,0 0 0,1 0 0,-1 0 0,0 1 0,0-1 0,0 0 0,0 0 0,0 0 0,-3-11 0,-12-17 0,-2 1 0,0 1 0,-37-41 0,17 21 0,29 35 0,-36-47 0,-76-76 0,114 128 0,5 5 0,0-1 0,0 1 0,-1 0 0,1 0 0,0 0 0,0 0 0,-1 0 0,1 0 0,0 0 0,-1 0 0,1 0 0,-1 1 0,1-1 0,-1 1 0,1-1 0,-1 1 0,-1-1 0,6 22 0,0-16 0,0 0 0,0 0 0,1 0 0,-1 0 0,1 0 0,1-1 0,-1 0 0,0 0 0,1 0 0,0-1 0,0 1 0,0-1 0,0 0 0,1-1 0,-1 1 0,1-1 0,0 0 0,-1-1 0,1 1 0,0-1 0,0 0 0,0 0 0,0-1 0,0 0 0,0 0 0,0-1 0,0 1 0,0-1 0,0 0 0,0-1 0,0 1 0,-1-1 0,1-1 0,-1 1 0,1-1 0,-1 0 0,0 0 0,0 0 0,0-1 0,0 1 0,-1-1 0,1-1 0,-1 1 0,5-7 0,-2 0 0,1-1 0,-2 0 0,0-1 0,0 1 0,5-20 0,16-33 0,-26 63 0,0 1 0,0-1 0,-1 1 0,1 0 0,0 0 0,0-1 0,1 1 0,-1 0 0,0 0 0,0 0 0,1 0 0,-1 0 0,0 0 0,1 0 0,-1 1 0,1-1 0,-1 1 0,1-1 0,-1 1 0,1-1 0,-1 1 0,1 0 0,0-1 0,-1 1 0,1 0 0,-1 0 0,1 0 0,0 1 0,-1-1 0,1 0 0,-1 1 0,1-1 0,0 0 0,-1 1 0,1 0 0,-1-1 0,0 1 0,1 0 0,-1 0 0,3 2 0,7 5 0,-1 0 0,1 1 0,-1 0 0,8 11 0,-3-5 0,-13-12 0,2 0 0,-1 0 0,0 0 0,0-1 0,1 1 0,0-1 0,-1 0 0,1 0 0,0 0 0,0 0 0,0-1 0,0 0 0,1 0 0,-1 0 0,0 0 0,0 0 0,8-1 0,-8-1 0,0 1 0,-1-1 0,1-1 0,0 1 0,-1-1 0,1 1 0,-1-1 0,1 0 0,-1 0 0,0-1 0,0 1 0,0-1 0,0 1 0,0-1 0,0 0 0,-1 0 0,1 0 0,-1 0 0,2-5 0,10-16 0,-2 0 0,16-42 0,-17 38 0,24-46 0,-20 58-298,-15 16 273,0 0 0,1 0 0,-1 0 0,0 0 0,1 0 0,-1 0 0,0 0 0,1 0 0,-1 0 0,0 0 0,1 0-1,-1 0 1,0 0 0,0 0 0,1 0 0,-1 1 0,0-1 0,1 0 0,-1 0 0,0 0 0,0 0 0,1 1 0,-1-1 0,0 0 0,0 0 0,1 1 0,-1-1 0,0 0 0,0 1 0,0-1 0,0 0 0,1 0 0,-1 1 0,9 40-3081,-5-19 544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1.599"/>
    </inkml:context>
    <inkml:brush xml:id="br0">
      <inkml:brushProperty name="width" value="0.025" units="cm"/>
      <inkml:brushProperty name="height" value="0.025" units="cm"/>
    </inkml:brush>
  </inkml:definitions>
  <inkml:trace contextRef="#ctx0" brushRef="#br0">111 1 13933,'0'0'9769,"-8"9"-9139,2 0-542,1 0 0,-1 0 0,1 1 0,1-1 0,0 1-1,0 0 1,1 0 0,0 1 0,1-1 0,-2 11 0,-32 203 2671,26-169-1830,3 4-128,3-101 123,4 33-996,1 0 0,-1-1 1,1 1-1,1 1 0,0-1 1,0 0-1,1 0 0,0 1 1,0-1-1,9-14 0,-9 19-5,0 0-1,0 0 1,0 0-1,0 1 1,1-1-1,-1 1 1,1 0-1,0 0 1,0 1 0,0-1-1,1 1 1,-1-1-1,0 2 1,1-1-1,-1 0 1,1 1-1,0 0 1,0 0-1,-1 0 1,1 0-1,10 1 1,-15 0 67,0 0 1,0 0 0,1 0-1,-1 0 1,0 0 0,0 0-1,1 0 1,-1 0 0,0 0-1,0 0 1,0 0 0,1 0-1,-1 0 1,0 0 0,0 0-1,0 1 1,1-1 0,-1 0-1,0 0 1,0 0 0,0 0-1,1 0 1,-1 1 0,0-1-1,0 0 1,0 0 0,0 0-1,0 0 1,0 1 0,1-1-1,-1 0 1,0 0 0,0 0-1,0 1 1,0-1 0,0 0-1,0 0 1,0 0 0,0 1 0,0-1-1,0 0 1,0 0 0,0 1-1,0-1 1,-6 14-80,-11 8 123,14-19-29,0 0 0,1 0 0,-1 0 0,1 1 0,0-1 0,0 0 0,0 1 0,0 0 0,1-1 0,-1 1 0,1 0 0,0 0 0,0 0 0,0 0 0,0 5 0,2-9-2,-1 1 0,0-1 0,1 0 0,-1 0 0,0 1 0,1-1 0,-1 0 1,0 0-1,1 0 0,-1 0 0,0 1 0,1-1 0,-1 0 0,1 0 0,-1 0 0,0 0 1,1 0-1,-1 0 0,1 0 0,-1 0 0,1 0 0,-1 0 0,0 0 0,1 0 0,-1 0 1,0-1-1,1 1 0,-1 0 0,1 0 0,-1 0 0,0 0 0,1-1 0,-1 1 1,0 0-1,1 0 0,-1-1 0,0 1 0,0 0 0,1-1 0,-1 1 0,0 0 0,1-1 1,15-11 59,-3-2-114,0 0 0,-1-1-1,-1 0 1,18-33 0,-28 47 8,-2 19-243,0-12 325,1-1 1,0 1-1,0 0 1,1-1-1,-1 1 1,1-1-1,2 7 0,-3-11-21,1 0-1,0 0 0,-1 0 0,1 0 0,0 0 0,0 0 0,0 0 0,-1 0 0,1-1 0,0 1 0,0 0 0,0-1 0,0 1 0,1 0 1,-1-1-1,0 1 0,0-1 0,0 0 0,0 1 0,1-1 0,-1 0 0,0 0 0,0 1 0,0-1 0,1 0 0,-1 0 0,0-1 1,0 1-1,1 0 0,-1 0 0,0-1 0,0 1 0,0 0 0,0-1 0,1 1 0,-1-1 0,2-1 0,5-2-1,0 0 0,0-1 0,0 0 0,0 0 0,-1-1 0,11-11 0,-12 11-110,1 0 0,0 0 0,0 1 0,0 0 0,1 0 0,-1 1 0,10-4 0,-17 8 95,1 1 0,-1-1 1,1 1-1,-1-1 0,1 1 1,-1 0-1,1-1 0,-1 1 1,0-1-1,1 1 1,-1 0-1,0-1 0,0 1 1,1 0-1,-1-1 0,0 1 1,0 0-1,0 0 0,0-1 1,0 1-1,0 0 0,0-1 1,0 1-1,0 0 1,0 0-1,0-1 0,-1 2 1,-1 33 675,2-26-426,0-9-226,0 1 0,1-1 0,-1 1 0,1-1 0,-1 1 0,1-1 0,-1 1 1,1-1-1,-1 0 0,1 1 0,-1-1 0,1 0 0,-1 1 0,1-1 0,-1 0 0,1 0 0,0 1 0,-1-1 1,1 0-1,0 0 0,-1 0 0,1 0 0,0 0 0,-1 0 0,1 0 0,-1 0 0,1 0 0,0 0 0,-1 0 1,1-1-1,0 1 0,-1 0 0,1 0 0,-1-1 0,2 0 0,24-7 262,12-9-204,-28 11-152,0 1 1,0 0-1,1 0 1,-1 2-1,1-1 0,0 1 1,0 1-1,0 0 1,21-1-1,-31 3 67,-1 1 0,1-1 0,0 0 0,-1 1 0,1-1 0,-1 1 0,1-1 0,0 1 0,-1-1 0,1 1 0,-1-1 0,0 1 0,1-1 0,-1 1 0,1 0 0,-1-1 0,0 1 0,1 0 0,-1-1 0,0 1 0,0 0 0,0 0 0,1-1 0,-1 1 0,0 0 0,0 0 0,0-1 0,0 1 0,0 0 0,0 0 0,-1-1 0,1 1 0,0 0 0,0-1 0,0 1 0,-1 0-1,1-1 1,-1 2 0,1 21 246,0-22-238,1-1 1,-1 1-1,0-1 0,1 1 1,-1 0-1,0-1 1,1 1-1,-1-1 0,1 1 1,-1-1-1,1 1 1,-1-1-1,1 1 0,-1-1 1,1 1-1,0-1 1,-1 0-1,1 1 0,0-1 1,-1 0-1,1 0 1,0 1-1,-1-1 0,1 0 1,0 0-1,-1 0 0,1 0 1,0 0-1,-1 0 1,2 0-1,10-1-51,-1 0 0,1-1 0,-1 0-1,15-5 1,4-3-8676,-24 7-1983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6.300"/>
    </inkml:context>
    <inkml:brush xml:id="br0">
      <inkml:brushProperty name="width" value="0.025" units="cm"/>
      <inkml:brushProperty name="height" value="0.025" units="cm"/>
    </inkml:brush>
  </inkml:definitions>
  <inkml:trace contextRef="#ctx0" brushRef="#br0">0 0 17328,'0'0'3075,"58"37"-19730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6.674"/>
    </inkml:context>
    <inkml:brush xml:id="br0">
      <inkml:brushProperty name="width" value="0.025" units="cm"/>
      <inkml:brushProperty name="height" value="0.025" units="cm"/>
    </inkml:brush>
  </inkml:definitions>
  <inkml:trace contextRef="#ctx0" brushRef="#br0">78 55 13325,'0'0'14477,"-9"6"-12726,4-3-1613,0 0-1,1 0 0,-1 1 0,1 0 1,0 0-1,0 0 0,0 0 0,0 1 1,1 0-1,0-1 0,0 1 1,0 0-1,0 0 0,1 1 0,0-1 1,0 1-1,1-1 0,-1 1 0,1-1 1,0 7-1,-1 3-58,1 0 1,0 0-1,3 25 1,-1-37-79,-1-1 0,0 1 1,1-1-1,0 1 0,0-1 1,-1 1-1,1-1 0,1 0 1,-1 1-1,0-1 0,0 0 1,1 0-1,2 4 0,-2-6-1,-1 1 0,0 0 0,1-1 0,-1 1-1,0-1 1,1 1 0,-1-1 0,1 1 0,-1-1-1,1 0 1,-1 0 0,1 0 0,-1 0 0,1 0-1,-1 0 1,0 0 0,1 0 0,-1-1 0,1 1-1,-1-1 1,1 1 0,-1-1 0,0 1 0,1-1-1,-1 0 1,2-1 0,2-1 0,-1-1 0,0 1 0,0-1 0,0-1 0,0 1 0,0 0 0,-1-1 0,0 0 0,0 0 0,0 0 0,0 0 0,-1 0 0,0-1 0,0 1 0,-1-1 0,3-10 0,0-8 0,0 0 0,0-39 0,-4 1 0,0 43 0,0 45 0,1-11 0,1 0 0,0 0 0,0 0 0,2 0 0,0 0 0,10 23 0,-13-35 0,1 1 0,0-1 0,-1 0 0,1 0 0,0 0 0,1 0 0,-1 0 0,0 0 0,1 0 0,0-1 0,0 0 0,0 1 0,0-1 0,4 2 0,-5-3 0,1 0 0,-1-1 0,1 0 0,-1 1 0,1-1 0,-1 0 0,0 0 0,1 0 0,-1-1 0,1 1 0,-1 0 0,1-1 0,-1 0 0,0 0 0,1 0 0,-1 0 0,0 0 0,0 0 0,0 0 0,0 0 0,0-1 0,0 0 0,0 1 0,2-3 0,45-47-2825,-31 27-2401,24-41 0,-18 21-5904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7.016"/>
    </inkml:context>
    <inkml:brush xml:id="br0">
      <inkml:brushProperty name="width" value="0.025" units="cm"/>
      <inkml:brushProperty name="height" value="0.025" units="cm"/>
    </inkml:brush>
  </inkml:definitions>
  <inkml:trace contextRef="#ctx0" brushRef="#br0">126 0 19538,'0'0'9391,"-10"1"-6642,9-1-2693,-3 0-11,0 0 0,1 0 0,-1 1 0,0-1-1,0 1 1,1 0 0,-1 0 0,0 0 0,1 0 0,-1 1 0,1 0 0,0-1 0,-1 1 0,1 0 0,0 1 0,0-1-1,0 1 1,1-1 0,-1 1 0,0 0 0,1 0 0,-3 5 0,-1 2-45,1 1 0,0 0 0,1 0 0,0 0 0,0 0 0,2 1 0,-1-1 0,2 1 0,-1 0 0,2 0 0,-1 0 0,2 0 0,2 18 0,-3-28 0,0-1 0,0 1 0,0-1 0,1 1 0,-1-1 0,1 0 0,-1 1 0,1-1 0,-1 0 0,1 1 0,0-1 0,0 0 0,-1 0 0,1 0 0,0 1 0,0-1 0,0 0 0,0 0 0,1 0 0,-1-1 0,0 1 0,0 0 0,1 0 0,1 0 0,-1 0 0,0-1 0,1 0 0,-1 0 0,1 0 0,-1 0 0,1 0 0,-1 0 0,0-1 0,1 1 0,-1-1 0,0 1 0,1-1 0,2-1 0,5-3 0,0-1 0,0 0 0,0 0 0,15-14 0,15-16-1942,14-22-6115,-30 26-1130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7.373"/>
    </inkml:context>
    <inkml:brush xml:id="br0">
      <inkml:brushProperty name="width" value="0.025" units="cm"/>
      <inkml:brushProperty name="height" value="0.025" units="cm"/>
    </inkml:brush>
  </inkml:definitions>
  <inkml:trace contextRef="#ctx0" brushRef="#br0">19 144 18321,'0'0'13229,"20"67"-12012,-9-39-1217,1-1 0,2 0 0,0-6 0,-1-6 0,2-8 0,-4-7 0,-2 0 0,-3-11-1025,-3-8-1633,-3-8-2275,-5-5-1569,-11-7-2691</inkml:trace>
  <inkml:trace contextRef="#ctx0" brushRef="#br0" timeOffset="1">1 0 15310,'0'0'11467,"5"50"-11242,13-34-161,2-5-1410,1-3-2689,4-8-4582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17.716"/>
    </inkml:context>
    <inkml:brush xml:id="br0">
      <inkml:brushProperty name="width" value="0.025" units="cm"/>
      <inkml:brushProperty name="height" value="0.025" units="cm"/>
    </inkml:brush>
  </inkml:definitions>
  <inkml:trace contextRef="#ctx0" brushRef="#br0">36 493 13933,'0'0'17056,"-5"11"-15823,4-10-1194,-5 11 74,1 1 1,0 0 0,-6 21-1,10-31-109,1 0 0,-1 0 0,1 0 0,0 0 0,0 0 0,0 1 0,0-1 0,0 0 0,1 0 0,-1 0 0,2 5 0,-1-7-3,0 0-1,0 0 0,-1 1 0,1-1 0,0 0 0,0 0 0,0 0 0,0 0 1,0 0-1,1 0 0,-1 0 0,0-1 0,0 1 0,1 0 0,-1-1 1,0 1-1,1-1 0,-1 1 0,0-1 0,1 1 0,-1-1 0,1 0 0,-1 0 1,1 0-1,-1 0 0,3 0 0,-1 0 0,-1-1 0,1 0 0,0 0 0,0 0 0,-1 0 0,1 0 0,-1 0 0,1-1 0,-1 1 0,1-1 0,-1 0 0,0 0 0,0 1 0,0-2 0,0 1 0,0 0 0,0 0 0,-1 0 0,1-1 0,-1 1 0,1-1 0,-1 1 0,0-1 0,1-5 0,5-11 0,0 0 0,4-29 0,-7 28 0,10-16-124,-3 32 59,1 20 78,-11-13-8,0-1 0,0 1 0,0-1 0,1 0 0,-1 1 0,0-1 0,1 0 0,-1 0 0,1 0-1,0 0 1,0 0 0,0-1 0,0 1 0,0 0 0,0-1 0,0 0 0,1 1 0,-1-1 0,0 0 0,1 0 0,-1 0 0,1-1 0,-1 1 0,5 0 0,-4-1-3,-1-1 0,1 1 1,0-1-1,-1 0 0,1 0 1,0 0-1,-1 0 0,1-1 0,-1 1 1,0-1-1,1 0 0,-1 1 0,0-1 1,0 0-1,0 0 0,0 0 0,0 0 1,-1-1-1,1 1 0,-1 0 0,1-1 1,1-4-1,6-15-2,0 1 0,-2-1 0,0 0 0,-2-1 0,0 0 0,-1 1 0,-2-2 0,0 1 0,-2 0 0,0 0 0,-2 0 0,0 0 0,-2 0 0,0 0 0,-14-40 0,-7 19 0,24 43 0,1 0 0,0 1 0,-1-1 0,1 1 0,0-1 0,-1 0 0,1 1 0,-1-1 0,1 1 0,-1-1 0,1 1 0,-1-1 0,1 1 0,-1-1 0,1 1 0,-1 0 0,0-1 0,1 1 0,-1 0 0,0-1 0,1 1 0,-1 0 0,0 0 0,1 0 0,-1-1 0,0 1 0,0 0 0,1 0 0,-1 0 0,0 0 0,1 0 0,-1 1 0,0-1 0,0 0 0,1 0 0,-1 0 0,0 1 0,1-1 0,-1 0 0,0 1 0,1-1 0,-1 0 0,1 1 0,-1-1 0,1 1 0,-1-1 0,1 1 0,-1-1 0,1 1 0,-1-1 0,1 1 0,-1 0 0,1-1 0,0 1 0,-1 0 0,1-1 0,0 1 0,0 0 0,0-1 0,-1 1 0,1 0 0,0-1 0,0 2 0,-5 23 0,1 1 0,1-1 0,2 0 0,0 1 0,6 49 0,-4-65 5,0-1 0,0 0 0,1 1 0,0-1 0,1 0 0,0 0-1,0-1 1,1 1 0,0-1 0,1 1 0,-1-1 0,2-1 0,-1 1 0,1-1 0,7 8 0,-9-12-19,1 1 0,-1-1 0,1 0-1,-1-1 1,1 1 0,0-1 0,0 1 0,0-1 0,0-1 0,1 1 0,-1-1 0,0 0 0,1 0 0,-1-1 0,1 1 0,-1-1 0,1 0 0,-1-1 0,0 0 0,1 1-1,-1-2 1,0 1 0,1 0 0,-1-1 0,0 0 0,0-1 0,5-2 0,27-21-2262,-5-9-4374,-5-4-5249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39.178"/>
    </inkml:context>
    <inkml:brush xml:id="br0">
      <inkml:brushProperty name="width" value="0.025" units="cm"/>
      <inkml:brushProperty name="height" value="0.025" units="cm"/>
    </inkml:brush>
  </inkml:definitions>
  <inkml:trace contextRef="#ctx0" brushRef="#br0">1 0 15439,'0'0'-257,"23"76"-2017,-10-45-1633,5 3-962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40.035"/>
    </inkml:context>
    <inkml:brush xml:id="br0">
      <inkml:brushProperty name="width" value="0.025" units="cm"/>
      <inkml:brushProperty name="height" value="0.025" units="cm"/>
    </inkml:brush>
  </inkml:definitions>
  <inkml:trace contextRef="#ctx0" brushRef="#br0">8688 156 5061,'0'0'3641,"4"8"-1672,-1-5-1789,11 23 227,-13-25-397,-1 0-1,0 0 1,1 0-1,-1 1 1,0-1 0,0 0-1,0 0 1,1 0-1,-1 0 1,-1 0 0,1 0-1,0 1 1,0-1-1,0 0 1,0 0 0,-1 0-1,1 0 1,-1 0-1,1 0 1,-1 0-1,1 0 1,-1 0 0,1 0-1,-1 0 1,0 0-1,0 0 1,1-1 0,-3 2-1,-8 5 14,0 0-1,0-1 0,-1 0 0,0-1 1,-1 0-1,1-1 0,-1-1 0,1 0 1,-23 2-1,-16 0 99,-54-2 0,20-8 1553,1-3 1,-100-23 0,-114-11-347,-280 39-1265,-1 33-14,361-16 0,-1396 130 1586,20 149 296,666-33-1894,647-163-34,-331 162-1,498-201-78,3 5 1,2 4-1,4 6 0,3 4 0,-157 152 0,199-167 19,2 3-1,4 2 1,2 3-1,3 2 1,4 2-1,3 2 1,3 1-1,4 3 0,-33 106 1,56-144-4,1 0 1,3 1-1,1 0 1,3 0-1,1 83 1,4-104 52,1-1 1,2 1-1,0 0 0,1-1 1,1 0-1,1 0 1,1 0-1,1-1 0,0 0 1,2-1-1,0 0 0,1-1 1,20 24-1,-6-16 111,2 0 0,0-2 0,1-1 0,2-1 1,0-2-1,1-1 0,1-2 0,1 0 0,66 20 0,7-5 174,220 34 1,528 8-26,9-75-1044,496-94-380,-11-106 1309,326-170 1027,-1413 289-1057,427-197 0,-495 182-75,-4-8-1,295-218 1,-419 271 135,-1-2 1,-3-3-1,-3-2 0,62-81 0,-92 102 87,-3-1 0,-1-2 0,-1 0 1,-3-2-1,-2 0 0,-1-1 0,-3-1 0,19-89 0,-26 86-77,-2 0 0,-2 0 0,-2 0 0,-2-1 0,-3 1 0,-1 0 0,-3 0 0,-2 1 0,-18-60 0,14 69-47,-2 1 0,-1 1 0,-2 0 0,-1 1 0,-2 1 1,-2 1-1,-1 0 0,-1 2 0,-1 1 0,-2 2 0,-50-42 0,27 34-200,-2 2-1,0 2 1,-3 2-1,0 3 1,-2 2-1,0 3 0,-63-14 1,-21 1-505,-275-29 1,58 38-2157,-382 20-1,-359 83-5343,696-35 1717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0:50.093"/>
    </inkml:context>
    <inkml:brush xml:id="br0">
      <inkml:brushProperty name="width" value="0.025" units="cm"/>
      <inkml:brushProperty name="height" value="0.025" units="cm"/>
    </inkml:brush>
  </inkml:definitions>
  <inkml:trace contextRef="#ctx0" brushRef="#br0">8830 351 9513,'-14'-6'3870,"-21"-8"-3481,1 2-1,-2 1 0,-54-9 1,-429-7-227,240 20-362,216 4 55,-754-25 970,-2 65 1325,394 12-2058,-750 71-830,1158-119 742,-821 69 22,8 57 883,-301 178 1277,925-231-2059,3 9 1,3 9 0,-250 158-1,372-200-143,3 4-1,2 3 1,-80 80-1,124-107 27,1 1 1,1 1-1,1 2 0,3 0 1,0 2-1,3 0 1,0 1-1,3 1 0,-18 57 1,29-74-20,1 0 1,1 0 0,1 1 0,1-1 0,0 1 0,2 0-1,4 35 1,-2-45-2,0 0 0,1 0 0,0-1-1,1 1 1,1-1 0,0 0 0,0 0-1,1 0 1,0-1 0,1 0 0,0 0-1,1 0 1,0-1 0,18 16 0,-3-7 32,2-2 1,0-1-1,0 0 0,2-2 1,-1-1-1,2-1 1,-1-2-1,33 8 1,20 0 89,136 12 1,53-14-87,0-11 0,340-39 1,531-131 27,1055-305-1077,-1693 354 893,741-193-315,-33-100 404,-1173 395 69,232-104 443,-225 97-222,-1-2 0,-1-3 0,72-58 0,-99 70-187,0 0 0,-1 0 0,-1-1 0,0-1 1,-1 0-1,-1-1 0,-1 0 0,0 0 0,-2-1 0,10-29 0,-11 22 52,-1 0 0,-1 0 0,-1 0 1,-1-1-1,-2 1 0,-1-1 0,-5-46 0,2 55-71,-1 0-1,0 0 1,-1 0 0,-1 0-1,-1 1 1,-1 0-1,0 1 1,-1-1-1,-1 2 1,0-1 0,-1 1-1,-1 1 1,0 0-1,-1 1 1,0 0-1,-1 1 1,-1 0-1,0 2 1,0-1 0,-18-7-1,-3-1-256,-1 2 1,-1 2-1,0 2 0,-1 1 0,0 2 0,-1 1 1,0 2-1,-50-1 0,-46 5-898,-1 7 1,2 5-1,-194 38 0,-6 14-3724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3:47.986"/>
    </inkml:context>
    <inkml:brush xml:id="br0">
      <inkml:brushProperty name="width" value="0.025" units="cm"/>
      <inkml:brushProperty name="height" value="0.025" units="cm"/>
    </inkml:brush>
  </inkml:definitions>
  <inkml:trace contextRef="#ctx0" brushRef="#br0">163 58 3555,'-12'-3'1250,"-10"-2"-669,-58-13 2999,74 16-2491,-1-1 1,1 1-1,-1-1 1,1 0-1,-9-7 1,15 10-1044,0 0 0,0 0 1,0 0-1,0 0 0,0 0 1,0 0-1,-1 0 0,1 0 0,0 0 1,0-1-1,0 1 0,0 0 1,0 0-1,0 0 0,0 0 1,0 0-1,0 0 0,0 0 1,0 0-1,0-1 0,0 1 1,0 0-1,0 0 0,0 0 1,0 0-1,0 0 0,0 0 0,0 0 1,0 0-1,0-1 0,0 1 1,0 0-1,0 0 0,0 0 1,0 0-1,0 0 0,0 0 1,0 0-1,0 0 0,0-1 1,0 1-1,1 0 0,-1 0 1,0 0-1,0 0 0,0 0 0,0 0 1,0 0-1,0 0 0,0 0 1,0 0-1,0 0 0,1 0 1,-1 0-1,0 0 0,0 0 1,0 0-1,0 0 0,0 0 1,0 0-1,0 0 0,1 0 1,13-3 651,13 1-423,16 5-183,0 1 0,60 15-1,3-1-125,13-1 107,509 82 78,378 58 730,197-105 837,4-47-1307,-766-6-314,573-25-65,1-31 26,185-9 145,1567 7 342,-2473 78-1729,-100 4-3296,-75-7-944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17.485"/>
    </inkml:context>
    <inkml:brush xml:id="br0">
      <inkml:brushProperty name="width" value="0.025" units="cm"/>
      <inkml:brushProperty name="height" value="0.025" units="cm"/>
    </inkml:brush>
  </inkml:definitions>
  <inkml:trace contextRef="#ctx0" brushRef="#br0">0 45 7687,'0'0'3657,"10"4"-2867,12 4-275,1-1 0,0 0 0,1-2 0,0-1 0,39 2 0,138-5 1011,-102-3-1065,826-28 1775,-229 2-1504,767 16-164,-189 3-175,1351 41 55,-601 38-373,-1934-70-157,1403-40 2935,-1467 39-2803,-17 1-18,0-1-1,0 1 1,1-2 0,-1 1 0,0-1-1,12-5 1,-21 7-39,0 0 0,0 0-1,0-1 1,0 1 0,1 0 0,-1 0 0,0-1 0,0 1-1,0 0 1,0 0 0,0-1 0,0 1 0,0 0-1,0 0 1,0-1 0,0 1 0,0 0 0,0 0 0,0-1-1,0 1 1,0 0 0,0 0 0,0-1 0,0 1-1,-1 0 1,1 0 0,0-1 0,0 1 0,0 0 0,0 0-1,0-1 1,-1 1 0,1 0 0,0 0 0,0 0-1,0 0 1,-1-1 0,1 1 0,0 0 0,0 0 0,-1 0-1,1 0 1,0 0 0,0 0 0,-1 0 0,1-1 0,0 1-1,0 0 1,-1 0 0,1 0 0,0 0 0,-1 0-1,1 0 1,0 1 0,-28-15-2491,6 4-1645,-2-10-3790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1.454"/>
    </inkml:context>
    <inkml:brush xml:id="br0">
      <inkml:brushProperty name="width" value="0.025" units="cm"/>
      <inkml:brushProperty name="height" value="0.025" units="cm"/>
    </inkml:brush>
  </inkml:definitions>
  <inkml:trace contextRef="#ctx0" brushRef="#br0">68 152 2274,'0'0'6743,"8"-5"-5478,-2 3-941,-1-1 0,0-1 0,0 1 1,0-1-1,0 0 0,7-8 0,-8 8 230,-1-1 0,1 0 0,-1 0-1,0 0 1,0 0 0,-1 0-1,1-1 1,-1 1 0,-1-1 0,1 1-1,-1-1 1,0 0 0,0 0-1,0-7 1,-1 12-386,1 0 0,-1 0 0,0 0 0,0 0 0,0 0 0,0 0 0,0 0 0,0 0 0,-1 0 0,1 0 0,0 0 0,0 0 0,-1 0 0,1 0 0,0 0 0,-1 0 1,1 0-1,-1 0 0,0 0 0,1 0 0,-1 0 0,0 1 0,1-1 0,-1 0 0,0 0 0,0 1 0,-1-2 0,0 2-58,0-1 0,0 1 0,1 0 0,-1 0 0,0 0 0,0 0 1,1 1-1,-1-1 0,0 0 0,1 1 0,-1-1 0,0 1 0,1-1 0,-1 1 0,-1 1 0,-5 2 14,1 0-1,0 1 0,0 0 1,0 1-1,1-1 0,-7 8 1,6-6 18,1 1 1,1 0 0,-1 0 0,2 0-1,-1 0 1,1 1 0,0 0-1,0 0 1,1 0 0,1 0 0,0 0-1,0 1 1,0-1 0,1 11-1,1-19-122,0 0 0,1 1-1,-1-1 1,0 0 0,1 0 0,-1 0-1,1 0 1,0 0 0,-1 0-1,1 0 1,0 0 0,-1 0 0,1-1-1,0 1 1,0 0 0,0 0-1,0-1 1,0 1 0,0 0-1,0-1 1,0 1 0,0-1 0,0 1-1,0-1 1,0 0 0,1 1-1,-1-1 1,0 0 0,0 0 0,0 0-1,0 0 1,1 0 0,-1 0-1,0 0 1,0 0 0,0-1-1,0 1 1,2-1 0,49-11 322,11-22-198,-52 26-138,1 1 0,-1 1 0,1 0 0,1 0 0,-1 1-1,1 1 1,-1 0 0,1 1 0,21-3 0,-34 6 8,1 1-1,-1-1 1,1 1 0,0-1 0,-1 1 0,1-1 0,-1 1 0,1 0 0,-1-1 0,0 1 0,1 0 0,-1-1 0,0 1 0,1 0 0,-1-1 0,0 1 0,0 0 0,0 0 0,1-1-1,-1 1 1,0 0 0,0 0 0,0 0 0,0-1 0,0 1 0,-1 0 0,1 1 0,-3 33 591,2-23-474,4-12-131,-1 1 0,0-1 0,0 1 0,1-1 0,-1 0 0,0 0 0,0 0 0,1-1 0,-1 1 0,0 0 0,0-1 0,3 0 0,57-27 0,7-4 0,-63 30 0,-1 0 0,1 1 0,0 0 0,-1 0 0,1 0 0,0 1 0,0 0 0,-1 0 0,1 0 0,8 2 0,-13-2 0,1 1 0,-1 0 0,0 0 0,0 0 0,0-1 0,0 1 0,0 0 0,0 0 0,-1 0 0,1 0 0,0 1 0,0-1 0,-1 0 0,1 0 0,-1 0 0,1 1 0,-1-1 0,1 0 0,-1 1 0,0-1 0,1 0 0,-1 0 0,0 1 0,0-1 0,-1 3 0,0 41 0,0-36 0,1-9 0,0 0 0,0 0 0,0 0 0,0 1 0,0-1 0,0 0 0,1 0 0,-1 0 0,0 1 0,0-1 0,0 0 0,0 0 0,0 0 0,0 1 0,0-1 0,0 0 0,0 0 0,1 0 0,-1 0 0,0 1 0,0-1 0,0 0 0,0 0 0,0 0 0,1 0 0,-1 0 0,0 0 0,0 0 0,0 1 0,1-1 0,-1 0 0,0 0 0,0 0 0,0 0 0,0 0 0,1 0 0,-1 0 0,0 0 0,0 0 0,1 0 0,-1 0 0,0 0 0,0 0 0,0 0 0,0 0 0,1 0 0,-1-1 0,0 1 0,0 0 0,0 0 0,1 0 0,-1 0 0,0 0 0,0 0 0,0 0 0,1-1 0,10-6 0,-11 7 0,37-29 0,-31 23 0,0 0 0,1 1 0,0-1 0,0 1 0,0 0 0,1 1 0,-1 0 0,1 0 0,0 1 0,0 0 0,0 0 0,17-3 0,-24 7 0,0 0 0,0-1 0,0 1 0,0 0 0,0 0 0,0 0 0,-1-1 0,1 1 0,0 0 0,-1 0 0,1 0 0,-1 0 0,1 0 0,-1 1 0,1-1 0,-1 0 0,0 0 0,1 0 0,-1 0 0,0 0 0,0 1 0,0-1 0,0 0 0,0 0 0,0 0 0,-1 3 0,0 41 0,1-40 0,0-1-110,-1 25-2809,4-23-205,4-17-1245,0-7-10285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1.109"/>
    </inkml:context>
    <inkml:brush xml:id="br0">
      <inkml:brushProperty name="width" value="0.025" units="cm"/>
      <inkml:brushProperty name="height" value="0.025" units="cm"/>
    </inkml:brush>
  </inkml:definitions>
  <inkml:trace contextRef="#ctx0" brushRef="#br0">1 4 8296,'0'4'2626,"2"-12"-9608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1.452"/>
    </inkml:context>
    <inkml:brush xml:id="br0">
      <inkml:brushProperty name="width" value="0.025" units="cm"/>
      <inkml:brushProperty name="height" value="0.025" units="cm"/>
    </inkml:brush>
  </inkml:definitions>
  <inkml:trace contextRef="#ctx0" brushRef="#br0">1 20 7335,'0'0'352,"3"-2"-896,-4 4-2115</inkml:trace>
  <inkml:trace contextRef="#ctx0" brushRef="#br0" timeOffset="1">1 0 865,'0'0'1121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1.810"/>
    </inkml:context>
    <inkml:brush xml:id="br0">
      <inkml:brushProperty name="width" value="0.025" units="cm"/>
      <inkml:brushProperty name="height" value="0.025" units="cm"/>
    </inkml:brush>
  </inkml:definitions>
  <inkml:trace contextRef="#ctx0" brushRef="#br0">17 32 5125,'0'0'2931,"1"-7"-161,-1 3-2995,3-17 4515,-1 40 1196,-13 118 215,0-3-4308,11-133-1427,0-1-1,0 0 1,0 0 0,0 1-1,0-1 1,0 0-1,1 0 1,-1 1-1,0-1 1,0 0-1,0 0 1,0 0 0,1 0-1,-1 1 1,0-1-1,0 0 1,0 0-1,1 0 1,-1 0-1,0 0 1,0 0 0,1 1-1,-1-1 1,0 0-1,0 0 1,1 0-1,-1 0 1,0 0-1,0 0 1,1 0-1,-1 0 1,0 0 0,0 0-1,1 0 1,-1 0-1,0 0 1,0-1-1,0 1 1,1 0-1,-1 0 1,0 0 0,0 0-1,1 0 1,-1 0-1,0-1 1,0 1-1,0 0 1,1 0-1,-1 0 1,0 0 0,0-1-1,0 1 1,0 0-1,0 0 1,1-1-1,-1 1 1,0 0-1,14-12-1960,4-13-2596,3-6-2989</inkml:trace>
  <inkml:trace contextRef="#ctx0" brushRef="#br0" timeOffset="1">165 105 9257,'0'0'7943,"-36"50"-5765,13-26 769,5 2-352,4-8-642,5-4-287,9-5-897,12-9-929,12-14-161,2-6-512,-2 1-800,-3 1-321,-6 8-256,-9 10-352,-6 4-289,0 19-608,-4 3-3460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2.217"/>
    </inkml:context>
    <inkml:brush xml:id="br0">
      <inkml:brushProperty name="width" value="0.025" units="cm"/>
      <inkml:brushProperty name="height" value="0.025" units="cm"/>
    </inkml:brush>
  </inkml:definitions>
  <inkml:trace contextRef="#ctx0" brushRef="#br0">89 0 19891,'0'0'3192,"-7"9"-1601,-3 3-1235,1 0 1,1 1-1,0-1 1,1 2-1,0-1 1,1 1-1,0 0 1,1 0-1,1 1 0,1 0 1,0-1-1,-2 22 1,5-34-334,0 0 1,-1 0 0,1 0-1,0 0 1,0 0 0,1 0-1,-1-1 1,0 1 0,0 0-1,1 0 1,0 0 0,-1 0-1,1-1 1,0 1 0,0 0-1,0 0 1,2 2 0,-2-3 35,0-1 1,1 1-1,-1-1 1,1 0 0,-1 0-1,1 0 1,-1 0-1,0 0 1,1 0 0,-1 0-1,1 0 1,-1 0-1,0 0 1,1-1-1,-1 1 1,1-1 0,-1 1-1,0-1 1,0 0-1,1 1 1,-1-1 0,0 0-1,0 0 1,0 0-1,2-1 1,18-14 271,-1-1 0,32-34 0,16-14-315,-67 63-23,0 1-1,0 1 1,0-1 0,0 0-1,0 0 1,0 0 0,0 0-1,0 1 1,0-1 0,0 0-1,0 1 1,1-1 0,-1 1 0,0-1-1,0 1 1,1 0 0,-1 0-1,0-1 1,0 1 0,1 0-1,-1 0 1,0 0 0,1 0-1,-1 0 1,0 1 0,1-1 0,1 1-1,-2 0-1,0 1 0,0-1-1,0 1 1,0-1-1,0 1 1,0 0 0,0-1-1,-1 1 1,1 0 0,0 0-1,-1-1 1,0 1-1,1 0 1,-1 0 0,0 0-1,0 3 1,-1 10 33,0 1 0,0-1 1,-6 22-1,-9 13 71,11-36-48,0-1 0,1 1 0,-2 20 0,6-34-93,0 0 0,0 1 0,0-1 0,0 1 0,1-1-1,-1 0 1,0 1 0,0-1 0,1 0 0,-1 1 0,0-1 0,0 0 0,1 1 0,-1-1 0,0 0 0,1 1 0,-1-1-1,1 0 1,-1 0 0,0 0 0,1 0 0,-1 1 0,1-1 0,-1 0 0,1 0 0,-1 0 0,0 0 0,1 0 0,-1 0 0,1 0-1,-1 0 1,1 0 0,-1 0 0,0 0 0,1 0 0,-1 0 0,1 0 0,-1-1 0,1 1 0,-1 0 0,0 0 0,1 0 0,-1-1-1,0 1 1,1 0 0,-1 0 0,0-1 0,1 1 0,22-12-3221,1-6-1501,5-4-1840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2.700"/>
    </inkml:context>
    <inkml:brush xml:id="br0">
      <inkml:brushProperty name="width" value="0.025" units="cm"/>
      <inkml:brushProperty name="height" value="0.025" units="cm"/>
    </inkml:brush>
  </inkml:definitions>
  <inkml:trace contextRef="#ctx0" brushRef="#br0">142 1 17713,'0'0'4708,"-10"2"-2989,4-1-1579,0 1 0,0 0 1,0 0-1,1 0 0,-1 1 0,1-1 0,-1 2 0,1-1 0,0 0 0,0 1 1,0 0-1,1 0 0,-1 1 0,1-1 0,0 1 0,1 0 0,-1 0 1,1 0-1,-4 8 0,2-5-30,1 0 0,0 1 0,0-1 0,1 1 0,0 0 0,1 0 0,0 0 0,0 0 0,-1 16 0,3-25-93,0 1 1,0-1-1,1 1 0,-1-1 1,0 0-1,0 1 1,0-1-1,0 1 1,0-1-1,0 0 1,1 1-1,-1-1 1,0 1-1,0-1 1,1 0-1,-1 1 1,0-1-1,0 0 1,1 1-1,-1-1 1,0 0-1,1 0 1,-1 1-1,0-1 1,1 0-1,-1 0 1,1 0-1,-1 1 1,0-1-1,1 0 1,-1 0-1,1 0 1,-1 0-1,1 0 1,22-2 544,18-16-1,-6-17-390,-29 28-137,0 1 0,1-1-1,-1 1 1,1 1 0,13-10-1,-18 19-6,-1-1 0,0 1 0,-1-1 0,1 1 0,0-1 0,-1 1 0,0 0-1,0-1 1,0 7 0,0-2 78,0-6-95,0 0 0,0 0 0,0-1 0,1 1 0,-1 0 0,1 0 0,-1 0-1,1-1 1,0 1 0,-1 0 0,1-1 0,0 1 0,0-1 0,0 1 0,1-1 0,-1 1 0,0-1 0,0 0 0,1 1 0,-1-1 0,1 0 0,1 1 0,0-1 9,0 1 0,0-1 0,1 0 0,-1-1 0,0 1-1,1 0 1,-1-1 0,0 0 0,1 0 0,-1 0 0,5-1 0,9-2 48,1 0 0,-1-2 0,28-11 0,-36 13-65,-6 1-4,11-3-22,-1-1 0,1 2 0,0 0 1,0 1-1,0 0 0,0 1 0,20 0 1,-33 2 15,1 0 0,-1 1 0,0-1 0,1 1 0,-1-1 1,0 1-1,1-1 0,-1 1 0,0 0 0,0 0 0,0 0 0,0 0 1,0 0-1,0 0 0,0 0 0,0 0 0,0 0 0,0 0 1,0 0-1,-1 1 0,1-1 0,0 0 0,-1 1 0,1-1 0,-1 0 1,1 1-1,-1-1 0,0 1 0,0-1 0,0 3 0,0-2 3,0-1 0,0 1 0,1-1-1,-1 1 1,0 0 0,1-1 0,-1 1-1,1-1 1,-1 0 0,1 1 0,0-1-1,-1 1 1,1-1 0,0 0 0,0 0-1,0 1 1,0-1 0,0 0 0,0 0-1,0 0 1,1 0 0,-1 0 0,0 0 0,0-1-1,1 1 1,-1 0 0,1-1 0,-1 1-1,1-1 1,-1 1 0,1-1 0,2 1-1,2-2-361,1 1 1,-1-1-1,0 0 0,0-1 0,0 1 0,0-1 0,11-5 0,40-25-6483,-28 14 914,11-5-5654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3.214"/>
    </inkml:context>
    <inkml:brush xml:id="br0">
      <inkml:brushProperty name="width" value="0.025" units="cm"/>
      <inkml:brushProperty name="height" value="0.025" units="cm"/>
    </inkml:brush>
  </inkml:definitions>
  <inkml:trace contextRef="#ctx0" brushRef="#br0">79 278 17296,'0'0'5526,"-10"3"-3770,-3 0-1385,8-2-240,0 0-1,0 0 1,-1 1-1,1 0 0,0 0 1,0 0-1,-4 3 1,8-5-134,1 1 0,-1-1 0,0 0 0,1 0 0,-1 0 1,1 1-1,-1-1 0,1 0 0,0 0 0,-1 1 0,1-1 1,-1 0-1,1 1 0,-1-1 0,1 1 0,0-1 0,-1 1 1,1-1-1,0 0 0,0 1 0,-1-1 0,1 1 0,0-1 1,0 1-1,0 0 0,-1-1 0,1 1 0,0-1 0,0 1 1,13 6-175,25-5 188,-32-3-36,0 0 1,0 0-1,0-1 0,0 0 1,-1 0-1,1 0 1,-1-1-1,0 1 0,1-1 1,-1-1-1,0 1 1,-1-1-1,7-5 1,-5 3 156,1-1 0,-1 0 1,0 0-1,0-1 1,-1 0-1,0 0 1,7-14-1,-52 75 1870,37-47-1866,-1 1 1,2 0-1,-1 0 1,1 0 0,0 0-1,0 0 1,-1 11-1,3-17-105,0 1 0,0-1 0,0 1 1,0 0-1,1-1 0,-1 1 0,0-1 0,1 1 0,-1-1 0,1 1 1,0-1-1,-1 1 0,1-1 0,0 1 0,0-1 0,0 0 0,0 1 0,0-1 1,0 0-1,0 0 0,0 0 0,1 0 0,-1 0 0,0 0 0,1 0 0,-1 0 1,1-1-1,-1 1 0,1 0 0,-1-1 0,1 1 0,-1-1 0,1 0 0,0 0 1,-1 1-1,1-1 0,-1 0 0,4-1 0,8 1 86,1-1 0,-1 0 0,0-1 0,0-1 0,0 0 0,0-1 0,0 0 0,-1-1 0,0-1 0,0 0 0,0 0 0,-1-1 0,0-1 0,0 1 0,-1-2 0,0 0 0,11-11 0,8-11-216,-1-1 0,-2-2 1,-2 0-1,24-42 0,-44 68 51,-1 4 28,0 0 1,-1 0-1,0 0 0,0 0 0,0-1 1,0 1-1,-1-1 0,1 0 0,0-7 1,-21 19-13,4 2 104,0 1 0,1 0 1,0 1-1,-18 18 0,26-23-44,0 1 0,0 0 0,0 0 0,1 0-1,0 0 1,0 1 0,1 0 0,0 0-1,0 0 1,-4 15 0,8-21-67,0 1 1,-1-1-1,1 1 0,0-1 0,1 1 1,-1 0-1,0-1 0,1 1 1,-1-1-1,1 1 0,0-1 1,0 0-1,0 1 0,0-1 0,0 0 1,0 0-1,1 1 0,-1-1 1,1 0-1,0 0 0,-1-1 1,1 1-1,0 0 0,0-1 0,0 1 1,0-1-1,0 1 0,1-1 1,-1 0-1,0 0 0,1 0 0,-1 0 1,5 1-1,5 1-738,1 0 0,-1 0 0,1-1-1,0-1 1,19 0 0,7-1-7497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4.992"/>
    </inkml:context>
    <inkml:brush xml:id="br0">
      <inkml:brushProperty name="width" value="0.025" units="cm"/>
      <inkml:brushProperty name="height" value="0.025" units="cm"/>
    </inkml:brush>
  </inkml:definitions>
  <inkml:trace contextRef="#ctx0" brushRef="#br0">31 189 16912,'-2'5'665,"1"0"0,0 0 0,0 0 0,1 0 0,-1 0 0,1 0 0,0 0 0,2 11 0,-1-15-551,-1 1-1,1-1 0,0 1 0,0-1 0,0 1 0,0-1 0,0 0 0,0 1 0,0-1 0,0 0 0,0 0 0,1 0 0,-1 0 0,0 0 1,1 0-1,-1 0 0,1-1 0,-1 1 0,1 0 0,-1-1 0,1 1 0,0-1 0,-1 0 0,1 0 0,0 1 0,-1-1 0,1 0 0,0 0 1,-1 0-1,1-1 0,2 1 0,4-1 55,-1-1 1,1 0 0,0 0-1,0 0 1,-1-1-1,1 0 1,-1-1 0,0 1-1,0-1 1,0-1-1,0 0 1,-1 0 0,0 0-1,0 0 1,0-1 0,7-9-1,-6 6-52,0 0-1,0-1 1,-1 1-1,0-1 1,0-1-1,-1 1 1,-1-1-1,1 0 1,-2 0-1,5-23 1,-7 32-90,-1-1-1,0 0 1,0 0-1,0 1 1,0-1 0,0 0-1,0 1 1,-1-1-1,1 0 1,-1 1 0,0-1-1,0 1 1,0-1-1,0 1 1,0-1-1,-2-2 1,1 4 2,1 0 0,0-1-1,-1 1 1,1 0 0,-1 0-1,1 0 1,-1 0 0,0 0 0,1 0-1,-1 0 1,0 1 0,0-1 0,1 1-1,-1-1 1,0 1 0,0 0-1,-4-1 1,1 2 9,0-1-1,0 1 0,-1 0 1,1 0-1,0 0 0,0 1 1,0 0-1,0 0 1,0 0-1,1 0 0,-1 1 1,1 0-1,-1 0 0,1 0 1,-5 5-1,-6 8-19,0 2-1,1 0 1,1 0-1,0 1 1,2 1-1,0 0 1,1 1-1,2 0 1,0 0-1,-7 29 1,14-49-13,1 0 1,-1 0 0,1 0 0,0 0 0,-1 0 0,1 1 0,0-1 0,0 0 0,0 0 0,0 0-1,0 0 1,0 0 0,0 0 0,0 1 0,0-1 0,1 0 0,-1 0 0,0 0 0,1 0-1,-1 0 1,1 0 0,-1 0 0,1 0 0,-1 0 0,1 0 0,0 0 0,0 0 0,-1 0-1,1-1 1,0 1 0,0 0 0,0 0 0,0-1 0,1 2 0,2-2 13,-1 0-1,0 1 1,0-1 0,1 0 0,-1-1-1,0 1 1,1 0 0,-1-1 0,0 0-1,0 0 1,6-2 0,54-23-201,-38 14-2064,46-12 0,-59 21-602,1 0 0,-1 2-1,23-2 1,-22 3-1534,-3 0-912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5.380"/>
    </inkml:context>
    <inkml:brush xml:id="br0">
      <inkml:brushProperty name="width" value="0.025" units="cm"/>
      <inkml:brushProperty name="height" value="0.025" units="cm"/>
    </inkml:brush>
  </inkml:definitions>
  <inkml:trace contextRef="#ctx0" brushRef="#br0">252 58 13261,'0'0'11370,"1"-9"-7569,2-27-1377,-4 35-2385,1 1 0,0-1 0,0 0 0,-1 1 0,1-1 0,0 0 0,-1 1 0,1-1 0,0 1 0,-1-1 0,1 1 0,-1-1 0,1 1 0,-1-1 0,1 1 0,-1-1 0,0 1 0,1-1 0,-1 1 0,1 0 0,-1-1 0,0 1 0,1 0 0,-1 0 0,0-1 0,1 1 0,-1 0 0,0 0 0,0 0 0,1 0 0,-1 0 0,0 0 0,1 0 0,-1 0 0,-1 1 0,-24 3 468,15 0-507,0 1 0,1 1 0,0-1 0,0 2 0,0 0 0,0 0 0,1 0 0,-14 17 0,4-4 0,1 1 0,-25 40 0,22-20 0,21-40 0,-1 0 0,1-1 0,-1 1 0,1 0 0,0 0 0,-1 0 0,1-1 0,0 1 0,0 0 0,0 0 0,-1 0 0,1 0 0,0 0 0,0 0 0,0-1 0,0 1 0,1 0 0,-1 0 0,0 0 0,0 0 0,1 0 0,-1-1 0,0 1 0,1 0 0,-1 0 0,0 0 0,1-1 0,-1 1 0,1 0 0,0-1 0,-1 1 0,1 0 0,-1-1 0,1 1 0,0-1 0,0 1 0,-1-1 0,1 1 0,0-1 0,0 1 0,0-1 0,-1 0 0,1 0 0,1 1 0,10 0-456,0 0 1,0-1-1,0-1 0,-1 1 1,18-5-1,-10 1-1339,0-2 1,0 0-1,-1-1 1,33-17-1,-24 8-6165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6.173"/>
    </inkml:context>
    <inkml:brush xml:id="br0">
      <inkml:brushProperty name="width" value="0.025" units="cm"/>
      <inkml:brushProperty name="height" value="0.025" units="cm"/>
    </inkml:brush>
  </inkml:definitions>
  <inkml:trace contextRef="#ctx0" brushRef="#br0">194 1 17905,'0'0'5824,"-10"-1"-4009,3 1-1543,0 1-1,0-1 0,0 1 1,0 0-1,0 1 0,0 0 1,0 0-1,1 0 0,-1 1 1,1 0-1,-1 0 1,1 1-1,0 0 0,0 0 1,1 0-1,-1 1 0,-6 6 1,7-6-116,-1 1 0,1-1-1,0 1 1,0 0 0,0 0 0,1 1 0,0-1 0,0 1 0,1 0 0,0 0-1,0 0 1,1 0 0,-1 1 0,0 11 0,3-18-156,0-1 0,1 1 0,0 0 0,-1 0 0,1 0 0,-1-1 0,1 1 0,0 0 0,0-1 0,-1 1 0,1 0 0,0-1 0,0 1 0,0-1 0,0 1 0,-1-1 0,1 0 0,0 1 0,0-1 0,0 0 0,0 0 0,0 1 0,0-1 0,0 0 0,0 0 0,0 0 0,0 0 0,0 0 0,0-1 0,0 1 0,0 0 0,0 0 0,0-1 0,1 0 0,41-9 0,22-28-496,-54 30 362,0 1 1,0 0-1,0 1 1,1 0-1,22-8 1,-34 14 125,1 0 1,0 0 0,0 0 0,-1-1-1,1 1 1,0 0 0,0 0-1,-1 0 1,1 0 0,0 0-1,0 0 1,-1 0 0,1 1-1,0-1 1,0 0 0,-1 0 0,1 1-1,0-1 1,-1 0 0,1 1-1,0-1 1,-1 0 0,1 1-1,-1-1 1,1 1 0,0-1-1,-1 1 1,1-1 0,-1 1-1,1 1 1,6 24 145,1 5 253,-7-30-371,0 0-1,-1 0 1,1 0-1,0 0 1,-1-1-1,1 1 1,0 0-1,0 0 1,0 0-1,0-1 1,0 1-1,0 0 1,0-1-1,0 1 1,0-1-1,0 1 1,0-1-1,1 0 1,-1 1-1,0-1 1,0 0-1,0 0 1,0 0-1,3 0 1,7-1 51,1 0-1,-1-1 1,0-1 0,1 0-1,-1-1 1,0 0 0,11-5 0,-12 4-534,1 0-1,1 1 1,-1 0 0,0 1 0,1 1 0,0 0 0,13-1 0,-24 3 438,-1 0-1,1 0 1,0 0 0,0 0 0,0 0-1,0 0 1,-1 0 0,1 0 0,0 1-1,0-1 1,0 0 0,-1 0 0,1 1-1,0-1 1,-1 1 0,1-1 0,0 1-1,-1-1 1,1 1 0,0-1 0,-1 1-1,1-1 1,-1 1 0,1 0 0,-1-1-1,1 1 1,-1 0 0,0 0 0,1 0-1,1 27 30,2 5 395,-4-32-390,1 0 1,-1 0 0,1 0 0,0 0 0,-1 0 0,1 0-1,0-1 1,0 1 0,-1 0 0,1 0 0,0-1 0,0 1-1,0 0 1,0-1 0,0 1 0,0-1 0,0 1 0,0-1-1,1 0 1,-1 1 0,0-1 0,0 0 0,0 0 0,0 0-1,0 0 1,0 0 0,2 0 0,4-1 29,0 1 1,-1-2-1,1 1 0,0-1 1,-1 0-1,0 0 1,1 0-1,-1-1 0,0 0 1,6-4-1,59-45-179,-38 27-191,-11 8 23,-15 11 65,1 0 1,0 0-1,0 1 1,15-8-1,-23 14 236,1-1 1,-1 1-1,1-1 1,-1 1-1,0-1 0,1 1 1,-1-1-1,0 1 1,0-1-1,1 1 0,-1 0 1,0-1-1,0 1 1,0 0-1,0-1 0,0 1 1,0-1-1,0 1 1,0 0-1,0-1 1,0 1-1,0 0 0,0-1 1,0 1-1,0-1 1,-1 1-1,1-1 0,0 1 1,-1 0-1,1 0 1,-6 23 771,-1-8-336,4-8-73,-1 1-1,1-1 1,0 1 0,1-1 0,0 1 0,-1 15 0,3-24-346,0 0 0,0 1 0,0-1 0,0 0 0,0 1 0,0-1 0,0 0 1,0 1-1,0-1 0,0 0 0,1 1 0,-1-1 0,0 0 0,0 1 0,0-1 1,0 0-1,0 0 0,1 1 0,-1-1 0,0 0 0,0 0 0,1 1 0,-1-1 1,0 0-1,0 0 0,1 0 0,-1 0 0,0 1 0,0-1 0,1 0 0,-1 0 1,0 0-1,1 0 0,-1 0 0,0 0 0,1 0 0,-1 0 0,0 0 0,1 0 1,0 0-1,18-6 315,16-15-78,0-8-567,-25 20-42,0 0 0,1 0-1,0 1 1,0 1 0,1 0-1,16-7 1,-28 14 348,0 0 0,1 0 1,-1 0-1,0 0 0,1 1 0,-1-1 0,0 0 0,1 0 1,-1 0-1,0 1 0,1-1 0,-1 0 0,0 0 0,0 1 1,1-1-1,-1 0 0,0 1 0,0-1 0,0 0 0,0 1 0,1-1 1,-1 0-1,0 1 0,0-1 0,0 1 0,0-1 0,0 0 1,0 1-1,0-1 0,0 0 0,0 1 0,0-1 0,0 1 0,0-1 1,0 0-1,0 1 0,0-1 0,0 0 0,-1 1 0,1-1 1,0 0-1,0 1 0,0-1 0,0 0 0,-1 1 0,-6 21 390,-5 2-301,-12 30 693,23-50-1015,0-1-1,0 1 1,1 0 0,0-1-1,-1 1 1,1-1 0,0 1-1,1 5 1,2-5-3917,6-4-2690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7.108"/>
    </inkml:context>
    <inkml:brush xml:id="br0">
      <inkml:brushProperty name="width" value="0.025" units="cm"/>
      <inkml:brushProperty name="height" value="0.025" units="cm"/>
    </inkml:brush>
  </inkml:definitions>
  <inkml:trace contextRef="#ctx0" brushRef="#br0">0 27 17200,'1'0'297,"0"0"-1,0 0 1,-1 0-1,1 0 1,0 0-1,0 1 1,-1-1 0,1 0-1,0 0 1,0 1-1,-1-1 1,1 0-1,0 1 1,-1-1-1,1 1 1,0-1-1,-1 0 1,1 1-1,-1 0 1,1-1-1,-1 1 1,1-1 0,-1 1-1,0 0 1,1-1-1,-1 1 1,1 0-1,-1-1 1,0 1-1,0 1 1,4 29 2907,0 3-2852,-4-33-320,0 1 0,1-1 0,-1 0 1,1 0-1,-1 0 0,1 0 0,-1 0 1,1 0-1,0 0 0,-1 0 0,1 0 1,0 0-1,0 0 0,0 0 0,0-1 1,0 1-1,0 0 0,0 0 0,0-1 1,0 1-1,0-1 0,2 1 0,2 0 15,0 0-1,0 0 1,0-1-1,0 0 1,0 0-1,0 0 1,0-1-1,0 0 1,0 0-1,0 0 1,0 0-1,-1-1 1,1 0-1,0 0 0,-1 0 1,1 0-1,-1-1 1,0 0-1,4-3 1,39-19-208,-47 25 153,1 0-1,-1 0 1,0 0-1,0 0 1,1 0-1,-1 0 0,0 0 1,0 0-1,1 0 1,-1 0-1,0 0 1,0 0-1,1 0 1,-1 0-1,0 0 1,0 0-1,0 0 1,1 0-1,-1 1 1,0-1-1,0 0 1,1 0-1,-1 0 1,0 0-1,0 0 1,0 1-1,0-1 1,1 0-1,-1 0 1,0 0-1,0 1 1,0-1-1,0 0 1,0 0-1,0 1 0,0-1 1,1 0-1,-1 0 1,0 0-1,0 1 1,0-1-1,0 1 1,1 17-101,5 12 166,-6-30-59,1 1 0,0-1-1,-1 0 1,1 1 0,0-1-1,0 1 1,-1-1 0,1 0 0,0 0-1,0 1 1,0-1 0,-1 0-1,1 0 1,0 0 0,0 0 0,0 0-1,0 0 1,-1 0 0,1 0-1,0 0 1,0 0 0,0-1 0,0 1-1,-1 0 1,1 0 0,0-1-1,0 1 1,-1-1 0,1 1 0,0-1-1,-1 1 1,1-1 0,0 1-1,-1-1 1,1 1 0,-1-1-1,1 0 1,0 0 0,14-12-1707,0-1-1,26-29 1,13-14-4112,-60 86 10695,0-19-4092,0 1 1,1 0-1,1 0 0,0 0 1,1 1-1,0-1 0,0 1 1,-1 20-1,4-32-769,0 1 1,0-1-1,0 1 0,1-1 1,-1 1-1,0-1 0,0 0 0,0 1 1,1-1-1,-1 1 0,0-1 0,1 1 1,-1-1-1,0 0 0,1 1 1,-1-1-1,0 0 0,1 1 0,-1-1 1,1 0-1,-1 0 0,1 1 0,-1-1 1,1 0-1,-1 0 0,0 0 0,1 1 1,-1-1-1,1 0 0,-1 0 1,1 0-1,-1 0 0,1 0 0,0 0 1,-1 0-1,1 0 0,-1 0 0,1-1 1,-1 1-1,0 0 0,1 0 1,-1 0-1,1 0 0,-1-1 0,1 1 1,-1 0-1,1-1 0,-1 1 0,0 0 1,1-1-1,0 0 0,24-16-436,-5-18-3015,-9-4-3374,-8 4-1126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2.495"/>
    </inkml:context>
    <inkml:brush xml:id="br0">
      <inkml:brushProperty name="width" value="0.025" units="cm"/>
      <inkml:brushProperty name="height" value="0.025" units="cm"/>
    </inkml:brush>
  </inkml:definitions>
  <inkml:trace contextRef="#ctx0" brushRef="#br0">194 71 5541,'0'0'19336,"-10"-4"-17863,4 1-1280,4 1-137,0 1 0,-1 0 0,1-1 0,0 1-1,-1 0 1,1 0 0,-1 1 0,1-1 0,-1 0 0,0 1 0,1 0 0,-1-1 0,0 1 0,1 0 0,-1 0 0,0 1 0,1-1 0,-1 1 0,1-1 0,-1 1 0,1 0 0,-1 0-1,1 0 1,-1 0 0,1 0 0,-5 3 0,-8 8 371,-1 2-1,-21 22 1,33-31-308,0-1 0,1 0 0,0 1 0,-1 0 0,1 0 0,1 0 0,-1 0 1,1 0-1,0 0 0,0 1 0,0-1 0,1 1 0,-1 10 0,2-15-108,0-1 0,1 1 0,-1 0 0,1-1 0,-1 1 0,1-1 0,-1 1 0,1-1 0,-1 0 0,1 1 0,0-1 1,-1 0-1,1 1 0,0-1 0,-1 0 0,1 0 0,0 1 0,-1-1 0,1 0 0,0 0 0,-1 0 0,1 0 0,0 0 0,0 0 0,-1 0 0,1 0 0,0 0 0,-1 0 0,1 0 0,0-1 0,-1 1 0,1 0 0,1-1 0,27-7 185,-12-1-170,1-1 1,-2 0-1,1-2 0,-2 1 0,26-26 1,-12 7-5,43-56 1,-72 86-24,0 0 0,0 0 0,0 1 0,0-1 0,0 0 0,0 0 0,0 0 1,0 0-1,1 0 0,-1 0 0,0 0 0,0 0 0,0 0 0,0 0 0,0 1 0,0-1 0,0 0 0,0 0 0,0 0 0,0 0 0,0 0 0,0 0 0,0 0 0,0 0 0,0 0 0,1 0 1,-1 0-1,0 0 0,0 0 0,0 0 0,0 0 0,0 0 0,0 0 0,0 0 0,0 0 0,0 0 0,1 0 0,-1 0 0,0 0 0,0 0 0,0 0 0,0 0 0,0 0 0,0 0 0,0 0 1,0 0-1,0 0 0,1 0 0,-1 0 0,0 0 0,0 0 0,0 0 0,0 0 0,0 0 0,0 0 0,0 0 0,0 0 0,0-1 0,0 1 0,0 0 0,0 0 0,0 15-121,-6 19 4,-8 14 379,-11 44 157,23-83-378,0 0 0,1 0 0,0 0 0,1 0 0,0 0 0,1 1 0,2 13-1,-3-22-37,1 0 0,-1 0 0,1-1 0,0 1 0,0 0 0,-1 0 0,1 0 0,0-1 0,0 1 0,0 0 0,0-1 0,0 1 0,0-1-1,0 1 1,0-1 0,0 0 0,0 1 0,0-1 0,0 0 0,0 0 0,1 0 0,-1 0 0,0 0 0,0 0 0,0 0 0,0 0 0,0 0 0,0 0-1,0-1 1,1 1 0,-1 0 0,0-1 0,1 0 0,36-15-1530,-31 11 48,-1 0 1,-1-1-1,1 0 1,-1 0-1,0-1 1,4-6-1,8-18-10141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7.435"/>
    </inkml:context>
    <inkml:brush xml:id="br0">
      <inkml:brushProperty name="width" value="0.025" units="cm"/>
      <inkml:brushProperty name="height" value="0.025" units="cm"/>
    </inkml:brush>
  </inkml:definitions>
  <inkml:trace contextRef="#ctx0" brushRef="#br0">1 0 7207,'0'0'15086,"54"34"-20307,-31-32-7943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7.808"/>
    </inkml:context>
    <inkml:brush xml:id="br0">
      <inkml:brushProperty name="width" value="0.025" units="cm"/>
      <inkml:brushProperty name="height" value="0.025" units="cm"/>
    </inkml:brush>
  </inkml:definitions>
  <inkml:trace contextRef="#ctx0" brushRef="#br0">157 0 12684,'0'0'17969,"-12"2"-16944,2-1-931,0 1 0,0 1 0,0 0 0,0 0 0,0 1 1,1 0-1,-10 6 0,15-8-80,0 1 1,0-1 0,0 1-1,1 0 1,-1 0-1,1 0 1,0 0 0,0 0-1,0 1 1,0-1 0,1 1-1,0 0 1,-1 0-1,1 0 1,0 0 0,1 0-1,-1 0 1,1 1 0,0-1-1,0 0 1,0 1-1,0 5 1,2-8-14,-1 0-1,1 0 1,-1 0-1,1 0 1,0 0 0,0 0-1,0-1 1,0 1 0,0 0-1,0-1 1,0 1-1,1-1 1,-1 1 0,0-1-1,1 1 1,-1-1-1,1 0 1,0 0 0,-1 0-1,1 0 1,0 0 0,0 0-1,0 0 1,-1-1-1,1 1 1,0-1 0,3 1-1,58 11-70,-59-12 54,71 5-3212,-24-5-4888,-8 0-4077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8.941"/>
    </inkml:context>
    <inkml:brush xml:id="br0">
      <inkml:brushProperty name="width" value="0.025" units="cm"/>
      <inkml:brushProperty name="height" value="0.025" units="cm"/>
    </inkml:brush>
  </inkml:definitions>
  <inkml:trace contextRef="#ctx0" brushRef="#br0">1 85 21204,'4'19'7636,"-3"-18"-7612,0 1-1,0 0 1,0 0-1,0-1 1,0 1-1,0-1 1,0 1 0,1-1-1,-1 1 1,1-1-1,-1 0 1,1 0 0,-1 0-1,1 1 1,0-2-1,-1 1 1,1 0-1,0 0 1,0 0 0,0-1-1,0 1 1,0-1-1,0 0 1,0 0 0,0 1-1,-1-1 1,1 0-1,0 0 1,0-1 0,0 1-1,0 0 1,0-1-1,0 1 1,4-2-1,3-2 5,1 0 0,-1-1 0,0 0 1,0 0-1,0-1 0,-1 0 0,1-1 0,-2 0 0,15-15 0,-11 11 30,0 0 0,1 1 0,21-14 0,-33 43 17,-11 46 14,6-43-286,2 0 0,-2 32 0,5-54 162,3 20-3049,9-14-4255,3-5-8943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29.692"/>
    </inkml:context>
    <inkml:brush xml:id="br0">
      <inkml:brushProperty name="width" value="0.025" units="cm"/>
      <inkml:brushProperty name="height" value="0.025" units="cm"/>
    </inkml:brush>
  </inkml:definitions>
  <inkml:trace contextRef="#ctx0" brushRef="#br0">233 23 10282,'0'0'16431,"-9"-3"-15235,-10-2-656,1 0 0,-1 2-1,-1 0 1,1 1 0,0 1 0,-1 0-1,1 2 1,-29 4 0,28 7-589,17-6-28,15-2-48,8-3-132,0 1-1,-1 1 0,1 1 1,-1 1-1,28 11 1,-41-14 234,-1 0 1,0 1-1,0 0 1,0 0-1,0 0 0,0 1 1,-1-1-1,1 1 1,-1 0-1,6 8 0,-9-9 57,1-1 0,0 1-1,-1 0 1,0 0-1,0 0 1,0 0-1,0 1 1,0-1-1,0 0 1,-1 0 0,0 1-1,0-1 1,0 0-1,0 0 1,0 1-1,0-1 1,-1 0-1,0 0 1,0 0 0,-1 5-1,0-5 4,1 0-1,-1 0 1,0 0-1,0 0 1,-1 0-1,1 0 1,-1-1-1,1 1 1,-1-1 0,0 0-1,0 0 1,0 0-1,0 0 1,0 0-1,0 0 1,-1-1-1,1 0 1,-1 0 0,1 0-1,-1 0 1,-6 1-1,-9 1 142,1-1 0,-34 0 0,48-2-176,2-1-51,0 1-1,-1 0 1,1 0-1,0-1 1,-1 1-1,1-1 1,0 0-1,0 1 1,-1-1-1,1 0 1,0 0-1,0-1 1,0 1 0,0 0-1,-3-4 1,5 5 9,-1-1 0,1 1 1,-1-1-1,1 1 0,0-1 0,0 1 1,-1-1-1,1 1 0,0-1 1,0 1-1,0-1 0,-1 1 1,1-1-1,0 1 0,0-1 1,0 1-1,0-1 0,0 0 0,0 1 1,0-1-1,0 1 0,0-1 1,1 1-1,-1-2 0,1 1-47,0 0 0,-1 0 0,1 0 0,0 0 0,0 0 0,0 0 0,0 0 0,1 0 0,-1 0 0,0 1 0,0-1 0,0 0 0,1 1 0,-1-1 0,2 0 0,20-6-3636,0 0 0,27-4 0,-49 11 3622,40-8-5920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30.034"/>
    </inkml:context>
    <inkml:brush xml:id="br0">
      <inkml:brushProperty name="width" value="0.025" units="cm"/>
      <inkml:brushProperty name="height" value="0.025" units="cm"/>
    </inkml:brush>
  </inkml:definitions>
  <inkml:trace contextRef="#ctx0" brushRef="#br0">37 1 15214,'0'0'15215,"-18"53"-14575,9-26-127,5 2-353,-1-2-96,4-4-32,1-5-448,0-7-1090,0-6-1216,9-5-641,1-7-129,2-14-2722,3-5-6598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30.533"/>
    </inkml:context>
    <inkml:brush xml:id="br0">
      <inkml:brushProperty name="width" value="0.025" units="cm"/>
      <inkml:brushProperty name="height" value="0.025" units="cm"/>
    </inkml:brush>
  </inkml:definitions>
  <inkml:trace contextRef="#ctx0" brushRef="#br0">81 0 18802,'0'0'5824,"-6"9"-4292,-7 18-959,1 0 0,2 1 1,0 0-1,2 0 0,1 1 0,2 0 0,0 0 0,2 0 0,1 1 1,4 52-1,-2-82-569,0 0 0,0 0 0,0 0 0,0 0 0,1 0 0,-1 0 0,0-1 0,0 1 0,0 0 0,1 0 0,-1 0 0,0 0 0,0 0 0,0 0 0,0 0 0,1 0 0,-1 0 0,0 0 0,0 0 0,0 0 0,0 0 0,1 0 0,-1 1 0,0-1 0,0 0 0,0 0 0,0 0 0,1 0 0,-1 0 0,0 0 0,0 0 0,0 0 0,0 1 0,0-1 0,0 0 0,1 0 0,-1 0 0,0 0 0,0 0 0,0 1 0,0-1 0,0 0 0,7-17 128,0-19-132,-2 0 0,1-39 0,-6 83 0,0-1 0,1 1 0,-1-1 0,2 1 0,-1-1 0,4 12 0,-4-17 0,0 1 0,0 0 0,1 0 0,-1 0 0,1-1 0,-1 1 0,1-1 0,0 1 0,0-1 0,0 1 0,0-1 0,0 0 0,0 0 0,1 0 0,-1-1 0,1 1 0,0 0 0,-1-1 0,1 0 0,0 1 0,0-1 0,0 0 0,0-1 0,4 2 0,-2-1 0,1-1 0,-1 0 0,1 0 0,-1 0 0,1 0 0,-1-1 0,1 0 0,-1 0 0,0-1 0,1 1 0,-1-1 0,0 0 0,0 0 0,0-1 0,0 0 0,-1 0 0,1 0 0,-1 0 0,5-5 0,3-5 0,0-1 0,-1 0 0,-1 0 0,14-25 0,-14 22 0,-14 62 0,-3-14 0,3-19 0,1-1 0,1 1 0,0-1 0,1 1 0,0 0 0,1 19 0,1-30 0,-1 0 0,0-1 0,1 1 0,-1 0 0,0-1 0,1 1 0,-1 0 0,1-1 0,-1 1 0,1-1 0,-1 1 0,1-1 0,0 1 0,-1-1 0,1 1 0,0-1 0,-1 0 0,1 1 0,0-1 0,-1 0 0,1 1 0,0-1 0,0 0 0,-1 0 0,1 0 0,0 0 0,0 0 0,-1 0 0,1 0 0,0 0 0,0 0 0,0 0 0,-1 0 0,1 0 0,0-1 0,0 1 0,-1 0 0,1 0 0,0-1 0,-1 1 0,1-1 0,1 0 0,31-17 0,-23 8 0,1 0 0,-2-1 0,1-1 0,-2 1 0,0-2 0,9-16 0,18-26 0,-36 82 0,-11 4 37,9-22-77,-1 0-1,1 0 1,0 0 0,1 0-1,0 0 1,-2 17-1,5-25-150,-1 0-1,0 0 1,1 0-1,-1 0 1,1 0-1,-1 0 0,1 0 1,0 0-1,-1 0 1,1 0-1,0-1 1,0 1-1,0 0 0,-1-1 1,1 1-1,0 0 1,0-1-1,0 1 1,0-1-1,0 1 0,0-1 1,0 0-1,0 1 1,0-1-1,0 0 1,0 0-1,1 0 0,-1 0 1,0 0-1,0 0 1,0 0-1,0 0 1,0 0-1,0 0 0,0-1 1,0 1-1,0 0 1,2-1-1,-1 0-168,27-2-5752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31.279"/>
    </inkml:context>
    <inkml:brush xml:id="br0">
      <inkml:brushProperty name="width" value="0.025" units="cm"/>
      <inkml:brushProperty name="height" value="0.025" units="cm"/>
    </inkml:brush>
  </inkml:definitions>
  <inkml:trace contextRef="#ctx0" brushRef="#br0">153 334 8392,'-10'5'11552,"-5"3"-9820,-5 2 105,0 1 1,-19 15 0,36-24-1586,-1 1 1,0-1 0,1 1-1,0 0 1,0 0-1,0 0 1,0 1-1,0-1 1,0 1 0,1-1-1,0 1 1,0 0-1,0 0 1,0 0-1,0 0 1,1 1-1,0-1 1,-1 6 0,2-9-249,1 0 1,0-1 0,0 1 0,-1 0 0,1 0-1,0-1 1,0 1 0,0-1 0,0 1-1,0-1 1,0 1 0,0-1 0,0 1 0,0-1-1,0 0 1,0 0 0,0 1 0,0-1-1,0 0 1,0 0 0,0 0 0,0 0 0,0 0-1,0-1 1,0 1 0,1 0 0,-1 0-1,0-1 1,0 1 0,1-1 0,37-10-31,-29 5-39,0-1 0,0-1-1,-1 1 1,0-2-1,0 1 1,-1-1 0,-1 0-1,1-1 1,-1 0-1,8-16 1,29-36-1837,-42 94-142,-9-3 2613,-2 13 1259,10-42-1789,-1 0 1,0 1 0,1-1 0,-1 0 0,0 1-1,1-1 1,-1 0 0,0 0 0,1 1-1,-1-1 1,0 0 0,1 0 0,-1 0 0,1 1-1,-1-1 1,1 0 0,-1 0 0,0 0 0,1 0-1,-1 0 1,1 0 0,-1 0 0,1 0-1,-1 0 1,1 0 0,-1 0 0,0 0 0,1-1-1,-1 1 1,1 0 0,-1 0 0,0 0 0,1 0-1,-1-1 1,1 1 0,-1 0 0,0-1 0,1 1-1,-1-1 1,20-9 557,12-20-505,-1-1 0,-2-1 1,-1-2-1,-2-1 0,-1-1 0,-2 0 0,34-75 0,-44 73-92,-17 45 0,-77 170 0,71-153 0,2 1 0,1 0 0,1 0 0,1 0 0,-3 42 0,8-65 0,0 0 0,0 0 0,0 0 0,0 0 0,0 1 0,1-1 0,-1 0 0,1 0 0,-1 0 0,1 0 0,0 0 0,0 0 0,1 3 0,-1-5 0,-1 1 0,1 0 0,0-1 0,-1 1 0,1-1 0,0 1 0,-1-1 0,1 1 0,0-1 0,0 0 0,-1 1 0,1-1 0,0 0 0,0 1 0,0-1 0,-1 0 0,1 0 0,0 0 0,0 0 0,0 0 0,0 0 0,0 0 0,0 0 0,2-1 0,0 0 0,0 0 0,0 0 0,0 0 0,-1-1 0,1 1 0,0-1 0,-1 0 0,1 0 0,-1 0 0,0 0 0,0 0 0,0 0 0,0-1 0,0 1 0,2-5 0,53-114 0,-60 135 0,2-9 0,0 1 0,0 0 0,0-1 0,1 1 0,0 0 0,1 9 0,0-14 0,-1 0 0,0 1 0,1-1 0,0 0 0,-1 1 0,1-1 0,0 0 0,0 0 0,-1 0 0,1 0 0,0 0 0,0 0 0,0 0 0,0 0 0,1 0 0,-1 0 0,0 0 0,0 0 0,0-1 0,1 1 0,-1-1 0,0 1 0,1-1 0,-1 1 0,1-1 0,-1 0 0,0 0 0,1 0 0,-1 1 0,1-1 0,1-1 0,6 1 0,0-1 0,0 0 0,0 0 0,0-1 0,-1 0 0,1-1 0,-1 0 0,1-1 0,-1 1 0,0-1 0,-1-1 0,1 1 0,-1-2 0,1 1 0,-1-1 0,-1 0 0,1 0 0,-1-1 0,-1 1 0,1-1 0,-1-1 0,0 1 0,6-14 0,-27 51 0,9-20 0,1 1 0,1-1 0,0 1 0,0 0 0,1 0 0,0 0 0,1 0 0,1 1 0,-2 12 0,4-24-25,0 0-1,0 0 1,0 1-1,-1-1 1,1 0 0,0 1-1,0-1 1,0 0 0,0 0-1,0 1 1,0-1-1,1 0 1,-1 0 0,0 1-1,0-1 1,0 0 0,0 0-1,0 1 1,0-1-1,0 0 1,0 0 0,1 1-1,-1-1 1,0 0-1,0 0 1,0 0 0,1 1-1,-1-1 1,0 0 0,0 0-1,0 0 1,1 0-1,-1 1 1,0-1 0,0 0-1,1 0 1,-1 0 0,0 0-1,0 0 1,1 0-1,-1 0 1,0 0 0,1 0-1,-1 0 1,15-8-2957,9-19-5834,-9-5-2299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31.637"/>
    </inkml:context>
    <inkml:brush xml:id="br0">
      <inkml:brushProperty name="width" value="0.025" units="cm"/>
      <inkml:brushProperty name="height" value="0.025" units="cm"/>
    </inkml:brush>
  </inkml:definitions>
  <inkml:trace contextRef="#ctx0" brushRef="#br0">13 1 11147,'0'0'7623,"-11"63"-7431,10-41-128,1 1-288,0 0-1250,2-1-2978,6-1-5669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31.980"/>
    </inkml:context>
    <inkml:brush xml:id="br0">
      <inkml:brushProperty name="width" value="0.025" units="cm"/>
      <inkml:brushProperty name="height" value="0.025" units="cm"/>
    </inkml:brush>
  </inkml:definitions>
  <inkml:trace contextRef="#ctx0" brushRef="#br0">83 0 5958,'0'0'17728,"-14"7"-16206,6-2-772,0 0 0,0 0 0,1 1 0,0 0 0,0 1 0,1 0 0,-11 13 0,22-19-649,0 0-1,0-1 0,0 1 1,0-1-1,0 0 0,0-1 1,0 1-1,0-1 0,5-1 1,8-3-334,5-1-61,0 0 0,0 1 0,0 1 1,1 1-1,-1 2 0,27 0 0,-48 2 348,1-1 0,-1 1 1,1 0-1,-1-1 0,1 1 1,-1 0-1,0 1 0,1-1 1,-1 0-1,0 1 0,0-1 1,0 1-1,0-1 0,0 1 1,0 0-1,-1 0 1,1 0-1,-1 0 0,1 0 1,1 4-1,-2-4-6,0 0-1,0 0 1,1 0-1,-1 0 1,0 0 0,1 0-1,0-1 1,-1 1 0,1 0-1,0-1 1,0 1-1,0-1 1,0 0 0,0 0-1,0 0 1,0 0 0,0 0-1,0 0 1,0-1 0,1 1-1,-1 0 1,3-1-1,142 0-116,-104 0-4099,1-1-5277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4:32.386"/>
    </inkml:context>
    <inkml:brush xml:id="br0">
      <inkml:brushProperty name="width" value="0.025" units="cm"/>
      <inkml:brushProperty name="height" value="0.025" units="cm"/>
    </inkml:brush>
  </inkml:definitions>
  <inkml:trace contextRef="#ctx0" brushRef="#br0">1 1 23734,'0'0'8104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2.946"/>
    </inkml:context>
    <inkml:brush xml:id="br0">
      <inkml:brushProperty name="width" value="0.025" units="cm"/>
      <inkml:brushProperty name="height" value="0.025" units="cm"/>
    </inkml:brush>
  </inkml:definitions>
  <inkml:trace contextRef="#ctx0" brushRef="#br0">88 1 13132,'0'0'13800,"1"7"-12850,-3 25-378,-1 0-1,-1 0 0,-1-1 0,-2 0 1,-13 35-1,-15 80 886,29-107-1457,0 61 0,6-99-31,-1-1 0,1 1 0,0 0 1,0-1-1,0 1 0,0-1 0,0 1 0,0-1 0,0 1 0,0 0 1,0-1-1,0 1 0,1-1 0,-1 1 0,0-1 0,0 1 0,0-1 1,1 1-1,-1-1 0,0 1 0,1-1 0,-1 1 0,0-1 0,1 1 1,-1-1-1,1 1 0,-1-1 0,0 0 0,1 1 0,-1-1 1,1 0-1,-1 1 0,1-1 0,-1 0 0,1 0 0,0 0 0,-1 1 1,1-1-1,-1 0 0,1 0 0,-1 0 0,1 0 0,0 0 0,-1 0 1,1 0-1,-1 0 0,1 0 0,-1 0 0,1-1 0,0 1 0,-1 0 1,1 0-1,-1 0 0,1-1 0,-1 1 0,1 0 0,-1-1 0,1 0 1,2 0-369,0-1 1,-1 0-1,1 1 1,-1-1-1,1 0 1,-1-1 0,0 1-1,0 0 1,0-1-1,2-2 1,5-20-6975,-2-5-5924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37.596"/>
    </inkml:context>
    <inkml:brush xml:id="br0">
      <inkml:brushProperty name="width" value="0.025" units="cm"/>
      <inkml:brushProperty name="height" value="0.025" units="cm"/>
    </inkml:brush>
  </inkml:definitions>
  <inkml:trace contextRef="#ctx0" brushRef="#br0">102 179 2306,'0'0'2055,"-9"-2"-1318,5 1-714,-45-18 1756,46 18-1370,1 0 0,-1-1 0,0 1 0,1-1 0,-1 0 0,1 0 0,-1 0 0,1 0 0,0 0 0,0 0 0,0-1 0,0 1 0,0-1 0,1 1 0,-1-1 0,-2-5 0,47 3 1054,396 3-296,-334 5-946,502 55 1396,-350-30-1134,329-5 1,-8-34-294,4 0-92,-352 11-146,1562 22 865,-584-13-380,-572-43 327,279-5-535,558-11-135,-526 9-22,-323 31-70,271-11 28,1471-15 29,-1660 54 80,226 2-3636,-813-20-881,1-8-4056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2.971"/>
    </inkml:context>
    <inkml:brush xml:id="br0">
      <inkml:brushProperty name="width" value="0.025" units="cm"/>
      <inkml:brushProperty name="height" value="0.025" units="cm"/>
    </inkml:brush>
  </inkml:definitions>
  <inkml:trace contextRef="#ctx0" brushRef="#br0">0 1 19859,'0'0'5605,"82"11"-4067,-32-7-578,11 0-735,9-1-161,3 1-288,1-1-1538,-5-2-1121,-12-1-384,-19 0-1538,-12-4-5476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3.329"/>
    </inkml:context>
    <inkml:brush xml:id="br0">
      <inkml:brushProperty name="width" value="0.025" units="cm"/>
      <inkml:brushProperty name="height" value="0.025" units="cm"/>
    </inkml:brush>
  </inkml:definitions>
  <inkml:trace contextRef="#ctx0" brushRef="#br0">579 1 15663,'0'0'7297,"1"11"-6400,-1 1-702,-1 55 419,0-62-557,0 0-1,0 0 0,0 1 0,-1-1 1,1 0-1,-1 0 0,-1 0 0,1-1 1,-1 1-1,0 0 0,-6 7 0,-2-1 291,-1 0-1,0-1 1,-1-1-1,0 1 1,0-2-1,-15 7 1,-93 38 1321,70-33-1208,-6 2 35,33-14-361,0 1-1,0 1 1,1 1 0,0 1-1,1 1 1,-39 30 0,60-42-132,-1 0 0,1 1 0,0-1 0,-1 0 1,1 1-1,0-1 0,0 1 0,0 0 0,0-1 0,0 1 1,0 0-1,0-1 0,1 1 0,-1 0 0,1 0 0,-1 0 1,1 0-1,-1 0 0,1-1 0,0 1 0,0 0 0,0 0 1,0 0-1,1 2 0,0-1-1,1 0 0,-1-1 0,1 1 0,-1-1 0,1 1-1,0-1 1,0 0 0,0 0 0,0 0 0,0 0 0,1 0 0,-1 0 0,0-1 0,4 2 0,12 6 6,0-1 0,0 0 0,34 7 0,-42-12 9,247 60-310,-82-42-5850,-85-19-1367</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3.703"/>
    </inkml:context>
    <inkml:brush xml:id="br0">
      <inkml:brushProperty name="width" value="0.025" units="cm"/>
      <inkml:brushProperty name="height" value="0.025" units="cm"/>
    </inkml:brush>
  </inkml:definitions>
  <inkml:trace contextRef="#ctx0" brushRef="#br0">51 1 11659,'0'0'9705,"-2"89"-8776,-6-37-641,3 4-224,0 3 0,5-3-64,0-4-672,0-9-1090,0-8-1153,-4-11-1345,-5-9 1442,-8-15-2083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4.076"/>
    </inkml:context>
    <inkml:brush xml:id="br0">
      <inkml:brushProperty name="width" value="0.025" units="cm"/>
      <inkml:brushProperty name="height" value="0.025" units="cm"/>
    </inkml:brush>
  </inkml:definitions>
  <inkml:trace contextRef="#ctx0" brushRef="#br0">1 2 14734,'0'0'9390,"15"-1"-8610,-4 1-661,0 0 1,0 0 0,-1 1 0,1 0 0,0 1 0,0 0 0,-1 0 0,1 2-1,-1-1 1,13 7 0,108 51 186,-81-41-308,-1 3 1,-2 2-1,82 56 0,-126-79 48,0 0 0,0 0 0,0 0 0,-1 1 0,1-1 0,-1 1 0,0-1 0,0 1 0,0 0 0,0 0 0,0 0 0,-1 0 0,1 0 0,-1 0 0,0 0 0,0 1 0,0-1 0,0 0 0,0 1 0,-1-1 0,0 1 0,1-1 0,-1 1 0,-1-1 0,1 0 0,0 1 0,-1-1 0,0 1 0,1-1 0,-2 0 0,1 1 0,0-1 0,0 0 0,-1 0 0,0 0 0,0 0 0,0 0 0,0-1 0,0 1 0,0 0 0,-1-1 0,1 0 0,-1 1 0,0-1 0,1 0 0,-7 3 0,-22 14 325,-1-1 1,-1-1-1,-1-2 0,0-1 0,0-2 1,-1-2-1,-1 0 0,0-3 0,0-1 1,-62 2-1,90-8-369,-1 0-1,1-1 1,0 0-1,-1 0 1,1-1-1,0 0 1,-10-4-1,16 6-2,0-1-1,1 0 1,-1 1 0,1-1-1,0 0 1,-1 0 0,1 0-1,0 0 1,-1 0 0,1 0-1,0-1 1,0 1 0,0 0-1,0-1 1,0 1 0,0 0-1,0-1 1,1 1 0,-1-1-1,0 1 1,1-1 0,-1 0-1,1 1 1,0-1 0,0 0-1,-1 1 1,1-1 0,0 0-1,0 1 1,0-1 0,1 0-1,-1 1 1,0-1 0,1 0-1,-1 1 1,1-1 0,-1 1-1,1-1 1,0 1 0,0-1-1,0 1 1,0-1 0,0 1-1,1-2 1,2-2-312,1 0 0,-1 0 0,1 0 0,0 1 1,0 0-1,1 0 0,-1 0 0,1 0 0,0 1 0,0 0 0,7-3 0,75-23-6689,-30 14 820,3 0-3512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4.590"/>
    </inkml:context>
    <inkml:brush xml:id="br0">
      <inkml:brushProperty name="width" value="0.025" units="cm"/>
      <inkml:brushProperty name="height" value="0.025" units="cm"/>
    </inkml:brush>
  </inkml:definitions>
  <inkml:trace contextRef="#ctx0" brushRef="#br0">0 189 20115,'0'0'8259,"9"3"-6941,-5-1-1245,0 0 0,0-1-1,0 0 1,1 0 0,-1 0 0,0 0-1,1-1 1,-1 0 0,1 0-1,-1 0 1,0 0 0,1-1 0,-1 1-1,1-1 1,-1 0 0,0-1 0,0 1-1,0-1 1,0 1 0,0-1 0,0-1-1,0 1 1,4-4 0,0 1-57,0 0 0,-1 0 0,0-1 0,0 0 0,0-1 0,-1 1 0,0-1 0,0-1 0,0 1 0,-1-1 0,-1 0 0,1 0 0,-1 0 0,0-1 0,-1 1 0,0-1 0,-1 0 0,3-16 0,-4 24-11,-1 0 1,0 0-1,0 0 1,0 0-1,0 1 1,0-1-1,0 0 1,0 0-1,0 0 1,0 0-1,-1 1 1,1-1-1,0 0 0,0 0 1,-1 0-1,1 1 1,-1-1-1,1 0 1,0 0-1,-1 1 1,0-1-1,1 0 1,-1 1-1,1-1 1,-1 1-1,0-1 0,1 1 1,-1-1-1,0 1 1,0-1-1,1 1 1,-1-1-1,0 1 1,0 0-1,0 0 1,1-1-1,-1 1 1,0 0-1,0 0 0,0 0 1,0 0-1,1 0 1,-1 0-1,-2 0 1,0 1 18,1 0 0,-1-1 0,0 1 1,0 0-1,0 0 0,1 1 0,-1-1 0,1 0 1,-1 1-1,1 0 0,-1 0 0,-2 3 1,-4 5 8,1 1 0,0 0 0,1 1 0,1-1 0,-1 1 1,2 1-1,0-1 0,0 1 0,1 0 0,1 0 0,0 0 1,1 0-1,-1 24 0,3-35-33,0-1 0,0 1 0,0 0 0,0 0 0,1 0 0,-1 0 0,0 0 0,1-1 0,-1 1 0,1 0 0,0 0 0,0-1 0,0 1 0,0 0 0,0-1 0,0 1 0,0-1 0,0 0 0,0 1 0,1-1 0,-1 0 0,1 1 0,-1-1 0,1 0 0,3 1 0,-1 0 0,1-1 0,-1 1 0,1-1 0,0-1 0,-1 1 0,1-1 0,0 1 0,0-1 0,-1-1 0,7 0 0,7-2 0,0-1 0,-1 0 0,1-2 0,26-11 0,29-24 0,-57 30 0,0 1 0,1 1 0,0 0 0,1 1 0,22-6 0,-39 14 0,0-1 0,1 1 0,-1 0 0,1 0 0,-1 0 0,0 0 0,1 0 0,-1 0 0,0 0 0,1 1 0,-1-1 0,0 0 0,1 1 0,-1-1 0,0 1 0,0-1 0,1 1 0,-1 0 0,0 0 0,0-1 0,0 1 0,0 0 0,0 0 0,0 0 0,0 0 0,0 0 0,0 0 0,0 0 0,-1 1 0,1-1 0,-1 0 0,1 0 0,0 1 0,-1-1 0,1 3 0,2 7 0,-1 0 0,1 0 0,0 21 0,2 12 0,-4-41 0,0 0 0,1-1 0,-1 1 0,0 0 0,1-1 0,0 1 0,0 0 0,-1-1 0,1 0 0,1 0 0,-1 1 0,0-1 0,0 0 0,1-1 0,-1 1 0,1 0 0,0-1 0,-1 1 0,1-1 0,0 0 0,0 0 0,0 0 0,0 0 0,0-1 0,0 1 0,0-1 0,0 0 0,0 0 0,0 0 0,0 0 0,0 0 0,0-1 0,0 1 0,0-1 0,5-1 0,9-3 0,1-1 0,-1 0 0,-1-1 0,25-14 0,11-9 0,-36 19 0,1 1 0,0 0 0,0 2 0,1 0 0,35-11 0,-52 18 0,1 1 0,-1 0 0,0-1 0,1 1 0,-1 0 0,1-1 0,-1 1 0,0 0 0,1 0 0,-1 0 0,1 0 0,-1 1 0,1-1 0,-1 0 0,0 0 0,1 1 0,-1-1 0,0 1 0,1-1 0,-1 1 0,0 0 0,0 0 0,1-1 0,-1 1 0,0 0 0,0 0 0,0 0 0,0 0 0,0 0 0,0 0 0,-1 0 0,1 1 0,0-1 0,0 0 0,-1 0 0,1 1 0,-1-1 0,1 0 0,-1 1 0,0-1 0,1 1 0,-1-1 0,0 0 0,0 1 0,0-1 0,0 1 0,0 1 0,0-1 0,0 1 0,0-1 0,0 0 0,0 0 0,1 0 0,-1 0 0,1 0 0,0 0 0,0 0 0,-1 0 0,1 0 0,0 0 0,1 0 0,-1-1 0,0 1 0,0 0 0,1-1 0,-1 1 0,1-1 0,0 1 0,2 1 0,3-1-157,1-1 0,-1 0 0,0 0 1,1-1-1,-1 0 0,0 0 0,1-1 0,-1 1 0,0-2 0,1 1 1,-1-1-1,11-4 0,-9 3-516,31-7-5365,1-1-2893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4.994"/>
    </inkml:context>
    <inkml:brush xml:id="br0">
      <inkml:brushProperty name="width" value="0.025" units="cm"/>
      <inkml:brushProperty name="height" value="0.025" units="cm"/>
    </inkml:brush>
  </inkml:definitions>
  <inkml:trace contextRef="#ctx0" brushRef="#br0">237 43 11819,'0'0'13682,"-9"-8"-10233,6 6-3267,0-1-33,0 0-1,0 0 0,-1 0 1,1 1-1,-1-1 0,0 1 1,1 0-1,-1 0 0,-1 0 1,1 0-1,0 1 0,0 0 1,0 0-1,-1 0 0,1 0 1,0 1-1,-1-1 0,1 1 1,-1 0-1,1 1 0,-1-1 1,1 1-1,-5 1 0,1 1-144,0 0-1,1 1 0,-1 0 1,1 0-1,0 1 1,0 0-1,1 0 0,0 1 1,0-1-1,0 1 1,0 1-1,1-1 0,0 1 1,0 0-1,1 0 1,0 0-1,0 1 0,1-1 1,0 1-1,0 0 1,-2 11-1,5-18-3,0 0 0,0 0 0,0 0 0,0 1 0,0-1 0,1 0 0,-1 0 0,0 0 0,0 0 0,1 0 0,-1 0 0,1 0 0,-1 0 0,1 0 0,0 0 0,-1 0 0,1 0 0,0-1 0,-1 1 0,1 0 0,0 0 0,0-1 0,0 1 0,2 1 0,32 8 0,-24-10 0,0 1 0,1-2 0,-1 1 0,16-4 0,-9-2 0,0-1 0,-1-1 0,0 0 0,-1-1 0,0-1 0,27-21 0,-16 12 0,-26 18 0,0 0 0,1 0 0,-1 0 0,1 0 0,0 0 0,-1 0 0,1 1 0,0-1 0,-1 0 0,1 1 0,0 0 0,0-1 0,-1 1 0,1 0 0,3 0 0,-4 0 0,0 0 0,0 1 0,-1-1 0,1 0 0,0 1 0,-1-1 0,1 1 0,0-1 0,-1 1 0,1-1 0,-1 1 0,1 0 0,-1-1 0,1 1 0,-1 0 0,1-1 0,-1 1 0,1 0 0,-1-1 0,0 1 0,0 0 0,1 0 0,-1 0 0,0 0 0,1 9 0,0-1 0,-1 0 0,0 1 0,0-1 0,-3 10 0,1 5 0,2-23 0,0 1 0,0-1 0,0 1 0,0-1 0,1 0 0,-1 1 0,0-1 0,0 0 0,1 0 0,-1 1 0,1-1 0,-1 0 0,1 0 0,0 1 0,0-1 0,-1 0 0,1 0 0,0 0 0,0 0 0,0 0 0,0 0 0,0 0 0,0 0 0,2 0 0,0 1 0,0-1 0,0 0 0,0 0 0,0 0 0,0-1 0,0 1 0,0-1 0,0 0 0,0 0 0,5 0 0,6-1 0,-1-1 0,1-1 0,-1 0 0,14-6 0,52-25-747,-57 24-50,0 0 0,0 1 1,37-8-1,-59 17 556,0 0 0,0-1 0,0 1 1,1 0-1,-1 0 0,0 0 0,0 0 1,0 0-1,1 0 0,-1 0 1,0 0-1,0 0 0,0 0 0,1 0 1,-1 0-1,0 0 0,0 0 0,0 0 1,1 0-1,-1 0 0,0 0 0,0 0 1,0 1-1,0-1 0,1 0 1,-1 0-1,0 0 0,0 0 0,0 0 1,0 0-1,1 0 0,-1 1 0,0-1 1,0 0-1,0 0 0,0 0 1,0 0-1,0 1 0,0-1 0,0 0 1,1 0-1,-1 0 0,0 1 0,0-1 1,0 0-1,0 0 0,0 0 0,0 1 1,0-1-1,0 0 0,0 0 1,0 0-1,0 1 0,0-1 0,0 0 1,0 0-1,-1 0 0,1 1 0,0-1 1,0 0-1,0 0 0,0 2-133,-3 9-8995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5.461"/>
    </inkml:context>
    <inkml:brush xml:id="br0">
      <inkml:brushProperty name="width" value="0.025" units="cm"/>
      <inkml:brushProperty name="height" value="0.025" units="cm"/>
    </inkml:brush>
  </inkml:definitions>
  <inkml:trace contextRef="#ctx0" brushRef="#br0">275 301 7559,'0'0'3956,"-9"-4"-139,-1-1-2854,-1 1 0,0 0 0,-1 0 0,1 1 0,-1 0 0,1 1 0,-1 1 0,0 0 0,-22 1 0,28 0-623,-1 1-1,1 0 0,0 0 1,0 1-1,0 0 0,0 0 1,0 0-1,1 1 0,-1 0 1,1 0-1,-1 0 0,1 1 1,0 0-1,1 0 0,-1 0 1,0 0-1,1 1 0,0 0 1,0 0-1,1 0 0,-1 0 1,-2 6-1,5-9-339,0-1 0,0 1 0,0-1 0,0 1 0,0 0 0,1-1 0,-1 1 0,1 0 0,-1 0 0,1-1 0,-1 1 0,1 0 0,0 0 0,0 0 0,0 0 0,0-1 0,0 1 0,0 0 0,0 0 0,1 0 0,-1 0 0,1-1 0,-1 1 0,1 0 0,0 0 0,0-1 0,0 1 0,0-1 0,0 1 0,0-1 0,0 1 0,0-1 0,0 1 0,1-1 0,-1 0 0,1 0 0,-1 0 0,1 0 0,-1 0 0,1 0 0,0 0 0,-1 0 0,1-1 0,0 1 0,0-1 0,-1 1 0,3-1 0,11 4 0,0-2 0,0 0 0,0-1 0,25 0 0,-31-1 0,10-1 0,0 0 0,0-1 0,0 0 0,0-2 0,-1 0 0,1-1 0,-1-1 0,0-1 0,0 0 0,-1-2 0,0 0 0,-1 0 0,0-2 0,0 0 0,-1-1 0,-1 0 0,0-1 0,0-1 0,18-24 0,-6 4 0,-2 0 0,-1-2 0,-2 0 0,32-74 0,-117 214 0,55-86 0,1-1 0,1 1 0,1 1 0,0-1 0,2 1 0,0 0 0,1 0 0,0 1 0,2-1 0,1 0 0,1 22 0,0-37-161,-1 0 0,0-1 1,1 1-1,0-1 0,0 1 0,0-1 1,1 1-1,-1-1 0,1 0 0,0 0 0,-1 1 1,1-1-1,1-1 0,-1 1 0,0 0 1,4 2-1,16 6-7996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6.193"/>
    </inkml:context>
    <inkml:brush xml:id="br0">
      <inkml:brushProperty name="width" value="0.025" units="cm"/>
      <inkml:brushProperty name="height" value="0.025" units="cm"/>
    </inkml:brush>
  </inkml:definitions>
  <inkml:trace contextRef="#ctx0" brushRef="#br0">330 41 17617,'0'0'3480,"-11"-6"38,3 1-3217,0 0-1,-1 1 0,0 0 0,1 1 0,-1 0 1,0 0-1,0 1 0,-1 0 0,1 1 1,0 0-1,-1 0 0,1 1 0,-1 0 0,1 1 1,0 0-1,-1 0 0,1 1 0,0 0 0,0 1 1,-14 6-1,4 2-235,1 1 0,0 0 0,1 2 0,-26 25 1,77-39 638,-29-1-686,21-2 2,-1 1 0,1 1 0,0 1 0,-1 1 0,31 6 1,-52-7-24,1 1 1,-1 0 0,1 1 0,0-1 0,-1 1-1,0 0 1,1 0 0,-1 0 0,0 0-1,0 1 1,0 0 0,-1 0 0,1 0 0,0 0-1,-1 0 1,0 1 0,0 0 0,0-1 0,0 1-1,-1 0 1,0 0 0,0 1 0,0-1 0,0 0-1,0 1 1,-1-1 0,0 1 0,0 0-1,0-1 1,0 1 0,-1 0 0,0 0 0,0-1-1,0 1 1,-2 8 0,0-3 28,-1 0 0,0-1-1,0 0 1,-1 0 0,0 0 0,0 0 0,-1 0-1,0-1 1,-1 0 0,0 0 0,0-1 0,0 1-1,-1-1 1,-15 11 0,12-9 11,-2 0 0,1-1 0,-1-1 0,-1 1 0,1-2 1,-1 0-1,0 0 0,-1-1 0,-22 5 0,36-10-36,-1 0 1,1 0-1,0 1 0,-1-1 0,1 0 1,0 0-1,-1 0 0,1 1 0,-1-1 1,1 0-1,0 0 0,-1 0 0,1 0 1,-1 0-1,1 0 0,-1 0 0,1 0 1,0 0-1,-1 0 0,1 0 0,-1 0 1,1 0-1,0-1 0,-1 1 0,1 0 1,-1 0-1,1 0 0,0 0 0,-1-1 1,1 1-1,0 0 0,-1 0 0,1-1 1,0 1-1,0 0 0,-1-1 0,1 1 1,0 0-1,0-1 0,-1 0 0,14-14 51,28-17-566,119-89-12442,-100 71 5055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6.536"/>
    </inkml:context>
    <inkml:brush xml:id="br0">
      <inkml:brushProperty name="width" value="0.025" units="cm"/>
      <inkml:brushProperty name="height" value="0.025" units="cm"/>
    </inkml:brush>
  </inkml:definitions>
  <inkml:trace contextRef="#ctx0" brushRef="#br0">42 255 12236,'0'0'15246,"-3"53"-13132,-10-11-384,-3 2-513,9 0-993,4-7-224,3-10 0,3-9 0,10-9-673,2-9-928,0-9-994,-6-18-1504,-4-13-2115,-4-15-4292</inkml:trace>
  <inkml:trace contextRef="#ctx0" brushRef="#br0" timeOffset="1">75 0 16335,'0'0'12749,"9"73"-13198,6-47-2562,7-1-2754,3 1-4741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4.244"/>
    </inkml:context>
    <inkml:brush xml:id="br0">
      <inkml:brushProperty name="width" value="0.025" units="cm"/>
      <inkml:brushProperty name="height" value="0.025" units="cm"/>
    </inkml:brush>
  </inkml:definitions>
  <inkml:trace contextRef="#ctx0" brushRef="#br0">27 26 9449,'2'-12'4660,"1"-2"681,-3 21 1031,-15 80-3631,10-67-2339,1 0-1,1 0 1,0 0 0,2 0 0,2 36-1,-1-55-373,0 0 0,1 0-1,-1 0 1,1-1 0,-1 1 0,1 0-1,0 0 1,-1-1 0,1 1-1,0 0 1,0-1 0,-1 1-1,1 0 1,0-1 0,0 1 0,0-1-1,0 0 1,0 1 0,0-1-1,-1 0 1,1 1 0,0-1 0,0 0-1,0 0 1,0 0 0,0 0-1,0 0 1,0 0 0,0 0-1,0 0 1,0 0 0,0 0 0,0-1-1,0 1 1,1-1 0,37-11 266,-19-1-279,-1 0-1,-1-2 1,0 0-1,-1-1 1,24-28-1,13-13-581,-46 55 358,-7 14 94,-7 15 102,-77 166 721,4-9-97,73-168-611,2-8 0,1 0 0,1 1 0,-1-1 0,1 1 0,-2 16 0,22-51-3641,22-54-10153,-23 47 5573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7.005"/>
    </inkml:context>
    <inkml:brush xml:id="br0">
      <inkml:brushProperty name="width" value="0.025" units="cm"/>
      <inkml:brushProperty name="height" value="0.025" units="cm"/>
    </inkml:brush>
  </inkml:definitions>
  <inkml:trace contextRef="#ctx0" brushRef="#br0">202 256 12236,'0'0'6299,"-13"1"-2183,0 1-3261,0 1 1,0 0-1,0 1 1,1 0-1,-1 1 1,-21 12-1,28-14-652,1 0 1,-1 0-1,1 1 0,0 0 0,1 0 0,-1 0 1,1 1-1,-1 0 0,1 0 0,1 0 0,-1 0 0,1 0 1,0 1-1,0-1 0,0 1 0,1 0 0,0 0 1,0 0-1,-1 9 0,2-14-201,1 1 0,0-1 0,0 1 0,0 0 0,0-1 1,1 1-1,-1-1 0,0 1 0,1 0 0,-1-1 0,1 1 0,0-1 0,-1 1 0,1-1 1,0 0-1,0 1 0,0-1 0,0 0 0,0 1 0,0-1 0,0 0 0,0 0 0,1 0 1,-1 0-1,0 0 0,1 0 0,-1 0 0,0-1 0,1 1 0,-1-1 0,1 1 0,-1-1 0,1 1 1,0-1-1,-1 0 0,1 1 0,2-1 0,6 1-5,1 0 0,0-1-1,-1 0 1,16-3 0,-12 0 3,0 0 0,0-1 0,0-1 0,0 0 0,-1-1 0,0 0 0,0-1 0,-1 0 0,0-1 0,0-1 0,-1 0 0,12-12 0,2-3 0,-2-1 0,-1-1 0,-1-1 0,18-30 0,-23 30 0,0-1 0,-2 0 0,-1-1 0,15-47 0,-63 130 0,20-23 0,0-1 0,-18 59 0,29-75 0,0 0 0,2 0 0,-1 1 0,2-1 0,-1 1 0,2-1 0,0 1 0,1 0 0,3 17 0,-2-28 0,-1 0 0,1 0 0,0 1 0,0-1 0,0 0 0,1-1 0,-1 1 0,1 0 0,0-1 0,0 1 0,0-1 0,0 0 0,1 0 0,0 0 0,-1-1 0,1 1 0,0-1 0,0 0 0,0 0 0,0 0 0,1-1 0,-1 1 0,0-1 0,1 0 0,-1 0 0,5 0 0,2 0 0,-1 0 0,1 0 0,-1-1 0,0 0 0,1-1 0,-1 0 0,0 0 0,1-2 0,-1 1 0,16-7 0,-12 1 0,0 0 0,0-2 0,-1 0 0,0 0 0,-1-1 0,0-1 0,0 0 0,-1 0 0,-1-1 0,0-1 0,-1 0 0,-1 0 0,0 0 0,-1-1 0,9-25 0,-15 39 0,-1-1 0,1 1 0,0-1 0,-1 1 0,1 0 0,-1-1 0,1 1 0,-1-1 0,0 1 0,0-1 0,0 1 0,0-1 0,0 1 0,0-1 0,0 1 0,0-1 0,0 1 0,-1-1 0,1 1 0,-1-1 0,1 1 0,-2-3 0,1 4 0,0-1 0,0 1 0,-1 0 0,1 0 0,0-1 0,0 1 0,0 0 0,-1 0 0,1 1 0,0-1 0,0 0 0,0 0 0,0 0 0,-1 1 0,1-1 0,0 1 0,0-1 0,0 1 0,0-1 0,0 1 0,-1 0 0,-11 7 0,1 1 0,-1 0 0,-10 11 0,5-4 0,1 1 0,-21 28 0,34-40 0,0 1 0,0-1 0,0 1 0,1 0 0,0 1 0,1-1 0,-1 0 0,1 1 0,1 0 0,-1-1 0,1 1 0,0 0 0,0 9 0,1-14 0,0 0 0,1 0 0,-1-1 0,0 1 0,1 0 0,0 0 0,-1 0 0,1 0 0,0 0 0,0-1 0,0 1 0,0 0 0,0-1 0,0 1 0,1-1 0,-1 1 0,0-1 0,1 0 0,1 2 0,2 0 0,-1 0 0,1-1 0,-1 0 0,1 1 0,0-2 0,0 1 0,6 1 0,10 1 0,-1-2 0,37 1 0,-52-3 0,7 1-12,63-4-2154,-69 1 1217,0 1-1,0-1 1,0 0 0,0 0-1,11-5 1,20-17-13566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7.783"/>
    </inkml:context>
    <inkml:brush xml:id="br0">
      <inkml:brushProperty name="width" value="0.025" units="cm"/>
      <inkml:brushProperty name="height" value="0.025" units="cm"/>
    </inkml:brush>
  </inkml:definitions>
  <inkml:trace contextRef="#ctx0" brushRef="#br0">1 246 13036,'10'-12'6807,"3"-3"-5866,5-7 1453,1 0 0,22-18 0,-36 35-2096,-1 1 1,2 0-1,-1 0 0,0 0 1,1 1-1,-1 0 1,1 0-1,0 0 0,0 1 1,0-1-1,1 1 1,-1 1-1,0 0 0,1-1 1,12 1-1,-18 1-297,1 1 1,-1-1-1,0 1 0,0-1 0,1 1 0,-1-1 0,0 1 0,0 0 0,0 0 0,0 0 0,0-1 0,0 1 1,0 0-1,0 0 0,0 0 0,0 1 0,-1-1 0,1 0 0,0 0 0,-1 0 0,1 1 0,-1-1 0,1 0 1,-1 0-1,0 1 0,1-1 0,-1 0 0,0 1 0,0 2 0,0 49-5,-1-38 2,-8 67 2,6-65 0,0 0 0,1 0 0,1 0 0,1 1 0,3 27 0,-3-43 0,0-1 0,1 1 0,-1-1 0,0 1 0,1-1 0,0 1 0,-1-1 0,1 0 0,0 1 0,0-1 0,0 0 0,0 0 0,0 1 0,0-1 0,0 0 0,0 0 0,0 0 0,1 0 0,-1 0 0,0 0 0,1-1 0,-1 1 0,3 1 0,0-1 0,0-1 0,-1 1 0,1-1 0,0 1 0,0-1 0,0 0 0,-1-1 0,1 1 0,6-2 0,2-1 0,-1 0 0,0-1 0,0-1 0,0 1 0,16-11 0,-11 4 0,0-1 0,-1-1 0,0 0 0,0-1 0,-2 0 0,21-28 0,-27 31 0,-1 1 0,0-1 0,0 0 0,-1 0 0,0-1 0,-1 1 0,0-1 0,-1 0 0,0 0 0,-1-1 0,1-22 0,-3 35 0,0-1 0,0 0 0,0 0 0,0 0 0,0 0 0,0 0 0,0 1 0,0-1 0,0 0 0,0 0 0,-1 0 0,1 0 0,0 0 0,0 1 0,-1-1 0,1 0 0,-1 0 0,1 1 0,-1-1 0,1 0 0,-1 0 0,1 1 0,-1-1 0,0 1 0,1-1 0,-1 1 0,0-1 0,1 1 0,-1-1 0,0 1 0,0-1 0,0 1 0,1 0 0,-1-1 0,0 1 0,0 0 0,-1 0 0,0 0 0,1 0 0,-1 1 0,0-1 0,0 1 0,1-1 0,-1 1 0,0 0 0,1-1 0,-1 1 0,1 0 0,-1 0 0,1 0 0,-1 0 0,1 1 0,0-1 0,0 0 0,-1 1 0,0 1 0,-4 7 0,0-1 0,1 1 0,0-1 0,0 1 0,1 1 0,1-1 0,0 1 0,-4 21 0,7-30 0,-1 1 0,1 0 0,-1-1 0,1 1 0,0 0 0,0 0 0,0-1 0,1 1 0,-1 0 0,0 0 0,1-1 0,0 1 0,0-1 0,0 1 0,0 0 0,0-1 0,0 0 0,1 1 0,-1-1 0,1 0 0,-1 1 0,1-1 0,0 0 0,0 0 0,0-1 0,0 1 0,0 0 0,1-1 0,-1 1 0,0-1 0,1 0 0,-1 1 0,1-1 0,-1-1 0,1 1 0,0 0 0,-1 0 0,1-1 0,5 1 0,4-1 0,0-1 0,0 0 0,-1-1 0,1 0 0,0-1 0,-1 0 0,0-1 0,0 0 0,0-1 0,0 0 0,-1 0 0,1-1 0,-1-1 0,-1 0 0,0 0 0,0-1 0,10-10 0,-6 5 0,-1 0 0,-1 0 0,0-1 0,-1 0 0,-1-1 0,0 0 0,-1-1 0,0 0 0,-2 0 0,0-1 0,5-19 0,-11 36 0,0-1 0,1 1 0,-1-1 0,0 1 0,1-1 0,-1 0 0,0 1 0,0-1 0,0 1 0,1-1 0,-1 0 0,0 1 0,0-1 0,0 0 0,0 1 0,0-1 0,0 0 0,0 1 0,0-1 0,-1 1 0,1-1 0,0 0 0,0 1 0,0-1 0,-1 1 0,1-1 0,0 0 0,-1 1 0,0-1 0,-12 17 0,-14 37 0,12-23 0,-54 127 0,63-141 0,1 1 0,1-1 0,0 1 0,1-1 0,1 1 0,0 0 0,2 31 0,0-47 0,0 0 0,1 0 0,-1 0 0,0 0 0,0 0 0,1 0 0,-1 0 0,0 0 0,1 0 0,-1 0 0,1 0 0,-1 0 0,1 0 0,0-1 0,-1 1 0,1 0 0,0 0 0,-1-1 0,1 1 0,0 0 0,0-1 0,0 1 0,0-1 0,0 1 0,0-1 0,0 1 0,0-1 0,0 0 0,0 1 0,0-1 0,0 0 0,0 0 0,0 0 0,2 0 0,-1 0 0,0 0 0,0 0 0,0-1 0,1 1 0,-1-1 0,0 1 0,0-1 0,0 0 0,0 0 0,-1 0 0,1 0 0,0 0 0,0 0 0,0 0 0,-1-1 0,1 1 0,1-2 0,1-3-337,-1 1-1,1-1 1,-1 0 0,0 0-1,0 0 1,-1 0-1,0-1 1,0 1 0,-1 0-1,2-12 1,1-71-7997,-4 70 6307,0-58-9846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8.140"/>
    </inkml:context>
    <inkml:brush xml:id="br0">
      <inkml:brushProperty name="width" value="0.025" units="cm"/>
      <inkml:brushProperty name="height" value="0.025" units="cm"/>
    </inkml:brush>
  </inkml:definitions>
  <inkml:trace contextRef="#ctx0" brushRef="#br0">1 0 20692,'0'0'12075,"49"10"-15662,-34 10-2243,-2 0-2562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8.499"/>
    </inkml:context>
    <inkml:brush xml:id="br0">
      <inkml:brushProperty name="width" value="0.025" units="cm"/>
      <inkml:brushProperty name="height" value="0.025" units="cm"/>
    </inkml:brush>
  </inkml:definitions>
  <inkml:trace contextRef="#ctx0" brushRef="#br0">1 221 17809,'0'0'14291,"12"-1"-13715,5 0-563,1-1-1,-1-1 1,1 0 0,-1-1-1,0-1 1,0-1-1,-1-1 1,21-10 0,-29 13-14,-1 0 0,1-1-1,-1 1 1,0-1 0,-1-1 0,1 1 0,-1-1 0,0 0 0,0-1 0,-1 1 0,0-1 0,0 0 0,-1-1 0,0 1-1,0-1 1,0 1 0,-1-1 0,0-1 0,-1 1 0,3-15 0,-5 22 1,0 1 0,1-1 0,-1 0 0,0 1 0,0-1 0,0 0 0,0 0 0,0 1 0,0-1 0,0 0 0,0 1 0,0-1 0,0 0 0,0 1 0,0-1 0,-1 0 0,1 1 0,0-1 0,0 0 0,-1 1 0,1-1 0,0 0 0,-1 1 0,1-1 0,-1 1 0,1-1 0,-1 1 0,1-1 0,-1 1 0,1-1 0,-1 1 0,1 0 0,-1-1 0,0 1 0,-1-1 0,0 1 0,0 0 0,0 1 0,1-1 0,-1 1 0,0-1 0,0 1 0,0 0 0,0-1 0,0 1 0,0 0 0,1 0 0,-3 2 0,-46 41 0,45-39 0,-32 35 0,-37 53 0,66-82 0,0 1 0,1 0 0,0 0 0,1 1 0,1 0 0,0 0 0,0 0 0,1 0 0,1 1 0,-2 16 0,5-29-4,0-1 1,0 1-1,0 0 1,0 0-1,0 0 0,0 0 1,0-1-1,0 1 1,0 0-1,0 0 0,0 0 1,1 0-1,-1-1 1,0 1-1,1 0 0,-1 0 1,0-1-1,1 1 1,-1 0-1,1 0 0,-1-1 1,1 1-1,-1-1 1,1 1-1,0 0 1,-1-1-1,1 1 0,0-1 1,0 1-1,0-1 1,1 1-28,0-1-1,0 0 1,1 1 0,-1-1 0,0 0 0,0-1 0,0 1 0,0 0 0,0 0 0,0-1 0,0 0 0,2 0 0,4-2-319,-1 0 0,1-1 0,-1 1-1,0-2 1,12-8 0,-3-4-2713,0 0 0,-2-1 0,0-1 0,12-22-1,2-3-5493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49.015"/>
    </inkml:context>
    <inkml:brush xml:id="br0">
      <inkml:brushProperty name="width" value="0.025" units="cm"/>
      <inkml:brushProperty name="height" value="0.025" units="cm"/>
    </inkml:brush>
  </inkml:definitions>
  <inkml:trace contextRef="#ctx0" brushRef="#br0">0 47 8360,'12'-6'7415,"6"-2"-5665,1 0-1,0 2 1,0 0 0,28-5 0,-41 10-1452,-1 1 1,0-1-1,1 1 1,-1 0 0,0 0-1,1 1 1,-1 0-1,0 0 1,1 0-1,-1 0 1,6 3-1,-9-2-277,1-1-1,-1 1 0,0-1 0,0 1 1,0 0-1,0 0 0,0 0 0,0 0 1,0 0-1,-1 0 0,1 1 0,-1-1 1,1 0-1,-1 1 0,0-1 0,0 1 1,0 0-1,-1-1 0,1 1 0,0 0 1,-1-1-1,0 1 0,0 5 0,0 2 179,-1 1 0,-1-1 1,0 1-1,-1-1 0,1 0 0,-2 0 0,0 0 0,0 0 0,-1-1 0,0 1 0,0-1 0,-11 13 0,8-11 22,1 0-1,0 1 1,1 0-1,0 0 1,1 0 0,-7 26-1,12-38-219,0 1 1,0 0-1,0-1 0,0 1 0,0 0 0,1-1 0,-1 1 0,0 0 1,0-1-1,0 1 0,1-1 0,-1 1 0,0 0 0,1-1 0,-1 1 0,0-1 1,1 1-1,-1-1 0,1 1 0,-1-1 0,1 1 0,-1-1 0,1 1 1,-1-1-1,1 0 0,-1 1 0,1-1 0,0 0 0,-1 0 0,1 1 0,0-1 1,-1 0-1,1 0 0,0 0 0,-1 0 0,1 0 0,0 0 0,-1 0 1,1 0-1,0 0 0,-1 0 0,1 0 0,0 0 0,-1 0 0,1-1 1,1 1-1,36-9-12,-7-4 11,-1 0 0,0-2 0,42-29 0,77-64 0,-144 104 0,13-9 0,-18 13 0,0 0 0,1 0 0,-1 0 0,0 0 0,0 0 0,1 0 0,-1 0 0,0 0 0,0 0 0,0 0 0,1 0 0,-1 0 0,0 0 0,0 0 0,0 1 0,1-1 0,-1 0 0,0 0 0,0 0 0,0 0 0,1 0 0,-1 1 0,0-1 0,0 0 0,0 0 0,0 0 0,0 1 0,0-1 0,0 0 0,1 0 0,-1 0 0,0 1 0,0-1 0,0 0 0,0 0 0,0 1 0,0-1 0,0 0 0,0 0 0,0 0 0,0 1 0,0-1 0,0 0 0,0 0 0,0 1 0,-1-1 0,1 0 0,0 0 0,0 0 0,0 1 0,0-1 0,0 0 0,0 0 0,0 0 0,-1 1 0,1-1 0,0 0 0,0 0 0,-4 15 0,-31 56 0,16-37 0,-18 53 0,33-76 0,0 1 0,1-1 0,1 1 0,0 0 0,1 0 0,0 0 0,0 1 0,3 22 0,-2-33 0,1 0 0,-1 1 0,1-1 0,0 1 0,0-1 0,0 0 0,0 0 0,0 1 0,0-1 0,0 0 0,1 0 0,-1 0 0,1 0 0,-1-1 0,1 1 0,0 0 0,0-1 0,0 1 0,0-1 0,2 2 0,1-1 0,-1 0 0,1 0 0,0-1 0,0 1 0,0-1 0,-1 0 0,1-1 0,0 1 0,9-1 0,-3-1 0,1 0 0,0 0 0,-1-1 0,1-1 0,-1 0 0,0-1 0,22-9 0,-12 0 0,0-1 0,-1 0 0,0-2 0,-2 0 0,0-1 0,0-1 0,-2 0 0,21-30 0,-25 31 0,-1-1 0,-1 0 0,0-1 0,-2 0 0,0 0 0,-1-1 0,-1 0 0,0 0 0,-2-1 0,3-26 0,-7 44 0,1 1 0,-1-1 0,0 1 0,0-1 0,0 1 0,0-1 0,0 1 0,0-1 0,-1 1 0,1-1 0,-1 1 0,0 0 0,0-1 0,0 1 0,0 0 0,0 0 0,0-1 0,0 1 0,-1 0 0,1 0 0,-3-2 0,0 2 0,0 0 0,0 1 0,0 0 0,0 0 0,0 0 0,0 0 0,0 0 0,-1 1 0,1 0 0,0-1 0,-7 2 0,135 1-2728,-81-5-5018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5:56.529"/>
    </inkml:context>
    <inkml:brush xml:id="br0">
      <inkml:brushProperty name="width" value="0.025" units="cm"/>
      <inkml:brushProperty name="height" value="0.025" units="cm"/>
    </inkml:brush>
  </inkml:definitions>
  <inkml:trace contextRef="#ctx0" brushRef="#br0">0 258 6406,'0'0'3203,"9"0"-1415,33-1 237,0-2 0,55-11 0,66-7-28,-86 22-1181,93 13-1,45 1-6,187-34 612,4-1-130,976-54-544,-711 25-160,-23 35-297,-106 5-227,1033-2 77,-1367 13-136,283 14 28,36 1-6,-438-17-25,1370-25 100,-853-24 641,-589 48-747,61-9-161,-76 10-507,-13-1-4483,-3 0-407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6:13.045"/>
    </inkml:context>
    <inkml:brush xml:id="br0">
      <inkml:brushProperty name="width" value="0.025" units="cm"/>
      <inkml:brushProperty name="height" value="0.025" units="cm"/>
    </inkml:brush>
  </inkml:definitions>
  <inkml:trace contextRef="#ctx0" brushRef="#br0">56 14 3427,'0'0'956,"-8"4"-316,-2 0-366,6-3 4,1 0 0,-1 0 0,1 1 0,0-1 0,-1 1 0,1 0 0,0 0 0,0 0 0,-5 5 0,30-20 7541,7 7-4990,34 4-3128,-42 2 1054,304-12 386,-122 2 197,289 23 0,-394-3-794,24 5 507,0-6 1,141-7 0,-233-12-78,-28 8-852,-13 10-1378,-23 17-5363,20-14 730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6:24.134"/>
    </inkml:context>
    <inkml:brush xml:id="br0">
      <inkml:brushProperty name="width" value="0.025" units="cm"/>
      <inkml:brushProperty name="height" value="0.025" units="cm"/>
    </inkml:brush>
  </inkml:definitions>
  <inkml:trace contextRef="#ctx0" brushRef="#br0">186 82 5669,'-155'1'7280,"125"-1"-3685,182-4 1509,77-13-3601,159-4-306,434 41 170,105-6-797,-350-10-371,409-31 9,-851 19-205,722-33 53,-832 40-58,46-1 19,0 4-1,85 12 1,-167-10-563,11-4 282,0 0-1,-1 1 0,1-1 1,0 0-1,0 1 1,-1-1-1,1 0 1,0 1-1,0-1 1,0 0-1,-1 1 0,1-1 1,0 1-1,0-1 1,0 0-1,0 1 1,0-1-1,0 1 0,0-1 1,0 1-1,0-1 1,0 1-1,0-1 1,0 0-1,0 1 0,0-1 1,0 1-1,0-1 1,0 0-1,1 1 1,-1-1-1,0 1 0,0-1 1,1 0-1,-1 1 1,0-1-1,0 0 1,1 1-1,8 2-5420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7:12.414"/>
    </inkml:context>
    <inkml:brush xml:id="br0">
      <inkml:brushProperty name="width" value="0.025" units="cm"/>
      <inkml:brushProperty name="height" value="0.025" units="cm"/>
    </inkml:brush>
  </inkml:definitions>
  <inkml:trace contextRef="#ctx0" brushRef="#br0">104 140 9449,'-12'2'630,"-2"0"-305,7-2-59,0 1 1,-1-1-1,1 2 0,-1-1 1,1 1-1,0 0 1,0 1-1,-13 6 0,80-7 2548,160-25 780,-61 4-2346,804-35 596,6 42-1538,-766 11-236,1297 0 1457,-1473 2-1384,-17-1-40,0 1 0,0-1 0,0-1 0,0 0 0,-1 0 0,1-1 0,14-4-1,-24 6-95,0 0-1,0 0 0,-1 0 0,1 0 0,0 0 0,0 0 0,0 0 0,0 0 0,0 0 0,0 0 0,0 0 0,-1 0 0,1 0 1,0 0-1,0 0 0,0 0 0,0 0 0,0 0 0,0 0 0,0-1 0,-1 1 0,1 0 0,0 0 0,0 0 0,0 0 0,0 0 0,0 0 1,0 0-1,0 0 0,0-1 0,0 1 0,0 0 0,0 0 0,0 0 0,0 0 0,0 0 0,-1 0 0,1 0 0,0-1 0,0 1 1,0 0-1,0 0 0,0 0 0,1 0 0,-1 0 0,0 0 0,0-1 0,0 1 0,0 0 0,0 0 0,0 0 0,0 0 0,0 0 0,0 0 1,0 0-1,0-1 0,0 1 0,0 0 0,0 0 0,0 0 0,1 0 0,-1 0 0,0 0 0,0 0 0,0 0 0,0 0 0,0 0 1,0 0-1,1-1 0,-14-3 113,-33-2-210,0 1 0,-75 2 0,20 1-2761,2-8-5218,50-1-4112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7:16.200"/>
    </inkml:context>
    <inkml:brush xml:id="br0">
      <inkml:brushProperty name="width" value="0.025" units="cm"/>
      <inkml:brushProperty name="height" value="0.025" units="cm"/>
    </inkml:brush>
  </inkml:definitions>
  <inkml:trace contextRef="#ctx0" brushRef="#br0">1 225 4837,'36'-2'8464,"19"-6"-6901,5-1-1522,41 0 246,814-53 6504,437 79-4516,132-22-1035,-861-5-532,-549 9-612,481-21 1228,-527 15-918,-28 7-396,1 0-1,-1-1 1,0 1 0,0 0 0,0 0 0,0-1 0,0 1 0,0 0 0,0 0 0,1-1 0,-1 1 0,0 0-1,0 0 1,0-1 0,0 1 0,0 0 0,0-1 0,0 1 0,0 0 0,0 0 0,-1-1 0,1 1 0,0 0-1,0-1 1,0 1 0,0 0 0,0 0 0,0-1 0,-1 1 0,1 0 0,0 0 0,0 0 0,0-1-1,0 1 1,-1 0 0,1 0 0,0 0 0,0 0 0,-1-1 0,1 1 0,0 0 0,0 0 0,-1 0 0,1 0-1,-49-22-10,33 16-619,12 4 121,-1 0 0,1 0 1,0 0-1,0-1 0,0 1 1,0-1-1,1 0 0,-1 0 0,1 0 1,-1-1-1,-3-4 0,-10-24-6286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4.602"/>
    </inkml:context>
    <inkml:brush xml:id="br0">
      <inkml:brushProperty name="width" value="0.025" units="cm"/>
      <inkml:brushProperty name="height" value="0.025" units="cm"/>
    </inkml:brush>
  </inkml:definitions>
  <inkml:trace contextRef="#ctx0" brushRef="#br0">102 1 17072,'0'0'13229,"-22"59"-12044,5-25-449,1 2-479,-1 0-97,3-6-32,3-4-128,7-9 0,4-7-448,13-10-3236,2-10 321,0-10-2050,0-4-4517</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7:23.290"/>
    </inkml:context>
    <inkml:brush xml:id="br0">
      <inkml:brushProperty name="width" value="0.025" units="cm"/>
      <inkml:brushProperty name="height" value="0.025" units="cm"/>
    </inkml:brush>
  </inkml:definitions>
  <inkml:trace contextRef="#ctx0" brushRef="#br0">727 1 7623,'0'0'5840,"-9"8"-5386,-4 5-256,0 1-1,1 0 1,1 0-1,0 1 1,1 1-1,0-1 1,2 2-1,0-1 1,1 1-1,-8 26 1,10-9-140,1 0-1,1 0 1,2 0-1,1 1 1,2-1 0,8 42-1,2 54-44,-27 498 53,-44 0 684,44-487-306,-66 558 162,-14 146-400,37 14-21,-6 63 3,41-703-163,-98 1020 713,66 5-118,43-75-661,0-3 2522,12-1150-3648,0-28-5140,0-17 1385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7:48.037"/>
    </inkml:context>
    <inkml:brush xml:id="br0">
      <inkml:brushProperty name="width" value="0.025" units="cm"/>
      <inkml:brushProperty name="height" value="0.025" units="cm"/>
    </inkml:brush>
  </inkml:definitions>
  <inkml:trace contextRef="#ctx0" brushRef="#br0">1 85 9161,'0'0'4388,"9"-1"-4175,19 0 376,1 0 0,-1 2 0,0 2 0,0 0 0,37 10 0,13 9 242,0-4 0,103 10 0,164-1 1001,-14-3-231,542 33-1313,3164-240 1111,-3184 92-278,-788 87-1388,-65 5 34,1-1 1,-1 1-1,1-1 1,-1 1-1,0-1 0,0 1 1,1-1-1,-1 1 1,0-1-1,0 1 0,1-1 1,-1 1-1,0-1 1,0 1-1,0-1 0,0 1 1,0 0-1,0-1 1,0 1-1,0-1 0,0 1 1,0-1-1,0 1 1,0 0-1,0-1 0,-1 1 1,1 0-1,-3 0-4539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6.122"/>
    </inkml:context>
    <inkml:brush xml:id="br0">
      <inkml:brushProperty name="width" value="0.025" units="cm"/>
      <inkml:brushProperty name="height" value="0.025" units="cm"/>
    </inkml:brush>
  </inkml:definitions>
  <inkml:trace contextRef="#ctx0" brushRef="#br0">20 0 18097,'0'0'10058,"7"85"-8585,-16-26-800,-1 11-513,3 2-128,7 2-449,0-6-1280,16-10-1891,0-12-2625,-1-10-9066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6.493"/>
    </inkml:context>
    <inkml:brush xml:id="br0">
      <inkml:brushProperty name="width" value="0.025" units="cm"/>
      <inkml:brushProperty name="height" value="0.025" units="cm"/>
    </inkml:brush>
  </inkml:definitions>
  <inkml:trace contextRef="#ctx0" brushRef="#br0">8 216 15855,'-2'-10'1036,"1"8"-1037,0-7 423,-1 1 1,1-1 0,1 0-1,-1 1 1,2-16 0,0 20-233,0 0 0,0 0 0,1 0 0,-1 0 0,1 0 1,0 1-1,0-1 0,0 1 0,0-1 0,0 1 0,1 0 0,0 0 1,-1 0-1,1 0 0,0 0 0,1 0 0,4-3 0,10-4-14,0 0 1,0 1-1,1 1 0,0 1 0,1 1 1,0 0-1,0 1 0,0 2 0,0 0 0,26-1 1,-28 4-209,0-1 1,0 2 0,0 1 0,0 0 0,0 1 0,0 1-1,-1 0 1,1 2 0,-1 0 0,0 1 0,27 15-1,-34-15 57,0 1-1,-1-1 1,0 2-1,0-1 1,-1 1-1,0 1 0,0-1 1,-1 1-1,0 1 1,-1-1-1,-1 1 1,1 0-1,-2 0 0,1 1 1,-2 0-1,5 23 1,-6-25 313,-1 0 0,0 0 0,-1 1 0,0-1 1,-1 0-1,0 0 0,0 0 0,-1 0 0,0 0 0,-1-1 0,0 1 1,-1-1-1,0 1 0,0-1 0,-1-1 0,-1 1 0,1 0 0,-1-1 1,0 0-1,-14 12 0,6-7-272,-1-2-1,-1 0 1,0 0 0,0-2 0,-1 0-1,0-1 1,-1 0 0,1-1 0,-1-2-1,-1 0 1,1 0 0,-1-2 0,-24 2-1,31-4-73,0 0 0,0-1-1,0-1 1,0 0 0,0 0-1,0-1 1,1-1 0,-1 0-1,1-1 1,-1 0-1,1 0 1,0-1 0,1-1-1,-1 0 1,1 0 0,0-1-1,1 0 1,0-1 0,0 0-1,0-1 1,-13-17 0,19 22-213,0 0 1,1-1-1,-1 1 1,1-1-1,0 0 1,0 0-1,1 0 1,-2-9-1,2 11-237,1 1 0,0 0 0,0-1 0,0 1 0,0-1 0,1 1 0,-1 0 0,1-1 0,-1 1 0,1 0 0,0 0-1,0 0 1,2-4 0,18-15-6802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7.391"/>
    </inkml:context>
    <inkml:brush xml:id="br0">
      <inkml:brushProperty name="width" value="0.025" units="cm"/>
      <inkml:brushProperty name="height" value="0.025" units="cm"/>
    </inkml:brush>
  </inkml:definitions>
  <inkml:trace contextRef="#ctx0" brushRef="#br0">0 295 16111,'0'0'1826,"10"1"-395,-1-2-1036,1 0 0,-1-1 1,1 1-1,-1-2 1,0 1-1,1-1 0,-1-1 1,-1 0-1,1 0 0,0-1 1,-1 0-1,0 0 1,0-1-1,-1 0 0,14-13 1,-11 8-232,0 1 0,-1-1 0,0-1 0,-1 0 0,10-18 0,-15 23-25,0 1 1,0-1-1,-1 0 1,1 0-1,-1 0 1,-1 0-1,0 0 1,0-1-1,0 1 1,-1 0-1,0 0 0,-1-12 1,1 17-103,-1 0 0,1 1-1,0-1 1,-1 1 0,1-1 0,-1 0 0,1 1-1,-1-1 1,0 1 0,0 0 0,1-1 0,-1 1 0,0 0-1,0-1 1,0 1 0,-1 0 0,1 0 0,0 0-1,0 0 1,-1 0 0,1 0 0,0 0 0,-1 0-1,1 1 1,-1-1 0,1 0 0,-1 1 0,0-1 0,1 1-1,-1 0 1,1 0 0,-1-1 0,0 1 0,1 0-1,-1 0 1,1 0 0,-1 1 0,0-1 0,1 0-1,-1 1 1,1-1 0,-1 1 0,1-1 0,-1 1 0,1 0-1,-1 0 1,-1 0 0,-4 3-15,0-1 0,0 1 0,0 1 0,1-1 0,-1 1 0,1 0 0,0 1 0,-7 7-1,2 1-21,1 1 0,0 0 0,1 1 0,0 0 0,1 0 0,1 1 0,1 0 0,0 0 0,1 1 0,1-1 0,1 1 0,0 0 0,2 0 0,0 19 0,1-36-3,0 1 0,1-1-1,-1 1 1,1-1 0,-1 1-1,1-1 1,0 0-1,0 1 1,0-1 0,0 0-1,0 0 1,0 1-1,0-1 1,0 0 0,0 0-1,0 0 1,0 0 0,1-1-1,-1 1 1,0 0-1,1 0 1,-1-1 0,1 1-1,-1-1 1,1 1-1,-1-1 1,1 0 0,-1 1-1,1-1 1,-1 0-1,1 0 1,0 0 0,-1 0-1,1 0 1,1-1 0,5 0 11,-1 0 0,1 0 0,-1 0 1,1-1-1,-1 0 0,10-5 0,6-6 32,-1-2 0,0-1-1,-1 0 1,-1-2 0,0 0-1,-1-1 1,28-38 0,-41 49-32,-6 8-10,0 0 0,0-1 0,1 1 0,-1 0 1,0 0-1,0-1 0,0 1 0,0 0 0,0 0 0,1-1 0,-1 1 0,0 0 0,0 0 1,1-1-1,-1 1 0,0 0 0,0 0 0,1 0 0,-1 0 0,0-1 0,0 1 0,1 0 1,-1 0-1,0 0 0,1 0 0,-1 0 0,0 0 0,0 0 0,1 0 0,-1 0 0,0 0 0,1 0 1,-1 0-1,0 0 0,1 0 0,-1 0 0,0 0 0,1 0 0,-1 0 0,0 0 0,0 1 1,1-1-1,-1 0 0,0 0 0,0 0 0,1 0 0,-1 1 0,0-1 0,0 0 0,1 0 1,-1 1-1,5 22-47,-8 38 148,3-59-78,-5 44 133,2-31-121,1 1 1,1 0-1,0 0 0,3 16 1,-2-31-21,0 0-1,0 0 1,1 0 0,-1 0 0,1 0 0,-1-1 0,0 1 0,1 0 0,0 0 0,-1 0 0,1-1 0,-1 1-1,1 0 1,0-1 0,0 1 0,-1 0 0,1-1 0,0 1 0,0-1 0,0 1 0,0-1 0,0 0 0,-1 1 0,1-1-1,0 0 1,0 0 0,0 1 0,0-1 0,0 0 0,0 0 0,0 0 0,0 0 0,0 0 0,0 0 0,0-1-1,0 1 1,0 0 0,0 0 0,0-1 0,0 1 0,1-1 0,39-19 694,8-25-445,-43 37-241,1 0-1,0 1 0,0 0 1,0 1-1,1 0 1,0 0-1,1 0 0,-1 1 1,1 0-1,0 1 1,14-5-1,-22 9-20,0 0 0,0 0 0,0 0 0,0 0 0,0 0 0,0 0 0,0 1 0,1-1 0,-1 0 0,0 1 0,0-1 0,0 1 0,0-1 0,0 1 0,0-1 0,-1 1 0,1 0 0,0 0 0,0-1 0,0 1 0,-1 0 0,1 0 0,0 0 0,-1 0 0,1 0 0,-1 0 0,1 0 0,0 1 0,12 38 0,-7-19 0,-4-18 0,-1 0 0,0 0 0,1 0 0,0 0 0,0 0 0,0-1 0,0 1 0,0-1 0,0 1 0,1-1 0,-1 0 0,1 0 0,-1 0 0,1 0 0,0 0 0,0-1 0,0 1 0,4 1 0,-2-2 0,0 0 0,0 0 0,0-1 0,0 0 0,0 0 0,0 0 0,0 0 0,0-1 0,0 0 0,0 0 0,5-2 0,13-5 0,-2-1 0,1-1 0,-2-1 0,25-18 0,-26 18 0,-17 9 0,48-22 0,-49 23 0,1 1 0,-1-1 0,0 1 0,0-1 0,0 1 0,1 0 0,-1 0 0,0-1 0,1 1 0,-1 0 0,0 0 0,0 0 0,1 1 0,-1-1 0,0 0 0,0 0 0,1 1 0,-1-1 0,0 1 0,0-1 0,0 1 0,1-1 0,-1 1 0,0 0 0,0 0 0,0-1 0,0 1 0,0 0 0,0 0 0,-1 0 0,1 0 0,0 0 0,0 0 0,-1 0 0,1 0 0,-1 1 0,2 1 0,2 13-33,-2-11-176,-1 1 1,1 0-1,0-1 1,0 0 0,0 1-1,1-1 1,3 6-1,-5-10 7,1 0 0,-1 0 0,0 0 0,0 0 0,0-1-1,1 1 1,-1 0 0,0 0 0,1-1 0,-1 1 0,0-1-1,1 1 1,-1-1 0,1 1 0,-1-1 0,1 0 0,-1 0-1,1 0 1,-1 0 0,1 0 0,-1 0 0,1 0 0,-1 0 0,1-1-1,-1 1 1,1-1 0,-1 1 0,0-1 0,1 1 0,-1-1-1,0 0 1,1 0 0,-1 0 0,2-1 0,9-8-16902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7.919"/>
    </inkml:context>
    <inkml:brush xml:id="br0">
      <inkml:brushProperty name="width" value="0.025" units="cm"/>
      <inkml:brushProperty name="height" value="0.025" units="cm"/>
    </inkml:brush>
  </inkml:definitions>
  <inkml:trace contextRef="#ctx0" brushRef="#br0">178 68 12396,'0'0'4137,"-1"-9"-85,0 7-3877,2 0 74,-2-1 1,1 1-1,0 0 0,0-1 0,-1 1 0,1 0 1,-1 0-1,0-1 0,1 1 0,-1 0 0,0 0 1,0 0-1,-1 0 0,1 0 0,0 0 0,-1 0 1,1 0-1,-1 1 0,0-1 0,1 1 0,-1-1 1,0 1-1,0-1 0,0 1 0,0 0 0,0 0 1,0 0-1,0 0 0,-1 0 0,1 1 0,0-1 1,0 1-1,-5-1 0,2 1-146,1-1 0,-1 1-1,0 1 1,1-1 0,-1 1 0,1-1 0,-1 1 0,1 1-1,-1-1 1,1 1 0,0-1 0,-1 1 0,1 0 0,0 1-1,0-1 1,1 1 0,-1 0 0,0 0 0,1 0 0,-4 4-1,3-2-10,1 0 0,-1 0-1,1 0 1,0 1 0,0 0-1,1-1 1,-1 1 0,1 0-1,1 0 1,-1 0-1,1 1 1,0-1 0,0 0-1,1 9 1,0-13-92,0 0 0,0-1 0,0 1 0,0-1 0,1 1 0,-1-1 0,1 1 0,-1-1 0,1 1 0,-1-1 0,1 0 0,0 1 0,-1-1 0,1 0 0,0 1 0,0-1 0,0 0 0,0 0 0,0 0 0,1 0 0,-1 0 0,2 1 0,0 0 0,0 0 0,1-1 0,-1 0 0,0 0 0,1 0 0,0 0 0,-1 0 0,1-1 0,5 1 0,0-1 0,1 0 0,-1-1 0,1 0 0,-1 0 0,1-1 0,-1-1 0,10-3 0,39-25 0,10-6 0,-63 35 0,0 0 0,1 0 0,-1 1 0,1 0 0,-1-1 0,1 2 0,0-1 0,-1 1 0,1 0 0,9 1 0,-12 0 0,0 0 0,0 0 0,0 0 0,0 0 0,-1 1 0,1 0 0,-1-1 0,1 1 0,-1 0 0,1 0 0,-1 0 0,0 0 0,0 1 0,0-1 0,0 1 0,-1-1 0,1 1 0,-1 0 0,1-1 0,-1 1 0,0 0 0,0 0 0,1 6 0,17 29 0,-17-37 0,-1 1 0,1-1 0,0 1 0,-1-1 0,1 0 0,0 1 0,0-1 0,-1 0 0,1 0 0,0-1 0,0 1 0,0 0 0,0 0 0,1-1 0,-1 0 0,0 1 0,0-1 0,0 0 0,3 0 0,8-2-137,0 0-1,0-1 1,0 0-1,0-1 1,-1-1 0,1 0-1,-1 0 1,0-1 0,19-14-1,26-10-1552,-43 23 232,32-14-4615,0 4-3741,-14 8-1007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8.292"/>
    </inkml:context>
    <inkml:brush xml:id="br0">
      <inkml:brushProperty name="width" value="0.025" units="cm"/>
      <inkml:brushProperty name="height" value="0.025" units="cm"/>
    </inkml:brush>
  </inkml:definitions>
  <inkml:trace contextRef="#ctx0" brushRef="#br0">99 345 12236,'0'0'12198,"-11"-1"-11622,8 1-515,-1 0-1,1 0 1,-1 0-1,1 0 1,-1 1-1,1-1 1,0 1-1,-1 0 0,1 0 1,0 0-1,0 1 1,0-1-1,-1 1 1,2-1-1,-1 1 1,0 0-1,0 0 1,0 0-1,1 1 0,-1-1 1,1 1-1,0-1 1,0 1-1,0 0 1,0 0-1,0 0 1,1 0-1,-1 0 1,1 0-1,0 0 1,0 1-1,0-1 0,0 0 1,1 1-1,-1-1 1,1 1-1,0-1 1,0 1-1,1 6 1,-1-9-37,0 0 0,0 1 0,0-1-1,1 0 1,-1 1 0,1-1 0,-1 0 0,1 1 0,-1-1 0,1 0 0,0 0 0,0 0 0,-1 0 0,1 0 0,0 1 0,0-2 0,0 1 0,0 0 0,0 0 0,0 0 0,1 0 0,-1-1 0,0 1 0,0 0 0,1-1 0,-1 1 0,0-1 0,1 0 0,-1 1 0,0-1 0,1 0 0,-1 0 0,0 0 0,1 0 0,-1 0 0,1 0 0,-1 0-1,0 0 1,3-1 0,3 0 109,1 0-1,-1 0 0,0-1 0,0 0 1,0 0-1,11-6 0,0-3 36,-1 0 1,0-2-1,-1 0 1,0-1-1,-1-1 0,-1 0 1,0-1-1,-1 0 0,12-20 1,6-13-52,-3-1-1,23-56 1,-21 33-256,-29 66 20,-4 8 58,-18 35 295,14-24-184,-14 25 388,-24 61-1,40-85-379,1-1 0,0 1 0,1 0 0,1 0 0,0 0 0,0 0 0,2 0 0,0 0 0,2 19 0,-2-28-197,1 0 0,0 0 1,0-1-1,1 1 0,-1 0 0,1-1 0,0 1 1,0-1-1,0 0 0,0 0 0,0 0 0,1 0 1,-1 0-1,1 0 0,0 0 0,0-1 0,0 0 1,0 1-1,4 1 0,0-1-728,0 1 0,0-1-1,1 0 1,-1-1 0,1 0 0,-1 0 0,1 0 0,11 0-1,8-2-11453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8.771"/>
    </inkml:context>
    <inkml:brush xml:id="br0">
      <inkml:brushProperty name="width" value="0.025" units="cm"/>
      <inkml:brushProperty name="height" value="0.025" units="cm"/>
    </inkml:brush>
  </inkml:definitions>
  <inkml:trace contextRef="#ctx0" brushRef="#br0">1 0 19474,'0'0'8713,"-1"74"-6888,1-43-479,6-3-321,-1-1-641,3-6-384,-1-6 0,1-8-545,3-7-1184,-1 0-1026,-3-20-1633,-7-12-769,0-15-2178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9.101"/>
    </inkml:context>
    <inkml:brush xml:id="br0">
      <inkml:brushProperty name="width" value="0.025" units="cm"/>
      <inkml:brushProperty name="height" value="0.025" units="cm"/>
    </inkml:brush>
  </inkml:definitions>
  <inkml:trace contextRef="#ctx0" brushRef="#br0">1 1 13837,'0'0'10282,"15"37"-11435,0-28-2242,3-7-2371,3-2-6117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09.458"/>
    </inkml:context>
    <inkml:brush xml:id="br0">
      <inkml:brushProperty name="width" value="0.025" units="cm"/>
      <inkml:brushProperty name="height" value="0.025" units="cm"/>
    </inkml:brush>
  </inkml:definitions>
  <inkml:trace contextRef="#ctx0" brushRef="#br0">75 0 13837,'0'0'3828,"0"9"-529,0-5-2911,1 1 266,-1 1-1,0-1 1,0 0 0,0 0 0,-1 1 0,0-1 0,0 0 0,0 0 0,-1 0 0,1 0-1,-1 0 1,-4 6 0,17-15-1126,-1 1 1,1 0-1,0 0 0,-1 1 0,1 1 1,0-1-1,12 2 0,-19 0 501,-1 0-1,1 0 1,0 1-1,0 0 1,-1 0-1,1 0 1,0 0 0,-1 0-1,1 1 1,-1 0-1,0-1 1,0 1 0,1 1-1,-1-1 1,0 0-1,-1 1 1,1-1-1,0 1 1,-1 0 0,1 0-1,-1 0 1,0 0-1,0 0 1,0 1 0,-1-1-1,1 1 1,-1-1-1,0 1 1,0-1-1,0 1 1,0 0 0,0 5-1,0-4 183,-1 1 0,1-1 1,-1 0-1,0 0 0,0 1 0,-1-1 0,0 0 0,0 0 1,0 0-1,-1 1 0,1-1 0,-1 0 0,0-1 0,-1 1 1,1 0-1,-1-1 0,0 1 0,0-1 0,0 0 0,-1 0 1,1 0-1,-1-1 0,-6 5 0,1-2-166,0-2 0,-1 1 1,1-1-1,-1 0 0,0-1 0,-1-1 0,1 1 1,0-2-1,-1 1 0,1-1 0,-1-1 0,1 0 1,-1 0-1,-11-3 0,20 3-155,0-1 1,0 0-1,0 0 0,0 0 1,0 0-1,1 0 1,-1 0-1,0-1 0,1 1 1,-1 0-1,1-1 0,-1 1 1,1-1-1,-1 0 1,1 0-1,0 1 0,0-1 1,0 0-1,0 0 0,1 0 1,-1 0-1,0 0 0,1 0 1,-1 0-1,1 0 1,0 0-1,-1 0 0,1 0 1,0 0-1,0-1 0,1 1 1,-1 0-1,0 0 1,1 0-1,-1 0 0,1 0 1,0 0-1,0 0 0,-1 0 1,4-3-1,12-19-7374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25.537"/>
    </inkml:context>
    <inkml:brush xml:id="br0">
      <inkml:brushProperty name="width" value="0.025" units="cm"/>
      <inkml:brushProperty name="height" value="0.025" units="cm"/>
    </inkml:brush>
  </inkml:definitions>
  <inkml:trace contextRef="#ctx0" brushRef="#br0">0 9 5285,'0'0'6438,"11"6"-5696,4 1-509,1 0 0,-1-1 0,1-1 0,0 0 0,0-1-1,1-1 1,19 2 0,391-5 1505,-179-4-823,1407 12 1151,-1384-8-1697,1435-6 42,781-4 1035,-2353 13-1238,166-6 641,-299 3-839,-1 0-1,1 0 0,-1 1 0,1-1 0,-1 0 1,1 0-1,-1 0 0,1 0 0,0 0 0,-1 0 0,1 0 1,-1 0-1,1-1 0,-1 1 0,1 0 0,-1 0 1,1 0-1,0 0 0,-1-1 0,1 1 0,-1 0 0,0-1 1,1 1-1,-1 0 0,1-1 0,-1 1 0,1-1 1,-1 1-1,0 0 0,1-1 0,-1 1 0,0-1 0,0 1 1,1-1-1,-1 1 0,0-1 0,0 0 0,0 1 1,1-1-1,-1 1 0,0-1 0,0 1 0,0-2 0,-1 1-83,1 0 0,-1 0 0,0 0 0,0 0 0,0 0 0,0 0 0,0 0 0,1 0 0,-1 0 0,-1 1 0,1-1-1,0 0 1,0 1 0,0-1 0,0 1 0,0-1 0,-1 1 0,-1-1 0,-24-6-3129,-5-3-2237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4.928"/>
    </inkml:context>
    <inkml:brush xml:id="br0">
      <inkml:brushProperty name="width" value="0.025" units="cm"/>
      <inkml:brushProperty name="height" value="0.025" units="cm"/>
    </inkml:brush>
  </inkml:definitions>
  <inkml:trace contextRef="#ctx0" brushRef="#br0">1 136 13805,'0'0'11440,"12"6"-10772,-4 0-501,-5-4-114,-1 0 0,1 0 1,0 0-1,0 0 0,0 0 0,0-1 1,1 1-1,-1-1 0,0 0 1,0 0-1,1 0 0,-1-1 1,1 1-1,-1-1 0,1 0 1,-1 0-1,1 0 0,-1 0 1,1 0-1,-1-1 0,0 0 1,5-1-1,6-4 243,0 0 1,-1-2-1,0 1 1,0-2-1,14-11 0,-23 17-261,0-1 0,0 0 0,0 0 0,-1 0 0,1 0 0,-1 0 0,0-1 0,0 1 0,0-1 0,-1 0 0,0 0 0,0 0 0,0 0 0,0-1 0,-1 1 0,0 0-1,1-10 1,-2 15-13,0-1-1,0 1 1,0-1-1,0 0 1,0 1 0,0-1-1,0 1 1,0-1-1,0 0 1,0 1-1,-1-1 1,1 1-1,0-1 1,0 1-1,-1-1 1,1 1-1,0-1 1,-1 1-1,1-1 1,0 1-1,-1-1 1,1 1-1,-1 0 1,1-1-1,-1 1 1,1 0-1,-1-1 1,1 1-1,-1 0 1,1-1-1,-1 1 1,1 0-1,-1 0 1,1 0-1,-2-1 1,-25 7 343,-21 24-181,30-14-124,1 1 0,1 1 0,-28 39-1,38-48 21,1 0 0,-1 1 0,1-1-1,1 1 1,0 1 0,0-1-1,1 1 1,0-1 0,1 1 0,0 0-1,0 11 1,2-21-73,0 0 0,1 1 0,-1-1-1,1 0 1,-1 1 0,1-1 0,-1 0 0,1 0 0,0 0-1,-1 1 1,1-1 0,0 0 0,0 0 0,0 0-1,0 0 1,0 0 0,0-1 0,0 1 0,0 0 0,0 0-1,0-1 1,1 1 0,-1-1 0,0 1 0,0-1-1,1 1 1,-1-1 0,0 0 0,1 1 0,-1-1 0,0 0-1,1 0 1,-1 0 0,3-1 0,5 2 11,0-2 1,-1 1-1,1-1 1,13-3-1,-3-2-908,0 0 1,0-2-1,0 0 0,33-20 0,-35 17-3127,-2 0 0,27-24-1,-15 6-4262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0.113"/>
    </inkml:context>
    <inkml:brush xml:id="br0">
      <inkml:brushProperty name="width" value="0.025" units="cm"/>
      <inkml:brushProperty name="height" value="0.025" units="cm"/>
    </inkml:brush>
  </inkml:definitions>
  <inkml:trace contextRef="#ctx0" brushRef="#br0">46 0 18770,'0'0'5653,"-7"12"-4655,5-9-939,-3 4 100,1 1 0,-1 0 0,2 0 1,-1 1-1,1-1 0,0 1 0,1-1 0,0 1 1,0 0-1,0 11 0,1 341 3787,2-192-2676,1-164-1130,2-11-40,5-13-20,0-37-80,-2 0 0,-3 0 0,-3-78 0,-2 83 0,2 67 0,0-1 0,1 0 0,0 1 0,1-1 0,1 0 0,6 16 0,-8-27 0,-1 0 0,1 0 0,1 0 0,-1 0 0,0 0 0,1-1 0,0 1 0,0-1 0,0 1 0,0-1 0,6 4 0,-7-6 0,1 1 0,-1-1 0,0 0 0,1 0 0,-1-1 0,1 1 0,-1 0 0,1-1 0,0 1 0,-1-1 0,1 0 0,0 0 0,-1 0 0,1 0 0,-1-1 0,1 1 0,0-1 0,-1 1 0,1-1 0,-1 0 0,4-2 0,-1 1 0,-1-1 0,0 0 0,0 0 0,-1 0 0,1 0 0,0 0 0,-1-1 0,0 0 0,0 1 0,0-1 0,0 0 0,-1-1 0,1 1 0,-1 0 0,2-6 0,4-13 0,12-44 0,-10 26 0,-9 41 0,-1 1 0,0-1 0,0 0 0,0 1 0,0-1 0,0 0 0,0 0 0,1 1 0,-1-1 0,0 0 0,0 1 0,0-1 0,1 0 0,-1 0 0,0 0 0,0 1 0,1-1 0,-1 0 0,0 0 0,1 0 0,-1 0 0,0 0 0,1 1 0,-1-1 0,0 0 0,0 0 0,1 0 0,-1 0 0,0 0 0,1 0 0,-1 0 0,0 0 0,1 0 0,-1 0 0,0 0 0,1 0 0,-1 0 0,0-1 0,1 1 0,-1 0 0,0 0 0,1 0 0,-1 0 0,0 0 0,0-1 0,1 1 0,-1 0 0,0 0 0,0-1 0,1 1 0,-1 0 0,0 0 0,0-1 0,0 1 0,0 0 0,1 0 0,-1-1 0,0 1 0,0 0 0,0-1 0,0 1 0,0 0 0,0-1 0,0 1 0,15 37 0,-8-20 0,0-7 0,0 0 0,1 0 0,1-1 0,0 0 0,0 0 0,0-1 0,1 0 0,13 7 0,2 3 0,-25-18 0,0 0 0,1 1 0,-1-1 0,0 0 0,1 0 0,-1 1 0,0-1 0,1 0 0,-1 0 0,0 0 0,1 0 0,-1 1 0,0-1 0,1 0 0,-1 0 0,0 0 0,1 0 0,-1 0 0,1 0 0,-1 0 0,0 0 0,1 0 0,-1 0 0,0 0 0,1 0 0,-1 0 0,0-1 0,1 1 0,-1 0 0,1 0 0,-1 0 0,0 0 0,0-1 0,1 1 0,-1 0 0,0 0 0,1-1 0,6-17 0,-4-31 0,-3 44 0,1-7 0,0-4 0,0 0 0,-1-1 0,-1 1 0,0-1 0,-1 1 0,-1 0 0,-1 0 0,-9-28 0,50 59-7886,-34-14 7279,0-1 0,0 1 1,-1 0-1,1-1 0,0 0 1,0 0-1,0 0 0,0 0 0,0 0 1,-1 0-1,1-1 0,0 0 0,0 1 1,0-1-1,-1 0 0,1 0 1,4-3-1,4-10-6178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0.455"/>
    </inkml:context>
    <inkml:brush xml:id="br0">
      <inkml:brushProperty name="width" value="0.025" units="cm"/>
      <inkml:brushProperty name="height" value="0.025" units="cm"/>
    </inkml:brush>
  </inkml:definitions>
  <inkml:trace contextRef="#ctx0" brushRef="#br0">1 0 6758,'0'0'12492,"62"61"-16464,-34-43-416,3-2-224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0.801"/>
    </inkml:context>
    <inkml:brush xml:id="br0">
      <inkml:brushProperty name="width" value="0.025" units="cm"/>
      <inkml:brushProperty name="height" value="0.025" units="cm"/>
    </inkml:brush>
  </inkml:definitions>
  <inkml:trace contextRef="#ctx0" brushRef="#br0">23 0 10474,'0'0'11995,"0"11"-10153,1 6-1361,-1-8-205,1-1 1,0 0-1,0 1 1,0-1-1,4 11 1,-4-16-350,1 1 0,-1-1 0,1 0 0,0 0 0,0 0 0,0 0 0,1 0 1,-1 0-1,0-1 0,1 1 0,0-1 0,0 0 0,-1 1 0,1-1 0,1-1 0,-1 1 0,6 2 0,55 13-907,-56-17 943,0 1-1,0 1 1,0-1 0,0 2 0,0-1 0,-1 1 0,1 0 0,-1 0 0,1 1 0,-1 0 0,-1 0 0,1 1-1,9 8 1,-15-12 137,0 0 0,0 0-1,-1 0 1,1 1 0,0-1-1,-1 0 1,1 1 0,-1-1-1,0 0 1,1 1 0,-1-1-1,0 0 1,0 1 0,0-1-1,0 1 1,0-1 0,0 0-1,0 1 1,0-1 0,0 1-1,-1-1 1,1 0-1,-1 1 1,1-1 0,-1 0-1,1 0 1,-1 1 0,0-1-1,0 0 1,1 0 0,-1 0-1,0 0 1,0 0 0,0 0-1,0 0 1,0 0 0,-1 0-1,1 0 1,0-1 0,0 1-1,0 0 1,-1-1 0,-1 1-1,-7 4 677,0 0 1,-1 0-1,-21 5 0,9-5-503,0 0 0,0-1 1,-1-2-1,1 0 0,-26-2 0,49 0-295,-1 0 0,1 0 0,-1 0 0,1 0 0,-1 0 0,0 0 0,1 0 0,-1 0 0,1 0 0,-1 0 0,1 0 0,-1-1 0,0 1 0,1 0 0,-1 0 0,1-1 0,-1 1 0,1 0 0,-1-1 0,1 1 0,-1 0 0,1-1 0,0 1 0,-1-1 0,1 1 0,-1 0 0,1-1 0,0 1 0,0-1 0,-1 1 0,1-1 0,0 1 0,0-1 0,-1 0 0,1 0 0,10-21-1895,29-18-2538,-15 20 56,-1-1 0,29-34 0,-18 12-2626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1.138"/>
    </inkml:context>
    <inkml:brush xml:id="br0">
      <inkml:brushProperty name="width" value="0.025" units="cm"/>
      <inkml:brushProperty name="height" value="0.025" units="cm"/>
    </inkml:brush>
  </inkml:definitions>
  <inkml:trace contextRef="#ctx0" brushRef="#br0">123 66 7719,'4'-9'5098,"22"-48"2019,-31 73-5652,0 1 1,1 0 0,1-1-1,-1 20 1,3-16-901,1 1 0,5 41 0,1-29-635,1 1 1,2-1-1,2-1 0,17 40 0,-18-48-379,15 32-418,-23-53 452,-1-1 0,1 1 0,0-1 0,0 1 0,0-1 0,0 0 0,0 0 0,1 0 0,3 2 0,-15-28-9050,-2 5 9330,-2 1 1,-16-19-1,-68-62 5924,22 25 10,54 45-2753,21 28-3006,0 1 0,0-1-1,0 1 1,-1-1 0,1 0-1,0 1 1,0-1 0,0 1 0,0-1-1,0 1 1,0-1 0,0 0-1,0 1 1,1-1 0,-1 1 0,0-1-1,0 1 1,0-1 0,1 0-1,-1 1 1,0-1 0,0 1-1,1-1 1,-1 1 0,1 0 0,-1-1-1,0 1 1,1-1 0,-1 1-1,1 0 1,-1-1 0,1 1 0,-1 0-1,1-1 1,-1 1 0,1 0-1,-1 0 1,1 0 0,-1-1-1,1 1 1,0 0 0,-1 0 0,1 0-1,-1 0 1,1 0 0,0 0-1,-1 0 1,1 0 0,-1 0 0,1 1-1,172-4-1545,-96 4-3997,-11-1-3807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1.714"/>
    </inkml:context>
    <inkml:brush xml:id="br0">
      <inkml:brushProperty name="width" value="0.025" units="cm"/>
      <inkml:brushProperty name="height" value="0.025" units="cm"/>
    </inkml:brush>
  </inkml:definitions>
  <inkml:trace contextRef="#ctx0" brushRef="#br0">181 137 12812,'4'-10'3604,"-1"1"-2885,0-1 1,-1 0-1,0 0 1,0 0 0,-1 0-1,0-11 1,-1 19-497,0-1-1,0 1 0,0 0 1,-1 0-1,1 0 1,-1 0-1,1 0 1,-1 0-1,0 0 1,0 0-1,0 0 1,0 0-1,0 0 0,0 0 1,-1 1-1,-2-4 1,2 4-101,0 0 1,0 0-1,0 0 1,0 0-1,-1 0 1,1 0-1,0 0 1,-1 1-1,1-1 1,0 1-1,-1 0 1,1 0-1,-1 0 1,1 0-1,0 0 1,-1 0-1,1 1 1,-1-1-1,-2 2 1,-1 0-57,-1 0 0,1 1-1,0 0 1,0 0 0,0 1 0,1 0 0,-1 0 0,1 0 0,0 1 0,0 0-1,0 0 1,1 0 0,-1 0 0,1 1 0,1-1 0,-1 1 0,1 0-1,-4 8 1,1 0 15,0 1 1,1-1-1,0 1 0,1 0 0,1 0 0,0 0 0,0 17 0,2-30-75,1 0 0,0 0 0,0 0 0,0 0 0,0 1 0,0-1-1,1 0 1,-1 0 0,1 0 0,-1 0 0,1 0 0,0 0 0,0 0-1,0 0 1,0 0 0,0 0 0,0 0 0,0-1 0,1 1 0,-1 0 0,0-1-1,1 1 1,2 1 0,-1-2 4,0 0-1,0 0 0,0 0 1,0 0-1,0 0 1,0-1-1,0 1 1,0-1-1,0 0 0,0 0 1,1 0-1,-1 0 1,0-1-1,4 0 1,5-2 16,-1 0 0,0-1 0,0-1 0,0 1 0,0-2 0,-1 0 0,16-11 0,-12 6 6,-1 0-1,-1-2 0,0 0 1,-1 0-1,0-1 0,14-23 0,-25 37-34,0 1-1,0-1 0,0 0 0,0 0 1,0 0-1,0 0 0,0 0 0,0 0 1,0 0-1,0 0 0,0 0 0,0 0 1,0 1-1,0-1 0,0 0 0,0 0 1,0 0-1,0 0 0,0 0 0,0 0 1,0 0-1,0 0 0,0 0 0,0 0 1,0 0-1,0 0 0,0 0 0,1 1 1,-1-1-1,0 0 0,0 0 0,0 0 1,0 0-1,0 0 0,0 0 0,0 0 1,0 0-1,0 0 0,0 0 0,0 0 1,1 0-1,-1 0 0,0 0 0,0 0 1,0 0-1,0 0 0,0 0 0,0 0 1,0 0-1,0 0 0,0 0 0,0 0 1,1 0-1,-1 16-55,-4 19 53,3-29-8,-1 9 116,0 0-1,1-1 1,0 1-1,1 0 1,2 19-1,-1-31-52,-1-1 0,1 0-1,-1 0 1,1 1-1,0-1 1,-1 0 0,1 0-1,0 0 1,1 0 0,-1 0-1,0 0 1,0 0-1,1 0 1,0 0 0,-1-1-1,1 1 1,0 0 0,-1-1-1,1 0 1,0 1-1,0-1 1,0 0 0,0 0-1,1 0 1,-1 0 0,0-1-1,0 1 1,0 0-1,1-1 1,-1 0 0,0 1-1,1-1 1,-1 0 0,0 0-1,1 0 1,-1-1-1,0 1 1,1 0 0,-1-1-1,0 0 1,4-1 0,5-1-36,-1-1 1,-1 0 0,1-1 0,-1 0 0,1-1-1,-2 1 1,1-2 0,10-8 0,65-68-30,-53 51 9,-13 13 7,-12 12 0,0 0 0,0 1 0,0 0 0,1 0 0,0 1 0,0 0 0,10-6 0,-16 11 0,-1 0 0,1 0 0,-1 0 0,1 1 0,-1-1 0,1 0 0,0 0 0,-1 0 0,1 0 0,-1 1 0,1-1 0,-1 0 0,1 0 0,-1 1 0,1-1 0,-1 0 0,0 1 0,1-1 0,-1 1 0,1-1 0,-1 0 0,0 1 0,1-1 0,-1 1 0,0-1 0,1 1 0,-1-1 0,0 1 0,0-1 0,0 1 0,1 0 0,-1-1 0,0 1 0,0-1 0,0 1 0,0-1 0,0 1 0,0-1 0,0 1 0,0 0 0,0-1 0,-1 1 0,1 0 0,0 39 0,0-30 0,-6 112 0,6-121 0,0 0 0,0-1 0,0 1 0,0 0 0,0-1 0,0 1 0,0 0 0,0-1 0,0 1 0,0 0 0,0-1 0,1 1 0,-1 0 0,0-1 0,1 1 0,-1 0 0,0-1 0,1 1 0,-1-1 0,0 1 0,1-1 0,-1 1 0,1-1 0,-1 1 0,1-1 0,-1 0 0,1 1 0,0-1 0,-1 0 0,2 1 0,20-5 0,21-25 0,-29 17-125,7-6-1722,37-25 0,-50 38 1241,-1 1 0,1 0-1,-1 1 1,1 0 0,0 0 0,1 0-1,-1 1 1,0 1 0,15-2 0,-2 2-6905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2.056"/>
    </inkml:context>
    <inkml:brush xml:id="br0">
      <inkml:brushProperty name="width" value="0.025" units="cm"/>
      <inkml:brushProperty name="height" value="0.025" units="cm"/>
    </inkml:brush>
  </inkml:definitions>
  <inkml:trace contextRef="#ctx0" brushRef="#br0">104 193 20307,'0'0'3273,"-9"-3"282,-33-10-1083,41 12-2400,-1 1 0,1 0 0,-1 0 0,1 0 0,-1 0 0,0 0 1,1 1-1,-1-1 0,1 0 0,-1 1 0,1-1 0,-1 1 0,1-1 0,-1 1 0,1 0 1,0 0-1,-1-1 0,1 1 0,0 0 0,0 0 0,-1 0 0,1 1 0,0-1 1,0 0-1,0 0 0,0 1 0,1-1 0,-1 0 0,0 1 0,1-1 0,-1 1 1,0-1-1,0 3 0,-8 49 583,9-53-650,-1 4-2,1-1 1,-1 1 0,1 0-1,0-1 1,1 1-1,-1-1 1,0 1-1,1 0 1,0-1-1,0 1 1,0-1-1,1 1 1,-1-1-1,1 0 1,-1 0-1,4 4 1,-3-5-5,0 0 1,1 0-1,-1-1 1,0 1-1,1-1 1,0 0-1,-1 0 1,1 0-1,0 0 1,-1 0-1,1 0 0,0-1 1,0 1-1,0-1 1,-1 0-1,1 0 1,0 0-1,0 0 1,0 0-1,0-1 1,4-1-1,3 0 1,-1-2 0,1 1 0,-1-1 0,1-1 0,-1 1 0,-1-2 0,1 1 0,-1-1 0,0 0 0,0-1 0,0 0 0,-1 0 0,11-15 0,5-7 0,-2-2 0,24-44 0,8-36 0,-79 180 39,17-49-78,1 1-1,0 0 1,2 0 0,0 0-1,2 1 1,0 0 0,1 0-1,1 28 1,2-46-278,0-1 1,1 0-1,-1 1 0,1-1 0,0 0 1,0 0-1,0 1 0,0-1 1,3 5-1,16 8-6696,11-7-7572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2.586"/>
    </inkml:context>
    <inkml:brush xml:id="br0">
      <inkml:brushProperty name="width" value="0.025" units="cm"/>
      <inkml:brushProperty name="height" value="0.025" units="cm"/>
    </inkml:brush>
  </inkml:definitions>
  <inkml:trace contextRef="#ctx0" brushRef="#br0">343 90 17969,'3'-9'1612,"6"-30"753,-8 38-2183,-1-1 0,0 1 0,0-1 0,0 1-1,-1 0 1,1-1 0,0 1 0,0-1 0,-1 1 0,1 0 0,-1-1-1,1 1 1,-1 0 0,1-1 0,-1 1 0,0 0 0,0 0 0,0 0 0,0 0-1,0-1 1,0 1 0,0 1 0,0-1 0,0 0 0,0 0 0,0 0-1,-1 0 1,1 1 0,0-1 0,-1 1 0,1-1 0,0 1 0,-1-1 0,1 1-1,0 0 1,-4-1 0,-6 0 213,0-1 0,-1 1-1,-17 1 1,19 1 15,-7-1-322,0 1 0,0 1 0,-1 1 1,1 0-1,-31 11 0,40-11-95,0 0 1,0 1-1,0-1 0,1 1 0,0 1 0,-1 0 0,2 0 1,-1 0-1,1 1 0,0-1 0,0 2 0,0-1 0,1 1 1,-6 9-1,10-15-9,0 1 1,0 0 0,0-1 0,0 1-1,0 0 1,1 0 0,-1 0-1,1-1 1,-1 1 0,1 0 0,0 0-1,0 0 1,-1 0 0,1 0-1,1 0 1,-1-1 0,0 1 0,1 4-1,0-5 0,0 1-1,0-1 1,0 0-1,0 0 0,0 0 1,0 1-1,0-1 1,0 0-1,1 0 0,-1-1 1,0 1-1,1 0 1,-1 0-1,1-1 1,-1 1-1,0 0 0,1-1 1,1 1-1,10 1-80,0-1 0,-1 0 0,1 0-1,21-3 1,-11 1 36,-8 1-15,75 4-670,-83-3 683,0 0-1,0 0 0,1 1 1,-2 0-1,1 1 0,0-1 1,0 1-1,-1 0 1,0 1-1,7 4 0,-12-7 83,1 0-1,-1 0 1,1 0 0,-1 0-1,1 1 1,-1-1 0,0 1-1,0-1 1,0 1 0,1-1-1,-2 1 1,1 0-1,0 0 1,0-1 0,0 1-1,-1 0 1,1 0 0,-1 0-1,0 0 1,1-1 0,-1 1-1,0 0 1,0 0-1,0 0 1,-1 3 0,0-1 109,0-1 0,-1 1 0,0-1-1,0 1 1,0-1 0,0 0 0,0 0 0,-1 0 0,1 0 0,-1 0 0,0 0 0,-3 2 0,-7 5 299,0-1-1,-1 0 1,-1 0 0,-27 10 0,41-18-422,-20 8 7,-1-1 1,1-1 0,-1-1 0,-27 4 0,48-10-23,1 0 0,0 0 0,0 0 0,0 0 0,0 0 0,0 0 0,-1 0 0,1 1 0,0-1 0,0 0 0,0 0 0,0 0 0,-1 0 0,1 0 0,0 0 0,0 0 0,0 0 0,0 0 0,-1 0 0,1 0 0,0 0 0,0-1 0,0 1 0,0 0 0,-1 0 0,1 0 0,0 0 0,0 0 0,0 0 0,0 0 0,0 0 0,-1 0 1,1-1-1,0 1 0,0 0 0,0 0 0,0 0 0,0 0 0,0 0 0,0-1 0,0 1 0,0 0 0,-1 0 0,1 0 0,0 0 0,0 0 0,0-1 0,0 1 0,0 0 0,0 0 0,0 0 0,0 0 0,0-1 0,0 1 0,0 0 0,0 0 0,0 0 0,0 0 0,1-1 0,-1 1 0,0 0 0,0 0 0,0 0 0,12-15-1592,22-12-2600,60-41-5648,-38 27 2505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2.914"/>
    </inkml:context>
    <inkml:brush xml:id="br0">
      <inkml:brushProperty name="width" value="0.025" units="cm"/>
      <inkml:brushProperty name="height" value="0.025" units="cm"/>
    </inkml:brush>
  </inkml:definitions>
  <inkml:trace contextRef="#ctx0" brushRef="#br0">95 14 18129,'0'0'2958,"-7"10"106,-6 7-2111,1 1 0,1 1 0,0-1 0,-7 21 0,14-29-709,0 0 0,1 0 0,0 0 0,0 0 0,1 1 0,1-1 0,0 1 0,0-1 0,1 1 0,0-1 0,3 20-1,-3-29-234,1 1-1,-1-1 0,1 1 0,-1-1 0,1 1 0,-1-1 1,1 1-1,0-1 0,0 1 0,-1-1 0,1 0 0,0 0 0,0 1 1,1-1-1,-1 0 0,0 0 0,0 0 0,0 0 0,1 0 0,-1 0 1,0-1-1,1 1 0,-1 0 0,2 0 0,0 0 4,1-1 1,-1 0-1,0 0 0,0 0 1,0 0-1,0 0 0,0 0 0,0-1 1,0 0-1,0 1 0,5-3 0,2-1 9,-1-1 0,0 0 0,0 0 0,0 0-1,-1-1 1,12-11 0,-3-2-76,-1-1 0,0-1 0,-2-1 0,0 0 0,-2 0-1,11-28 1,18-31-349,-39 124 9,-20 61 668,12-78-172,2 1 0,0-1 1,0 52-1,4-77-203,0 0 0,0 1 0,0-1 0,0 0 0,0 1 0,0-1 0,0 0 0,1 1 0,-1-1 0,1 0 0,-1 1 0,1-1 0,-1 0 0,1 0 0,0 0 0,0 0 0,0 0 0,-1 0 0,1 0 0,0 0 0,0 0 0,0 0 0,0 0 0,1 0 0,-1-1 0,0 1 0,0 0 0,0-1 0,1 1 0,-1-1 0,0 1 0,0-1 0,1 0 0,-1 0 1,0 1-1,1-1 0,-1 0 0,0 0 0,1 0 0,-1 0 0,0-1 0,1 1 0,-1 0 0,0-1 0,1 1 0,-1 0 0,3-2 0,2-1-1050,1 1 0,-1-1 0,1 0 0,-1-1 0,0 1 0,0-1 0,-1 0 0,7-7 0,22-24-9524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3.704"/>
    </inkml:context>
    <inkml:brush xml:id="br0">
      <inkml:brushProperty name="width" value="0.025" units="cm"/>
      <inkml:brushProperty name="height" value="0.025" units="cm"/>
    </inkml:brush>
  </inkml:definitions>
  <inkml:trace contextRef="#ctx0" brushRef="#br0">167 15 17200,'-10'15'2504,"-9"16"-1208,0 1-1,2 2 1,2-1 0,1 2-1,1 0 1,-11 55 0,19-29-838,3 107 1,4-82-287,-2-83-156,1-1 0,-1 1 0,0-1 0,0 0 0,0 1 0,0-1 0,0 1 0,-1-1 0,1 1 0,-1-1 0,0 0 0,1 1 0,-1-1 0,0 0 0,-1 0 0,1 0 0,0 1 0,0-1 0,-1 0 0,1-1 0,-1 1 0,0 0 0,-2 2 0,4-5 1,-1 1-1,1 0 1,-1 0-1,1 0 1,-1-1-1,0 1 1,1 0-1,-1 0 1,1-1-1,0 1 1,-1 0-1,1-1 1,-1 1-1,1-1 1,-1 1-1,1-1 1,0 1 0,-1-1-1,1 1 1,0-1-1,0 1 1,-1-1-1,1 1 1,0-1-1,0 1 1,0-1-1,0 1 1,0-1-1,0 0 1,0 1-1,0-1 1,0 1-1,0-1 1,0 1-1,0-1 1,0 0-1,0 1 1,0-1-1,0-35 425,0 30-362,1-44-20,1 0 0,4 0-1,14-63 1,-14 84-142,3 1-1,0 0 1,2 1-1,0 0 1,2 1 0,1 0-1,18-24 1,-25 41 86,1 0 1,-1 1-1,1 0 1,0 1-1,1-1 0,0 2 1,0-1-1,15-6 1,-19 10-8,0 0 1,0 1-1,0 0 0,1 0 1,-1 0-1,1 1 1,-1 0-1,1 0 0,0 0 1,-1 1-1,1 0 1,0 0-1,-1 0 0,1 1 1,0 0-1,-1 0 1,1 0-1,6 3 0,-9-3 3,-1 0 0,0 0 0,0 0 0,0 1 0,0-1-1,0 1 1,0-1 0,0 1 0,0 0 0,0 0 0,-1 0 0,1 0-1,-1 0 1,1 0 0,-1 0 0,0 0 0,0 0 0,0 1 0,0-1-1,0 0 1,0 1 0,-1-1 0,1 1 0,-1-1 0,0 1 0,0-1-1,0 1 1,0-1 0,0 1 0,0-1 0,-1 1 0,1-1 0,-1 1-1,-1 4 1,-1 0 135,0 0 0,0 0-1,0 0 1,-1 0 0,0-1-1,-1 1 1,1-1 0,-1 0 0,0 0-1,-7 6 1,-5 1-61,1-1 0,-2 0 0,1-2 1,-25 12-1,34-18-71,0 0 0,-1-1 0,1 0 1,-1-1-1,0 0 0,0 0 0,0 0 1,0-1-1,0-1 0,0 0 0,0 0 1,-10-2-1,18 2 1,1 0-1,-1 0 1,1-1 0,-1 1-1,1 0 1,-1 0 0,1-1-1,-1 1 1,1 0 0,-1-1-1,1 1 1,-1-1 0,1 1-1,0-1 1,-1 1 0,1-1-1,0 1 1,-1-1 0,1 1-1,0-1 1,0 1 0,-1-1-1,1 0 1,0 1 0,0-1-1,0 1 1,0-1 0,0 0-1,0 1 1,0-1 0,0 1-1,0-1 1,0 0 0,0 1-1,0-1 1,0 1 0,1-1-1,-1 0 1,0 1 0,0-1-1,1 1 1,-1-1 0,0 1-1,1-1 1,-1 1 0,1-1-1,17-24-629,6 5-3100,2 0 0,1 2 1,48-26-1,-1 1-2148,-56 30 4527,20-12 994,-15 17 5851,-22 8-5325,-1 0-1,1 0 1,-1 0-1,1 1 0,-1-1 1,0 0-1,1 0 0,-1 0 1,1 0-1,-1 1 1,0-1-1,1 0 0,-1 0 1,0 1-1,1-1 0,-1 0 1,0 1-1,1-1 0,-1 0 1,0 1-1,0-1 1,0 0-1,1 1 0,-1-1 1,0 1-1,0-1 0,0 0 1,0 1-1,0-1 0,1 1 1,-1-1-1,0 1 1,0-1-1,0 0 0,0 1 1,0 21 1490,0-15-925,-3 36 504,-2 0 0,-1-1 1,-25 82-1,19-83-252,2 1 0,2 0-1,-6 84 1,14-126-989,0 0 0,0 1 0,0-1 0,0 0 0,0 1 0,0-1 0,0 0 0,0 1 0,0-1 0,0 0 0,0 0 0,0 1 0,0-1 0,0 0 0,1 1 0,-1-1 0,0 0 0,0 0 0,0 1 0,0-1 0,1 0 0,-1 0 0,0 0 0,0 1 0,0-1 0,1 0 0,-1 0 0,0 0 0,0 1 0,1-1 0,-1 0 0,0 0 0,0 0 0,1 0 0,-1 0 0,0 0 0,1 0 0,-1 0 0,0 0 0,1 0 0,-1 0 0,0 0 0,0 0 0,1 0 0,-1 0 0,0 0 0,1 0 0,-1 0 0,0 0 0,0 0 0,1 0 0,-1 0 0,0 0 0,1-1 0,-1 1 0,0 0 0,0 0 0,1 0 0,-1-1 0,0 1 0,0 0 0,1-1 0,16-15 0,-1-9 0,-2 0 0,0-2 0,-2 0 0,0 0 0,8-35 0,16-36 0,-31 86 0,10-25 3,2 1-1,1 1 1,24-34 0,-37 61-6,0 1 0,1 0 1,0 0-1,0 0 0,0 1 1,1 0-1,0 0 0,0 0 1,0 1-1,1 0 0,0 1 1,0 0-1,0 0 0,1 0 1,-1 1-1,1 1 0,-1-1 1,1 1-1,12-1 0,-19 3-5,-1 0-1,1 0 0,0 0 1,-1 0-1,1 0 0,-1 0 1,1 0-1,0 1 0,-1-1 0,1 0 1,0 1-1,-1 0 0,1-1 1,-1 1-1,1 0 0,-1 0 1,0 0-1,1 0 0,-1 0 1,0 0-1,0 0 0,1 0 1,-1 0-1,0 1 0,0-1 1,0 0-1,-1 1 0,1-1 1,0 1-1,0-1 0,-1 1 1,1-1-1,-1 1 0,1-1 1,-1 1-1,0 0 0,0-1 0,1 1 1,-1 0-1,0-1 0,-1 1 1,1 0-1,0-1 0,0 1 1,-1-1-1,0 3 0,-1 4 60,0 1-1,0-1 0,-1 1 1,0-1-1,-1 0 0,0 0 1,-8 11-1,0-1-38,-1-2 0,-1 0 0,-1 0 0,-18 14 0,28-25-13,0-1 1,-1 0-1,1 0 0,-1 0 0,0-1 1,0 0-1,0 0 0,-1 0 1,1-1-1,-1 0 0,0 0 1,1-1-1,-1 0 0,0 0 0,0 0 1,-10-1-1,15-1-10,0 1 1,0-1-1,1 1 0,-1-1 1,0 0-1,1 0 1,-1 0-1,1 0 0,-1 0 1,1 0-1,0 0 0,-1 0 1,1-1-1,0 1 1,0 0-1,0-1 0,0 1 1,0-1-1,0 1 0,0-1 1,0 0-1,1 1 0,-1-1 1,1 0-1,-1 1 1,1-1-1,0 0 0,-1 0 1,1 0-1,0-1 0,0-8-658,-1 1-1,2 0 0,-1 0 1,3-11-1,8-24-7727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4.512"/>
    </inkml:context>
    <inkml:brush xml:id="br0">
      <inkml:brushProperty name="width" value="0.025" units="cm"/>
      <inkml:brushProperty name="height" value="0.025" units="cm"/>
    </inkml:brush>
  </inkml:definitions>
  <inkml:trace contextRef="#ctx0" brushRef="#br0">93 1 16720,'0'0'12161,"-10"11"-10544,1 1-1397,0 0 0,0 1 0,1 0 0,1 0 0,0 1 0,1-1 0,1 2 0,0-1 0,-6 28 0,8-23-206,1 0 1,1 0-1,0 1 0,2-1 1,3 23-1,-4-37-14,1-1-1,0 0 0,0 1 1,1-1-1,-1 0 0,1 0 1,0 0-1,0 0 0,1 0 1,-1 0-1,1-1 0,4 5 1,-5-6-1,1 0 1,-1 0-1,0-1 1,1 0 0,0 1-1,-1-1 1,1 0 0,0 0-1,0 0 1,-1-1-1,1 1 1,0-1 0,0 1-1,0-1 1,0 0-1,0 0 1,0 0 0,-1-1-1,1 1 1,0-1-1,3 0 1,1-2 0,-1 1 0,0-1 0,0 0 0,-1-1 0,1 1 0,-1-1 0,0 0 0,1-1 0,-2 1 0,1-1 0,-1 0 0,1 0 0,-1 0 0,-1-1 0,1 1 0,2-7 0,-2 5 0,1 0 0,0 0 0,0 0 0,0 1 0,1 0 0,-1 0 0,2 0 0,11-8 0,-17 16-22,0 0 0,0 0 0,-1 0-1,1 0 1,-1 1 0,1-1 0,-1 0 0,0 0 0,1 0 0,-1 1-1,0-1 1,0 0 0,-1 4 0,1-4 1,-1 15 43,-1-1 1,-1 1-1,-5 18 0,5-24 3,0 0-1,0 0 0,2 1 0,-1-1 0,1 1 0,1-1 1,0 0-1,0 1 0,4 15 0,-4-26-24,0 0 0,0 0 0,1-1 0,-1 1 0,0 0 0,1-1 0,-1 1 0,1 0 0,-1-1 0,0 1 0,1-1 0,-1 1 0,1-1 0,0 1 0,-1-1 0,1 1 0,-1-1 0,1 1 0,0-1 0,-1 0 0,1 1 0,0-1 0,-1 0 0,1 0 0,0 1 0,0-1 0,-1 0 0,1 0 0,1 0 0,26-7 0,21-24 0,-16 3-17,26-19-69,-54 44 73,-1-1-1,1 1 0,1 1 0,-1-1 1,0 1-1,0 0 0,1 0 0,-1 1 1,12-2-1,-16 3 6,0 0-1,-1 0 1,1 1 0,0-1-1,0 0 1,-1 1 0,1-1 0,0 0-1,-1 1 1,1-1 0,0 1 0,-1-1-1,1 1 1,-1-1 0,1 1 0,-1 0-1,1-1 1,-1 1 0,1 0 0,-1-1-1,0 1 1,1 0 0,-1-1 0,0 1-1,0 0 1,1 0 0,-1-1 0,0 1-1,0 0 1,0 0 0,0 0 0,0-1-1,0 2 1,0 35-48,0-28 35,-1 24 79,-1 0 0,-2 0 1,-1 0-1,-16 52 0,13-61-14,0-1 0,-1 0 0,-2-1-1,0 0 1,-1 0 0,-30 38 0,40-57-44,0 0 0,-1-1 0,0 1 0,1 0 0,-1-1 0,0 0 0,0 1 0,0-1 0,0 0 0,-1-1 0,1 1 0,-1-1 0,1 1 0,-1-1 0,-5 1 0,6-2 0,1 0 0,0 0 0,-1 0 0,1-1 0,0 1 0,0-1 0,0 0 0,-1 1 0,1-1 0,0 0 0,0 0 0,0 0 0,0-1 0,0 1 0,0 0 0,1-1 0,-1 1 0,0-1 0,1 0 0,-1 0 0,1 1 0,0-1 0,-1 0 0,1 0 0,-1-4 0,-6-9 0,0 0 0,2-1 0,0 0 0,0 0 0,-4-27 0,8 37 0,1 0 0,1-1 0,-1 1 0,1 0 0,0-1 0,0 1 0,1-1 0,0 1 0,0 0 0,0-1 0,1 1 0,0 0 0,0 0 0,1 0 0,-1 0 0,1 1 0,7-11 0,1 5-396,0 0-1,0 0 1,0 1 0,24-14-1,56-27-5592,-36 21 459,-19 9-12070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5.393"/>
    </inkml:context>
    <inkml:brush xml:id="br0">
      <inkml:brushProperty name="width" value="0.025" units="cm"/>
      <inkml:brushProperty name="height" value="0.025" units="cm"/>
    </inkml:brush>
  </inkml:definitions>
  <inkml:trace contextRef="#ctx0" brushRef="#br0">125 1 14350,'0'0'10666,"-2"12"-8793,-54 207 381,-10 52-530,66-252-4228,1-18 2162,-1-1 1,1 1 0,-1 0-1,1 0 1,-1-1 0,1 1-1,-1 0 1,1-1-1,0 1 1,0-1 0,-1 1-1,1-1 1,0 1-1,0-1 1,0 1 0,-1-1-1,1 0 1,0 1-1,0-1 1,0 0 0,0 0-1,0 0 1,0 0-1,-1 0 1,1 0 0,0 0-1,0 0 1,0 0 0,0 0-1,0 0 1,0 0-1,0-1 1,-1 1 0,1 0-1,0-1 1,0 1-1,0-1 1,-1 1 0,2-1-1,16-10-8888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5.526"/>
    </inkml:context>
    <inkml:brush xml:id="br0">
      <inkml:brushProperty name="width" value="0.025" units="cm"/>
      <inkml:brushProperty name="height" value="0.025" units="cm"/>
    </inkml:brush>
  </inkml:definitions>
  <inkml:trace contextRef="#ctx0" brushRef="#br0">18 1 19859,'-5'0'2979,"0"11"-1026,2 9 866,1 6-1217,2 3-706,0 1-223,3-2-481,4-1-160,1-1-192,-3-5-961,-4-4-1377,-1-7-1442,-6-6-929,-15-4-1889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5.854"/>
    </inkml:context>
    <inkml:brush xml:id="br0">
      <inkml:brushProperty name="width" value="0.025" units="cm"/>
      <inkml:brushProperty name="height" value="0.025" units="cm"/>
    </inkml:brush>
  </inkml:definitions>
  <inkml:trace contextRef="#ctx0" brushRef="#br0">0 8 20115,'0'0'8424,"66"-8"-11243,-34 15-1441,4-1-2594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6.224"/>
    </inkml:context>
    <inkml:brush xml:id="br0">
      <inkml:brushProperty name="width" value="0.025" units="cm"/>
      <inkml:brushProperty name="height" value="0.025" units="cm"/>
    </inkml:brush>
  </inkml:definitions>
  <inkml:trace contextRef="#ctx0" brushRef="#br0">140 0 16496,'0'0'5632,"-8"9"-2792,5-5-2561,-3 4 233,1-2 0,-1 1-1,-1-1 1,1 1 0,-1-2-1,0 1 1,-1-1 0,-10 6-1,27-14-840,1-1 0,0 1 0,0 1-1,0 0 1,0 0 0,1 1 0,-1 0 0,0 1-1,0 0 1,1 1 0,19 3 0,-26-3 318,0 0 0,0 1 0,0-1 0,0 1 1,0 0-1,0 0 0,0 0 0,0 0 0,-1 0 0,0 1 1,1 0-1,-1 0 0,0 0 0,0 0 0,0 0 0,-1 1 0,1-1 1,-1 1-1,0 0 0,0-1 0,0 1 0,0 0 0,-1 0 1,1 1-1,-1-1 0,0 0 0,-1 0 0,1 0 0,-1 1 1,0-1-1,0 5 0,0-5 88,0-1 0,0 1-1,-1 0 1,0-1 0,1 1 0,-1 0 0,-1-1 0,1 1 0,0-1 0,-1 0-1,0 1 1,0-1 0,0 0 0,0 0 0,0 0 0,-1 0 0,-2 3-1,-1-2 197,0 1-1,-1 0 0,1-1 1,-1 0-1,1-1 0,-1 0 1,0 0-1,-8 2 0,-5 1 291,-1-1 0,0-1 0,0-2 0,0 0 0,-25 0 0,45-2-612,-1 0 0,1 0 1,0 0-1,0 0 0,-1 0 0,1 0 0,0 0 0,0 0 1,-1-1-1,1 1 0,0 0 0,0-1 0,0 1 1,-1-1-1,1 1 0,0-1 0,0 0 0,0 1 0,0-1 1,0 0-1,0 0 0,0 0 0,1 0 0,-1 0 1,0 0-1,0 0 0,1 0 0,-1 0 0,0 0 0,1 0 1,-1 0-1,1 0 0,0-1 0,-1 1 0,1 0 1,0 0-1,0-1 0,0 1 0,-1 0 0,1 0 0,1-1 1,-1 1-1,0 0 0,0 0 0,0-1 0,1 1 1,-1 0-1,0 0 0,1 0 0,-1 0 0,1-1 0,0 1 1,-1 0-1,1 0 0,0 0 0,0 0 0,0 0 1,-1 0-1,1 1 0,0-1 0,0 0 0,0 0 0,0 1 1,0-1-1,1 0 0,-1 1 0,0-1 0,2 1 0,19-12-5054,1 1-2056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6.971"/>
    </inkml:context>
    <inkml:brush xml:id="br0">
      <inkml:brushProperty name="width" value="0.025" units="cm"/>
      <inkml:brushProperty name="height" value="0.025" units="cm"/>
    </inkml:brush>
  </inkml:definitions>
  <inkml:trace contextRef="#ctx0" brushRef="#br0">137 0 15919,'0'0'7143,"-3"10"-6070,-1 11-524,1 0 1,1 0-1,1 0 0,0 1 1,3 23-1,19 122 1619,-5-52-943,-8-49-649,7 122 615,-15-188-1189,0 0 0,0 0 0,0 0 0,0 0 1,0-1-1,0 1 0,0 0 0,-1 0 0,1 0 0,0 0 1,0 0-1,0 0 0,0 0 0,0 0 0,0 0 0,0 0 0,0 0 1,0 0-1,0 0 0,-1 0 0,1 0 0,0 0 0,0 0 1,0 0-1,0 0 0,0 0 0,0 0 0,0 0 0,0 0 1,-1 0-1,1 0 0,0 0 0,0 0 0,0 0 0,0 0 0,0 0 1,0 0-1,0 0 0,0 0 0,0 0 0,-1 0 0,1 0 1,0 0-1,0 0 0,0 1 0,0-1 0,0 0 0,0 0 0,0 0 1,0 0-1,0 0 0,0 0 0,0 0 0,0 0 0,0 0 1,0 0-1,0 1 0,0-1 0,0 0 0,0 0 0,0 0 1,0 0-1,0 0 0,0 0 0,-6-7 34,-33-63-36,2-1 0,4-2 0,-27-87 0,60 159 0,-1 0 0,0-1 0,1 1 0,-1 0 0,1 0 0,-1-1 0,1 1 0,0 0 0,-1-1 0,1 1 0,0-1 0,0 1 0,0 0 0,0-1 0,0 1 0,0-1 0,0 1 0,1 0 0,-1-1 0,1 1 0,-1 0 0,1-1 0,-1 1 0,1 0 0,-1 0 0,1 0 0,0-1 0,0 1 0,1-1 0,1 1 0,0 0 0,0 1 0,0-1 0,0 1 0,0 0 0,1 0 0,-1 0 0,0 0 0,0 0 0,0 1 0,0-1 0,5 2 0,78 19-2798,-44-10-2388,80 10 0,-72-18-926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7.300"/>
    </inkml:context>
    <inkml:brush xml:id="br0">
      <inkml:brushProperty name="width" value="0.025" units="cm"/>
      <inkml:brushProperty name="height" value="0.025" units="cm"/>
    </inkml:brush>
  </inkml:definitions>
  <inkml:trace contextRef="#ctx0" brushRef="#br0">125 90 14478,'0'0'10212,"-11"-5"-8365,4 2-1559,-27-9 434,32 12-682,1 0 1,-1 0 0,1 0-1,-1 0 1,1 0 0,-1 0-1,1 0 1,-1 1-1,1-1 1,-1 0 0,1 1-1,-1-1 1,1 1 0,0 0-1,-1-1 1,1 1-1,0 0 1,-1 0 0,1 0-1,0 0 1,0 0 0,0 0-1,0 0 1,0 1-1,-1 1 1,-4 6 100,1 1 0,1-1 0,0 1 0,0 1 0,-4 17 0,6-22-78,1-1 0,0 1 0,0 1 0,1-1 0,-1 0 0,1 0 0,1 0 0,-1 0 0,1 0 0,0 0 0,3 10 0,-3-14-27,0-1 0,0 1 0,1 0 1,-1-1-1,0 1 0,0-1 0,1 1 1,-1-1-1,1 0 0,-1 1 0,1-1 1,0 0-1,0 0 0,-1 0 0,1 0 1,0-1-1,0 1 0,0 0 1,0-1-1,0 1 0,0-1 0,0 0 1,0 0-1,0 1 0,0-1 0,0-1 1,0 1-1,0 0 0,0 0 0,0-1 1,0 1-1,0-1 0,2-1 0,3 0 103,0 0-1,-1-1 0,1 0 0,-1 0 1,0-1-1,0 0 0,0 0 0,7-6 1,-1-2-118,0-1 0,0 0 1,-2-1-1,15-23 0,-20 29-23,-1 0 0,0-1 0,0 0 0,-1 0 0,0 0 0,0 0-1,-1 0 1,0-1 0,0-17 0,-1 25-10,-1 1-1,0 0 1,0-1-1,-1 1 1,1-1 0,0 1-1,0 0 1,-1-1-1,1 1 1,-1 0 0,1-1-1,-1 1 1,1 0-1,-1 0 1,0 0 0,0-1-1,1 1 1,-1 0-1,0 0 1,0 0 0,0 0-1,0 0 1,0 1-1,-1-1 1,1 0 0,0 0-1,0 1 1,0-1-1,-1 1 1,1-1 0,0 1-1,-1-1 1,1 1-1,0 0 1,-1 0 0,1 0-1,0-1 1,-1 1-1,1 1 1,-1-1 0,1 0-1,0 0 1,-1 0 0,-2 2-1,0-2-69,0 1 0,0 1 0,0-1-1,-1 1 1,1 0 0,1-1 0,-1 2 0,0-1 0,0 0-1,1 1 1,-1 0 0,1 0 0,-5 5 0,4-2-487,0 1-1,1-1 1,-1 1 0,1 0 0,-2 8-1,5-13 42,-1 0 0,1 0 0,-1 0 0,1 0-1,0 0 1,-1 0 0,1 0 0,0 0 0,1 0-1,-1 0 1,0 0 0,1 0 0,0 4 0,7-3-5217,8-3-3058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7.656"/>
    </inkml:context>
    <inkml:brush xml:id="br0">
      <inkml:brushProperty name="width" value="0.025" units="cm"/>
      <inkml:brushProperty name="height" value="0.025" units="cm"/>
    </inkml:brush>
  </inkml:definitions>
  <inkml:trace contextRef="#ctx0" brushRef="#br0">35 1 16367,'0'0'2451,"-2"14"-268,-5 32-500,-15 108 2873,20-131-3796,1 0-1,0 0 1,2 0-1,6 39 0,-6-58-737,-1-1-1,1 0 0,-1 0 1,1 0-1,0-1 0,0 1 1,1 0-1,-1 0 0,0 0 1,1-1-1,0 1 0,-1-1 1,1 1-1,0-1 0,0 0 1,1 0-1,-1 0 0,0 0 1,1 0-1,-1 0 0,1 0 1,0-1-1,-1 0 0,1 1 1,0-1-1,0 0 0,0 0 1,0-1-1,0 1 0,0 0 1,0-1-1,0 0 0,4 0 1,-2-1-8,1 0 1,0 0-1,-1 0 1,0-1 0,1 0-1,-1 0 1,0 0-1,0-1 1,0 0-1,0 0 1,0 0 0,-1-1-1,0 1 1,1-1-1,-1 0 1,0 0-1,3-6 1,3-5-44,0-1 1,-2 1-1,0-2 0,0 1 1,-2-1-1,0 0 1,-1 0-1,4-23 0,-5 14-218,0-1-1,-2 0 1,-1 0 0,-5-50-1,-11 121-168,6-3 555,-1-1 257,2-1 0,2 2 0,2-1-1,1 0 1,3 44 0,1-81-426,0 1 0,0-1 0,0 0 0,0 0 0,1 1 0,0-1 0,0 0 0,-1-1 0,2 1 0,-1 0 0,0-1 0,0 1 0,1-1 0,0 1-1,-1-1 1,1 0 0,0 0 0,0 0 0,0-1 0,0 1 0,0-1 0,1 0 0,-1 0 0,0 0 0,1 0 0,-1 0 0,0-1 0,8 1 0,49 1-5164,-10-13-6635,-22-4 1419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8.638"/>
    </inkml:context>
    <inkml:brush xml:id="br0">
      <inkml:brushProperty name="width" value="0.025" units="cm"/>
      <inkml:brushProperty name="height" value="0.025" units="cm"/>
    </inkml:brush>
  </inkml:definitions>
  <inkml:trace contextRef="#ctx0" brushRef="#br0">147 82 14125,'0'0'10416,"-9"0"-8222,-3-1-1759,3 0-22,-1 1 0,1 0 0,0 1 0,-16 2-1,21-2-355,1 0 0,0 0 0,0 0 0,0 0-1,0 1 1,0-1 0,0 1 0,1 0-1,-1-1 1,1 1 0,-1 1 0,1-1 0,-1 0-1,1 1 1,0-1 0,0 1 0,0-1-1,1 1 1,-3 4 0,2-2 49,0 0 0,0 0 0,1 1 0,0-1 0,0 0 1,0 0-1,1 1 0,0-1 0,0 0 0,0 1 0,1-1 0,-1 0 0,3 7 0,-3-11-90,1 1 0,-1-1-1,1 0 1,-1 1 0,1-1-1,-1 0 1,1 0 0,0 0-1,0 0 1,-1 0 0,1 0-1,0 0 1,0 0 0,0 0-1,0 0 1,1 0 0,-1 0-1,0-1 1,0 1 0,0 0-1,2 0 1,-1-1-8,0 0-1,1 0 1,-1 0-1,0 0 1,0-1 0,0 1-1,0 0 1,0-1 0,0 1-1,0-1 1,0 0 0,0 0-1,0 0 1,0 0 0,0 0-1,0 0 1,-1-1 0,3-1-1,3-3-16,-1-1 0,1 0 0,-1 0 0,-1 0 0,1-1 0,-1 0 0,-1 0 0,0 0 0,5-13 1,-5 12-5,0 0 1,1 0 0,0 0 0,0 0 0,1 1 0,0 0 0,9-10-1,-13 17 12,-1 0 0,0 0-1,0 0 1,0 0 0,1 0-1,-1 0 1,0 0 0,1 0-1,-1 0 1,1 0 0,-1 1-1,1-1 1,0 1 0,-1-1-1,1 1 1,-1 0 0,1-1-1,0 1 1,-1 0 0,1 0-1,0 0 1,-1 0 0,1 1-1,0-1 1,-1 0 0,1 1-1,0-1 1,-1 1 0,1-1-1,-1 1 1,1 0 0,-1 0-1,1 0 1,-1-1 0,0 1-1,1 1 1,-1-1 0,0 0-1,0 0 1,0 0 0,0 1-1,0-1 1,0 0 0,0 1-1,0-1 1,-1 1 0,1-1-1,0 4 1,3 3-6,0 0 0,-1 0 0,-1 1-1,0 0 1,0-1 0,0 1 0,0 14 0,-2 56 103,0-78-93,0-1 0,1 0 0,-1 1-1,0-1 1,0 0 0,1 1 0,-1-1 0,0 0 0,1 1 0,-1-1 0,0 0 0,1 0 0,-1 1 0,0-1 0,1 0 0,-1 0 0,1 0-1,-1 0 1,0 1 0,1-1 0,-1 0 0,1 0 0,-1 0 0,1 0 0,-1 0 0,1 0 0,-1 0 0,0 0 0,1 0 0,-1 0 0,1 0-1,-1-1 1,0 1 0,1 0 0,-1 0 0,1 0 0,-1 0 0,0-1 0,1 1 0,0-1 0,18-7 26,22-17-111,-1-2 0,51-45 1,-90 71 86,-3 3-14,-1 0 1,0 0-1,1 1 1,0-1-1,0 1 1,0-1-1,0 1 1,0 0-1,0 0 1,1 0-1,-1 0 0,1 0 1,-2 4-1,1-2 22,0-1 8,0 1 0,0-1 0,0 1 0,1 0 0,-1-1 0,1 1 1,0 0-1,1 0 0,-1 0 0,1 0 0,0 0 0,0 0 0,1 0 0,0 5 0,0-8-8,-1-1 1,1 1-1,0-1 0,-1 0 1,1 1-1,0-1 0,0 0 1,0 1-1,0-1 1,0 0-1,0 0 0,0 0 1,0 0-1,0 0 0,1 0 1,-1 0-1,0 0 1,3 0-1,-1 0 6,0 0-1,0 0 1,0-1-1,0 1 1,0-1-1,0 0 1,0 0 0,0 0-1,0-1 1,1 1-1,-1-1 1,5-1 0,-1-1-17,0 0 0,-1 0 0,1-1 0,-1 0 0,1 0 0,-1-1 0,0 1 0,-1-1 0,1-1 0,-1 1 0,0-1 0,4-7 0,-2 5-2,-1-1-1,0-1 0,0 1 1,-1-1-1,0 0 0,-1-1 1,5-17-1,-8 23 1,0-1 0,-1 1 0,1-1 0,-1 0 0,0 1 0,-2-9 0,2 13 0,0 0 0,0 0 0,0 0 0,-1 0 0,1 1 0,0-1 0,0 0 0,-1 0 0,1 0 0,0 1 0,-1-1 0,1 0 0,-1 1 0,1-1 0,-1 0 0,1 1 0,-1-1 0,0 0 0,1 1 0,-1-1 0,0 1 0,1-1 0,-1 1 0,0 0 0,0-1 0,0 1 0,1 0 0,-1 0 0,0-1 0,0 1 0,0 0 0,0 0 0,1 0 0,-1 0 0,0 0 0,0 0 0,0 0 0,0 0 0,1 0 0,-1 0 0,0 1 0,0-1 0,0 0 0,1 1 0,-1-1 0,0 0 0,0 1 0,1-1 0,-1 1 0,0-1 0,0 2 0,-2 0 0,1-1 0,0 1 0,0 0 0,0 0 0,0 0 0,0 0 0,0 0 0,1 1 0,-1-1 0,1 0 0,-1 1 0,1-1 0,0 1 0,0 0 0,0-1 0,1 1 0,-1 0 0,0 0 0,1-1 0,0 1 0,0 3 0,0-4 0,0 0 0,0-1 0,0 1 0,0 0 0,0 0 0,1-1 0,-1 1 0,0 0 0,1-1 0,0 1 0,-1 0 0,1-1 0,0 1 0,0-1 0,0 1 0,0-1 0,0 0 0,0 1 0,0-1 0,1 0 0,-1 0 0,0 0 0,1 0 0,-1 0 0,1 0 0,-1 0 0,1 0 0,-1 0 0,1-1 0,0 1 0,-1-1 0,1 1 0,0-1 0,2 1 0,9-1 0,-1-1 0,1 0 0,-1 0 0,1-1 0,-1-1 0,0 0 0,0 0 0,0-1 0,-1-1 0,1 0 0,-1-1 0,0 0 0,16-12 0,24-12 0,-50 30 0,0-1 0,-1 1 0,1 0 0,0-1 0,0 1 0,-1 0 0,1-1 0,0 1 0,0 0 0,0 0 0,-1 0 0,1 0 0,0 0 0,0 0 0,0 0 0,0 0 0,-1 0 0,1 0 0,0 0 0,0 0 0,0 1 0,-1-1 0,1 0 0,0 1 0,0-1 0,-1 0 0,1 1 0,0-1 0,-1 1 0,1-1 0,0 1 0,-1 0 0,1-1 0,-1 1 0,1-1 0,-1 1 0,2 1 0,12 38 0,-13-35 0,0 0 0,1 0 0,-1 0 0,1 0 0,0 0 0,4 6 0,-3-8 0,1 0 0,-1-1 0,0 0 0,1 1 0,-1-1 0,1-1 0,0 1 0,0 0 0,-1-1 0,1 0 0,0 0 0,0 0 0,1 0 0,-1-1 0,0 1 0,0-1 0,0 0 0,8-1 0,5-1 0,0 0 0,-1-1 0,19-6 0,-8 0 0,1 1 0,0 2 0,0 1 0,50-3 0,-76 9 6,0-1 1,-1 1-1,1-1 1,0 1-1,-1 0 1,1 0-1,-1-1 1,1 1-1,-1 0 1,1 1-1,-1-1 1,0 0-1,0 0 1,1 0-1,-1 1 1,1 2-1,16 11-63,-17-15 38,0 0 1,0 0-1,0 0 1,0 0-1,-1 0 1,1-1-1,0 1 1,0 0-1,0 0 1,-1-1-1,1 1 1,0 0-1,0-1 1,0 1-1,-1-1 1,1 1-1,0-1 1,-1 1-1,1-1 1,-1 0 0,1 1-1,0-1 1,-1 0-1,1 1 1,-1-1-1,0 0 1,1 0-1,-1 1 1,1-2-1,2-4-1271,0 0 0,0-1-1,-1 1 1,1 0 0,-2-1-1,1 1 1,-1-1 0,0 0 0,1-10-1,-2-21-6060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8.967"/>
    </inkml:context>
    <inkml:brush xml:id="br0">
      <inkml:brushProperty name="width" value="0.025" units="cm"/>
      <inkml:brushProperty name="height" value="0.025" units="cm"/>
    </inkml:brush>
  </inkml:definitions>
  <inkml:trace contextRef="#ctx0" brushRef="#br0">41 1 11627,'0'0'16784,"-40"52"-16944,40-49-2050,9-1-1986,7-2-1794,3 0-3107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9.323"/>
    </inkml:context>
    <inkml:brush xml:id="br0">
      <inkml:brushProperty name="width" value="0.025" units="cm"/>
      <inkml:brushProperty name="height" value="0.025" units="cm"/>
    </inkml:brush>
  </inkml:definitions>
  <inkml:trace contextRef="#ctx0" brushRef="#br0">217 440 10762,'0'0'8526,"3"9"-6097,2 14-802,0-1 0,3 38 1,-7-25-965,-1-1 0,-1 1 1,-7 35-1,2-32-86,-2 0 0,-2-1 0,-1 1 0,-2-2 0,-27 53 0,37-82-559,-32 50 30,33-54-49,1 0 1,-2 0-1,1-1 0,0 1 0,0-1 1,-1 0-1,1 0 0,-1 0 0,0 0 0,0 0 1,1 0-1,-1-1 0,0 1 0,0-1 1,-1 0-1,-5 1 0,8-2 1,-1 0 0,1-1 0,0 1 0,-1-1 0,1 1 0,0-1 0,-1 0 0,1 0 0,0 0 0,-1 1 0,1-1 0,0 0 0,0 0 0,0-1 0,0 1 0,0 0 0,0 0 0,1 0 0,-1-1 0,0 1 0,0 0 0,1-1 0,-1 1 0,1-1 0,-1-1 0,-13-44 0,13 41 0,-3-8 0,2-1 0,-1 0 0,2 0 0,0 0 0,1 0 0,0 0 0,1 0 0,3-16 0,-1 21 0,0-1 0,0 1 0,1-1 0,0 1 0,1 0 0,0 1 0,1-1 0,0 1 0,0 0 0,1 0 0,13-12 0,-3 6-332,1 1 0,1 0 0,33-18 0,-33 22-596,0-2 0,-2 0 0,1-1 0,18-17 0,-15 4-6621</inkml:trace>
  <inkml:trace contextRef="#ctx0" brushRef="#br0" timeOffset="1">501 1 25368,'0'0'5862,"-27"51"-5382,27-25-320,0 1-160,7 4-1217,7 5-1922,-2 3-2402,-1 4-3492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8:19.667"/>
    </inkml:context>
    <inkml:brush xml:id="br0">
      <inkml:brushProperty name="width" value="0.025" units="cm"/>
      <inkml:brushProperty name="height" value="0.025" units="cm"/>
    </inkml:brush>
  </inkml:definitions>
  <inkml:trace contextRef="#ctx0" brushRef="#br0">31 1 15375,'0'0'9448,"-20"58"-6789,13-39 448,3-7-929,4-7-2178,0-2 0,3-8 0,5-15-4580,-1-7-10603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5.751"/>
    </inkml:context>
    <inkml:brush xml:id="br0">
      <inkml:brushProperty name="width" value="0.025" units="cm"/>
      <inkml:brushProperty name="height" value="0.025" units="cm"/>
    </inkml:brush>
  </inkml:definitions>
  <inkml:trace contextRef="#ctx0" brushRef="#br0">199 241 17969,'0'0'7933,"-12"1"-5360,3 0-2379,0 1-1,0 0 1,0 1 0,0 0-1,1 0 1,0 1 0,-1 0-1,1 0 1,1 1 0,-1 0-1,1 0 1,-1 1 0,2 0-1,-1 0 1,1 1 0,0-1-1,-9 13 1,-14 31 293,28-47-467,-1 0 0,1 0 0,0 0 0,0 0 0,0 0 0,0 0 0,1 1 0,-1-1-1,1 0 1,0 0 0,0 0 0,0 1 0,0-1 0,1 0 0,0 5 0,0-7-20,0 0 0,1 0 0,-1 0 0,0 0 0,0 0 0,0 0 0,1-1 0,-1 1 0,1 0 0,-1-1 0,0 1 0,1-1 0,-1 1 0,1-1 0,-1 0 0,1 0 0,-1 0 0,1 0 0,-1 0 0,1 0 0,-1 0 0,3-1 0,36-5 0,-26 0-5,-1 0-1,0-1 1,0 0-1,0-1 1,-1 0-1,0-1 1,-1 0-1,0-1 1,0 0-1,12-17 1,-2 1-48,-1-1 0,-2 0 0,24-48 0,-32 57-21,-1 0 0,-1-1 0,-1 0-1,0 0 1,-2-1 0,0 1 0,3-28 0,-18 61 533,-7 21-367,0 0 0,-17 57-1,29-73-72,0 0 0,1 1-1,1-1 1,0 1 0,2 0-1,2 37 1,-1-54-125,0 0 1,1 0-1,-1-1 0,1 1 1,0 0-1,0 0 1,0-1-1,0 1 0,0-1 1,1 1-1,-1-1 0,1 1 1,-1-1-1,1 0 0,0 0 1,0 0-1,0 0 0,0 0 1,1 0-1,-1 0 0,0-1 1,1 1-1,-1-1 1,1 0-1,-1 0 0,1 0 1,0 0-1,0 0 0,-1 0 1,1-1-1,0 1 0,0-1 1,0 0-1,0 0 0,-1 0 1,1 0-1,3-1 1,18-2-6611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26.600"/>
    </inkml:context>
    <inkml:brush xml:id="br0">
      <inkml:brushProperty name="width" value="0.025" units="cm"/>
      <inkml:brushProperty name="height" value="0.025" units="cm"/>
    </inkml:brush>
  </inkml:definitions>
  <inkml:trace contextRef="#ctx0" brushRef="#br0">1 45 5285,'0'0'17595,"8"0"-17285,116-4 382,11 1-9,-69-7-3655,-5-9-3972,-41 11-2356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27.440"/>
    </inkml:context>
    <inkml:brush xml:id="br0">
      <inkml:brushProperty name="width" value="0.025" units="cm"/>
      <inkml:brushProperty name="height" value="0.025" units="cm"/>
    </inkml:brush>
  </inkml:definitions>
  <inkml:trace contextRef="#ctx0" brushRef="#br0">0 26 9577,'0'0'14478,"90"-9"-14190,-44 2-224,7 4 0,0 1-288,-2 2-2050,-1 0-2242,1-4-7047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28.484"/>
    </inkml:context>
    <inkml:brush xml:id="br0">
      <inkml:brushProperty name="width" value="0.025" units="cm"/>
      <inkml:brushProperty name="height" value="0.025" units="cm"/>
    </inkml:brush>
  </inkml:definitions>
  <inkml:trace contextRef="#ctx0" brushRef="#br0">1 86 9065,'0'0'19826,"79"-40"-19730,-29 24-32,4 4-64,1 1 0,0 6-256,-4 3-2050,-7 2-2210,-9 0-3556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1.332"/>
    </inkml:context>
    <inkml:brush xml:id="br0">
      <inkml:brushProperty name="width" value="0.025" units="cm"/>
      <inkml:brushProperty name="height" value="0.025" units="cm"/>
    </inkml:brush>
  </inkml:definitions>
  <inkml:trace contextRef="#ctx0" brushRef="#br0">0 1 11115,'0'0'12684,"2"12"-11259,3 43-389,-4 61 1,0-3-1765,-1-111 629,0 1 0,1-1 1,-1 0-1,0 0 0,1 0 0,-1 0 0,1 0 0,0 0 0,0 0 1,0 0-1,0 0 0,0 0 0,0 0 0,0-1 0,1 1 0,-1 0 1,1-1-1,1 2 0,14 3-5128,-15-12-4051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1.691"/>
    </inkml:context>
    <inkml:brush xml:id="br0">
      <inkml:brushProperty name="width" value="0.025" units="cm"/>
      <inkml:brushProperty name="height" value="0.025" units="cm"/>
    </inkml:brush>
  </inkml:definitions>
  <inkml:trace contextRef="#ctx0" brushRef="#br0">1 53 9993,'0'0'15887,"76"-5"-14477,-31-3-417,3 3-577,3-3-352,0 1-1441,-7-2-4004,-6-1-5958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2.374"/>
    </inkml:context>
    <inkml:brush xml:id="br0">
      <inkml:brushProperty name="width" value="0.025" units="cm"/>
      <inkml:brushProperty name="height" value="0.025" units="cm"/>
    </inkml:brush>
  </inkml:definitions>
  <inkml:trace contextRef="#ctx0" brushRef="#br0">46 1 18738,'0'0'5765,"0"12"-4852,-2 33 563,-17 80 0,9-75-1305,-5 100 0,15-150-203,1 0-1,-1 1 1,0-1 0,0 1-1,1-1 1,-1 1 0,0-1-1,1 0 1,-1 1 0,0-1-1,1 0 1,-1 1 0,0-1 0,1 0-1,-1 1 1,1-1 0,-1 0-1,1 0 1,-1 0 0,1 1-1,-1-1 1,1 0 0,-1 0-1,1 0 1,-1 0 0,1 0 0,-1 0-1,1 0 1,-1 0 0,1 0-1,-1 0 1,1 0 0,-1 0-1,1 0 1,-1 0 0,1-1 0,-1 1-1,1 0 1,-1 0 0,0-1-1,1 1 1,-1 0 0,1 0-1,-1-1 1,0 1 0,1-1-1,-1 1 1,0 0 0,1-1 0,-1 1-1,0-1 1,0 1 0,1 0-1,-1-1 1,0 1 0,0-1-1,1 0 1,2-12-1400,0-1 0,-1 1 0,0-1 0,-1 0 0,-1 1 0,-2-28 0,1 4-2573,1-7-1147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2.716"/>
    </inkml:context>
    <inkml:brush xml:id="br0">
      <inkml:brushProperty name="width" value="0.025" units="cm"/>
      <inkml:brushProperty name="height" value="0.025" units="cm"/>
    </inkml:brush>
  </inkml:definitions>
  <inkml:trace contextRef="#ctx0" brushRef="#br0">2 123 4260,'0'0'5461,"0"-10"-1222,-1-2-2810,0-33 4263,2 44-5426,-1-1 1,0 1-1,1-1 0,0 1 0,-1 0 0,1 0 0,0-1 0,0 1 1,-1 0-1,1 0 0,0 0 0,0 0 0,0 0 0,1 0 1,-1 0-1,0 0 0,0 0 0,0 1 0,1-1 0,-1 0 0,0 1 1,1-1-1,-1 1 0,0-1 0,1 1 0,1 0 0,46-10 708,-40 9-528,153-16 6,-126 15-4227,-1 1-3691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3.091"/>
    </inkml:context>
    <inkml:brush xml:id="br0">
      <inkml:brushProperty name="width" value="0.025" units="cm"/>
      <inkml:brushProperty name="height" value="0.025" units="cm"/>
    </inkml:brush>
  </inkml:definitions>
  <inkml:trace contextRef="#ctx0" brushRef="#br0">0 63 20339,'0'0'5349,"85"-6"-3491,-39-7-513,5-2-704,-4-1-545,-8 6-448,-7 8-1282,-11 2-1761,-12 0-2531,-9 12-2241</inkml:trace>
  <inkml:trace contextRef="#ctx0" brushRef="#br0" timeOffset="1">51 251 18578,'0'0'7078,"56"-5"-5156,-17-4-737,8-4-864,1 2-450,2-1-1408,-5 1-1858,-9-1-2307,-3-2-3202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3.431"/>
    </inkml:context>
    <inkml:brush xml:id="br0">
      <inkml:brushProperty name="width" value="0.025" units="cm"/>
      <inkml:brushProperty name="height" value="0.025" units="cm"/>
    </inkml:brush>
  </inkml:definitions>
  <inkml:trace contextRef="#ctx0" brushRef="#br0">361 0 21300,'0'0'3620,"-69"54"-2467,30-14-641,-6 4 65,-2 4-97,4 0-352,5-7-64,7-6-96,7-9-352,9-8-609,5-8-384,13-36-9738</inkml:trace>
  <inkml:trace contextRef="#ctx0" brushRef="#br0" timeOffset="1">107 69 12332,'0'0'10922,"0"58"-10249,14-35 320,8 3 96,12-4-673,4-5-288,12-5-256,1-4-1922,0-6-2626,-1-2-3973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3.790"/>
    </inkml:context>
    <inkml:brush xml:id="br0">
      <inkml:brushProperty name="width" value="0.025" units="cm"/>
      <inkml:brushProperty name="height" value="0.025" units="cm"/>
    </inkml:brush>
  </inkml:definitions>
  <inkml:trace contextRef="#ctx0" brushRef="#br0">1 15 22389,'0'0'6534,"59"14"-5220,-23-13-578,3-1-576,7 0-640,-8-2-2915,-4-9-4389,-1-6-11690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6.515"/>
    </inkml:context>
    <inkml:brush xml:id="br0">
      <inkml:brushProperty name="width" value="0.025" units="cm"/>
      <inkml:brushProperty name="height" value="0.025" units="cm"/>
    </inkml:brush>
  </inkml:definitions>
  <inkml:trace contextRef="#ctx0" brushRef="#br0">239 57 6150,'0'0'13031,"4"-9"-9769,9-25-278,-13 33-2888,0 0 1,-1 1-1,1-1 1,0 1-1,0-1 1,-1 0 0,1 1-1,0-1 1,-1 0-1,1 1 1,0-1-1,-1 1 1,1-1-1,-1 1 1,1-1-1,-1 1 1,1 0 0,-1-1-1,0 1 1,1-1-1,-1 1 1,1 0-1,-1 0 1,0-1-1,1 1 1,-1 0-1,0 0 1,1 0-1,-1 0 1,0 0 0,1-1-1,-1 1 1,0 1-1,1-1 1,-1 0-1,0 0 1,1 0-1,-2 0 1,-27 3 1028,20-1-999,1 1 0,0 0 1,-1 1-1,2 0 0,-1 0 1,0 0-1,1 1 0,0 0 1,0 1-1,0 0 0,-7 8 1,0 0 66,1 1 1,0 1-1,-19 32 1,26-38-171,1 0-1,0 1 1,1-1 0,0 1-1,-3 14 1,6-23-22,0 0-1,1 0 1,0 0-1,-1 0 1,1-1 0,0 1-1,0 0 1,0 0 0,0 0-1,0 0 1,0 0-1,1 0 1,-1 0 0,1 0-1,-1-1 1,1 1-1,0 0 1,0 0 0,0-1-1,-1 1 1,2 0 0,-1-1-1,0 1 1,0-1-1,0 1 1,1-1 0,-1 0-1,1 0 1,-1 1-1,1-1 1,0 0 0,-1 0-1,1-1 1,0 1 0,-1 0-1,1 0 1,0-1-1,3 1 1,62 5-2196,-52-6 618,0-2 1,0 1-1,0-2 0,26-7 0,7-8-6473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4.120"/>
    </inkml:context>
    <inkml:brush xml:id="br0">
      <inkml:brushProperty name="width" value="0.025" units="cm"/>
      <inkml:brushProperty name="height" value="0.025" units="cm"/>
    </inkml:brush>
  </inkml:definitions>
  <inkml:trace contextRef="#ctx0" brushRef="#br0">254 1 19186,'0'0'8905,"-13"64"-7784,12-34-481,1 6-384,0-1-223,0 3-514,4-1-928,5-1-1250,-4-4-1056,-1-5-802,-2-4-5092</inkml:trace>
  <inkml:trace contextRef="#ctx0" brushRef="#br0" timeOffset="1">0 417 16335,'0'0'11692,"69"-9"-10892,-20-1-479,6-4-257,0-3-32,1-1-128,-7 0-865,-6-1-1506,-9-2-1120,-13 1-2082,-14-5-8457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4.475"/>
    </inkml:context>
    <inkml:brush xml:id="br0">
      <inkml:brushProperty name="width" value="0.025" units="cm"/>
      <inkml:brushProperty name="height" value="0.025" units="cm"/>
    </inkml:brush>
  </inkml:definitions>
  <inkml:trace contextRef="#ctx0" brushRef="#br0">0 102 21364,'0'0'10346,"74"-20"-9289,-13 12-1057,12-4 0,3 1 0,-8 1 0,-4 0-416,-15 2-3300,-13-3-3074,-12 0-5126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4.908"/>
    </inkml:context>
    <inkml:brush xml:id="br0">
      <inkml:brushProperty name="width" value="0.025" units="cm"/>
      <inkml:brushProperty name="height" value="0.025" units="cm"/>
    </inkml:brush>
  </inkml:definitions>
  <inkml:trace contextRef="#ctx0" brushRef="#br0">1 1 15695,'0'0'15583,"9"6"-15092,-1 0-384,-5-4-89,0-1 1,0 1 0,-1 0 0,1 1 0,0-1 0,-1 0-1,1 1 1,-1-1 0,0 1 0,0 0 0,0 0 0,0 0-1,-1 0 1,1 0 0,-1 0 0,3 7 0,-4-8-14,0 0 1,1 0-1,-1 0 0,1 0 1,0 0-1,-1 0 1,1-1-1,0 1 0,0 0 1,0 0-1,0-1 0,1 1 1,-1 0-1,0-1 1,1 1-1,-1-1 0,1 0 1,0 1-1,-1-1 1,1 0-1,0 0 0,0 0 1,-1 0-1,1-1 1,0 1-1,0 0 0,0-1 1,0 1-1,0-1 0,0 0 1,0 1-1,0-1 1,0 0-1,0 0 0,0-1 1,0 1-1,0 0 1,0-1-1,0 1 0,0-1 1,0 0-1,0 1 0,2-2 1,12-5 53,0-1 0,-1 0 0,0-1 0,17-15 0,-4 5-20,-24 16-39,1 0 0,0 1 0,0-1 0,0 1 0,0 0 0,0 0 0,6-1 0,-10 3 0,0 0 0,-1 0 0,1 0 0,0 0 0,0 0 0,-1 0 0,1 0 0,0 0 0,-1 0 0,1 1 0,0-1 0,-1 0 0,1 0 0,0 1 0,-1-1 0,1 0 0,0 1 0,-1-1 0,1 1 0,-1-1 0,1 1 0,0 0 0,0 1 0,0-1 0,-1 1 0,1 0 0,0-1 0,-1 1 0,1 0 0,-1 0 0,0 0 0,1-1 0,-1 1 0,0 0 0,0 2 0,-1 11 0,1-9 0,0 0 0,0-1 0,0 1 0,0-1 0,1 1 0,0-1 0,0 1 0,3 5 0,-3-9 0,0-1 0,0 0 0,0 1 0,0-1 0,0 0 0,1 0 0,-1 0 0,0 0 0,1 0 0,-1 0 0,1 0 0,-1-1 0,1 1 0,-1 0 0,1-1 0,0 1 0,-1-1 0,1 0 0,-1 1 0,1-1 0,0 0 0,0 0 0,-1 0 0,1 0 0,0 0 0,-1-1 0,1 1 0,0-1 0,-1 1 0,1-1 0,-1 1 0,3-2 0,8-2 0,0-1 0,-1-1 0,0 0 0,0 0 0,0-1 0,10-9 0,-12 9 0,0 0 0,0 1 0,0 0 0,1 0 0,0 1 0,0 1 0,1-1 0,14-3 0,-25 8 1,1 0-1,-1 0 1,0 0 0,1 1 0,-1-1-1,0 0 1,1 0 0,-1 0-1,0 0 1,1 0 0,-1 0-1,0 1 1,1-1 0,-1 0 0,0 0-1,0 0 1,1 1 0,-1-1-1,0 0 1,0 1 0,1-1-1,-1 0 1,0 0 0,0 1 0,0-1-1,0 0 1,1 1 0,-1-1-1,0 0 1,0 1 0,0-1 0,0 0-1,0 1 1,0-1 0,0 0-1,0 1 1,0 22-23,-7 20-767,-1-17-2992,4-15-1385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7.663"/>
    </inkml:context>
    <inkml:brush xml:id="br0">
      <inkml:brushProperty name="width" value="0.025" units="cm"/>
      <inkml:brushProperty name="height" value="0.025" units="cm"/>
    </inkml:brush>
  </inkml:definitions>
  <inkml:trace contextRef="#ctx0" brushRef="#br0">304 14 11050,'0'0'221,"0"-1"-1,0 1 0,0-1 0,0 1 0,0-1 0,0 1 0,0-1 0,0 0 0,0 1 0,-1-1 1,1 1-1,0-1 0,0 1 0,0-1 0,-1 1 0,1-1 0,0 1 0,-1-1 0,1 1 0,0 0 1,-1-1-1,1 1 0,-1 0 0,1-1 0,-1 1 0,1 0 0,-1-1 0,-17 1 1415,-17 18-971,14 1-244,1 0 0,1 2 0,1 0 0,0 1 0,2 0 0,1 2-1,1 0 1,0 0 0,2 1 0,-14 45 0,13-29-164,2 1-1,2 0 0,2 1 0,1 0 0,3 0 1,1 50-1,3-79-263,0-1 1,0 1 0,2-1-1,-1 0 1,2 0-1,-1 0 1,2 0 0,0 0-1,0-1 1,1 0-1,1 0 1,0-1-1,1 0 1,0 0 0,0 0-1,19 16 1,-15-16-550,0-2 0,1 0 0,0 0 0,1-1 0,0-1 0,0 0 0,1-1 0,-1-1 0,16 4 0,46 7-5059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38.286"/>
    </inkml:context>
    <inkml:brush xml:id="br0">
      <inkml:brushProperty name="width" value="0.025" units="cm"/>
      <inkml:brushProperty name="height" value="0.025" units="cm"/>
    </inkml:brush>
  </inkml:definitions>
  <inkml:trace contextRef="#ctx0" brushRef="#br0">1 25 17232,'0'0'1741,"9"-3"-332,11-3-947,0 1 0,0 1 0,0 1 0,0 1 1,0 1-1,0 1 0,1 0 0,-1 2 0,0 0 0,0 1 0,20 6 0,-15-3-375,0 1-1,0 2 0,-1 0 0,0 1 0,0 2 0,-2 0 0,1 2 0,32 25 1,-44-29-89,-1-1 0,0 2 1,0 0-1,-1 0 1,0 1-1,-1 0 1,0 0-1,-1 1 1,-1-1-1,0 2 0,0-1 1,4 20-1,-6-16 18,-1 1-1,-1 0 0,-1-1 0,0 1 1,-2 0-1,0 0 0,0 0 0,-9 34 1,-2-13 32,-1 0 0,-2-2 0,-2 1 0,-1-2 0,-2-1 0,-1 0 0,-2-1 0,-31 34 0,1-7-567,-62 54 0,-8-10-3503,23-30-2988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5.469"/>
    </inkml:context>
    <inkml:brush xml:id="br0">
      <inkml:brushProperty name="width" value="0.025" units="cm"/>
      <inkml:brushProperty name="height" value="0.025" units="cm"/>
    </inkml:brush>
  </inkml:definitions>
  <inkml:trace contextRef="#ctx0" brushRef="#br0">13 1 8040,'0'0'11979,"2"59"-11050,-7-26 160,1 4-577,1 1-159,1-3-193,2-3-96,0-5-64,0-8-577,2-6-768,4-9-609,-5-11-5605,-1-13-1858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5.814"/>
    </inkml:context>
    <inkml:brush xml:id="br0">
      <inkml:brushProperty name="width" value="0.025" units="cm"/>
      <inkml:brushProperty name="height" value="0.025" units="cm"/>
    </inkml:brush>
  </inkml:definitions>
  <inkml:trace contextRef="#ctx0" brushRef="#br0">1 44 18770,'0'0'6342,"82"-8"-4613,-31 3-287,5-3-1026,7 0-352,-3 1-96,-5 2-1217,-5 2-1570,-8 3-1249,-12 0-2177,-9 0-7112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6.154"/>
    </inkml:context>
    <inkml:brush xml:id="br0">
      <inkml:brushProperty name="width" value="0.025" units="cm"/>
      <inkml:brushProperty name="height" value="0.025" units="cm"/>
    </inkml:brush>
  </inkml:definitions>
  <inkml:trace contextRef="#ctx0" brushRef="#br0">27 1 21588,'0'0'2280,"-1"11"-1212,-10 120 2573,-4 71-2718,18-193-698,2-20 441,3-22 418,-5-138-892,-2 174-386,0-1 0,0 0 0,0 0 0,0 0 0,0 0 0,1 0 0,-1-1 0,1 1 0,-1 0-1,1 0 1,0-1 0,-1 1 0,1-1 0,0 0 0,0 0 0,0 1 0,0-1 0,0 0 0,0-1 0,1 1 0,-1 0-1,0-1 1,0 1 0,1-1 0,3 1 0,2 0-1163,1 0-1,-1-1 1,0 0-1,1 0 1,16-3-1,7-8-5683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6.498"/>
    </inkml:context>
    <inkml:brush xml:id="br0">
      <inkml:brushProperty name="width" value="0.025" units="cm"/>
      <inkml:brushProperty name="height" value="0.025" units="cm"/>
    </inkml:brush>
  </inkml:definitions>
  <inkml:trace contextRef="#ctx0" brushRef="#br0">92 1 17232,'0'0'2264,"-9"13"63,-1 0-1729,0-1 0,2 2 0,0-1 0,0 1 0,1 1 0,1-1 0,0 1 0,1 0-1,1 0 1,0 1 0,-2 26 0,6-41-588,0 0 0,0 0-1,0 0 1,0 0 0,0 1-1,0-1 1,1 0 0,-1 0-1,0 0 1,1 0 0,-1 0 0,1 0-1,-1 0 1,1 0 0,-1 0-1,1 0 1,0 0 0,0 0 0,-1 0-1,1-1 1,0 1 0,0 0-1,0-1 1,0 1 0,0 0 0,0-1-1,0 1 1,0-1 0,0 1-1,0-1 1,0 0 0,0 1 0,0-1-1,1 0 1,-1 0 0,0 0-1,0 0 1,0 0 0,0 0 0,0 0-1,0 0 1,1 0 0,1-1-1,1 0 50,0 0-1,0 0 0,0 0 0,1-1 0,-1 0 1,-1 1-1,1-1 0,0-1 0,0 1 1,6-5-1,-3-1 44,1 0-1,-2-1 1,1 0 0,-1 0 0,0 0-1,-1 0 1,0-1 0,0 0 0,-1 0-1,0-1 1,-1 1 0,0-1 0,-1 0-1,0 1 1,0-13 0,-3 29-149,0 0 0,0 0 1,-1 0-1,0 0 0,0 0 0,-1-1 1,-2 6-1,-9 24 106,12-31-146,1 0 1,1-1-1,-1 1 1,0 0-1,1-1 0,0 1 1,0 0-1,0 0 0,0 0 1,1-1-1,1 8 1,-1-10-47,-1-1 0,0 1 0,1 0 0,-1-1 0,1 1 1,-1 0-1,1-1 0,-1 1 0,1-1 0,0 1 0,-1-1 1,1 1-1,0-1 0,-1 1 0,1-1 0,0 0 0,-1 1 1,1-1-1,0 0 0,0 1 0,0-1 0,0 0 0,2 0-231,-1 0 0,1 0 0,-1 0 0,1-1 1,-1 1-1,1-1 0,-1 0 0,1 1 0,-1-1 0,4-2 0,4-2-1841,-1-1 0,1 0 0,16-14 1,2-6-4026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6.837"/>
    </inkml:context>
    <inkml:brush xml:id="br0">
      <inkml:brushProperty name="width" value="0.025" units="cm"/>
      <inkml:brushProperty name="height" value="0.025" units="cm"/>
    </inkml:brush>
  </inkml:definitions>
  <inkml:trace contextRef="#ctx0" brushRef="#br0">157 148 192,'0'0'18145,"-10"9"-16436,-12 9-979,1-1 654,1 0-1,-21 24 1,36-36-1268,1-1 1,0 1-1,1 0 1,-1 0-1,1 0 0,0 0 1,0 1-1,1-1 0,-1 1 1,1 0-1,1 0 1,-1-1-1,1 1 0,0 1 1,0-1-1,0 7 0,2-12-98,-1 0 0,1 1 0,-1-1 0,1 1 0,0-1 0,0 0 0,-1 0 0,1 1 0,0-1-1,0 0 1,0 0 0,0 0 0,0 0 0,1 0 0,-1 0 0,0 0 0,0-1 0,1 1 0,-1 0 0,0-1-1,1 1 1,-1-1 0,1 1 0,-1-1 0,1 1 0,-1-1 0,1 0 0,-1 0 0,1 0 0,-1 0-1,1 0 1,-1 0 0,3-1 0,2 1 113,0-1 0,0 1-1,1-1 1,-1-1 0,0 1 0,0-1 0,7-3-1,-1-3 41,0 0 0,-1 0-1,0-2 1,-1 1 0,1-1 0,-2 0-1,0-1 1,0-1 0,-1 1-1,0-1 1,-1 0 0,11-26 0,-2 1 131,-2-1 0,-2 0 0,10-52 0,-36 120-325,-32 74-100,41-92 112,0 1 0,2 0 0,-1 0-1,1 1 1,1-1 0,-1 25-1,3-36-60,1 0 0,-1 0 0,0-1 0,0 1 0,1 0 0,-1-1 0,1 1-1,0 0 1,-1-1 0,1 1 0,0-1 0,0 1 0,0-1 0,0 1 0,0-1-1,0 0 1,0 0 0,1 1 0,-1-1 0,0 0 0,1 0 0,-1 0 0,1 0 0,-1-1-1,1 1 1,0 0 0,-1-1 0,3 2 0,4-1-1049,0 1 0,0-1 0,0 0 0,15-1 1,-20 0 664,34 0-8358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6.985"/>
    </inkml:context>
    <inkml:brush xml:id="br0">
      <inkml:brushProperty name="width" value="0.025" units="cm"/>
      <inkml:brushProperty name="height" value="0.025" units="cm"/>
    </inkml:brush>
  </inkml:definitions>
  <inkml:trace contextRef="#ctx0" brushRef="#br0">187 1 18610,'0'0'3096,"-10"0"-422,3 0-2384,0 1 0,0 0 0,0 0 0,1 1 0,-1 0 0,0 0 0,1 0 0,0 1 0,-1 0 0,1 0 0,0 0 0,0 1 0,1 0 0,-1 0 0,1 1 0,0-1 0,0 1 0,-6 8 0,5-5-228,-1 1 1,1 0-1,1 1 1,-1 0-1,2-1 1,-1 1 0,1 1-1,-2 10 1,4-18-63,1 1 0,0 0 1,1-1-1,-1 1 0,1 0 0,-1-1 1,1 1-1,0 0 0,1-1 1,-1 1-1,1 0 0,-1-1 1,1 1-1,0 0 0,0-1 0,1 1 1,-1-1-1,1 0 0,-1 1 1,1-1-1,0 0 0,0 0 1,1 0-1,-1 0 0,1-1 1,5 5-1,-6-5 9,0-1 0,0 0 1,0 0-1,0 0 0,0 0 1,0 0-1,1 0 0,-1 0 1,0-1-1,0 1 0,1-1 1,-1 0-1,0 0 0,1 0 1,-1 0-1,1 0 0,-1 0 1,0-1-1,1 1 0,2-2 1,0 0 8,-1 0-1,1 0 1,-1-1 0,0 0 0,0 0 0,0 0 0,-1 0-1,1 0 1,4-6 0,2-4 6,-1 1 0,-1-1 0,0 0 0,0-1 0,6-19 0,-10 25-3,-1 0 1,0-1 0,0 1 0,-1-1 0,0 0 0,0 1 0,-1-1-1,-1 0 1,1 0 0,-3-17 0,2 26-14,0-1 1,0 1-1,0 0 1,0 0-1,-1-1 0,1 1 1,0 0-1,0 0 1,-1-1-1,1 1 0,0 0 1,-1 0-1,1 0 1,0-1-1,0 1 1,-1 0-1,1 0 0,0 0 1,-1 0-1,1 0 1,-1 0-1,1 0 0,0 0 1,-1 0-1,1 0 1,0 0-1,-1 0 1,1 0-1,0 0 0,-1 0 1,1 0-1,0 0 1,-1 0-1,1 0 0,0 1 1,-1-1-1,1 0 1,0 0-1,0 0 1,-1 1-1,1-1 0,0 0 1,0 0-1,-1 1 1,1-1-1,0 0 1,0 0-1,0 1 0,-1-1 1,1 0-1,0 1 1,0-1-1,0 1 0,-12 15 66,10-11-49,1 0-1,-1 0 1,1 0 0,0 1-1,1-1 1,-1 0-1,1 1 1,0-1-1,1 9 1,3-13 49,2-10 59,2-9 50,-8 18-188,2-10-2665,-1-3-5684,-6 13 389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7.396"/>
    </inkml:context>
    <inkml:brush xml:id="br0">
      <inkml:brushProperty name="width" value="0.025" units="cm"/>
      <inkml:brushProperty name="height" value="0.025" units="cm"/>
    </inkml:brush>
  </inkml:definitions>
  <inkml:trace contextRef="#ctx0" brushRef="#br0">107 92 6566,'0'0'17622,"10"1"-15727,-8 0-1791,15 1 576,1 0 1,-1-1 0,32-2-1,-45 1-583,1-1 0,-1 0 0,0 0 1,1 0-1,-1 0 0,0-1 0,1 1 0,-1-1 0,0 0 0,5-4 0,-7 5-62,-1-1-1,1 1 1,-1-1-1,0 1 1,1-1-1,-1 0 1,0 0-1,0 1 1,0-1-1,0 0 1,-1 0-1,1 0 1,0 0-1,-1 0 1,1 0-1,-1 0 1,0 0-1,0 0 1,1 0-1,-1 0 1,-1 0-1,1 0 1,0 0-1,-1-3 1,0 3 0,1 0 1,-1 1 0,0-1-1,0 0 1,0 1-1,0-1 1,-1 0 0,1 1-1,0-1 1,-1 1-1,1 0 1,-1 0 0,1-1-1,-1 1 1,1 0-1,-1 0 1,0 0-1,0 0 1,1 1 0,-1-1-1,0 1 1,0-1-1,0 1 1,0-1 0,0 1-1,0 0 1,-3 0-1,-57 1-38,52 1-9,0 0 1,1 1-1,-1 0 1,1 0-1,0 1 1,0 0 0,0 1-1,1 0 1,0 1-1,0-1 1,0 1-1,-9 10 1,12-12-2,0 2 0,0-1 0,0 0 1,1 1-1,-1 0 0,2 0 0,-1 0 1,1 1-1,-1-1 0,2 1 0,-1 0 0,1 0 1,0 0-1,0 0 0,1 0 0,0 0 1,0 11-1,1-17 10,1 1 0,-1 0 0,1 0 1,-1-1-1,1 1 0,0 0 0,-1-1 1,1 1-1,0-1 0,0 1 0,0-1 1,0 0-1,0 1 0,1-1 0,-1 0 0,0 0 1,1 0-1,-1 0 0,1 0 0,-1 0 1,1 0-1,-1 0 0,1 0 0,-1-1 1,1 1-1,0-1 0,0 1 0,-1-1 1,4 1-1,61 2-177,-51-3 21,11-1-1655,51-7-1,-11-8-5233,-16-1-3378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8.220"/>
    </inkml:context>
    <inkml:brush xml:id="br0">
      <inkml:brushProperty name="width" value="0.025" units="cm"/>
      <inkml:brushProperty name="height" value="0.025" units="cm"/>
    </inkml:brush>
  </inkml:definitions>
  <inkml:trace contextRef="#ctx0" brushRef="#br0">128 1 13068,'0'0'12925,"0"9"-12648,-19 142 776,9-93-114,-2 88 0,12-145-928,-1 0 0,1 0 1,0 0-1,0 0 0,0 0 0,0 1 1,1-1-1,-1 0 0,0 0 0,0 0 1,0 0-1,1 0 0,-1 0 0,1 0 1,-1 0-1,1 0 0,-1 0 0,1 0 1,0 0-1,-1-1 0,1 1 0,0 0 1,0 0-1,-1-1 0,1 1 0,0 0 1,0-1-1,0 1 0,0-1 0,0 1 1,0-1-1,0 1 0,0-1 0,0 0 0,0 1 1,0-1-1,0 0 0,0 0 0,0 0 1,0 0-1,1 0 0,-1 0 0,0 0 1,0 0-1,0-1 0,0 1 0,0 0 1,0-1-1,0 1 0,0 0 0,0-1 1,0 1-1,1-2 0,10-3 102,-1 0 1,0-1-1,17-13 0,-19 13-89,-4 3-34,0-1 0,1 0 0,-1 1 0,1 0 0,0 1 0,0-1 0,0 1 0,0 0 0,0 1 0,0-1 0,1 1 0,-1 0 0,0 1 0,7 0 0,-11 0 10,-1 1 0,0-1-1,1 1 1,-1 0 0,0 0-1,0-1 1,0 1 0,0 0-1,1 0 1,-1 0 0,-1 0-1,1 1 1,0-1 0,0 0-1,0 0 1,0 0 0,-1 1 0,1-1-1,-1 0 1,1 1 0,-1-1-1,1 0 1,-1 1 0,0-1-1,0 1 1,0-1 0,0 1-1,0-1 1,0 0 0,0 1-1,0-1 1,0 1 0,-1-1 0,1 1-1,0-1 1,-2 3 0,1 0 137,0 1 1,0 0 0,-1-1 0,0 1 0,0 0 0,0-1-1,0 0 1,-1 0 0,-5 8 0,0-6-71,0-1 0,0 1 0,0-2 0,-1 1 0,0-1 0,0-1 0,0 1 0,0-2 0,0 1 0,0-1 1,-12 1-1,8-2-10,-1 1 1,1-2-1,0 0 1,-1-1-1,1 0 1,0-1-1,-20-5 1,31 7-58,-1-1 0,1 1 0,0-1 0,-1 0 0,1 0 0,0 0 0,0 0 0,0 0 0,0 0 0,0-1 0,0 1 0,0-1 0,0 1 0,1-1 0,-1 0 0,1 1 0,-1-1 0,1 0 0,-1 0 0,1 0 0,0 0 0,0-1 0,-1-3 0,2 5-58,0 0 1,0 1-1,1-1 1,-1 0-1,1 0 1,-1 1-1,1-1 1,-1 0-1,1 1 1,-1-1-1,1 0 1,0 1-1,-1-1 1,1 1-1,0-1 1,-1 1-1,1 0 1,0-1-1,0 1 1,-1 0-1,1-1 1,0 1-1,0 0 1,0 0-1,0 0 0,-1-1 1,1 1-1,0 0 1,1 0-1,34-1-3380,-30 1 2554,152-3-12478,-100 1 1895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8.577"/>
    </inkml:context>
    <inkml:brush xml:id="br0">
      <inkml:brushProperty name="width" value="0.025" units="cm"/>
      <inkml:brushProperty name="height" value="0.025" units="cm"/>
    </inkml:brush>
  </inkml:definitions>
  <inkml:trace contextRef="#ctx0" brushRef="#br0">198 28 13196,'0'0'7362,"-10"-5"-3593,3 1-3296,1 1 1,-1 0-1,0 0 1,0 1-1,0 0 1,-13-3-1,16 5-400,1 0 1,0 0-1,-1 0 0,1 0 1,0 0-1,-1 1 0,1 0 1,0 0-1,0 0 0,-1 0 1,1 0-1,0 0 0,0 1 1,0 0-1,1-1 0,-1 1 1,0 0-1,1 0 0,-1 1 1,1-1-1,-4 5 0,-3 4 60,0 1-1,1 0 1,-8 16-1,14-25-96,0 1-1,0-1 1,1 1-1,-1-1 1,1 1-1,0 0 1,0-1-1,0 1 1,1 0-1,-1 0 1,1 0-1,0 0 1,0 0-1,0 0 1,0-1-1,1 1 1,1 5-1,-1-8-17,0 1-1,0-1 0,1 0 1,-1 0-1,1 0 0,-1 0 0,1 0 1,-1 0-1,1 0 0,0 0 0,-1 0 1,1-1-1,0 1 0,0-1 1,-1 1-1,1-1 0,0 0 0,0 0 1,0 1-1,0-1 0,-1-1 0,1 1 1,0 0-1,0 0 0,0-1 1,1 0-1,5 0 178,-1-1 1,0 1-1,1-2 1,-1 1-1,9-5 0,3-5-107,-1-1 1,0 0-1,-1-2 0,-1 0 0,0 0 0,-1-2 0,16-21 0,-31 38-90,0 0 0,0 0 1,0 0-1,0 1 0,0-1 0,0 0 0,0 0 0,0 0 1,0 0-1,0 1 0,0-1 0,0 0 0,0 0 1,0 0-1,0 0 0,1 1 0,-1-1 0,0 0 0,0 0 1,0 0-1,0 0 0,0 0 0,0 0 0,0 1 0,1-1 1,-1 0-1,0 0 0,0 0 0,0 0 0,0 0 1,0 0-1,1 0 0,-1 0 0,0 0 0,0 0 0,0 0 1,0 0-1,1 0 0,-1 0 0,0 0 0,0 0 1,0 0-1,0 0 0,0 0 0,1 0 0,-1 0 0,0 0 1,0 0-1,0 0 0,0 0 0,1 0 0,-1 0 1,0 0-1,0 0 0,0 0 0,0-1 0,0 1 0,0 0 1,1 0-1,-1 0 0,0 0 0,0 0 0,0 0 1,0-1-1,0 1 0,0 0 0,0 0 0,1 25-296,-9 29-380,2-33-15,-5 28-1812,12-19-4973,4-22-252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8.921"/>
    </inkml:context>
    <inkml:brush xml:id="br0">
      <inkml:brushProperty name="width" value="0.025" units="cm"/>
      <inkml:brushProperty name="height" value="0.025" units="cm"/>
    </inkml:brush>
  </inkml:definitions>
  <inkml:trace contextRef="#ctx0" brushRef="#br0">19 1 20115,'0'0'6374,"3"61"-5637,-3-19 832,0 10-256,-5 4-544,-4 0-256,5-4-321,1-6-64,3-11-96,0-7-64,3-12-673,10-7-416,7-9-961,0 0-1377,5-17-1506,1-6-3747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9.312"/>
    </inkml:context>
    <inkml:brush xml:id="br0">
      <inkml:brushProperty name="width" value="0.025" units="cm"/>
      <inkml:brushProperty name="height" value="0.025" units="cm"/>
    </inkml:brush>
  </inkml:definitions>
  <inkml:trace contextRef="#ctx0" brushRef="#br0">136 1 17745,'0'0'3155,"-10"5"-182,-3 1-2047,0 1 0,0 0 0,-22 18 0,30-22-779,1 1 0,0 0 0,0 0-1,0 0 1,0 0 0,1 1 0,0-1 0,-1 1 0,2 0 0,-1 0 0,1 0-1,-1 0 1,2 1 0,-1-1 0,-2 11 0,4-16-150,0 1-1,0-1 1,0 1 0,0 0-1,0-1 1,0 1 0,0-1-1,1 1 1,-1-1 0,0 1 0,0 0-1,0-1 1,0 1 0,1-1-1,-1 1 1,0-1 0,1 1-1,-1-1 1,0 1 0,1-1-1,-1 0 1,1 1 0,-1-1-1,1 1 1,-1-1 0,1 0 0,-1 1-1,1-1 1,-1 0 0,2 1-1,23 1 32,24-15 228,10-23-9,-49 28-243,1 1 1,0 0-1,0 0 1,0 1-1,1 1 1,19-7-1,-30 12-9,0 0-1,-1 0 1,1 0-1,-1 0 1,1 0-1,-1 0 1,1 0-1,-1 0 1,1 0-1,0 0 1,-1 0-1,1 0 1,-1 0-1,1 0 1,-1 0 0,1 0-1,-1 1 1,1-1-1,-1 0 1,1 0-1,-1 1 1,1-1-1,-1 0 1,1 1-1,-1-1 1,1 1-1,-1-1 1,0 0-1,1 1 1,-1-1-1,0 1 1,1-1 0,-1 1-1,0-1 1,0 1-1,1-1 1,-1 1-1,0 0 1,2 30-123,-1 4 398,0-34-234,-1 0 0,0 0-1,0 0 1,1 0 0,-1-1 0,0 1-1,1 0 1,-1 0 0,1 0-1,-1 0 1,1 0 0,0-1-1,-1 1 1,1 0 0,0 0 0,0-1-1,-1 1 1,1-1 0,0 1-1,0-1 1,0 1 0,0-1-1,-1 1 1,1-1 0,0 0 0,0 1-1,2-1 1,4 1 70,1-1 0,-1-1 0,1 1 0,-1-1 0,0-1 0,1 1 0,-1-1 0,0 0 0,0-1 0,0 0 0,0 0 0,0 0-1,11-9 1,-10 7-467,1 0 0,0 1-1,0 0 1,0 0-1,0 1 1,20-4 0,-29 7 292,0 0 1,1 0 0,-1 0 0,1 0-1,-1 0 1,0 0 0,1 0 0,-1 0 0,0 1-1,1-1 1,-1 0 0,1 0 0,-1 0-1,0 1 1,1-1 0,-1 0 0,0 1-1,0-1 1,1 0 0,-1 0 0,0 1-1,0-1 1,1 0 0,-1 1 0,0-1 0,0 1-1,0-1 1,0 0 0,0 1 0,1-1-1,-1 0 1,0 1 0,0-1 0,0 1-1,0-1 1,0 0 0,0 1 0,0-1 0,0 1-1,0-1 1,-1 0 0,1 1 0,0-1-1,0 1 1,0-1 0,-1 1 0,1-1-102,0 1 0,0 0 0,0-1 1,0 1-1,0-1 0,-1 1 0,1 0 1,0-1-1,1 1 0,-1 0 1,0-1-1,0 1 0,0 0 0,0-1 1,0 1-1,0-1 0,1 1 0,-1 0 1,0-1-1,1 1 0,-1-1 0,0 1 1,1-1-1,-1 1 0,1-1 0,-1 1 1,1-1-1,-1 0 0,1 1 1,-1-1-1,1 1 0,0-1 0,4 1-1005,-1-1 0,1 1 1,0-1-1,-1 0 0,1-1 0,0 1 0,-1-1 0,1 0 0,-1 0 0,7-3 0,15-9-5151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49.674"/>
    </inkml:context>
    <inkml:brush xml:id="br0">
      <inkml:brushProperty name="width" value="0.025" units="cm"/>
      <inkml:brushProperty name="height" value="0.025" units="cm"/>
    </inkml:brush>
  </inkml:definitions>
  <inkml:trace contextRef="#ctx0" brushRef="#br0">180 0 12940,'0'0'12076,"-10"2"-10790,-2 0-977,0 0-1,1 2 1,0-1-1,-1 1 1,1 1 0,1 0-1,-1 1 1,1 0-1,-13 9 1,20-12-157,-33 30 1009,36-32-1161,-1-1 1,0 1-1,1-1 0,-1 1 0,1 0 0,-1-1 1,1 1-1,-1 0 0,1 0 0,0-1 1,-1 1-1,1 0 0,0 0 0,-1 0 0,1-1 1,0 1-1,0 0 0,0 0 0,0 0 1,0 0-1,0 0 0,0-1 0,0 1 0,0 0 1,0 0-1,0 0 0,1 0 0,-1 0 1,0-1-1,1 1 0,-1 0 0,0 0 0,1-1 1,-1 1-1,1 0 0,-1-1 0,1 1 1,0 0-1,-1-1 0,1 1 0,-1-1 0,1 1 1,0-1-1,0 1 0,-1-1 0,1 1 1,1 0-1,37 11-2493,3-6-3705,-7-5-1377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0.016"/>
    </inkml:context>
    <inkml:brush xml:id="br0">
      <inkml:brushProperty name="width" value="0.025" units="cm"/>
      <inkml:brushProperty name="height" value="0.025" units="cm"/>
    </inkml:brush>
  </inkml:definitions>
  <inkml:trace contextRef="#ctx0" brushRef="#br0">15 139 11723,'0'0'13202,"4"0"-12380,15-4 188,-1 2-318,-1-1-1,0-1 1,0-1 0,18-7-1,-31 10-597,0 0-1,0 0 1,-1 0-1,1 0 0,-1 0 1,1-1-1,-1 1 1,0-1-1,0 0 0,0 0 1,0 0-1,0-1 1,-1 1-1,0-1 1,1 1-1,-1-1 0,-1 0 1,1 0-1,0 0 1,-1 0-1,0 0 1,0 0-1,1-5 0,-2 8-87,0 0-1,0 0 0,0 0 1,0 0-1,0 0 0,0 0 1,0 0-1,-1 0 0,1 0 1,0 1-1,0-1 0,-1 0 1,1 0-1,0 0 0,-1 0 1,1 0-1,-1 1 0,1-1 1,-1 0-1,0 0 0,1 1 1,-1-1-1,0 1 0,1-1 1,-1 0-1,0 1 1,0-1-1,1 1 0,-1 0 1,-1-1-1,-2 0 5,1 0 1,-1 0-1,1 1 0,-1-1 1,1 1-1,-1 0 1,1 0-1,-7 1 0,1 0-1,-1 1-1,1 0 1,0 1-1,0-1 1,-16 9-1,16-5-8,0 1 0,0 0 0,1 1 0,0-1 0,1 1 0,-9 12 0,14-17 0,0 0 0,0-1 0,1 1 0,-1 0 0,1 0 0,0 0 0,0 0 0,0 0 0,0 0 0,1 0 0,-1 6 0,1-7 0,0 0 0,0-1 0,1 1 0,-1 0 0,1-1 0,-1 1 0,1 0 0,0-1 0,0 1 0,-1-1 0,1 1 0,0-1 0,0 0 0,0 1 0,1-1 0,-1 0 0,0 0 0,0 0 0,1 0 0,-1 0 0,1 0 0,-1 0 0,3 1 0,6 3-2,1-1 0,0-1-1,-1 0 1,1 0 0,0-1 0,0-1 0,20 1 0,81-6-2538,-42-5-4993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0.420"/>
    </inkml:context>
    <inkml:brush xml:id="br0">
      <inkml:brushProperty name="width" value="0.025" units="cm"/>
      <inkml:brushProperty name="height" value="0.025" units="cm"/>
    </inkml:brush>
  </inkml:definitions>
  <inkml:trace contextRef="#ctx0" brushRef="#br0">0 1867 11371,'0'0'3785,"9"4"-1031,-4-2-2498,0-1-1,0 0 1,0 0-1,0 0 1,0 0-1,0-1 1,0 0-1,0 0 1,0 0-1,0-1 1,0 0-1,0 0 1,0 0-1,-1 0 1,1-1-1,8-3 1,10-7 682,-1-1 0,30-21 0,-48 31-852,502-381 3601,-20-28-3556,-468 397-100,182-161 79,344-336-10380,-319 286 8494,-207 209 1802,-12 11-17,1 1 0,-1-2 0,-1 1 0,0-1 0,7-10 0,-12 17-40,0 0 0,1 0 1,-1-1-1,0 1 0,0 0 0,0-1 1,0 1-1,1-1 0,-1 1 0,0 0 0,0-1 1,0 1-1,0 0 0,0-1 0,0 1 1,0 0-1,0-1 0,0 1 0,0-1 1,0 1-1,0 0 0,0-1 0,-1 1 0,1 0 1,0-1-1,0 1 0,0 0 0,0-1 1,-1 1-1,1 0 0,0-1 0,0 1 1,-1 0-1,1 0 0,0-1 0,0 1 1,-1 0-1,1 0 0,0-1 0,-1 1 0,1 0 1,0 0-1,-1 0 0,1 0 0,0 0 1,-1-1-1,1 1 0,0 0 0,-1 0 1,1 0-1,-1 0 0,0 0 0,-24 1-1852,19-1 1292,-41 4-4251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0.753"/>
    </inkml:context>
    <inkml:brush xml:id="br0">
      <inkml:brushProperty name="width" value="0.025" units="cm"/>
      <inkml:brushProperty name="height" value="0.025" units="cm"/>
    </inkml:brush>
  </inkml:definitions>
  <inkml:trace contextRef="#ctx0" brushRef="#br0">31 1 17264,'0'0'3860,"-7"13"-3396,4-8-387,0 1 0,0 0 0,0 0 0,1 0 0,-1 1 0,2-1 0,-1 0 0,1 1 0,0-1 0,0 1 0,0-1 0,1 1 0,0 0 0,1-1 0,0 1 0,0-1 0,0 1 0,3 9 0,143 425 2445,-94-306-2286,84 156 1,-108-240-63,2-2 0,2-1 0,2-1 0,2-2 0,66 61-1,-76-81-415,2-2 0,1 0 0,1-2 0,1-2 0,36 17 0,-43-25-887,1-1 0,-1-2 0,2 0 0,35 5 0,24-7-11944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1.705"/>
    </inkml:context>
    <inkml:brush xml:id="br0">
      <inkml:brushProperty name="width" value="0.025" units="cm"/>
      <inkml:brushProperty name="height" value="0.025" units="cm"/>
    </inkml:brush>
  </inkml:definitions>
  <inkml:trace contextRef="#ctx0" brushRef="#br0">1 204 17296,'2'-11'1858,"1"2"-1430,0-1-1,0 1 0,1 0 1,0 0-1,1 0 1,0 1-1,0-1 1,1 1-1,0 1 1,0-1-1,1 1 1,0 0-1,12-9 0,-4 5 123,0 0-1,1 2 0,20-10 1,-29 16-434,0 0 1,0 0 0,0 1-1,0 0 1,0 1 0,0-1-1,1 1 1,-1 1 0,0-1-1,15 2 1,-20 0-114,0 0 0,1 0 0,-1 0-1,0 0 1,0 0 0,1 1 0,-1-1 0,0 1 0,-1-1 0,1 1-1,0 0 1,0 0 0,-1 0 0,1 0 0,-1 0 0,1 0 0,-1 0-1,0 0 1,0 0 0,0 1 0,0-1 0,0 1 0,-1-1 0,1 0-1,-1 1 1,1-1 0,-1 1 0,0-1 0,0 4 0,1 11 125,-1 1 0,-4 34 0,3-45-64,-4 27 104,-12 42 1,10-52-145,2-1 1,0 1-1,2 0 1,-1 37-1,4-60-16,0 0 0,0-1 0,0 1 0,0-1 1,0 1-1,0 0 0,0-1 0,0 1 0,0-1 0,0 1 0,0-1 0,1 1 0,-1-1 1,0 1-1,0 0 0,1-1 0,-1 1 0,0-1 0,1 0 0,-1 1 0,1-1 0,-1 1 1,0-1-1,1 0 0,-1 1 0,1-1 0,-1 0 0,1 1 0,-1-1 0,1 0 0,0 0 1,-1 1-1,1-1 0,-1 0 0,1 0 0,-1 0 0,1 0 0,0 0 0,-1 0 0,1 0 1,-1 0-1,1 0 0,-1 0 0,1 0 0,0 0 0,-1 0 0,1-1 0,-1 1 0,1 0 1,-1 0-1,1-1 0,-1 1 0,1 0 0,-1-1 0,1 1 0,0-1 0,29-21 523,-13 4-349,-1-1-1,0-1 1,-2 0 0,0-1 0,18-38-1,-7 2 200,21-65 0,-47 128-434,0-1 0,0 1 0,1 0-1,0 0 1,0-1 0,2 7 0,-1 12-76,-3 24 194,1-20-60,0 0-1,5 41 0,-3-63 16,0 0 1,0 0-1,0 0 1,1-1-1,0 1 1,0 0-1,0-1 1,1 1 0,0-1-1,0 1 1,0-1-1,1 0 1,-1-1-1,1 1 1,1-1-1,8 8 1,-10-10-14,-1 0 1,1 0-1,0 0 1,0-1-1,0 0 1,0 1-1,0-1 1,0 0-1,0-1 1,0 1-1,1 0 1,-1-1-1,0 0 1,0 0-1,1 0 1,-1 0-1,0 0 1,0-1-1,6-1 1,-3 0 3,-1 0 0,-1-1 0,1 1 0,0-1 0,-1 0 0,1-1 0,-1 1 1,0-1-1,0 0 0,7-8 0,-2 0 3,-1-1 0,0 1 0,-1-1 0,0-1 0,-1 1 0,0-1 0,6-26 0,-8 18-14,0 0 0,-2-1 0,0 0 0,-3-30 0,-2 41 0,-1 15 0,-3 17 0,7-15 0,-1 0 0,1 0 0,0 0 0,1 0 0,-1 0 0,1 0 0,0 0 0,0 0 0,1-1 0,-1 1 0,5 7 0,-4-9 0,-1-1 0,1 1 0,1-1 0,-1 0 0,0 1 0,0-1 0,1 0 0,-1-1 0,1 1 0,0 0 0,0-1 0,-1 1 0,1-1 0,0 0 0,0 0 0,0 0 0,0-1 0,0 1 0,1 0 0,2-1 0,8 1 0,0-1 0,1 0 0,-1-1 0,0 0 0,0-1 0,0-1 0,0 0 0,0-1 0,0-1 0,16-7 0,-20 7 0,-1 1 0,0-1 0,-1-1 0,1 0 0,-1 0 0,0 0 0,0-1 0,-1 0 0,0-1 0,0 0 0,-1 0 0,0 0 0,-1-1 0,1 1 0,4-13 0,-9 17 0,1 0 0,-1 0 0,0-1 0,-1 1 0,1 0 0,-1-1 0,1 1 0,-1 0 0,-1-8 0,0 12 0,0 0 0,0-1 0,0 1 0,1 0 0,-1 0 0,0 0 0,0-1 0,0 1 0,0 0 0,0 0 0,1 0 0,-1 1 0,0-1 0,0 0 0,0 0 0,0 0 0,1 1 0,-1-1 0,0 0 0,-1 1 0,-5 4 0,1 0 0,0 0 0,0 0 0,1 0 0,-1 1 0,1 0 0,1 0 0,-1 0 0,-6 13 0,2-4 0,1 1 0,1 0 0,-7 23 0,12-36 0,1 1 0,0-1 0,1 1 0,-1 0 0,1-1 0,-1 1 0,1 0 0,0-1 0,0 1 0,1 0 0,-1-1 0,1 1 0,1 6 0,-1-8 0,1-1 0,-1 1 0,0 0 0,1 0 0,-1 0 0,1-1 0,0 1 0,-1-1 0,1 1 0,0-1 0,0 0 0,0 0 0,0 0 0,0 0 0,0 0 0,0 0 0,1 0 0,-1-1 0,0 1 0,0-1 0,1 0 0,3 0 0,10 2-607,-1-1 0,0-1-1,30-4 1,7-10-5132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8.626"/>
    </inkml:context>
    <inkml:brush xml:id="br0">
      <inkml:brushProperty name="width" value="0.025" units="cm"/>
      <inkml:brushProperty name="height" value="0.025" units="cm"/>
    </inkml:brush>
  </inkml:definitions>
  <inkml:trace contextRef="#ctx0" brushRef="#br0">93 50 14061,'0'0'6684,"1"-9"-4047,6-23-293,-5 24-423,-6 30-266,-36 93-639,28-87-666,2 1 0,1-1-1,1 1 1,1 1 0,2 0 0,-3 36 0,8-64-350,0-1 0,0 0 0,0 0 0,0 0 0,0 1 0,1-1 0,-1 0 0,0 0 0,1 0 0,-1 0 0,1 0 0,-1 0 0,1 1 0,-1-1 0,1 0 0,0 0 0,-1-1 0,1 1 0,0 0 0,0 0 0,0 0 0,0 0 0,0-1 0,-1 1 0,2 0 0,-1-1 0,1 1 0,1 0 0,0 0 0,1 0 0,-1-1 0,0 1 0,0-1 0,0 0 0,1 0 0,-1 0 0,0-1 0,4 0 0,3-1 0,1-1 0,-1 0 0,-1 0 0,1-1 0,16-9 0,-14 4 0,-1 0 0,1-1 0,-1-1 0,-1 0 0,0 0 0,-1-1 0,0-1 0,0 1 0,-1-1 0,-1-1 0,-1 1 0,0-1 0,0 0 0,-1-1 0,-1 1 0,-1-1 0,0 0 0,1-20 0,-25 67 0,18-26 0,-50 109 0,48-101 0,0 0 0,0 1 0,1-1 0,1 1 0,1 0 0,-1 18 0,3-32 0,0-1 0,0 0 0,0 0 0,0 1 0,0-1 0,0 0 0,0 0 0,0 1 0,0-1 0,0 0 0,0 0 0,0 0 0,1 1 0,-1-1 0,0 0 0,0 0 0,0 0 0,0 1 0,0-1 0,1 0 0,-1 0 0,0 0 0,0 0 0,0 1 0,1-1 0,-1 0 0,0 0 0,0 0 0,1 0 0,-1 0 0,0 0 0,0 0 0,1 0 0,-1 0 0,0 0 0,0 0 0,1 0 0,-1 0 0,0 0 0,0 0 0,1 0 0,16-5 0,10-10 0,49-47 0,-48 37 0,1 2 0,51-32 0,-78 53 0,1 1 0,0-1 0,0 1 0,0 0 0,0 0 0,0 0 0,0 0 0,0 0 0,0 1 0,0-1 0,0 1 0,0 0 0,0 0 0,5 0 0,-7 1 0,1 0 0,-1-1 0,0 1 0,1 0 0,-1-1 0,0 1 0,0 0 0,0 0 0,1 0 0,-1 0 0,0 0 0,-1 0 0,1 1 0,0-1 0,0 0 0,0 0 0,-1 1 0,1-1 0,0 0 0,-1 1 0,0-1 0,1 1 0,-1-1 0,0 0 0,1 1 0,-1-1 0,0 1 0,0-1 0,0 1 0,-1 2 0,1 8 0,-1 0 0,-1 0 0,0 0 0,-1 0 0,0 0 0,-1-1 0,0 1 0,0-1 0,-2 0 0,1 0 0,-1-1 0,-1 0 0,-12 16 0,34-73 0,-3 10 0,0 0 0,9-59 0,-21 96 0,0 1 0,0 0 0,0 0 0,-1 0 0,1 0 0,0 0 0,0-1 0,0 1 0,0 0 0,1 0 0,-1 0 0,0 0 0,0 0 0,0-1 0,1 1 0,-1 0 0,0 0 0,1-1 0,-1 1 0,1 0 0,-1 0 0,1-1 0,-1 1 0,1 0 0,0-1 0,-1 1 0,1-1 0,0 1 0,-1-1 0,1 1 0,1 0 0,4 19 0,0-19 0,1 0 0,0-1 0,0 1 0,-1-2 0,1 1 0,0 0 0,0-1 0,-1-1 0,1 1 0,-1-1 0,9-3 0,73-37 0,-42 19 0,-34 17 0,-7 4 0,0-1 0,0 1 0,0 0 0,0 0 0,1 1 0,-1-1 0,8 0 0,-12 2 0,-1 1 0,1-1 0,-1 0 0,1 1 0,-1-1 0,1 0 0,-1 1 0,1-1 0,-1 1 0,1-1 0,-1 1 0,1-1 0,-1 1 0,0-1 0,1 1 0,-1 0 0,0-1 0,1 1 0,-1-1 0,0 1 0,0 0 0,0-1 0,0 1 0,0 0 0,1-1 0,-1 1 0,0 0 0,-1-1 0,1 1 0,0 0 0,0-1 0,0 1 0,0-1 0,0 1 0,-1 0 0,1 0 0,-8 30 0,-26 31 0,27-54 0,1 1 0,1 0 0,0 0 0,0 0 0,1 1 0,0-1 0,0 1 0,1 0 0,-2 12 0,5-21 0,1-1 0,-1 1 0,0-1 0,0 1 0,0-1 0,1 1 0,-1-1 0,0 0 0,1 1 0,-1-1 0,0 0 0,1 1 0,-1-1 0,0 0 0,1 1 0,-1-1 0,1 0 0,-1 0 0,1 1 0,-1-1 0,0 0 0,1 0 0,-1 0 0,1 0 0,-1 0 0,1 0 0,-1 0 0,1 1 0,-1-1 0,1-1 0,-1 1 0,1 0 0,-1 0 0,1 0 0,-1 0 0,1 0 0,-1 0 0,1 0 0,-1-1 0,0 1 0,1 0 0,-1 0 0,1-1 0,-1 1 0,1-1 0,23-10 0,-10-1 0,0-1 0,-1-1 0,-1 0 0,0 0 0,-1-1 0,0-1 0,-1 0 0,-1 0 0,-1-1 0,0 0 0,-1 0 0,5-21 0,-19 54 0,3-8 0,0 0 0,1 1 0,0-1 0,1 1 0,-3 12 0,5-20 0,-1 1 0,1 0 0,0 0 0,0 0 0,0 0 0,0-1 0,0 1 0,0 0 0,0 0 0,1 0 0,-1 0 0,1-1 0,-1 1 0,1 0 0,0-1 0,-1 1 0,1 0 0,0-1 0,0 1 0,0-1 0,0 1 0,1-1 0,-1 1 0,0-1 0,1 0 0,-1 0 0,0 0 0,3 1 0,2 0 0,0 0 0,0-1 0,0 0 0,0 0 0,0 0 0,0-1 0,9-1 0,-13 1 0,17-1 0,1-2 0,-1 0 0,0-1 0,0-1 0,-1-1 0,1-1 0,-1 0 0,-1-1 0,1-1 0,-2-1 0,1-1 0,-1 0 0,-1-1 0,0 0 0,0-1 0,-1-1 0,-1 0 0,-1-1 0,12-18 0,-13 9 0,-11 23 0,0 1 0,0 0 0,0 0 0,0-1 0,0 1 0,0 0 0,0-1 0,0 1 0,0 0 0,0 0 0,0-1 0,0 1 0,0 0 0,0 0 0,0-1 0,-1 1 0,1 0 0,0 0 0,0-1 0,0 1 0,0 0 0,-1 0 0,1-1 0,0 1 0,0 0 0,0 0 0,-1 0 0,1 0 0,0-1 0,0 1 0,-1 0 0,1 0 0,0 0 0,-1 0 0,1 0 0,0 0 0,0 0 0,-1 0 0,1 0 0,-3 0 0,0 1 0,0-1 0,1 1 0,-1 0 0,0 0 0,1 0 0,-1 1 0,1-1 0,-1 1 0,1-1 0,0 1 0,-1 0 0,-1 2 0,-15 13 0,0 1 0,-29 36 0,43-47 0,0 0 0,0 0 0,1 1 0,0-1 0,0 1 0,0 0 0,1 0 0,0 0 0,1 0 0,0 1 0,0-1 0,0 12 0,2-18 1,1 1-1,-1 0 1,1-1 0,0 1-1,0-1 1,0 1-1,0-1 1,1 0 0,-1 1-1,1-1 1,-1 0 0,1 0-1,0 0 1,0 0-1,0 0 1,0 0 0,0-1-1,0 1 1,0-1 0,1 1-1,-1-1 1,5 2 0,62 22-57,-63-23 38,64 12-2424,-23-17-8013,-13-12-8491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2.235"/>
    </inkml:context>
    <inkml:brush xml:id="br0">
      <inkml:brushProperty name="width" value="0.025" units="cm"/>
      <inkml:brushProperty name="height" value="0.025" units="cm"/>
    </inkml:brush>
  </inkml:definitions>
  <inkml:trace contextRef="#ctx0" brushRef="#br0">274 41 18706,'0'0'7954,"-10"-7"-4901,4 2-2664,2 2-318,1 0-1,0 1 1,-1-1 0,0 1-1,1-1 1,-1 1-1,0 1 1,0-1-1,0 0 1,-1 1 0,1 0-1,0 0 1,0 0-1,-1 0 1,1 1-1,0 0 1,-1 0 0,-6 1-1,-1 2-47,0 2 0,1-1-1,0 1 1,0 1 0,0 0 0,1 1-1,0 0 1,-11 10 0,15-13-25,0 1-1,1 0 1,0 1 0,0-1 0,0 1-1,0 0 1,1 0 0,0 1 0,0-1-1,1 1 1,0 0 0,0 0-1,1 0 1,-3 13 0,5-19-2,0 0 0,1 0 0,-1 0 0,1 0 1,-1 0-1,1 0 0,0 0 0,-1 0 0,1-1 0,0 1 0,0 0 1,-1 0-1,1 0 0,0-1 0,0 1 0,0 0 0,0-1 0,0 1 0,0-1 1,0 1-1,0-1 0,0 0 0,0 1 0,1-1 0,-1 0 0,0 0 1,0 0-1,0 0 0,0 0 0,0 0 0,0 0 0,3 0 0,51-1-1,-41 0 10,16 0 22,-12-1-98,1 1 0,0 1 1,-1 1-1,32 5 1,-48-5 59,1-1 1,0 1-1,0 0 1,0 0-1,0 0 1,0 0-1,-1 0 1,1 1-1,0-1 1,-1 1-1,1 0 1,-1-1-1,0 1 1,0 0-1,1 1 1,-1-1-1,-1 0 0,1 1 1,0-1-1,-1 1 1,1-1-1,-1 1 1,1 0-1,-1 0 1,0-1-1,-1 1 1,1 0-1,0 0 1,-1 0-1,1 0 1,-1 0-1,0 0 1,0 0-1,0 0 1,-1 4-1,-1-1 71,0 0-1,0 1 0,0-1 1,-1 0-1,0-1 1,0 1-1,0 0 1,-1-1-1,0 0 1,0 0-1,0 0 1,0 0-1,-1-1 0,0 1 1,-10 6-1,-3 1 8,0 0-1,0-2 1,-30 14-1,44-22-78,1-1-1,-1 1 1,0-1-1,0 0 1,1 0 0,-1-1-1,0 1 1,-4 0-1,7-2-51,0 1 0,0 0 0,1 0 0,-1 0 0,0-1 1,0 1-1,1 0 0,-1-1 0,0 1 0,1 0 0,-1-1 0,1 1 0,-1-1 0,1 1 0,-1-1 0,1 0 0,-1 1 0,1-1 0,-1 1 0,1-1 0,-1 0 0,1 1 0,0-1 1,0 0-1,-1 0 0,1 1 0,0-1 0,0 0 0,0 0 0,0 1 0,-1-1 0,1 0 0,1 0 0,-1 1 0,0-1 0,0 0 0,0 0 0,0 1 0,0-1 0,1 0 0,-1 0 1,0 1-1,1-1 0,-1 0 0,1 0 0,3-12-1887,1 1 1,1 0-1,10-19 0,-6 14-160,22-41-5902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2.589"/>
    </inkml:context>
    <inkml:brush xml:id="br0">
      <inkml:brushProperty name="width" value="0.025" units="cm"/>
      <inkml:brushProperty name="height" value="0.025" units="cm"/>
    </inkml:brush>
  </inkml:definitions>
  <inkml:trace contextRef="#ctx0" brushRef="#br0">82 0 13389,'0'0'9278,"-2"12"-8029,-22 94 877,7-37-1271,3 0 0,3 2 1,-2 78-1,13-146-847,0-1 1,0 1 0,0 0 0,0 0 0,1-1 0,-1 1-1,1 0 1,-1 0 0,1-1 0,0 1 0,0 0 0,0-1 0,1 1-1,-1-1 1,1 0 0,-1 1 0,1-1 0,0 0 0,0 0-1,0 0 1,0 0 0,0 0 0,0-1 0,0 1 0,4 1 0,-1-1-5,0 0 0,1-1 0,-1 1 0,0-1 0,1-1 0,-1 1 0,1-1 0,-1 0 0,1 0 0,-1-1 0,1 1 0,7-3 0,-5 1-126,0-1 0,-1 1 0,1-1 0,0-1 0,-1 0 0,0 0 0,0 0 0,0-1 0,-1 0 0,1 0 0,-1 0 0,0-1 0,7-10 0,-6 7-477,0 0 1,-1 0-1,9-19 0,-11 19-615,0-1 0,0 0-1,-1 0 1,2-10 0,-2-10-6218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2.945"/>
    </inkml:context>
    <inkml:brush xml:id="br0">
      <inkml:brushProperty name="width" value="0.025" units="cm"/>
      <inkml:brushProperty name="height" value="0.025" units="cm"/>
    </inkml:brush>
  </inkml:definitions>
  <inkml:trace contextRef="#ctx0" brushRef="#br0">9 30 10090,'0'0'14317,"-8"51"-11754,11-42-1122,10 2-897,0-2-351,10-3-65,2-3-32,1-3-64,4 0-256,-1 0-513,-4 0-1505,-4-8-1250,0-4-1504,-3 0-3588</inkml:trace>
  <inkml:trace contextRef="#ctx0" brushRef="#br0" timeOffset="1">361 0 17521,'0'0'6374,"-45"63"-5446,43-40 514,2-3-129,0-1-768,0-2-449,7-8-32,3-6-801,2-3-736,-3-3-834,0-15-1696,-1-5-2948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3.288"/>
    </inkml:context>
    <inkml:brush xml:id="br0">
      <inkml:brushProperty name="width" value="0.025" units="cm"/>
      <inkml:brushProperty name="height" value="0.025" units="cm"/>
    </inkml:brush>
  </inkml:definitions>
  <inkml:trace contextRef="#ctx0" brushRef="#br0">0 0 11627,'0'0'15567,"9"51"-18995,1-43-1664,0-5-4998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3.632"/>
    </inkml:context>
    <inkml:brush xml:id="br0">
      <inkml:brushProperty name="width" value="0.025" units="cm"/>
      <inkml:brushProperty name="height" value="0.025" units="cm"/>
    </inkml:brush>
  </inkml:definitions>
  <inkml:trace contextRef="#ctx0" brushRef="#br0">25 1 15150,'0'0'3556,"-2"11"-786,-4 35-560,-10 91 2939,16-119-4935,0-1-1,0 1 0,2 0 0,0-1 0,1 0 0,6 18 0,-1-6 83,0 0 0,-2 1 0,-1 0-1,2 42 1,-6-120-133,10-80 1,-8 109-260,1 0 0,1 0 1,0 1-1,2-1 1,0 1-1,0 0 1,13-19-1,-15 31 86,-1 1 0,1 0 0,0 1-1,0-1 1,0 1 0,1 0 0,-1 0-1,1 1 1,0 0 0,0 0-1,0 0 1,1 1 0,-1 0 0,1 0-1,6-1 1,-11 2 1,1 1 0,-1-1 0,0 1 0,1-1 1,-1 1-1,0 0 0,1 0 0,-1 0 0,1 0 0,-1 1 0,0-1 0,0 0 0,1 1 0,-1 0 0,0 0 0,0-1 0,1 1 1,-1 1-1,0-1 0,0 0 0,0 0 0,0 1 0,-1-1 0,1 1 0,0 0 0,-1-1 0,1 1 0,-1 0 0,1 0 0,-1 0 0,0 0 1,0 0-1,0 0 0,0 0 0,0 1 0,0-1 0,-1 0 0,1 0 0,-1 1 0,1-1 0,-1 0 0,0 1 0,0-1 0,0 4 0,-1-2 55,0-1-1,-1 1 1,1-1-1,-1 1 0,1-1 1,-1 1-1,0-1 0,0 0 1,0 0-1,-1 0 1,1 0-1,-1 0 0,0 0 1,1-1-1,-1 1 0,-1-1 1,1 0-1,0 0 1,0 0-1,-1 0 0,-4 1 1,-8 5 195,0-2 1,0 1-1,-24 5 1,36-11-343,1 0 0,-1 0 0,1-1 0,-1 1 0,1-1-1,-1 0 1,0 0 0,1 0 0,-1 0 0,1-1 0,-6 0 0,8 0 16,0 1 0,1 0 1,-1-1-1,0 1 0,1-1 0,-1 1 1,1-1-1,-1 1 0,1-1 1,-1 1-1,1-1 0,-1 0 0,1 1 1,0-1-1,-1 1 0,1-1 0,0 0 1,-1 1-1,1-1 0,0 0 0,0 0 1,0 0-1,5-28-3143,9-1-6782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4.487"/>
    </inkml:context>
    <inkml:brush xml:id="br0">
      <inkml:brushProperty name="width" value="0.025" units="cm"/>
      <inkml:brushProperty name="height" value="0.025" units="cm"/>
    </inkml:brush>
  </inkml:definitions>
  <inkml:trace contextRef="#ctx0" brushRef="#br0">8 132 4516,'-1'-8'934,"0"5"-570,-4-62 1289,5 40 2125,1 3 4174,3 17-944,0 12-4667,3 13-1585,-1 59 119,-4 1-1,-10 101 1,1 11-34,7-193-841,0 1 0,0 0 0,0 0 0,0 0 0,0 0 0,0 0 0,0 0 0,0 0 0,0 0 0,0 0 0,0 0 0,1 0 0,-1 0 0,0 0 0,0 0 0,0 0 0,0 0 0,0 0 0,0 0 0,0 0 0,0 0 0,0 0 0,0 0 0,1 0 0,-1 0 0,0 0 0,0 0 0,0 0 0,0 0 0,0 0 0,0 0 0,0 0 0,0 0 0,0 0 0,0 0 0,0 1 0,0-1 0,0 0 0,1 0 0,-1 0 0,0 0 0,0 0 0,0 0 0,0 0 0,0 0 0,0 0 0,0 0 0,0 0 0,0 0 0,0 1 0,0-1 0,0 0 0,0 0 0,0 0 0,0 0 0,0 0 0,0 0 0,0 0 0,0 0 0,7-11 0,6-18 0,1-27 0,9-75 0,8-35 0,-29 164 0,1 7 0,4 21 0,-4-16 0,-1 0 0,2 1 0,-1-1 0,1-1 0,9 16 0,-11-23 0,1 1 0,0-1 0,0 0 0,0 0 0,0 0 0,0 0 0,0-1 0,0 1 0,1-1 0,-1 0 0,0 1 0,1-2 0,-1 1 0,1 0 0,-1-1 0,1 0 0,0 1 0,-1-2 0,1 1 0,-1 0 0,1-1 0,-1 1 0,1-1 0,-1 0 0,1 0 0,-1 0 0,0-1 0,1 1 0,-1-1 0,0 0 0,3-2 0,5-3 0,1-1 0,-1 0 0,-1 0 0,1-1 0,-1-1 0,15-18 0,-15 14 0,-1 1 0,0-1 0,-1-1 0,7-18 0,-12 27 0,-1 0 0,0-1 0,0 1 0,0-1 0,-1 1 0,0-1 0,0 0 0,-1 1 0,0-1 0,0 0 0,0 1 0,-1-1 0,-1-7 0,2 13 0,-1 0 0,1 0 0,0 1 0,0-1 0,0 0 0,-1 1 0,1-1 0,0 0 0,-1 0 0,1 1 0,-1-1 0,1 1 0,-1-1 0,1 0 0,-1 1 0,1-1 0,-1 1 0,1-1 0,-1 1 0,0-1 0,1 1 0,-1 0 0,0-1 0,0 1 0,1 0 0,-1 0 0,0-1 0,1 1 0,-1 0 0,-1 0 0,0 0 0,0 1 0,0-1 0,0 1 0,1 0 0,-1-1 0,0 1 0,0 0 0,1 0 0,-1 0 0,1 0 0,-1 0 0,-1 2 0,-33 41 0,21-17 0,2-1 0,1 2 0,-13 41 0,21-53 0,0 1 0,0 0 0,2-1 0,0 1 0,1 0 0,1 0 0,2 27 0,-2-42 0,1 1 0,-1 0 0,1-1 0,-1 1 0,1-1 0,0 0 0,0 1 0,0-1 0,0 0 0,0 1 0,1-1 0,-1 0 0,1 0 0,-1 0 0,1 0 0,0 0 0,0-1 0,0 1 0,0 0 0,0-1 0,0 0 0,0 1 0,1-1 0,-1 0 0,0 0 0,1 0 0,-1 0 0,1-1 0,-1 1 0,1-1 0,-1 1 0,1-1 0,-1 0 0,1 0 0,-1 0 0,1 0 0,3-1 0,2-1 0,-1 1 0,0-1 0,1 0 0,-1 0 0,0-1 0,0 0 0,0 0 0,-1 0 0,1-1 0,-1 0 0,10-9 0,-4 1 0,-1-2 0,0 1 0,-1-2 0,0 1 0,-1-1 0,14-32 0,-26 100 0,1-44 0,-2 8 0,1-1 0,0 0 0,1 1 0,1-1 0,1 1 0,2 25 0,-1-40 0,-1-1 0,1 0 0,-1 0 0,1 0 0,0 0 0,0 0 0,0 0 0,0 0 0,0 0 0,0 0 0,0 0 0,0 0 0,0 0 0,0-1 0,0 1 0,0-1 0,1 1 0,-1-1 0,0 1 0,0-1 0,1 1 0,-1-1 0,0 0 0,1 0 0,-1 0 0,0 0 0,1 0 0,-1 0 0,0 0 0,1 0 0,-1 0 0,2-1 0,1 0 0,1 1 0,-1-1 0,1 0 0,-1-1 0,1 1 0,-1-1 0,0 0 0,6-2 0,-6 0-389,0 1 1,0-1-1,0 0 1,0 0-1,-1 0 1,1-1-1,-1 1 0,0-1 1,0 0-1,-1 1 1,0-1-1,4-11 1,-3 4-1890,0-1 1,-1 0 0,0 0 0,0-18 0,-2-22-13861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4.817"/>
    </inkml:context>
    <inkml:brush xml:id="br0">
      <inkml:brushProperty name="width" value="0.025" units="cm"/>
      <inkml:brushProperty name="height" value="0.025" units="cm"/>
    </inkml:brush>
  </inkml:definitions>
  <inkml:trace contextRef="#ctx0" brushRef="#br0">16 0 20307,'0'0'7976,"-15"71"-7560,24-47-320,6-3-64,5 1-1857,1-5-2435,-1-5-3524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5.173"/>
    </inkml:context>
    <inkml:brush xml:id="br0">
      <inkml:brushProperty name="width" value="0.025" units="cm"/>
      <inkml:brushProperty name="height" value="0.025" units="cm"/>
    </inkml:brush>
  </inkml:definitions>
  <inkml:trace contextRef="#ctx0" brushRef="#br0">139 0 21332,'-9'5'3161,"7"-4"-2985,-63 35 4560,58-31-4319,0-1 1,0 1 0,0 1-1,1-1 1,-1 1-1,1 0 1,-8 12 0,14-18-429,0 0 0,-1 0 0,1 1 0,0-1 1,0 0-1,0 0 0,0 1 0,0-1 0,0 0 0,0 0 1,0 1-1,0-1 0,0 0 0,0 0 0,0 1 1,0-1-1,0 0 0,0 0 0,0 1 0,0-1 1,0 0-1,0 1 0,0-1 0,0 0 0,0 0 0,0 1 1,1-1-1,-1 0 0,0 0 0,0 0 0,0 1 1,0-1-1,1 0 0,-1 0 0,0 0 0,0 0 0,1 1 1,-1-1-1,0 0 0,0 0 0,0 0 0,1 0 1,18 5-426,32-5-312,-39 0 539,19-1-441,-9 0-187,-1 2 1,28 2-1,-43-2 759,-1 0 0,1 0 0,0 1 0,-1 0-1,1 0 1,-1 0 0,0 1 0,0-1-1,0 1 1,0 0 0,0 1 0,-1-1-1,6 6 1,-8-7 122,0 0 1,-1 0-1,1 0 0,-1-1 0,1 2 1,-1-1-1,0 0 0,0 0 0,0 0 1,0 0-1,-1 1 0,1-1 0,0 0 0,-1 1 1,0-1-1,1 0 0,-1 1 0,0-1 1,0 1-1,0-1 0,-1 3 0,0-1 65,-1 0 0,1 0-1,-1 0 1,0 0-1,0-1 1,0 1 0,-1 0-1,1-1 1,-1 0 0,0 0-1,-3 4 1,-5 3 214,-1 0 1,-1-1-1,0 0 1,0-1-1,-20 9 1,24-13-303,0 0 0,0-1 0,0 0 0,-15 2 0,20-5-405,0 1 0,0-1-1,-1 0 1,1 0 0,0 0 0,0-1 0,-6-1-1,-13-9-6101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5.516"/>
    </inkml:context>
    <inkml:brush xml:id="br0">
      <inkml:brushProperty name="width" value="0.025" units="cm"/>
      <inkml:brushProperty name="height" value="0.025" units="cm"/>
    </inkml:brush>
  </inkml:definitions>
  <inkml:trace contextRef="#ctx0" brushRef="#br0">155 1 18225,'0'0'3177,"-11"9"-460,1-1-2469,1 1-1,0 0 1,1 0 0,0 0-1,1 1 1,0 1 0,0-1-1,1 1 1,-6 13 0,-1 17 251,0 2 0,3 0 0,2 0 0,-5 66 0,9-21 389,10 111 0,-4-170-521,2 0 0,1 0 0,1 0 1,12 32-1,-18-60-364,1 0 0,-1 0 0,0 0 0,0 0 0,1 0 0,-1 0 0,0 0 0,1-1 0,-1 1 0,1 0 0,-1 0 0,1 0 0,-1-1 0,1 1 0,0 0 0,-1-1 0,1 1 0,0 0 0,-1-1 0,3 2 0,4-15 14,-1-36-33,-6 48 16,2-43 0,-2 0 0,-1 0 0,-3 0 0,-1 1 0,-3 0 0,-1 0 0,-2 0 0,-18-42 0,31 87-244,-1 1 0,1-1 0,-1 0 0,1 1 0,0-1 0,0 0 0,0-1 0,0 1 0,0 0 0,0 0 0,1-1 0,-1 1 0,1-1 0,-1 0 0,1 0 0,3 2 0,48 8-6947,-13-11 337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5.862"/>
    </inkml:context>
    <inkml:brush xml:id="br0">
      <inkml:brushProperty name="width" value="0.025" units="cm"/>
      <inkml:brushProperty name="height" value="0.025" units="cm"/>
    </inkml:brush>
  </inkml:definitions>
  <inkml:trace contextRef="#ctx0" brushRef="#br0">217 95 16816,'0'0'3961,"-11"-1"-502,3 0-3067,1 1 1,-1 0-1,0 0 0,0 1 0,1 0 0,-1 0 1,1 1-1,-1 0 0,1 0 0,0 1 0,-1 0 1,1 0-1,1 1 0,-12 7 0,11-6-278,-1 0 0,1 1 1,0 0-1,1 1 0,-1 0 0,1 0 0,1 0 0,-1 0 1,1 1-1,1 0 0,-1 0 0,-4 14 0,9-21-102,-1 0 0,1 0 0,0-1 0,0 1 0,0 0-1,0 0 1,0-1 0,0 1 0,0 0 0,0 0 0,0-1 0,1 1 0,-1 0-1,0 0 1,0-1 0,1 1 0,-1 0 0,0-1 0,1 1 0,-1 0-1,1-1 1,-1 1 0,1-1 0,-1 1 0,1-1 0,-1 1 0,1-1 0,-1 1-1,1-1 1,0 1 0,-1-1 0,1 0 0,0 1 0,-1-1 0,1 0 0,0 0-1,0 1 1,-1-1 0,1 0 0,0 0 0,0 0 0,-1 0 0,1 0-1,0 0 1,0 0 0,1-1 0,41-5 465,-39 5-428,66-17 30,-50 11-79,0 1 0,1 1 1,-1 1-1,1 1 0,0 0 0,0 2 0,0 0 0,36 4 0,-55-2 0,-1-1 0,1 0 0,0 1 0,-1 0 0,1-1 0,-1 1 0,1 0 0,-1 0 0,1 0 0,-1 0 0,0 0 0,0 0 0,1 0 0,-1 0 0,0 0 0,0 1 0,0-1 0,0 0 0,0 1 0,0-1 0,0 4 0,-6-64 0,-5 10 0,4 26 0,2 1 0,-4-46 0,12 68-51,-1-1 1,0 0-1,0 1 0,0 0 0,1 0 1,-1 0-1,0 0 0,0 0 1,1 1-1,-1-1 0,4 2 0,22 6-3707,7-2-3470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59.786"/>
    </inkml:context>
    <inkml:brush xml:id="br0">
      <inkml:brushProperty name="width" value="0.025" units="cm"/>
      <inkml:brushProperty name="height" value="0.025" units="cm"/>
    </inkml:brush>
  </inkml:definitions>
  <inkml:trace contextRef="#ctx0" brushRef="#br0">149 77 6342,'0'0'3582,"6"-10"-390,5-10-1798,2-3 357,1-1 2824,-15 45-1069,2-6-3126,-76 410 4862,53-238-3720,7-224-935,-66-194-6529,84 230 5945,0 1 0,0-1 0,0 1 0,0 0 0,0 0 0,0 0 0,0 0 0,0 0 0,0 0 0,5 2-1,1 0-296,0-1 1,0 0-1,0 0 0,0-1 0,0 0 0,1-1 0,-1 0 0,11-3 0,-15 3-789,1-1 0,0-1 1,-1 1-1,0-1 0,0 0 0,0 0 1,0 0-1,8-8 0,21-21-11441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6.427"/>
    </inkml:context>
    <inkml:brush xml:id="br0">
      <inkml:brushProperty name="width" value="0.025" units="cm"/>
      <inkml:brushProperty name="height" value="0.025" units="cm"/>
    </inkml:brush>
  </inkml:definitions>
  <inkml:trace contextRef="#ctx0" brushRef="#br0">298 59 13741,'0'0'7020,"-7"-9"-3609,5 6-3210,0-1-1,-1 1 1,1-1-1,-1 1 1,1 0-1,-1 0 1,0 1-1,0-1 1,-1 0-1,1 1 1,0 0-1,-1 0 1,0 0-1,1 0 1,-1 0-1,0 1 1,0 0-1,0 0 1,0 0-1,0 0 1,0 0-1,0 1 1,0 0-1,-8 0 1,3 2-177,0-1 1,1 2 0,-1-1-1,0 1 1,1 0-1,-1 1 1,1 0-1,0 0 1,0 1-1,-13 10 1,7-3 39,-1 0 1,2 1-1,0 1 1,-15 19 0,28-33-63,0 1 0,0-1 0,0 0 0,-1 0 0,1 0 0,0 1 0,0-1 0,0 0 0,0 0 0,0 1 0,0-1 0,0 0 0,0 0 0,0 1 0,0-1 0,0 0 0,0 0 0,0 1 0,0-1 0,0 0 0,0 0 1,0 1-1,0-1 0,0 0 0,0 0 0,0 1 0,0-1 0,0 0 0,1 0 0,-1 0 0,0 1 0,0-1 0,0 0 0,0 0 0,1 0 0,-1 1 0,0-1 0,0 0 0,0 0 0,1 0 0,-1 0 0,0 0 1,0 0-1,1 1 0,-1-1 0,0 0 0,0 0 0,1 0 0,23 4 135,38-3 95,-48-1-210,1 0-50,1 0 1,-1 2 0,27 5-1,-39-7 26,0 1-1,-1 0 1,1 0-1,0 0 1,-1 0-1,1 1 1,-1-1-1,1 1 1,-1-1-1,0 1 1,0 0-1,0 0 1,2 2 0,-3-3 4,0 1 1,-1-1 0,1 1-1,-1-1 1,1 1 0,-1-1-1,1 1 1,-1-1 0,0 1-1,0-1 1,0 1 0,0 0-1,0-1 1,0 1 0,0-1-1,-1 1 1,1-1 0,0 1-1,-1-1 1,1 1 0,-1-1-1,0 1 1,1-1 0,-1 0-1,-2 3 1,-1 2 110,-1-1 0,0 1 1,0-1-1,0 0 0,-1 0 0,1-1 0,-1 1 1,-1-1-1,1-1 0,0 1 0,-14 4 1,-1 0 290,-1 0 1,-34 6 0,15-9-844,27-8-185,14 2 587,0 0 0,0 1 0,0-1 0,0 0 0,1 1 0,-1-1 0,0 0 1,1 1-1,-1-1 0,0 1 0,1-1 0,-1 1 0,1-1 0,-1 1 0,1-1 0,-1 1 0,1-1 0,-1 1 0,1-1 0,-1 1 0,1 0 0,0-1 1,-1 1-1,1 0 0,1-1 0,19-10-3058,0 1 1,1 1 0,1 1-1,27-7 1,-29 9 159,31-9-7096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6.893"/>
    </inkml:context>
    <inkml:brush xml:id="br0">
      <inkml:brushProperty name="width" value="0.025" units="cm"/>
      <inkml:brushProperty name="height" value="0.025" units="cm"/>
    </inkml:brush>
  </inkml:definitions>
  <inkml:trace contextRef="#ctx0" brushRef="#br0">147 1 14510,'0'0'8984,"-9"0"-5946,4 0-2874,0 0-1,0 1 1,0 0 0,0 0 0,0 0 0,0 1-1,1 0 1,-1-1 0,0 2 0,1-1-1,0 0 1,-1 1 0,1 0 0,0 0 0,0 0-1,1 1 1,-1-1 0,1 1 0,-1 0 0,1 0-1,-3 5 1,1-3-26,1 0 0,0 0 0,0 0 1,0 1-1,1-1 0,0 1 0,0-1 0,1 1 0,-1 0 0,2 0 0,-1 1 0,1-1 0,0 0 0,0 12 0,2-18-130,-1 0-1,1 0 1,-1-1-1,1 1 1,-1 0-1,1 0 1,0 0-1,-1-1 1,1 1-1,0 0 1,0-1-1,0 1 1,0-1-1,-1 1 1,1-1-1,0 1 1,0-1-1,0 0 1,0 1-1,0-1 1,0 0-1,0 0 1,0 0-1,0 0 0,0 0 1,0 0-1,0 0 1,2 0-1,32-4 193,-27 1-189,0 0 1,0 0-1,0-1 1,0 0-1,-1 0 1,0 0 0,0-1-1,9-9 1,48-52 25,-39 39-34,-24 28-27,-1 0 0,1 0 0,-1 0 0,1 0 0,-1 0 0,1 0 0,-1 0 0,0 0 0,1 0 0,-1 0 0,0 0 0,0 0 0,0 0 0,0 0 0,0 0 0,0 0 0,0 0 0,0 0 0,0 0 0,-1 0 0,0 2 0,-2 37-505,-17 55 660,7-41 154,-5 61-1,16-97-239,1 1-1,1 0 1,1 0 0,1 0-1,0-1 1,1 1-1,7 21 1,-6-29-45,-1 0 0,-1 1 0,0 0 0,0-1 0,-1 1 0,-1 0 0,-1 15 0,1-24 0,0-1 0,0 0 0,-1 1 0,1-1 0,-1 0 0,1 0 0,-1 1 0,0-1 0,0 0 0,0 0 0,0 0 0,-1 0 0,1 0 0,0 0 0,-1-1 0,1 1 0,-1 0 0,0-1 0,1 1 0,-1-1 0,0 1 0,0-1 0,0 0 0,0 0 0,0 0 0,0 0 0,-1 0 0,1 0 0,0-1 0,0 1 0,-1-1 0,1 0 0,0 1 0,-1-1 0,1 0 0,0 0 0,-1 0 0,1-1 0,0 1 0,0-1 0,-1 1 0,1-1 0,-3-1 0,-1 0 0,1 0 0,0 0 0,-1-1 0,1 0 0,0 0 0,0 0 0,1-1 0,-1 0 0,1 0 0,-1 0 0,1 0 0,0 0 0,1-1 0,-1 0 0,1 0 0,0 0 0,0 0 0,1 0 0,-1-1 0,-2-9 0,0-2 0,0 0 0,1-1 0,1 0 0,0 1 0,0-30 0,3 36-137,0 1 0,0-1 0,1 0 0,0 1 0,1-1 0,0 1-1,1 0 1,0-1 0,1 1 0,0 1 0,0-1 0,1 0 0,0 1 0,1 0 0,0 0 0,0 1 0,1 0 0,0 0-1,1 0 1,0 1 0,0 0 0,0 0 0,1 1 0,0 0 0,0 1 0,0 0 0,19-7 0,50-17-10049,-41 13 2654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7.218"/>
    </inkml:context>
    <inkml:brush xml:id="br0">
      <inkml:brushProperty name="width" value="0.025" units="cm"/>
      <inkml:brushProperty name="height" value="0.025" units="cm"/>
    </inkml:brush>
  </inkml:definitions>
  <inkml:trace contextRef="#ctx0" brushRef="#br0">0 22 13869,'0'0'16037,"3"10"-15162,1 3-679,-1 0-1,0 1 0,-1-1 1,1 19-1,-3-32-187,1 1 0,-1-1 0,0 1 0,0 0 0,1-1 0,-1 1 0,1-1 0,-1 1-1,0-1 1,1 1 0,-1-1 0,1 0 0,-1 1 0,1-1 0,-1 1 0,1-1 0,-1 0 0,1 1 0,0-1 0,-1 0 0,1 0 0,-1 0 0,1 1-1,0-1 1,-1 0 0,1 0 0,0 0 0,-1 0 0,1 0 0,0 0 0,-1 0 0,1 0 0,-1 0 0,1-1 0,0 1 0,-1 0 0,1 0 0,0-1 0,-1 1-1,1 0 1,-1 0 0,1-1 0,-1 1 0,1-1 0,0 0 0,31-15 326,6-14-155,-29 22-181,0 0 0,1 0 0,0 0 0,1 1-1,0 1 1,0 0 0,0 0 0,0 1 0,1 1-1,21-6 1,-32 10 4,1 0-1,-1 0 0,0 1 1,0-1-1,1 0 0,-1 0 1,0 1-1,0-1 1,0 1-1,1-1 0,-1 1 1,0 0-1,0-1 1,0 1-1,0 0 0,0 0 1,0 0-1,0 0 0,0-1 1,-1 1-1,1 1 1,0-1-1,-1 0 0,1 0 1,0 0-1,-1 0 1,1 3-1,13 44 79,-4-14-44,-9-32-99,0 0 1,1-1-1,-1 1 1,0 0-1,1-1 1,-1 1-1,1-1 0,0 0 1,-1 1-1,1-1 1,0 0-1,0 0 0,0 0 1,0 0-1,0-1 1,0 1-1,0 0 1,0-1-1,0 1 0,0-1 1,0 0-1,0 0 1,1 0-1,-1 0 1,0 0-1,4-1 0,0 0-774,0 0-1,1 0 0,-1-1 0,0 0 0,0 0 1,0-1-1,10-5 0,15-13-11878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8.376"/>
    </inkml:context>
    <inkml:brush xml:id="br0">
      <inkml:brushProperty name="width" value="0.025" units="cm"/>
      <inkml:brushProperty name="height" value="0.025" units="cm"/>
    </inkml:brush>
  </inkml:definitions>
  <inkml:trace contextRef="#ctx0" brushRef="#br0">22 0 13293,'1'70'11103,"0"-1"-7504,-9 147-3674,-7-130 3096,41-204-1302,-21 101-1714,5-17 1,1 0 0,1 0 1,2 1-1,1 1 1,23-37-1,-34 65-27,0 0 0,0-1-1,0 1 1,0 0 0,0 1 0,1-1-1,0 1 1,7-4 0,-10 6 10,1-1-1,-1 1 0,1 0 1,-1 0-1,1 1 1,0-1-1,-1 0 1,1 1-1,0 0 1,-1-1-1,1 1 1,0 0-1,0 1 0,-1-1 1,1 0-1,0 1 1,-1-1-1,1 1 1,4 2-1,-6-3 0,0 1 0,-1-1-1,1 1 1,0 0 0,0-1-1,0 1 1,0 0 0,0 0-1,-1-1 1,1 1 0,0 0-1,-1 0 1,1 0 0,-1 0-1,1 0 1,-1 0 0,1 0-1,-1 0 1,0 0 0,1 0-1,-1 0 1,0 1 0,0-1-1,0 0 1,0 0 0,0 0-1,0 0 1,0 0 0,0 0-1,0 0 1,-1 1 0,1-1-1,0 0 1,-1 0 0,1 0-1,-1 0 1,1 0 0,-1 0 0,0 1-1,-2 3 13,0-1 1,0 1-1,0-1 0,-1 0 0,0 0 1,1 0-1,-6 3 0,-113 80 200,102-74-3891,89-72-4002,-25 18 1276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8.719"/>
    </inkml:context>
    <inkml:brush xml:id="br0">
      <inkml:brushProperty name="width" value="0.025" units="cm"/>
      <inkml:brushProperty name="height" value="0.025" units="cm"/>
    </inkml:brush>
  </inkml:definitions>
  <inkml:trace contextRef="#ctx0" brushRef="#br0">56 1 14286,'0'0'11627,"-1"8"-11035,-22 79 691,16-69-1160,1 1 1,1 0-1,0 1 0,2-1 0,0 1 0,1 0 1,2 26-1,0-45-120,0 0 1,0 0 0,0 0-1,0-1 1,0 1 0,0 0-1,1 0 1,-1 0-1,0-1 1,1 1 0,-1 0-1,0 0 1,1-1-1,-1 1 1,1 0 0,-1-1-1,1 1 1,0-1-1,-1 1 1,1-1 0,-1 1-1,1-1 1,0 1-1,0-1 1,-1 1 0,1-1-1,0 0 1,0 0-1,1 1 1,0-1 22,0 0 0,0 0 0,0 0 0,1 0-1,-1-1 1,0 1 0,0-1 0,0 1 0,0-1 0,0 0 0,2-1 0,4-2 51,-1 0 1,1 0-1,-1-1 0,12-11 1,27-33-9,-45 83-570,-4 20 1239,1 25 1524,2-78-2252,0 0 0,1 0 0,-1 0 0,0-1 0,0 1 0,1 0 1,-1 0-1,1-1 0,-1 1 0,0 0 0,1-1 0,0 1 0,-1 0 0,1-1 1,-1 1-1,1-1 0,0 1 0,-1-1 0,1 1 0,0-1 0,-1 0 0,1 1 1,0-1-1,0 0 0,-1 1 0,1-1 0,0 0 0,0 0 0,0 0 0,-1 0 1,1 0-1,0 0 0,0 0 0,0 0 0,0 0 0,-1 0 0,1 0 0,0 0 0,0-1 1,-1 1-1,1 0 0,0-1 0,0 1 0,-1 0 0,1-1 0,0 1 0,1-2 1,35-21 122,-27 13-951,0 0 0,-1-1 1,12-17-1,-20 26 502,1-1 1,0 1 0,-1-1-1,1 1 1,-1-1-1,0 0 1,1 0-1,-1 1 1,-1-1-1,1 0 1,0 0-1,-1 0 1,0 0-1,1 0 1,-1 0-1,0 0 1,0 0 0,-1 0-1,1 0 1,-1 0-1,0 0 1,1 0-1,-3-5 1,-9-2-10047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9.092"/>
    </inkml:context>
    <inkml:brush xml:id="br0">
      <inkml:brushProperty name="width" value="0.025" units="cm"/>
      <inkml:brushProperty name="height" value="0.025" units="cm"/>
    </inkml:brush>
  </inkml:definitions>
  <inkml:trace contextRef="#ctx0" brushRef="#br0">1 1 21236,'0'0'5637,"51"71"-9865,-31-48-4484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9.436"/>
    </inkml:context>
    <inkml:brush xml:id="br0">
      <inkml:brushProperty name="width" value="0.025" units="cm"/>
      <inkml:brushProperty name="height" value="0.025" units="cm"/>
    </inkml:brush>
  </inkml:definitions>
  <inkml:trace contextRef="#ctx0" brushRef="#br0">155 47 14542,'0'0'14168,"-8"-3"-12257,5 1-1840,0 1 0,0 0-1,0 0 1,-1 0 0,1 0 0,0 0 0,-1 1 0,1-1-1,-1 1 1,1 0 0,-1 0 0,1 0 0,0 0 0,-1 1 0,1 0-1,-1-1 1,1 1 0,0 0 0,0 1 0,-1-1 0,1 1-1,0-1 1,0 1 0,0 0 0,-3 3 0,-2 2-24,2-1 0,-1 1 0,1 0 1,-10 15-1,14-20-43,0 1 0,0 0 0,1 0 0,-1 1 0,1-1 0,0 0 0,0 0 0,0 1 0,0-1 0,1 1 0,-1-1 0,1 1 0,0-1 0,0 1 0,0-1 0,1 7 0,1-8-4,-1 0 0,1 0 0,-1 0 0,1 0 0,0-1 0,0 1 0,0-1 0,0 1 0,0-1 0,0 0 0,0 1 0,0-1 0,0 0 0,1-1 0,-1 1 0,0 0 0,1 0 0,-1-1 0,0 0 0,1 1 0,-1-1 0,1 0 0,-1 0 0,3-1 0,64-3 0,-61 2-405,0 0 1,0 0-1,0-1 0,0-1 1,14-7-1,-13 5-672,0 0 0,0-1 1,0 0-1,-1-1 0,0 0 0,-1 0 0,0 0 1,0-1-1,0 0 0,-2-1 0,1 1 1,5-15-1,5-19-10427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39:59.843"/>
    </inkml:context>
    <inkml:brush xml:id="br0">
      <inkml:brushProperty name="width" value="0.025" units="cm"/>
      <inkml:brushProperty name="height" value="0.025" units="cm"/>
    </inkml:brush>
  </inkml:definitions>
  <inkml:trace contextRef="#ctx0" brushRef="#br0">119 82 14574,'0'0'4719,"-1"4"-4233,-5 6 4908,4-18-2140,3-36-1319,-1 0-3278,-5 51 1029,-6 34 1301,-1 12-372,1 1 0,3 0 0,2 0 0,2 102 0,4-154-615,1 1 0,-1-1 0,0 0 0,1 1 0,-1-1 0,1 0 0,-1 0 0,1 1 0,0-1 0,0 0 0,0 0 0,0 0 0,3 2 0,0-26 0,-6 12 0,0 1 0,0-1 0,-1 0 0,0 1 0,-1 0 0,0 0 0,-1 0 0,1 0 0,-8-8 0,-16-38 0,32 60 0,1 0 0,0 0 0,0 0 0,1-1 0,0 0 0,0 0 0,0 0 0,0-1 0,0 0 0,0 0 0,1-1 0,9 3 0,-13-4-131,1-1 0,-1 0 0,1 1 0,-1-1 0,0-1 0,1 1 1,-1 0-1,0-1 0,1 0 0,-1 1 0,0-1 0,0-1 0,1 1 0,-1 0 0,0-1 0,0 1 0,0-1 0,-1 0 0,1 0 1,0 0-1,-1-1 0,1 1 0,-1-1 0,0 1 0,0-1 0,0 0 0,0 0 0,0 1 0,-1-1 0,1-1 0,-1 1 0,0 0 1,0 0-1,0 0 0,0-1 0,-1 1 0,1 0 0,-1-1 0,0-4 0,-3 43-152,2-27 226,0 0 1,0 0 0,1 0-1,0 1 1,1-1-1,1 9 1,12-18-11614,-4-6 2253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00.186"/>
    </inkml:context>
    <inkml:brush xml:id="br0">
      <inkml:brushProperty name="width" value="0.025" units="cm"/>
      <inkml:brushProperty name="height" value="0.025" units="cm"/>
    </inkml:brush>
  </inkml:definitions>
  <inkml:trace contextRef="#ctx0" brushRef="#br0">84 0 10698,'0'0'3299,"-49"44"-3267,40-29 0,-2-1-32,5-1-1345,-3-7-3684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00.531"/>
    </inkml:context>
    <inkml:brush xml:id="br0">
      <inkml:brushProperty name="width" value="0.025" units="cm"/>
      <inkml:brushProperty name="height" value="0.025" units="cm"/>
    </inkml:brush>
  </inkml:definitions>
  <inkml:trace contextRef="#ctx0" brushRef="#br0">159 25 7015,'0'0'3998,"-5"8"-3368,-18 37 1655,21-40-1229,0 0-1,0 0 1,1 0-1,0 1 1,0-1-1,1 0 1,-1 1-1,1-1 1,0 0-1,1 6 1,-1-10-945,1-1 0,-1 0 0,0 0 0,1 1 0,-1-1 0,1 0 0,-1 1 0,0-1 0,1 0 0,-1 0 0,1 0 1,-1 0-1,0 1 0,1-1 0,-1 0 0,1 0 0,-1 0 0,1 0 0,-1 0 0,1 0 0,-1 0 0,0 0 0,1 0 0,-1 0 0,1-1 0,-1 1 0,1 0 1,-1 0-1,1 0 0,-1 0 0,0-1 0,1 1 0,-1 0 0,0 0 0,1-1 0,-1 1 0,1-1 0,15-9 799,-6-1-793,0 0 0,-1-1-1,-1 0 1,0 0 0,10-22 0,3-4-33,-24 75-613,-12 18 533,0-6 241,2 0 0,2 1-1,2 0 1,-2 65 0,13 152 204,-2-258-437,0 0 0,-1 0 0,0-1 1,-1 1-1,1-1 0,-2 1 1,1-1-1,-8 16 0,8-21-10,0 0 1,1 0-1,-1 0 0,-1 0 0,1 0 0,0 0 1,-1-1-1,1 1 0,-1-1 0,0 0 0,0 0 1,0 0-1,0 0 0,0 0 0,0 0 0,-1-1 0,1 0 1,0 0-1,-1 0 0,1 0 0,-1 0 0,1-1 1,-1 1-1,-4-1 0,6 0-2,-1-1 0,0 0 0,0 0 0,1 1 0,-1-2 0,0 1 0,1 0 0,-1 0 0,1-1 0,0 0 0,-1 1 0,1-1 0,0 0 0,0 0 0,0 0 0,0 0 0,1 0 0,-1-1 0,0 1 0,1-1 0,0 1 0,-1-1 0,1 1 0,0-1 0,0 0 0,1 1 0,-1-1 0,0-5 0,-3-10 0,1 1 0,1-1 0,0-22 0,2 22-77,1 1 1,0-1-1,1 1 1,2-1-1,-1 1 1,2 0-1,0 1 1,1-1-1,1 1 1,0 0-1,2 0 1,-1 1-1,2 0 1,0 1-1,1 0 1,0 0-1,1 1 1,0 1-1,1 0 1,1 1-1,0 0 1,0 1-1,31-16 1,-24 15-5770,-5-2-3384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00.129"/>
    </inkml:context>
    <inkml:brush xml:id="br0">
      <inkml:brushProperty name="width" value="0.025" units="cm"/>
      <inkml:brushProperty name="height" value="0.025" units="cm"/>
    </inkml:brush>
  </inkml:definitions>
  <inkml:trace contextRef="#ctx0" brushRef="#br0">135 0 15695,'0'0'5797,"-42"66"-3362,22-24-417,-2 8-193,3 5-672,1 1-448,8-9-321,7-6-191,3-9-33,0-12-96,13-10 0,6-8-352,5-2-801,6-2-1378,0-11-1569,0-4-2049,1-3-4517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00.886"/>
    </inkml:context>
    <inkml:brush xml:id="br0">
      <inkml:brushProperty name="width" value="0.025" units="cm"/>
      <inkml:brushProperty name="height" value="0.025" units="cm"/>
    </inkml:brush>
  </inkml:definitions>
  <inkml:trace contextRef="#ctx0" brushRef="#br0">1 1 24727,'0'0'8040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16.830"/>
    </inkml:context>
    <inkml:brush xml:id="br0">
      <inkml:brushProperty name="width" value="0.025" units="cm"/>
      <inkml:brushProperty name="height" value="0.025" units="cm"/>
    </inkml:brush>
  </inkml:definitions>
  <inkml:trace contextRef="#ctx0" brushRef="#br0">1 127 4068,'0'0'9171,"5"-9"-9096,-2 3 18,0 1 0,0 0 0,1 0 0,0 0 1,0 0-1,0 1 0,0-1 0,1 1 0,0 0 0,-1 0 0,2 1 0,-1 0 1,0 0-1,1 0 0,-1 0 0,1 1 0,7-3 0,55-9 294,0 2 0,111-5 0,139 18 598,-45 13-934,185 6 58,-326-12-121,-1 6-1,206 47 1,-221-39 19,2-5 0,150 3 0,237-26 24,-331 1-14,81 1-13,477-26 14,-715 28-18,760-60-6,3 58 1,353 25-25,-965-22 28,158-4 69,208 3-636,-460 4-1812,-2-1-1857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2:39.244"/>
    </inkml:context>
    <inkml:brush xml:id="br0">
      <inkml:brushProperty name="width" value="0.025" units="cm"/>
      <inkml:brushProperty name="height" value="0.025" units="cm"/>
    </inkml:brush>
  </inkml:definitions>
  <inkml:trace contextRef="#ctx0" brushRef="#br0">93 17 4837,'0'0'7804,"-8"-2"-7099,0-2-452,5 2-153,1 1-1,-1 0 1,0-1-1,1 1 1,-1 1-1,0-1 1,0 0-1,0 1 1,1-1-1,-1 1 1,0 0-1,0 0 1,0 0-1,-3 1 1,4 0-10,0 0 0,1 0 0,-1 0 1,1 0-1,-1 0 0,1 1 1,0-1-1,-1 0 0,1 1 0,0-1 1,0 1-1,0 0 0,0-1 1,0 1-1,0 0 0,1 0 0,-1-1 1,1 1-1,-1 0 0,1 0 1,-1 2-1,-6 42 1709,6-11-1466,2-1 1,1 1-1,11 61 1,36 101-360,-13-59 122,-31-114-90,1 1 0,2-1 1,0 0-1,1 0 1,2-1-1,20 33 0,-26-48 0,1 0-1,1-1 0,-1 1 0,1-1 1,0-1-1,1 1 0,0-1 0,0-1 0,0 1 1,0-1-1,1-1 0,0 1 0,0-2 1,0 1-1,1-1 0,-1-1 0,1 1 1,-1-2-1,18 2 0,-21-3-4,3 1-2,0 0 0,1 0 1,-1-2-1,0 1 0,1-1 0,17-4 1,-24 4-1,1-1 0,-1 0 1,0 0-1,0 0 1,0 0-1,0 0 1,-1-1-1,1 1 1,0-1-1,-1 0 1,0 0-1,0 0 1,0 0-1,0 0 1,0 0-1,0-1 1,-1 1-1,0 0 1,0-1-1,0 1 1,1-5-1,13-58 515,-4 0-1,-2-1 1,-3 0-1,-5-131 1,-2 184-405,-1 1 1,1 0-1,-2 0 1,0 0 0,0 0-1,-2 1 1,1-1-1,-2 1 1,1 0-1,-2 1 1,1-1 0,-2 1-1,1 0 1,-2 1-1,1 0 1,-1 0-1,-1 1 1,0 0 0,-17-12-1,-1 3-73,-1 1 1,-1 1-1,-1 2 0,0 1 0,-1 1 1,-48-10-1,63 10-6389,12 4-549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3:14.956"/>
    </inkml:context>
    <inkml:brush xml:id="br0">
      <inkml:brushProperty name="width" value="0.025" units="cm"/>
      <inkml:brushProperty name="height" value="0.025" units="cm"/>
    </inkml:brush>
  </inkml:definitions>
  <inkml:trace contextRef="#ctx0" brushRef="#br0">275 35 6887,'0'0'1494,"-8"-6"-709,0 2-430,-1-1 1,1 1-1,-1 0 1,-17-4-1,23 7-255,1 0 0,-1 1-1,0-1 1,0 1 0,0-1 0,0 1-1,1 0 1,-1 0 0,0 1 0,0-1-1,0 1 1,0-1 0,1 1 0,-1 0-1,0 0 1,0 0 0,1 0 0,-1 0-1,1 1 1,-1-1 0,1 1-1,0 0 1,-1 0 0,-2 3 0,-9 14 37,1 2 1,0-1 0,2 1-1,1 1 1,0 0-1,1 0 1,2 1 0,0 0-1,-4 29 1,-1 32 8,-3 104 0,14-169-85,-2 37-47,2 0 0,9 72 0,-5-105-13,2 0-1,0 0 0,1 0 0,2-1 0,0 0 0,1 0 0,1-1 0,16 24 0,-11-19 35,-8-15-10,-1 1 0,1 0 1,1-1-1,0-1 0,1 1 1,0-1-1,0-1 1,1 0-1,16 12 0,-23-20 12,0 0-1,1 1 1,-1-2 0,0 1-1,1 0 1,-1-1-1,1 1 1,-1-1-1,1 0 1,-1 0-1,1 0 1,-1-1 0,1 0-1,-1 1 1,0-1-1,1 0 1,-1 0-1,0-1 1,0 1-1,0-1 1,0 1 0,6-5-1,4-4 2,0-1 0,-1 0 0,18-20-1,-18 19 39,23-26 368,0-1-1,-3-2 1,53-88-1,-72 104-105,0-2-1,-2 0 0,0 0 0,-2-1 1,-2-1-1,0 1 0,-2-1 1,3-46-1,-6 45-189,-2 0-1,-1-1 1,-2 1 0,-1 0-1,-1 0 1,-15-49 0,16 69-129,0-1-1,-1 1 1,0 0 0,-1 0-1,0 0 1,0 1 0,-1 0 0,0 0-1,-10-8 1,10 11-32,1 1 0,-1 0 0,0 1 1,0 0-1,-1 0 0,1 0 0,-1 1 0,0 0 0,0 0 0,0 1 0,0 0 1,0 1-1,-15-2 0,12 3-413,1 0 1,-1 1 0,1 0-1,-1 0 1,1 1-1,-1 1 1,1 0 0,0 0-1,0 1 1,0 0-1,0 0 1,1 1 0,0 1-1,0 0 1,-9 7-1,-17 14-3140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3:20.113"/>
    </inkml:context>
    <inkml:brush xml:id="br0">
      <inkml:brushProperty name="width" value="0.025" units="cm"/>
      <inkml:brushProperty name="height" value="0.025" units="cm"/>
    </inkml:brush>
  </inkml:definitions>
  <inkml:trace contextRef="#ctx0" brushRef="#br0">233 46 7527,'0'0'2482,"-9"-3"-1227,-6-2-484,0 0-1,0 1 1,-1 0 0,1 2 0,0 0-1,-1 0 1,-21 2 0,34 1-714,0 0 1,1 0 0,-1 1-1,1-1 1,-1 1-1,1 0 1,-1-1-1,1 1 1,0 0-1,0 0 1,0 1 0,0-1-1,0 0 1,0 1-1,1-1 1,-1 1-1,1-1 1,0 1 0,-1 0-1,1 0 1,1 0-1,-2 4 1,-15 73 406,15-72-293,-6 58-34,3-1 1,2 1-1,4 0 1,2 0-1,3 0 1,4-1-1,1 0 1,4-1-1,3 0 1,2-1-1,32 66 1,-46-116-139,0 1 0,2-1 0,0 0 0,0 0 0,1-1 0,0 0 0,2-1 0,-1 0 0,19 15 1,-21-20 6,-1-2 1,1 1 0,0-1-1,0-1 1,0 1 0,1-1 0,-1-1-1,1 1 1,-1-2 0,1 1 0,0-1-1,0 0 1,0-1 0,0 0-1,0 0 1,0-1 0,14-3 0,-9 0 28,0-1 0,-1 0 1,0-1-1,0 0 0,0-1 0,-1 0 1,0-1-1,0 0 0,0-1 1,-2-1-1,1 0 0,-1 0 0,0-1 1,13-19-1,-5 4 73,-1-1 1,-1 0-1,-2-1 1,0-1-1,15-49 0,-16 29 367,-2 0-1,-3 0 0,-1-1 0,-3 0 0,-1 0 0,-3-1 0,-3 1 1,-1 0-1,-3 0 0,-17-68 0,21 105-361,-1 0 0,-1 1-1,0-1 1,0 1 0,-1 0-1,-1 0 1,0 0 0,-1 1 0,0 0-1,-1 1 1,0 0 0,-10-10 0,11 15-78,1-1 1,-1 1 0,-1 0 0,1 1-1,-1-1 1,1 2 0,-1-1-1,0 1 1,0 1 0,-1 0 0,1 0-1,-1 1 1,1 0 0,-1 0 0,1 1-1,-1 0 1,-17 4 0,16-2-129,1 1 0,-1 0 0,0 1 0,1 0 1,-1 1-1,1 0 0,1 1 0,-1 0 0,1 0 0,0 1 1,0 0-1,1 1 0,-9 9 0,-39 52-3447,12 2-4299,27-38-265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4:37.382"/>
    </inkml:context>
    <inkml:brush xml:id="br0">
      <inkml:brushProperty name="width" value="0.025" units="cm"/>
      <inkml:brushProperty name="height" value="0.025" units="cm"/>
    </inkml:brush>
  </inkml:definitions>
  <inkml:trace contextRef="#ctx0" brushRef="#br0">494 55 8392,'0'0'4313,"-7"-9"-3133,3 5-1025,1 0 0,-1 1 0,0-1 0,0 1 0,0-1 0,-1 1 0,1 0 0,-1 1 0,1-1 0,-1 1 0,0 0 0,0 0 0,0 0 0,0 1 0,-1 0 0,1 0 0,0 0 0,0 1 0,-1-1 1,1 1-1,0 1 0,-1-1 0,1 1 0,0 0 0,-6 1 0,-1 2-48,0 1-1,0 0 1,0 0 0,1 2 0,-1-1 0,1 1 0,1 1 0,0 0 0,0 0 0,0 1 0,1 0 0,-11 15-1,0 2 234,0 1 0,2 1 0,-25 52 0,24-36-32,1 1 1,3 1-1,2 0 0,-14 88 1,19-65-56,3 0 0,7 123 0,-1-166-247,2 0 0,2 0 0,0 0-1,1 0 1,2-1 0,1 0 0,0-1 0,2 0 0,1 0 0,15 21 0,-19-33-9,1 0 0,0-1 1,0 0-1,2 0 0,-1-1 1,1-1-1,1 0 0,-1 0 0,1-1 1,1-1-1,0 0 0,0 0 0,0-1 1,1-1-1,0-1 0,0 0 1,0 0-1,0-1 0,22 1 0,-18-4 89,0-1 0,0 0 0,-1-1 0,1-1 0,-1-1 0,1 0 0,-1-2 0,-1 1 0,1-2 0,-1 0 0,0-2 0,-1 1 0,1-2 0,-2 0 0,0 0 0,0-2 0,-1 0 0,0 0 0,16-21 0,-7 5 227,-1 0 0,-2-1 1,0-1-1,-3 0 0,0-2 1,-2 0-1,-1 0 0,-2-2 1,8-36-1,-8 17 74,-3-1-1,-2 0 1,-2-1 0,-3 1 0,-2-1-1,-2 1 1,-3 0 0,-19-81 0,21 120-256,-1 0 0,0 1 0,0 0 0,-2 0 0,0 0 0,-13-18-1,17 27-101,-1 0-1,0 0 1,-1 1-1,1 0 1,-1 0-1,0 0 1,0 0-1,0 1 1,0 0-1,-1 0 0,1 0 1,-1 1-1,0 0 1,1 0-1,-1 0 1,0 1-1,0 0 1,-12-1-1,0 3-769,0 0 1,0 2-1,0 0 0,1 1 0,-1 0 1,1 2-1,-33 14 0,11-5-1250,5-2-3705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6.114"/>
    </inkml:context>
    <inkml:brush xml:id="br0">
      <inkml:brushProperty name="width" value="0.025" units="cm"/>
      <inkml:brushProperty name="height" value="0.025" units="cm"/>
    </inkml:brush>
  </inkml:definitions>
  <inkml:trace contextRef="#ctx0" brushRef="#br0">215 153 12236,'0'-8'4703,"1"3"-4466,-1 1 386,1-1 1,-1 1-1,0-1 0,0 0 0,-1 1 1,1-1-1,-1 1 0,-1-5 1,1 7-510,0 1 0,1 0 0,-1 0 0,0 0 0,0 0 0,0 0 0,0 0 0,0 0 0,0 0 0,0 0 1,0 0-1,0 1 0,-1-1 0,1 0 0,0 1 0,0-1 0,-1 1 0,1-1 0,0 1 0,-1 0 0,1-1 1,0 1-1,-1 0 0,1 0 0,-1 0 0,1 0 0,0 0 0,-1 0 0,1 1 0,-1-1 0,1 0 0,0 1 1,0-1-1,-1 1 0,1-1 0,-2 2 0,-6 2-41,1 0-1,0 1 1,1-1 0,-1 1-1,1 1 1,0 0 0,0 0-1,1 0 1,-1 1 0,1 0-1,1 0 1,-9 14 0,2-3-64,2 1 1,0 0 0,1 1-1,-8 27 1,14-41 1,1 1 0,1 0 0,-1 0 0,1 0-1,1 0 1,-1 0 0,1 0 0,1 0 0,-1 0 0,1 0 0,2 8 0,-3-13-5,1 0 0,0-1 1,-1 1-1,1 0 0,0-1 0,0 1 1,0-1-1,0 0 0,0 1 0,1-1 0,-1 0 1,0 1-1,0-1 0,1 0 0,-1 0 0,1 0 1,-1 0-1,1-1 0,1 2 0,1-1 10,-1-1-1,0 1 0,0-1 1,1 0-1,-1 0 0,0 0 0,0 0 1,1-1-1,-1 1 0,0-1 1,0 0-1,1 1 0,4-4 1,6-2 79,0-2 0,-1 1 1,0-1-1,-1-1 0,0 0 1,0-1-1,19-22 0,66-87 264,23-79 735,-126 213-1096,-74 192-427,71-179 201,2-1 0,1 1 0,1 0 0,1 0 0,0 50 0,4-78 98,0 1 1,0 0-1,0 0 1,0-1-1,0 1 0,0 0 1,0-1-1,0 1 1,0 0-1,0-1 0,1 1 1,-1 0-1,0-1 0,0 1 1,1-1-1,-1 1 1,0 0-1,1-1 0,-1 1 1,1-1-1,-1 1 1,1-1-1,-1 1 0,1-1 1,-1 1-1,1-1 1,0 0-1,-1 1 0,1-1 1,-1 0-1,1 0 1,0 1-1,-1-1 0,2 0 1,0 0-311,-1 0 0,1 0 0,0 0 0,-1-1 0,1 1 0,-1-1 0,1 1 0,0-1 0,-1 0 0,1 1 0,-1-1 0,0 0 0,1 0 0,0-1 0,20-22-9463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6.456"/>
    </inkml:context>
    <inkml:brush xml:id="br0">
      <inkml:brushProperty name="width" value="0.025" units="cm"/>
      <inkml:brushProperty name="height" value="0.025" units="cm"/>
    </inkml:brush>
  </inkml:definitions>
  <inkml:trace contextRef="#ctx0" brushRef="#br0">141 219 14318,'0'0'7810,"10"1"-4517,-6 0-3149,1-1 0,-1 1 0,1-1 0,-1 0 0,1 0 0,-1-1 0,1 0 0,-1 1 0,0-1 0,1-1 0,-1 1-1,0-1 1,0 1 0,0-1 0,0 0 0,0-1 0,0 1 0,0-1 0,-1 0 0,0 0 0,1 0 0,-1 0 0,0 0 0,3-5-1,1-1-77,-1-1 0,0 0-1,0 0 1,-1 0 0,0 0-1,5-21 1,-9 29-30,0-1 1,0 1-1,0-1 0,-1 1 1,1-1-1,-1 1 0,0-1 0,0 0 1,0 1-1,0-1 0,0 1 1,0-1-1,-1 1 0,1-1 1,-1 1-1,0-1 0,0 1 1,0-1-1,0 1 0,0 0 1,0 0-1,0-1 0,-1 1 1,1 0-1,-1 0 0,0 0 1,0 0-1,0 1 0,1-1 1,-1 0-1,-1 1 0,1 0 1,0-1-1,0 1 0,-5-2 0,2 2 12,-1-1-1,0 0 0,0 1 1,0 0-1,0 1 0,-1-1 0,1 1 1,0 1-1,0-1 0,0 1 1,0 0-1,0 0 0,0 1 0,0-1 1,0 1-1,-7 4 0,3-1 3,1 1 0,0 0 0,1 0 0,-1 1 0,1 0 0,1 0 0,-1 1 0,1 0 0,-7 10 0,6-6-26,0 0 0,0 0 0,2 1-1,-1 0 1,1 1 0,1-1 0,1 1-1,0 0 1,0 0 0,1 1 0,1-1-1,1 0 1,0 1 0,1 17 0,1-29-24,-1 0 0,1 0 0,0 0 0,0 0-1,0 0 1,0 0 0,0-1 0,1 1 0,-1-1 0,1 1 0,-1-1 0,1 1 0,0-1 0,0 0 0,0 0 0,1 0 0,-1 0 0,0 0 0,5 2 0,-1-1-11,-1 0 1,1-1-1,0 0 1,0 0 0,0-1-1,0 0 1,0 0-1,1 0 1,7-1-1,0 0-444,0-1 0,1 0-1,-1-1 1,0-1 0,1-1 0,-2 1-1,24-11 1,8-11-4670,-7-4-2946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6.925"/>
    </inkml:context>
    <inkml:brush xml:id="br0">
      <inkml:brushProperty name="width" value="0.025" units="cm"/>
      <inkml:brushProperty name="height" value="0.025" units="cm"/>
    </inkml:brush>
  </inkml:definitions>
  <inkml:trace contextRef="#ctx0" brushRef="#br0">256 59 13997,'0'0'4570,"2"-9"-887,4-25-250,-6 33-3343,0 0 1,0 1-1,0-1 1,0 1-1,0-1 0,0 1 1,0-1-1,0 1 1,0-1-1,-1 0 0,1 1 1,0-1-1,0 1 1,-1-1-1,1 1 0,0-1 1,0 1-1,-1-1 0,1 1 1,0 0-1,-1-1 1,1 1-1,-1-1 0,1 1 1,-1 0-1,1-1 1,-1 1-1,1 0 0,-1 0 1,1-1-1,-1 1 1,1 0-1,-1 0 0,1 0 1,-1 0-1,1 0 1,-1-1-1,1 1 0,-1 0 1,0 0-1,1 0 1,-1 1-1,1-1 0,-1 0 1,1 0-1,-1 0 1,1 0-1,-1 0 0,1 1 1,-2-1-1,-26 10 1236,11 0-1249,0 2-1,1 0 1,0 1-1,0 0 1,2 1-1,-1 1 1,2 0-1,0 1 1,1 0-1,1 1 1,0 1-1,1 0 1,1 0-1,-8 24 1,16-37-76,-1 0 0,0 0 0,1 0 0,0 1 0,1-1 1,-1 1-1,1-1 0,0 0 0,0 1 0,2 6 0,-2-10-3,1-1 0,0 1 0,0 0 0,-1 0 0,2 0 0,-1 0 0,0-1-1,0 1 1,0 0 0,1-1 0,-1 1 0,1-1 0,-1 0 0,1 1 0,0-1 0,-1 0 0,1 0 0,0 0 0,0 0 0,0 0 0,0-1-1,0 1 1,0-1 0,0 1 0,0-1 0,0 1 0,0-1 0,2 0 0,9 1-425,-1-1 0,1 0 1,-1 0-1,1-2 0,-1 1 0,0-2 1,0 1-1,14-6 0,-4 0-2498,0-2 1,-1 0-1,29-19 0,-3-4-5734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7.268"/>
    </inkml:context>
    <inkml:brush xml:id="br0">
      <inkml:brushProperty name="width" value="0.025" units="cm"/>
      <inkml:brushProperty name="height" value="0.025" units="cm"/>
    </inkml:brush>
  </inkml:definitions>
  <inkml:trace contextRef="#ctx0" brushRef="#br0">129 1 16624,'0'0'3384,"-9"6"1,-1 2-2740,0 0-1,0 1 1,1 0 0,1 1 0,-1 0 0,2 0-1,-1 1 1,2 0 0,-1 0 0,1 0 0,1 1-1,0 0 1,-4 14 0,6-13-602,0 0 1,1 0-1,1 1 1,0-1-1,0 0 0,2 1 1,3 25-1,-4-38-43,0-1 0,0 1 0,0 0 0,0-1 0,0 1 0,0-1 0,1 1 0,-1-1 0,0 1 0,0-1 0,1 1 0,-1-1 0,0 1 0,1-1 0,-1 1 0,0-1 0,1 0 0,-1 1 0,1-1 0,-1 1 0,1-1 0,-1 0 0,1 1 0,-1-1 0,1 0 0,-1 0 0,1 0 0,-1 1 0,1-1 0,-1 0 0,1 0 0,0 0 0,17-11 0,8-28 0,-19 23 0,0 0 0,-1-1 0,0 0 0,-1 0 0,-1 0 0,-1-1 0,-1 0 0,0 1 0,-1-1 0,-2-26 0,1 43 0,0 0 0,0 0 0,0 1 0,0-1 0,0 0 0,0 0 0,0 1 0,0-1 0,-1 0 0,1 0 0,0 1 0,0-1 0,-1 0 0,1 0 0,0 1 0,-1-1 0,1 0 0,-1 1 0,1-1 0,-1 1 0,1-1 0,-1 1 0,1-1 0,-1 0 0,0 1 0,1 0 0,-1-1 0,1 1 0,-1-1 0,0 1 0,0 0 0,1 0 0,-1-1 0,0 1 0,0 0 0,1 0 0,-1 0 0,0 0 0,0 0 0,1 0 0,-1 0 0,0 0 0,0 0 0,0 0 0,1 0 0,-1 0 0,0 1 0,1-1 0,-1 0 0,0 1 0,0-1 0,1 0 0,-1 1 0,0-1 0,1 1 0,-1-1 0,1 1 0,-1-1 0,1 1 0,-1-1 0,1 1 0,-1 0 0,1-1 0,-1 1 0,1 0 0,0-1 0,-1 3 0,-1 1 0,1 1 0,0-1 0,0 1 0,0 0 0,0-1 0,0 1 0,1 0 0,0 0 0,0-1 0,1 1 0,-1 0 0,1 0 0,0-1 0,0 1 0,1-1 0,-1 1 0,3 4 0,-2-6 0,0 1 0,1-1 0,-1 0 0,1 0 0,0-1 0,-1 1 0,1 0 0,0-1 0,1 0 0,-1 0 0,0 0 0,1 0 0,-1 0 0,1-1 0,-1 1 0,1-1 0,0 0 0,0 0 0,-1-1 0,1 1 0,6-1 0,3 1 0,-1-2 0,0 0 0,0 0 0,0-2 0,0 1 0,0-1 0,-1-1 0,1 0 0,-1-1 0,0 0 0,16-10 0,-13 7 0,-1-1 0,0 0 0,-1-1 0,0-1 0,-1 0 0,0 0 0,0-1 0,12-20 0,-23 33 0,0-1 0,0 0 0,0 0 0,0 0 0,-1 0 0,1 0 0,0 0 0,0 0 0,0 0 0,0 0 0,0 0 0,-1 0 0,1 0 0,0 0 0,0 0 0,0 0 0,0 0 0,0 0 0,-1 0 0,1 0 0,0 0 0,0 0 0,0 0 0,0 0 0,0 0 0,-1 0 0,1 0 0,0 0 0,0-1 0,0 1 0,0 0 0,0 0 0,0 0 0,0 0 0,-1 0 0,1 0 0,0 0 0,0-1 0,0 1 0,0 0 0,0 0 0,0 0 0,0 0 0,0 0 0,0-1 0,0 1 0,0 0 0,0 0 0,0 0 0,-14 8 0,-4 9 0,2 1 0,0 1 0,-23 34 0,32-42 0,0 0 0,1 0 0,0 1 0,1 0 0,1 0 0,0 0 0,0 1 0,-3 21 0,7-32-29,0-1 1,0 1-1,0 0 1,-1-1-1,2 1 1,-1-1-1,0 1 0,0 0 1,1-1-1,-1 1 1,0-1-1,1 1 0,0 0 1,-1-1-1,1 1 1,0-1-1,0 0 1,0 1-1,0-1 0,0 0 1,0 0-1,0 1 1,0-1-1,1 0 0,-1 0 1,2 1-1,0-1-139,1 1-1,-1-1 1,1 0-1,0 0 0,-1-1 1,1 1-1,0-1 1,0 1-1,-1-1 0,1 0 1,5-1-1,4-1-838,1-1-1,0 0 0,-1 0 1,0-1-1,21-10 1,7-9-6131,-1-3-298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00.706"/>
    </inkml:context>
    <inkml:brush xml:id="br0">
      <inkml:brushProperty name="width" value="0.025" units="cm"/>
      <inkml:brushProperty name="height" value="0.025" units="cm"/>
    </inkml:brush>
  </inkml:definitions>
  <inkml:trace contextRef="#ctx0" brushRef="#br0">127 311 6790,'0'0'11606,"-9"0"-8414,3 0-2918,1 1-1,0 0 1,0 0-1,0 0 1,0 0-1,0 1 1,0 0-1,0 0 1,0 0-1,1 1 1,-1-1-1,1 1 1,0 0-1,0 0 1,0 1-1,0-1 1,0 1-1,1 0 1,-1 0-1,1 0 1,0 1-1,0-1 1,1 1-1,0-1 1,-4 10-1,5-12-242,0 0 1,0 0-1,0 0 0,0 0 0,1 0 0,-1 0 0,1 0 1,-1 0-1,1 0 0,0 0 0,0 0 0,0 0 1,0 0-1,0 0 0,0 0 0,1 0 0,-1 0 1,1 0-1,-1 0 0,1 0 0,0 0 0,0 0 0,0 0 1,0 0-1,0 0 0,0-1 0,0 1 0,0 0 1,1-1-1,-1 1 0,1-1 0,-1 0 0,1 1 1,3 1-1,-1-2-17,1 1 1,0-1-1,-1 0 0,1 0 1,0 0-1,0-1 1,0 0-1,0 0 1,0 0-1,0 0 0,-1-1 1,1 0-1,0 0 1,7-2-1,-3-1-115,-1 0 0,0-1 0,0 0-1,0 0 1,-1-1 0,1 0 0,-1 0 0,-1 0-1,1-1 1,-1 0 0,0-1 0,-1 1 0,0-1 0,0 0-1,0 0 1,-1-1 0,-1 1 0,1-1 0,-1 0 0,3-15-1,-9 18 51,-6 13 28,-7 15 108,11-12 30,0 0 0,1 0-1,1 0 1,0 1 0,0-1 0,1 1-1,0 0 1,1-1 0,0 1 0,1 0 0,2 20-1,-1-29-102,0 0 0,0 0 0,0-1 0,0 1 0,0 0-1,1-1 1,-1 1 0,1-1 0,-1 0 0,1 1 0,-1-1 0,1 0-1,0 0 1,-1 0 0,1 0 0,0 0 0,0-1 0,0 1-1,0 0 1,0-1 0,0 1 0,0-1 0,0 0 0,0 0-1,0 0 1,0 0 0,0 0 0,0 0 0,4-1 0,3 0-31,-1 1 1,1-2 0,0 1 0,-1-1-1,17-6 1,-8-1-771,-1-1 1,1 0 0,-2-2-1,1 1 1,-2-2-1,0 0 1,0-1-1,-1 0 1,-1-1-1,11-17 1,16-28-3246,42-90 0,-34 60 4439,-31 61 4105,-21 38 411,-18 38 8,12-20-5270,2 3 898,2 0 1,1 1-1,-3 55 0,8-66-493,1 1 1,1-1-1,0 0 1,2 0-1,1 0 1,11 38-1,-15-64-591,0 0 0,0 0 0,-1 1 0,0-1 0,0 0 0,-3-7 0,-4-5-277,0 1 1,-2 0-1,0 0 0,-16-20 1,-30-25 6017,105 61-2903,26 2-2077,103-3-3847,-119-3-2334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7.626"/>
    </inkml:context>
    <inkml:brush xml:id="br0">
      <inkml:brushProperty name="width" value="0.025" units="cm"/>
      <inkml:brushProperty name="height" value="0.025" units="cm"/>
    </inkml:brush>
  </inkml:definitions>
  <inkml:trace contextRef="#ctx0" brushRef="#br0">198 0 15567,'0'0'4313,"-13"4"-1094,1 1-2733,0 0 0,1 0 0,-1 1-1,1 1 1,0 0 0,1 0 0,0 1 0,0 0-1,0 1 1,1 0 0,1 0 0,-14 19-1,-7 25 1095,28-50-1539,0 0 0,0 0 0,0 0-1,0 1 1,0-1 0,1 0-1,-1 0 1,1 1 0,0-1 0,0 0-1,0 1 1,0-1 0,1 0 0,-1 0-1,3 6 1,-2-7-24,0-1 0,0 0-1,0 0 1,0 0 0,0 0 0,0 0 0,1 0 0,-1 0-1,0-1 1,1 1 0,-1 0 0,1-1 0,-1 1 0,1-1-1,-1 1 1,1-1 0,-1 0 0,1 0 0,-1 1 0,1-1-1,-1 0 1,1-1 0,0 1 0,-1 0 0,1 0 0,-1-1-1,1 1 1,-1 0 0,1-1 0,1-1 0,46-20 336,-30 8-436,-1-1 0,-1 0 0,0-2 0,-1 0 0,-1-1 0,0 0 0,-1-1 0,19-37 0,-30 42-55,-15 24 127,-19 26 165,20-23-80,1 1-1,1 0 0,0 0 0,1 0 0,0 1 0,1 1 0,1-1 0,0 1 1,-6 31-1,12-45-142,0-1-1,0 0 1,0 0 0,0 1 0,0-1 0,0 0 0,0 0 0,0 0-1,1 1 1,-1-1 0,0 0 0,1 0 0,-1 0 0,1 0 0,0 0-1,-1 0 1,1 0 0,0 0 0,0 0 0,-1 0 0,1 0 0,0 0-1,0 0 1,0 0 0,0-1 0,0 1 0,0 0 0,0-1 0,0 1-1,1-1 1,-1 1 0,0-1 0,0 0 0,0 1 0,1-1 0,-1 0-1,0 0 1,0 0 0,0 0 0,1 0 0,-1 0 0,0 0 0,0 0-1,1-1 1,-1 1 0,1-1 0,6 0-908,1-1 0,-1 0 0,0-1-1,-1 1 1,15-8 0,22-18-3923,4-6-1811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7.954"/>
    </inkml:context>
    <inkml:brush xml:id="br0">
      <inkml:brushProperty name="width" value="0.025" units="cm"/>
      <inkml:brushProperty name="height" value="0.025" units="cm"/>
    </inkml:brush>
  </inkml:definitions>
  <inkml:trace contextRef="#ctx0" brushRef="#br0">188 0 12172,'0'0'6235,"-10"4"-1799,-10 5-3272,1 1 1,0 0-1,1 1 1,0 1-1,1 1 1,0 1-1,-21 21 0,37-33-1128,0-1-1,0 0 1,0 1-1,0-1 0,0 1 1,0-1-1,0 1 1,1-1-1,-1 1 0,1-1 1,-1 1-1,1 0 1,-1-1-1,1 3 1,0-3-32,0-1 0,0 1 1,0 0-1,1-1 1,-1 1-1,0-1 1,0 1-1,1 0 0,-1-1 1,0 1-1,1-1 1,-1 1-1,1 0 1,-1-1-1,1 0 1,-1 1-1,1-1 0,-1 1 1,1-1-1,-1 1 1,1-1-1,0 0 1,0 1-1,6 1-96,-1-1 0,0 1 0,1-1-1,-1 0 1,13-1 0,2 1-276,0 2-951,-1 0-1,36 12 0,-52-14 1237,0 0 0,0 0-1,0 0 1,-1 1-1,1 0 1,-1-1-1,1 1 1,-1 1 0,0-1-1,0 0 1,0 1-1,0 0 1,0 0 0,-1 0-1,1 0 1,-1 0-1,0 0 1,1 0 0,-2 1-1,1-1 1,0 1-1,1 5 1,-3-7 266,0 0-1,-1 0 1,1 0-1,-1-1 1,0 1-1,1 0 1,-1 0 0,0 0-1,0-1 1,0 1-1,0 0 1,0-1 0,0 1-1,-1-1 1,1 1-1,-1-1 1,1 0 0,-1 0-1,1 0 1,-1 1-1,1-1 1,-1-1-1,0 1 1,0 0 0,1 0-1,-1-1 1,0 1-1,-3 0 1,-57 15 1101,60-16-1222,-22 4-66,-1-1 1,-42-1-1,67-2-132,-1 0 0,1 0-1,-1 0 1,0 0 0,1 0 0,-1 0-1,1 0 1,-1 0 0,1 0 0,-1 0-1,1 0 1,-1 0 0,1-1 0,-1 1-1,1 0 1,0 0 0,-1 0 0,1-1-1,-1 1 1,1 0 0,-1-1 0,1 1-1,0 0 1,-1-1 0,1 1 0,0-1-1,-1 1 1,1-1 0,0 1 0,0 0-1,-1-1 1,1 1 0,0-1 0,0 1-1,0-1 1,0 1 0,0-1 0,-1 1-1,1-1 1,0 1 0,0-1 0,0 0-1,1 0 1,-2-16-8304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8.498"/>
    </inkml:context>
    <inkml:brush xml:id="br0">
      <inkml:brushProperty name="width" value="0.025" units="cm"/>
      <inkml:brushProperty name="height" value="0.025" units="cm"/>
    </inkml:brush>
  </inkml:definitions>
  <inkml:trace contextRef="#ctx0" brushRef="#br0">48 0 20115,'0'0'2963,"-4"12"-305,-3 12-1415,-21 71 2297,25-84-3226,1 1 0,0-1 1,1 1-1,0 0 0,1-1 1,2 20-1,-2-30-312,0 1-1,1-1 1,-1 0 0,0 0 0,1 0-1,-1 0 1,0 0 0,1 0-1,0 0 1,-1 0 0,1 0 0,0 0-1,-1 0 1,1-1 0,0 1-1,0 0 1,0 0 0,-1-1 0,1 1-1,0 0 1,0-1 0,0 1-1,0-1 1,0 1 0,0-1 0,0 0-1,2 1 1,1-1-1,-1 1 1,1-1-1,-1 0 0,1-1 1,-1 1-1,1 0 0,-1-1 1,8-2-1,2-2-4,1 0 0,-1-1 0,17-10 0,31-28 3,-49 34 0,1 0 0,0 1 0,0 0 0,0 1 0,1 0 0,0 1 0,1 1 0,0 0 0,15-3 0,-29 9 0,0 0 0,0 0 0,-1 0 0,1 0 0,0 0 0,0 1 0,0-1 0,-1 0 0,1 1 0,0-1 0,0 0 0,-1 1 0,1-1 0,0 1 0,0-1 0,-1 1 0,1-1 0,-1 1 0,1-1 0,-1 1 0,1 0 0,-1-1 0,1 1 0,-1 0 0,1 0 0,-1-1 0,0 1 0,1 0 0,-1 0 0,0-1 0,0 1 0,0 0 0,1 0 0,-1 0 0,0 0 0,0-1 0,0 1 0,0 0 0,0 0 0,-1 0 0,1 1 0,-6 39 0,-10 0 0,13-36 0,-1 1 0,2 0 0,-1 0 0,1-1 0,0 2 0,0-1 0,1 0 0,-1 0 0,1 1 0,1-1 0,-1 0 0,1 1 0,1 10 0,0-16 0,0 0 0,0-1 0,0 1 0,-1-1 0,1 1 0,0 0 0,0-1 0,0 0 0,0 1 0,0-1 0,0 0 0,0 1 0,0-1 0,0 0 0,1 0 0,-1 0 0,0 0 0,0 0 0,0 0 0,0 0 0,0 0 0,0 0 0,0-1 0,0 1 0,0 0 0,0-1 0,0 1 0,2-2 0,30-11 0,74-51 0,-71 41 0,74-37 0,-98 57-1066,-15 6-1789,-17 8-6175,0-7-3835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8.826"/>
    </inkml:context>
    <inkml:brush xml:id="br0">
      <inkml:brushProperty name="width" value="0.025" units="cm"/>
      <inkml:brushProperty name="height" value="0.025" units="cm"/>
    </inkml:brush>
  </inkml:definitions>
  <inkml:trace contextRef="#ctx0" brushRef="#br0">1 19 22453,'0'0'7399,"56"-18"-7719,-35 29-1570,4 1-2434,3 4-4644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9.168"/>
    </inkml:context>
    <inkml:brush xml:id="br0">
      <inkml:brushProperty name="width" value="0.025" units="cm"/>
      <inkml:brushProperty name="height" value="0.025" units="cm"/>
    </inkml:brush>
  </inkml:definitions>
  <inkml:trace contextRef="#ctx0" brushRef="#br0">181 6 21460,'0'0'5958,"-11"-2"-3631,6 1-2152,0 0-1,1 0 1,-1 1-1,0 0 1,0 0-1,0 0 1,0 0-1,0 1 1,1 0-1,-9 2 1,10-1-133,1-1 0,-1 0 1,1 1-1,0 0 1,-1-1-1,1 1 0,0 0 1,0 0-1,0 0 1,1 0-1,-1 0 0,0 1 1,1-1-1,0 1 1,-1-1-1,1 1 0,0-1 1,0 1-1,0 0 1,1-1-1,-1 1 0,0 0 1,1 0-1,0-1 1,0 5-1,0-6-44,0 0-1,0 1 1,0-1 0,0 0 0,0 0-1,0 0 1,0 0 0,1 1-1,-1-1 1,0 0 0,1 0-1,-1 0 1,1 0 0,0 0 0,-1 0-1,1 0 1,0 0 0,-1 0-1,1 0 1,0 0 0,0 0-1,0-1 1,0 1 0,0 0 0,0-1-1,1 2 1,2-1-14,-1 1 0,1-1 1,-1 0-1,1 0 0,0 0 0,-1-1 0,1 0 1,7 1-1,-1-2-21,0 1-1,-1-1 1,1-1 0,0 0 0,0 0 0,11-5 0,20-17-144,-34 19 168,-1 0-1,1 1 0,0 0 0,1 0 0,-1 1 1,1-1-1,-1 2 0,13-4 0,-19 7 8,0 0 0,-1-1 0,1 1 0,0 0 0,-1-1 0,1 1 0,0 0 0,-1 0 0,1 0 0,-1 0 0,1-1 0,-1 1 0,1 0 0,-1 0 0,0 0 0,1 0 0,-1 0 0,0 0 0,0 0-1,0 0 1,0 0 0,0 0 0,0 0 0,0 0 0,0 0 0,0 0 0,0 0 0,-1 0 0,1 2 0,-5 36 11,-72 239 919,60-199-907,-26 103-8,36-159-10,-1-1 0,-1 0 0,-1 0 1,-1-1-1,-21 32 0,30-50 1,-1 1 0,0-1 0,0 0 0,0 0 0,0 0 0,-1 0 0,1 0 0,-1-1 0,1 0 0,-1 0 0,0 0 0,-6 3 0,8-5 0,1 0 0,-1 0 0,1 1 0,-1-1 0,1 0 0,-1 0 0,1 0 0,-1-1 0,1 1 0,-1 0 0,1 0 0,-1-1 0,1 1 0,-1-1 0,1 1 0,0-1 0,-1 0 0,1 0 0,0 1 0,-1-1 0,1 0 0,0 0 0,0 0 0,0 0 0,0-1 0,0 1 0,0 0 0,0 0 0,0-1 0,1 1 0,-1 0 0,0-1 0,1 1 0,-1-1 0,1 1 0,0 0 0,-1-3 0,-4-14-42,0 0 1,1-1-1,1 1 0,1-1 0,1 1 1,1-1-1,0 0 0,1 1 1,1-1-1,1 1 0,0-1 1,2 1-1,0 0 0,1 1 0,0-1 1,2 1-1,0 0 0,1 1 1,0 0-1,2 0 0,0 1 0,0 1 1,2 0-1,-1 0 0,2 1 1,0 1-1,0 0 0,1 1 1,1 0-1,0 2 0,18-9 0,18-3-4730,-1 4-2862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1.655"/>
    </inkml:context>
    <inkml:brush xml:id="br0">
      <inkml:brushProperty name="width" value="0.025" units="cm"/>
      <inkml:brushProperty name="height" value="0.025" units="cm"/>
    </inkml:brush>
  </inkml:definitions>
  <inkml:trace contextRef="#ctx0" brushRef="#br0">1 220 13164,'7'-10'3759,"69"-92"1377,-67 91-4575,-1 1 0,2 1 0,0-1 0,0 2 0,0-1 0,1 1 0,1 1 0,18-10 0,-30 17-549,1 0 0,-1 0 0,1 0 0,-1-1 0,0 1 1,1 0-1,-1 0 0,1 0 0,-1 0 0,0 0 0,1 0 0,-1 0 0,1 0 0,-1 0 0,1 0 0,-1 0 0,0 0 0,1 0 0,-1 0 0,1 1 0,-1-1 0,0 0 0,1 0 0,-1 0 0,1 1 0,-1-1 0,0 0 0,1 0 0,-1 1 0,0-1 1,0 0-1,1 1 0,-1-1 0,0 0 0,0 1 0,1-1 0,-1 1 0,0-1 0,0 0 0,0 1 0,0-1 0,1 1 0,-1-1 0,0 0 0,0 1 0,0-1 0,0 1 0,0-1 0,0 1 0,-2 26 297,1-24-253,-4 21 200,-1-1 1,-12 30 0,12-39-227,0 1 0,1 0 0,1 0 0,0 0 0,1 0 0,1 1 0,1-1 0,0 26 1,1-40-26,0 0 0,0 0 0,0 0 0,0 0 1,0 0-1,1 0 0,-1-1 0,0 1 1,1 0-1,-1 0 0,1 0 0,-1 0 0,1-1 1,-1 1-1,1 0 0,-1 0 0,1-1 1,0 1-1,-1 0 0,1-1 0,0 1 0,-1-1 1,1 1-1,0-1 0,0 1 0,0-1 1,0 0-1,1 1 0,1-1 28,-1 1 1,1-1-1,-1 0 1,1-1-1,-1 1 1,1 0-1,-1-1 0,1 1 1,-1-1-1,4-1 1,4-3 120,0 1 1,0-1-1,-1-1 1,11-7-1,8-9-30,-1-1 0,-1-1 0,-1-2 0,-1 0 0,-2-1 0,0-2 0,-2 0 0,18-35 0,-29 40-16,-17 35-18,-20 39 22,20-29-36,2 1 0,0-1 0,1 1 0,1 0 0,1 0 0,1 0 0,2 38 0,0-58-70,0 1 0,0 0 0,0-1 0,0 1 0,1 0 1,-1 0-1,1-1 0,0 1 0,0-1 0,0 1 0,0-1 0,0 1 0,1-1 0,-1 0 0,1 1 0,-1-1 0,1 0 0,0 0 0,0 0 0,0 0 0,0 0 0,0-1 0,0 1 0,0-1 0,1 1 0,-1-1 0,1 0 0,-1 0 0,1 0 0,-1 0 0,1 0 0,5 0 0,-3-1 2,0 0 0,1 0 0,-1 0 0,1-1 0,-1 0 0,0 0 0,0-1 0,1 1 0,-1-1-1,0 0 1,-1 0 0,1-1 0,0 0 0,-1 1 0,8-7 0,3-4-8,-1 0 0,0-1 0,-1-1 0,-1 0 0,20-31 0,-26 35 0,0 0 0,0 0 0,-1-1 0,-1 0 0,0 0 0,-1 0 0,0 0 0,0 0 0,-2-1 0,1-14 0,-2 27 0,1 0 0,-1-1 0,0 1 0,0 0 0,0 0 0,0-1 0,0 1 0,0 0 0,0 0 0,0-1 0,0 1 0,0 0 0,0 0 0,0-1 0,0 1 0,0 0 0,0 0 0,0-1 0,0 1 0,0 0 0,0 0 0,0-1 0,0 1 0,0 0 0,0 0 0,-1-1 0,1 1 0,0 0 0,0 0 0,0 0 0,0-1 0,-1 1 0,1 0 0,0 0 0,0 0 0,0 0 0,-1-1 0,1 1 0,0 0 0,0 0 0,-1 0 0,1 0 0,0 0 0,0 0 0,-1 0 0,1 0 0,0 0 0,-1 0 0,1 0 0,0 0 0,0 0 0,-1 0 0,1 0 0,0 0 0,0 0 0,-1 0 0,1 0 0,0 0 0,0 0 0,-1 0 0,1 0 0,0 1 0,0-1 0,0 0 0,-1 0 0,1 0 0,0 0 0,0 1 0,-14 15 0,8 0 0,1 0 0,0 0 0,1 0 0,0 0 0,1 0 0,1 1 0,1 0 0,1-1 0,2 27 0,-2-42 0,-1 1 0,1-1 0,0 1 0,1-1 0,-1 0 0,0 1 0,0-1 0,1 0 0,-1 1 0,1-1 0,-1 0 0,1 1 0,-1-1 0,1 0 0,0 0 0,-1 0 0,1 0 0,0 1 0,0-1 0,0 0 0,0-1 0,0 1 0,0 0 0,0 0 0,1 0 0,-1-1 0,0 1 0,0 0 0,1-1 0,-1 1 0,0-1 0,1 1 0,-1-1 0,0 0 0,1 0 0,-1 0 0,0 0 0,1 0 0,-1 0 0,1 0 0,-1 0 0,0 0 0,1 0 0,-1-1 0,2 0 0,3-1 0,-1 0 0,0 0 0,0-1 0,0 1 0,-1-1 0,1-1 0,-1 1 0,1 0 0,-1-1 0,4-5 0,6-9 0,-2-1 0,-1-1 0,0 0 0,-1 0 0,-1-1 0,-1 0 0,-1-1 0,-1 1 0,-1-1 0,2-27 0,-12 83 0,-1 0 0,1 1 0,0 63 0,5-97-46,1 0 0,-1 0 1,1 0-1,-1 0 0,1-1 0,-1 1 0,1 0 0,0 0 1,0 0-1,-1-1 0,1 1 0,0 0 0,0-1 1,0 1-1,0 0 0,-1-1 0,1 1 0,0-1 0,0 0 1,0 1-1,0-1 0,0 0 0,0 1 0,1-1 0,-1 0 1,0 0-1,0 0 0,0 0 0,0 0 0,0 0 1,0 0-1,0-1 0,0 1 0,0 0 0,0 0 0,0-1 1,0 1-1,1-2 0,44-13-4023,-23 5-1355,-3-1-1681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2.419"/>
    </inkml:context>
    <inkml:brush xml:id="br0">
      <inkml:brushProperty name="width" value="0.025" units="cm"/>
      <inkml:brushProperty name="height" value="0.025" units="cm"/>
    </inkml:brush>
  </inkml:definitions>
  <inkml:trace contextRef="#ctx0" brushRef="#br0">77 31 15054,'0'0'11339,"1"13"-10693,-1 39-82,-2 0 0,-16 94 0,-36 112 1239,51-244-1583,5-19 398,46-75-128,-43 71-515,0 1 1,1 0-1,0 0 0,1 0 1,0 1-1,0 0 1,0 1-1,16-11 1,-17 15 22,0 0 0,0 0 0,0 1 0,1 0 0,-1 0 0,0 1 0,11 0 0,-11 0 15,0 0 0,0 0 0,1 0 0,-1-1 0,0 0 0,0-1 0,0 1 0,11-5 0,-3-3 32,0 0-1,0-1 1,-2-1-1,1 0 1,-1 0-1,-1-2 1,0 1 0,0-1-1,-2-1 1,1 0-1,-2 0 1,0-1-1,-1 0 1,0 0-1,-1 0 1,-1-1 0,0 0-1,-1 0 1,-1-1-1,-1 1 1,0-1-1,-1-33 1,-1 49-45,0 0 0,0 0 0,0-1 0,0 1 0,0 0 0,0 0 0,0-1 0,0 1 0,-1 0 0,1 0 0,0 0 0,-1-1 0,1 1 0,-1 0 0,1 0 0,-1 0 0,0 0 0,0 0 0,1 0 0,-1 0 0,0 0 0,0 0 0,0 0 0,0 1 0,0-1 0,0 0 0,0 1 0,0-1 0,0 0 0,0 1 0,0-1 0,-1 1 0,1 0 0,0-1 0,-2 1 0,0 0 0,0 1 0,1-1 0,-1 1 0,1 0 0,-1 0 0,1 0 0,0 0 0,-1 1 0,1-1 0,0 1 0,0-1 0,0 1 0,0 0 0,0-1 0,0 1 0,-2 4 0,-23 29 0,3 1 0,1 2 0,1 0 0,-29 76 0,47-104 0,1-5 0,1 1 0,-1-1 0,1 1 0,0 0 0,1 0 0,-1 0 0,1 0 0,0 0 0,1 0 0,-1 0 0,1 0 0,1 0 0,0 9 0,0-14 0,1 1 0,-1-1 0,0 0 0,1 0 0,-1 0 0,1-1 0,-1 1 0,1 0 0,-1 0 0,1-1 0,-1 1 0,1-1 0,0 1 0,-1-1 0,1 0 0,0 0 0,-1 0 0,1 0 0,0 0 0,0 0 0,1 0 0,39-5 0,19-15-19,-51 16 8,-1 0 0,1 1 0,0 0 0,0 0 0,0 1 0,0 1 0,0 0 0,20 0 1,-29 1 4,0 0 0,0 0 1,1 1-1,-1-1 1,0 0-1,0 1 1,0-1-1,0 1 1,0-1-1,0 1 0,0-1 1,0 1-1,0 0 1,-1-1-1,1 1 1,0 0-1,0 0 1,0 0-1,-1 0 1,1 0-1,-1 0 0,1 0 1,-1 0-1,2 1 1,-1 2 1,-1-1 1,1 0-1,0 1 0,-1-1 1,0 0-1,0 1 1,0-1-1,-1 6 1,0 1 20,-1 0 0,-1 1 0,0-1 0,-6 14 0,6-15-71,-1-1 0,-1 0 0,1 0 0,-2-1 0,1 1-1,-1-1 1,-7 7 0,12-12-174,-1-1 0,0 0 0,1 0 0,-1 1 0,0-1 0,0 0 0,0-1 0,0 1 0,1 0 0,-1 0 0,0-1 0,-1 0 0,1 1 0,0-1 0,-3 0 0,3 0-326,0 0-1,-1-1 1,1 0-1,0 1 1,-1-1 0,1 0-1,0 0 1,0 0-1,-1-1 1,1 1-1,0 0 1,1-1 0,-1 0-1,0 1 1,0-1-1,-1-2 1,-24-28-10593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2.778"/>
    </inkml:context>
    <inkml:brush xml:id="br0">
      <inkml:brushProperty name="width" value="0.025" units="cm"/>
      <inkml:brushProperty name="height" value="0.025" units="cm"/>
    </inkml:brush>
  </inkml:definitions>
  <inkml:trace contextRef="#ctx0" brushRef="#br0">0 0 13677,'0'0'3427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3.150"/>
    </inkml:context>
    <inkml:brush xml:id="br0">
      <inkml:brushProperty name="width" value="0.025" units="cm"/>
      <inkml:brushProperty name="height" value="0.025" units="cm"/>
    </inkml:brush>
  </inkml:definitions>
  <inkml:trace contextRef="#ctx0" brushRef="#br0">20 0 16432,'0'0'5818,"0"13"-3987,-8 73-383,-4 66 953,12-151-2371,0 0 0,0 0 0,0 0 0,0 0 0,0 0 0,0 0 0,0 0 0,1 0-1,-1-1 1,0 1 0,0 0 0,1 0 0,-1 0 0,0 0 0,1 0 0,-1 0 0,1-1-1,-1 1 1,1 0 0,0 0 0,-1-1 0,1 1 0,0 0 0,-1-1 0,1 1 0,0-1-1,0 1 1,0-1 0,-1 1 0,3 0 0,-1-1 22,0 0 0,1 0 0,-1 0 0,1 0 0,-1 0 0,1 0 1,-1-1-1,0 1 0,1-1 0,-1 0 0,4-1 0,5-3 98,0-1 0,0 0 0,18-13 0,8-13 36,48-34-97,-78 61-44,-1 1 1,1 0-1,0 0 0,0 1 1,1 0-1,-1 0 0,1 1 1,-1 0-1,1 0 1,11-1-1,-18 3-40,0 1 0,0-1 0,0 0-1,0 0 1,0 1 0,0-1 0,0 1 0,0-1 0,0 1 0,0-1 0,-1 1-1,1-1 1,0 1 0,0 0 0,0-1 0,-1 1 0,1 0 0,0 0 0,-1 0 0,1-1-1,-1 1 1,1 0 0,-1 0 0,1 0 0,-1 0 0,0 0 0,1 0 0,-1 0-1,0 0 1,0 0 0,0 0 0,0 0 0,0 2 0,1 43 308,-2-31-146,-5 94 372,6-109-535,0 1 0,0-1 0,0 1 0,0-1 0,0 0 0,0 1 0,0-1 0,1 0 0,-1 1 0,0-1 0,0 0 0,0 1 0,0-1 0,1 0 0,-1 1 0,0-1 0,0 0 0,1 1 0,-1-1 0,0 0 0,1 0 0,-1 1 0,0-1 0,1 0-1,-1 0 1,0 0 0,1 0 0,-1 1 0,0-1 0,1 0 0,-1 0 0,1 0 0,-1 0 0,0 0 0,1 0 0,-1 0 0,1 0 0,-1 0 0,0 0 0,1 0 0,-1 0 0,0 0 0,1-1 0,-1 1 0,0 0 0,1 0 0,-1 0 0,1 0 0,-1-1 0,0 1 0,0 0 0,1-1 0,21-12 201,-4-2-204,0-1-1,-2-1 0,1-1 0,17-26 0,-2-10-2830,-31 52 2151,0 0 0,0-1 0,-1 1 1,1 0-1,0-1 0,-1 1 0,0-1 0,1 1 0,-1-1 0,0 1 1,-1-5-1,-3-9-6517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3.512"/>
    </inkml:context>
    <inkml:brush xml:id="br0">
      <inkml:brushProperty name="width" value="0.025" units="cm"/>
      <inkml:brushProperty name="height" value="0.025" units="cm"/>
    </inkml:brush>
  </inkml:definitions>
  <inkml:trace contextRef="#ctx0" brushRef="#br0">0 1 18385,'0'0'9706,"62"33"-9674,-34-18-1025,2-1-3139,-1-3-3716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01.560"/>
    </inkml:context>
    <inkml:brush xml:id="br0">
      <inkml:brushProperty name="width" value="0.025" units="cm"/>
      <inkml:brushProperty name="height" value="0.025" units="cm"/>
    </inkml:brush>
  </inkml:definitions>
  <inkml:trace contextRef="#ctx0" brushRef="#br0">9 0 10794,'3'3'7770,"-1"3"-3724,-3 33-1555,-4-11-1092,3-22-1317,0 1 0,1-1 0,0 0 0,0 0-1,1 1 1,-1-1 0,1 0 0,1 0 0,-1 1-1,1-1 1,3 10 0,-3-14-90,0-1-1,0 0 1,0 0 0,1 0 0,-1 0-1,0 0 1,1 0 0,-1 0-1,1 0 1,-1-1 0,1 1 0,-1-1-1,1 1 1,0-1 0,-1 1-1,1-1 1,0 0 0,-1 0 0,1 0-1,0 0 1,-1 0 0,1 0-1,0 0 1,-1-1 0,1 1-1,0-1 1,-1 1 0,1-1 0,-1 1-1,1-1 1,-1 0 0,3-2-1,4-1-505,1 0 0,-2-1-1,1 0 1,10-9 0,-6 3-598,-1-1 0,0 0 0,12-18 1,-26 61 4602,-5-8-2028,3-11-1245,1-1 0,0 0-1,1 1 1,0 0-1,1 0 1,1 0 0,0 0-1,0 21 1,6-24-3960,6-7-5205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3.854"/>
    </inkml:context>
    <inkml:brush xml:id="br0">
      <inkml:brushProperty name="width" value="0.025" units="cm"/>
      <inkml:brushProperty name="height" value="0.025" units="cm"/>
    </inkml:brush>
  </inkml:definitions>
  <inkml:trace contextRef="#ctx0" brushRef="#br0">333 21 16848,'0'0'4933,"-9"-4"-1266,2 1-3377,0 0 0,0 1 1,0 0-1,0 0 0,-1 0 0,1 1 0,-1 0 0,1 1 0,-1 0 0,1 0 1,-1 0-1,1 1 0,-1 0 0,1 1 0,0-1 0,0 2 0,-1-1 1,1 1-1,-10 5 0,2 1-132,-1 2 1,2-1-1,-1 2 0,2 0 1,-25 27-1,32-31-114,0 0-1,0 1 1,0-1-1,1 1 1,1 0-1,-1 0 1,1 0-1,1 1 1,0 0-1,0-1 1,1 1-1,-1 13 1,2-20-45,1-1 1,0 0-1,0 0 1,1 0-1,-1 0 1,0 0-1,1 0 1,-1 0-1,1-1 0,0 1 1,-1 0-1,1 0 1,0 0-1,0 0 1,0-1-1,0 1 1,1 0-1,-1-1 0,0 1 1,1-1-1,-1 0 1,1 1-1,2 0 1,0 1-11,1-1 1,-1 0-1,1 0 0,0 0 1,0-1-1,0 1 1,0-1-1,0 0 1,6 0-1,6-1-135,-1 0-1,0 0 0,0-2 1,1 0-1,19-5 1,-23 3-944,0-1 0,-1 0-1,1-1 1,-1 0 0,0-1 0,21-15 0,-22 13-1847,0-1 0,0 0 0,13-18 0,2-9-7948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4.229"/>
    </inkml:context>
    <inkml:brush xml:id="br0">
      <inkml:brushProperty name="width" value="0.025" units="cm"/>
      <inkml:brushProperty name="height" value="0.025" units="cm"/>
    </inkml:brush>
  </inkml:definitions>
  <inkml:trace contextRef="#ctx0" brushRef="#br0">55 20 11339,'0'0'8712,"-3"9"-6721,-36 118 1821,35-109-3410,0 0 0,2 1 0,0-1 1,1 0-1,2 34 0,-1-52-351,0 1 1,1 0-1,-1-1 1,0 1-1,0-1 1,0 1-1,0-1 1,0 1-1,0-1 1,1 1-1,-1-1 1,0 1-1,1-1 1,-1 1-1,0-1 0,1 1 1,-1-1-1,0 1 1,1-1-1,-1 0 1,1 1-1,-1-1 1,1 0-1,-1 1 1,1-1-1,-1 0 1,1 0-1,-1 1 1,1-1-1,-1 0 1,1 0-1,-1 0 1,1 0-1,-1 0 1,1 0-1,-1 0 1,1 0-1,0 0 1,-1 0-1,1 0 1,-1 0-1,1 0 1,-1 0-1,1 0 0,-1-1 1,1 1-1,-1 0 1,1 0-1,-1-1 1,1 1-1,0-1 1,23-19 602,-17 7-637,-1 0 0,0 0 1,-1-1-1,0 0 0,-1 0 0,-1 0 1,0-1-1,-1 1 0,0-1 0,-1 0 1,-1 1-1,-2-23 0,1 35 8,1-1-1,-1 1 1,1-1 0,-1 1-1,0 0 1,0-1-1,0 1 1,0 0 0,0-1-1,0 1 1,-1 0 0,1 0-1,-1 0 1,1 0-1,-1 0 1,0 0 0,0 1-1,0-1 1,-4-2 0,5 4-12,0-1 1,1 1-1,-1 0 1,0-1-1,0 1 1,0 0 0,0 0-1,1 0 1,-1 0-1,0-1 1,0 1 0,0 1-1,0-1 1,1 0-1,-1 0 1,0 0-1,0 0 1,0 0 0,0 1-1,1-1 1,-1 0-1,-1 1 1,1 0-6,0 1 0,-1-1 1,1 0-1,0 0 0,0 1 0,0-1 1,1 0-1,-1 1 0,0-1 0,0 1 1,1-1-1,-1 1 0,1-1 0,0 1 1,-1 0-1,1 2 0,-1 0-8,0 0 0,0 1 0,1-1 0,-1 1 0,1-1 0,0 1 0,1 0 0,-1-1 0,1 1 0,0-1 0,0 0 0,0 1 0,1-1 0,-1 0 0,6 8 0,-5-9 0,1 0 0,-1 0 0,1-1 0,0 1 0,0-1 0,1 0 0,-1 0 0,0 0 0,1-1 0,-1 1 0,1-1 0,-1 0 0,1 1 0,0-2 0,-1 1 0,1 0 0,0-1 0,0 0 0,6 0 0,13-1 0,0-2 0,0 0 0,0-1 0,-1-2 0,0 0 0,0-1 0,0-2 0,-1 0 0,0-1 0,0-1 0,-2-1 0,1-1 0,18-16 0,-36 28 0,0 0 0,-1 0 0,1-1 0,0 1 0,-1-1 0,1 1 0,-1-1 0,1 0 0,-1 1 0,0-1 0,0 0 0,0 0 0,0 0 0,0 0 0,0 0 0,-1 0 0,1 0 0,0 0 0,-1 0 0,1-3 0,-2 4 0,1 0 0,0 1 0,0-1 0,-1 0 0,1 1 0,0-1 0,-1 1 0,1-1 0,0 1 0,-1-1 0,1 1 0,-1-1 0,1 1 0,-1-1 0,1 1 0,-1 0 0,1-1 0,-1 1 0,0 0 0,1-1 0,-1 1 0,0 0 0,0-1 0,-28 1 0,19 3 0,1 0 0,0 1 0,0 0 0,0 0 0,1 1 0,0 1 0,0-1 0,0 1 0,0 0 0,1 1 0,0 0 0,1 0 0,-1 0 0,1 1 0,1 0 0,-1 0 0,1 1 0,1 0 0,0-1 0,0 1 0,1 1 0,-5 18 0,8-26 0,0 0 0,0 0 0,0 0 0,0 0 0,1 1 0,-1-1 0,1 0 0,0 0 0,-1 0 0,1 0 0,0 0 0,0 0 0,0 0 0,0 0 0,1-1 0,-1 1 0,0 0 0,1-1 0,-1 1 0,1-1 0,0 1 0,-1-1 0,1 0 0,0 0 0,0 1 0,0-1 0,0-1 0,0 1 0,0 0 0,0 0 0,0-1 0,0 1 0,0-1 0,0 0 0,4 1 0,10 0 0,-1 0 0,1-1 0,29-3 0,-36 2 0,18-4-1445,-10-2-2891,-2-3-5866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4.759"/>
    </inkml:context>
    <inkml:brush xml:id="br0">
      <inkml:brushProperty name="width" value="0.025" units="cm"/>
      <inkml:brushProperty name="height" value="0.025" units="cm"/>
    </inkml:brush>
  </inkml:definitions>
  <inkml:trace contextRef="#ctx0" brushRef="#br0">204 54 13997,'0'0'5419,"1"-8"-1864,-1 6-3372,0 0 0,0 0 0,0 0 0,0 0 0,0 0 0,0 0 0,0 1 0,-1-1 0,1 0 0,-1 0 0,0 0 0,1 1 0,-1-1 0,0 0 0,0 1 1,0-1-1,0 0 0,0 1 0,-1 0 0,1-1 0,-2-1 0,1 2-58,-1 0-1,1 0 1,0 1 0,-1-1 0,1 0 0,-1 1 0,1 0 0,-1-1 0,0 1 0,1 0 0,-1 0-1,1 1 1,-1-1 0,1 0 0,-1 1 0,1 0 0,-1-1 0,1 1 0,-1 0 0,1 0 0,-4 3-1,-4 1-18,0 2-1,1-1 1,0 1 0,0 0-1,0 1 1,1 0-1,0 1 1,1-1-1,0 1 1,0 1-1,1 0 1,0-1-1,1 2 1,0-1-1,0 1 1,-5 19-1,10-29-102,0-1 0,-1 1 0,1 0 0,0-1 0,0 1 0,0 0 0,0 0 0,0-1 1,0 1-1,0 0 0,0-1 0,0 1 0,0 0 0,0-1 0,1 1 0,-1 0 0,0-1 0,0 1 0,1 0 0,-1-1 0,0 1 0,1 0 0,-1-1 0,1 1 0,-1-1 0,1 1 0,-1-1 0,1 1 0,-1-1 0,1 1 0,-1-1 0,1 0 0,0 1 0,-1-1 1,2 1-1,1-1 5,-1 0 1,1 0 0,0 1 0,-1-2-1,1 1 1,0 0 0,-1 0 0,1-1-1,0 0 1,2 0 0,7-3 14,-1-1 1,1 0-1,15-9 0,102-86 27,-96 72-46,-33 28-4,1 0 0,-1 0 0,0-1 1,0 1-1,0 0 0,1 0 0,-1-1 1,0 1-1,0 0 0,1 0 1,-1-1-1,0 1 0,0 0 0,1 0 1,-1 0-1,0 0 0,1-1 1,-1 1-1,0 0 0,1 0 0,-1 0 1,0 0-1,1 0 0,-1 0 0,0 0 1,1 0-1,-1 0 0,0 0 1,1 0-1,-1 0 0,0 0 0,1 0 1,-1 0-1,0 1 0,1-1 0,-1 0 1,0 0-1,0 0 0,1 0 1,-1 1-1,0-1 0,1 0 0,-1 0 1,0 1-1,1-1 0,0 23 32,-12 38 47,8-53-64,2-3-4,-2 7 2,1-1 0,-1 1 0,2 0 0,-1 0 0,2 0 0,0 0 0,0 0 0,3 16 0,-2-26-8,-1-1-1,1 0 0,0 0 1,-1 0-1,1 0 0,0 0 1,0 0-1,0 0 0,0 0 1,0 0-1,0 0 0,0 0 1,1 0-1,-1-1 0,0 1 1,0 0-1,0-1 1,1 1-1,-1-1 0,0 0 1,1 1-1,-1-1 0,0 0 1,1 0-1,-1 0 0,1 0 1,-1 0-1,0 0 0,1 0 1,-1 0-1,0 0 0,1-1 1,-1 1-1,0-1 0,1 1 1,-1-1-1,0 1 0,0-1 1,2-1-1,4-1-215,-1 0 0,0 0 0,1-1 0,-1 0 1,0 0-1,5-6 0,25-35-5816,-17 11-2344,-3 5-4083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5.133"/>
    </inkml:context>
    <inkml:brush xml:id="br0">
      <inkml:brushProperty name="width" value="0.025" units="cm"/>
      <inkml:brushProperty name="height" value="0.025" units="cm"/>
    </inkml:brush>
  </inkml:definitions>
  <inkml:trace contextRef="#ctx0" brushRef="#br0">266 32 21556,'-9'-5'3412,"-2"0"-2609,0 1 0,-1 0 0,1 0 1,-1 1-1,-22-2 0,28 4-678,-1 1 0,0-1-1,0 1 1,0 1 0,1 0 0,-1 0-1,0 0 1,0 1 0,1 0 0,-1 0 0,1 0-1,0 1 1,-11 6 0,10-4-73,-1 1 1,1 0 0,0 0-1,-10 13 1,16-18-58,-1 1 1,1 0-1,-1 0 1,1 0-1,0 0 1,-1 0-1,1 0 1,0 0-1,0 0 1,1 0-1,-1 1 1,0-1-1,1 0 1,-1 1-1,1-1 1,0 0-1,0 1 1,0-1-1,0 1 1,0-1-1,0 0 1,1 1-1,0 3 1,0-5-19,1 0 0,-1 0 0,0 0-1,1 0 1,-1 0 0,0 0 0,1-1 0,-1 1 0,1 0 0,-1-1 0,1 1 0,0-1 0,-1 1 0,1-1 0,-1 0 0,1 0 0,0 1 0,1-2 0,42 2-185,-30-1 58,0 0-60,86 7-1098,-93-6 1138,0 0 0,0 1-1,0 0 1,0 0 0,0 1 0,-1 0 0,1 0 0,-1 0 0,12 9 0,-18-11 191,0-1 0,0 1 0,0 0 0,0 0-1,-1 0 1,1 0 0,0 1 0,-1-1 0,1 0 0,0 0 0,-1 0-1,1 0 1,-1 1 0,0-1 0,1 0 0,-1 1 0,0-1 0,0 0-1,0 0 1,0 1 0,0-1 0,0 0 0,0 1 0,-1-1-1,1 0 1,0 0 0,-1 1 0,1-1 0,-1 0 0,1 0 0,-1 0-1,1 1 1,-1-1 0,0 0 0,0 0 0,1 0 0,-1 0 0,0 0-1,-2 1 1,-45 38 2069,42-36-1870,-12 9 59,0 0-1,0-1 1,-2-1-1,1-1 0,-1-1 1,-25 8-1,45-17-288,-1 0-1,1 0 1,0 0-1,0 0 1,0 1 0,0-1-1,0 0 1,0 0 0,0 0-1,0 0 1,-1 0-1,1 0 1,0 0 0,0 0-1,0 0 1,0 0-1,0 0 1,0 0 0,-1 0-1,1 0 1,0 0 0,0 0-1,0 0 1,0 0-1,0 0 1,-1 0 0,1 0-1,0 0 1,0 0-1,0 0 1,0 0 0,0 0-1,0 0 1,0 0 0,-1 0-1,1 0 1,0 0-1,0 0 1,0-1 0,0 1-1,0 0 1,0 0-1,0 0 1,0 0 0,0 0-1,-1 0 1,1 0 0,0-1-1,0 1 1,0 0-1,0 0 1,0 0 0,0 0-1,0 0 1,0 0-1,0-1 1,0 1 0,0 0-1,0 0 1,0 0 0,0 0-1,0-1 1,9-9-1656,15-11-2911,9-6-815,7-4-1857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5.539"/>
    </inkml:context>
    <inkml:brush xml:id="br0">
      <inkml:brushProperty name="width" value="0.025" units="cm"/>
      <inkml:brushProperty name="height" value="0.025" units="cm"/>
    </inkml:brush>
  </inkml:definitions>
  <inkml:trace contextRef="#ctx0" brushRef="#br0">41 1 16688,'0'0'8963,"-2"11"-7554,-10 28-445,6-23-476,1 0 0,0 1 0,2 0 0,0 0 0,-2 33 0,5-49-479,1 0 0,-1 0 0,1 0 0,-1 0 0,1 0 1,0 0-1,-1 0 0,1-1 0,0 1 0,0 0 0,0 0 0,-1 0 0,1-1 0,0 1 1,0-1-1,0 1 0,0 0 0,0-1 0,0 0 0,0 1 0,0-1 0,0 0 0,1 1 1,-1-1-1,0 0 0,0 0 0,0 0 0,0 0 0,0 0 0,1 0 0,-1 0 0,0 0 0,0-1 1,0 1-1,2-1 0,44-11 154,22-22-78,-54 25-82,1 1 0,1 0-1,-1 1 1,1 1 0,35-8 0,-52 14-4,1 0 0,-1-1 0,1 1 1,-1 0-1,1 0 0,-1 0 0,1 0 1,-1 0-1,1 0 0,-1 0 0,1 0 1,-1 1-1,1-1 0,-1 0 0,1 0 1,-1 0-1,1 0 0,-1 1 0,1-1 1,-1 0-1,1 1 0,-1-1 0,1 0 1,-1 1-1,0-1 0,1 0 0,-1 1 1,0-1-1,1 1 0,-1-1 0,0 0 1,0 1-1,1 0 0,-3 22 131,-17 23 305,18-44-403,-4 7 41,0 0-1,0 0 0,1 0 1,0 0-1,1 1 0,-1-1 0,2 1 1,-3 15-1,5-24-72,0-1 0,0 0 0,1 1 0,-1-1 0,0 1 0,0-1 0,0 1 0,1-1 0,-1 0 0,0 1 0,0-1 0,1 0 0,-1 1 0,0-1 0,1 0 0,-1 0 0,0 1 0,1-1 0,-1 0 0,1 0 0,-1 1 0,0-1 0,1 0 0,-1 0 0,1 0 0,-1 0 0,1 0 0,-1 0 0,0 0 0,1 0 0,-1 0 0,1 0 0,-1 0 0,1 0 0,-1 0 0,1 0 0,-1 0 0,0 0 0,1 0 0,-1 0 0,1-1 0,22-6 0,9-8 0,54-38 0,-65 38 0,0 1 0,1 1 0,1 1 0,0 1 0,40-13 0,-63 24 0,0 0 0,0 0 0,1-1 0,-1 1 0,0 0 0,0 0 0,0 0 0,1 0 0,-1 0 0,0 0 0,0 0 0,1 0 0,-1-1 0,0 1 0,0 0 0,1 0 0,-1 0 0,0 0 0,0 0 0,1 0 0,-1 1 0,0-1 0,0 0 0,1 0 0,-1 0 0,0 0 0,0 0 0,1 0 0,-1 0 0,0 0 0,0 1 0,0-1 0,1 0 0,-1 0 0,0 0 0,0 0 0,0 1 0,1-1 0,-1 0 0,0 0 0,0 0 0,0 1 0,0-1 0,0 0 0,0 0 0,0 1 0,1-1 0,-1 0 0,0 0 0,0 1 0,0-1 0,0 0 0,0 0 0,0 1 0,0-1 0,0 0 0,0 0 0,0 1 0,-1-1 0,-3 10 0,-3 0-24,-1 0 0,0 0 1,0 0-1,-1-1 0,0-1 0,-1 0 1,0 0-1,0 0 0,-1-1 0,-13 6 0,23-16-1038,0 0 0,1 0-1,-1 0 1,1 0 0,0 0-1,0 0 1,0 0 0,0 0-1,0-1 1,2-2 0,8-25-7522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5.882"/>
    </inkml:context>
    <inkml:brush xml:id="br0">
      <inkml:brushProperty name="width" value="0.025" units="cm"/>
      <inkml:brushProperty name="height" value="0.025" units="cm"/>
    </inkml:brush>
  </inkml:definitions>
  <inkml:trace contextRef="#ctx0" brushRef="#br0">0 1 2402,'0'0'22902,"40"62"-23190,-26-39-2659,4 1-3844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06.225"/>
    </inkml:context>
    <inkml:brush xml:id="br0">
      <inkml:brushProperty name="width" value="0.025" units="cm"/>
      <inkml:brushProperty name="height" value="0.025" units="cm"/>
    </inkml:brush>
  </inkml:definitions>
  <inkml:trace contextRef="#ctx0" brushRef="#br0">46 1 10794,'0'0'12428,"-4"11"-8798,-3 4-2280,0 0-589,1-1 0,1 1 0,0 1-1,0-1 1,-2 22 0,7-37-761,0 1 0,0 0 0,0 0 0,0 0 0,0-1 0,0 1 0,0 0 0,1 0 0,-1 0 0,0-1 0,0 1 0,1 0 0,-1 0 0,0-1 0,1 1 0,-1 0 0,1 0 0,-1-1 0,1 1 0,-1-1 0,1 1 0,-1 0 0,1-1 0,0 1 0,-1-1 0,1 1 0,0-1 0,-1 0 0,1 1 0,1-1 0,30 1 0,-21-3 0,0-1 0,-1 0 0,0-1 0,11-5 0,74-48 0,-59 34 0,49-24 0,-85 47 0,1-1 0,-1 1 0,0 0 0,1 0 0,-1-1 0,0 1 0,1 0 0,-1 0 0,1 0 0,-1 0 0,0-1 0,1 1 0,-1 0 0,1 0 0,-1 0 0,0 0 0,1 0 0,-1 0 0,1 0 0,-1 0 0,1 0 0,-1 1 0,0-1 0,1 0 0,-1 0 0,0 0 0,1 0 0,-1 0 0,1 1 0,-1-1 0,0 0 0,1 0 0,-1 1 0,0 14 0,-15 20 0,-89 141 50,61-109-393,-42 92 0,74-134-43,1 0 0,1 0-1,2 1 1,0 0 0,2 0-1,1 0 1,-2 49 0,6-63-9405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5.075"/>
    </inkml:context>
    <inkml:brush xml:id="br0">
      <inkml:brushProperty name="width" value="0.025" units="cm"/>
      <inkml:brushProperty name="height" value="0.025" units="cm"/>
    </inkml:brush>
  </inkml:definitions>
  <inkml:trace contextRef="#ctx0" brushRef="#br0">0 0 13004,'0'0'15695,"1"81"-14958,-1-37-257,-1 3-352,1-2-128,0-7-1313,1-9-1794,8-13-1665,-4-14-2147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5.402"/>
    </inkml:context>
    <inkml:brush xml:id="br0">
      <inkml:brushProperty name="width" value="0.025" units="cm"/>
      <inkml:brushProperty name="height" value="0.025" units="cm"/>
    </inkml:brush>
  </inkml:definitions>
  <inkml:trace contextRef="#ctx0" brushRef="#br0">1 0 16528,'0'0'10474,"10"48"-16240,8-30-3363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5.760"/>
    </inkml:context>
    <inkml:brush xml:id="br0">
      <inkml:brushProperty name="width" value="0.025" units="cm"/>
      <inkml:brushProperty name="height" value="0.025" units="cm"/>
    </inkml:brush>
  </inkml:definitions>
  <inkml:trace contextRef="#ctx0" brushRef="#br0">132 0 17360,'0'0'6369,"-10"6"-4255,-14 7-1363,-53 34 996,76-47-1764,1 1-1,0-1 1,0 0-1,0 1 0,0-1 1,0 0-1,0 1 0,0-1 1,0 0-1,0 1 0,0-1 1,0 0-1,0 1 0,0-1 1,0 0-1,0 1 0,0-1 1,0 0-1,0 0 0,0 1 1,0-1-1,1 0 1,-1 1-1,0-1 0,0 0 1,0 0-1,1 1 0,-1-1 1,0 0-1,0 0 0,1 1 1,-1-1-1,0 0 0,0 0 1,1 0-1,-1 0 0,0 1 1,1-1-1,-1 0 0,0 0 1,1 0-1,-1 0 1,0 0-1,1 0 0,-1 0 1,0 0-1,1 0 0,-1 0 1,0 0-1,1 0 0,-1 0 1,1 0-1,32 9-265,-12-3 220,-12-2 37,0 0 0,0 1 0,0 0 0,0 1 0,-1 0 0,0 0 0,0 1 0,0 0 0,-1 0 0,9 11 0,-12-13 70,-1 0 1,1 0-1,-1 1 0,0-1 0,0 1 1,-1 0-1,0-1 0,0 1 1,0 0-1,0 0 0,-1 1 0,0-1 1,0 0-1,-1 0 0,0 0 1,0 1-1,-1-1 0,-1 9 0,1-11 107,-1 0 0,0 0-1,0 0 1,0 0-1,0 0 1,0-1-1,-1 1 1,0-1-1,0 1 1,0-1-1,0 0 1,0 0-1,-1-1 1,1 1-1,-1-1 1,0 1-1,0-1 1,0 0-1,0-1 1,0 1-1,0-1 1,-8 2-1,-2 1 129,-1-2 0,1 1 0,0-2 0,-1 0 0,-22-1 0,36 0-328,0 0 1,-1 0-1,1-1 0,0 1 1,0 0-1,0 0 0,0-1 0,0 1 1,0 0-1,0-1 0,0 1 1,0-1-1,0 1 0,1-1 1,-1 1-1,0-1 0,0 0 1,0 0-1,1 1 0,-1-1 1,0 0-1,1 0 0,-1 0 0,0-1 1,0 0-385,1 0 1,-1 0 0,1 0-1,-1 0 1,1 0-1,0-1 1,0 1 0,0 0-1,0 0 1,0 0-1,1-3 1,5-21-7464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47.786"/>
    </inkml:context>
    <inkml:brush xml:id="br0">
      <inkml:brushProperty name="width" value="0.025" units="cm"/>
      <inkml:brushProperty name="height" value="0.025" units="cm"/>
    </inkml:brush>
  </inkml:definitions>
  <inkml:trace contextRef="#ctx0" brushRef="#br0">0 216 5701,'13'-6'2488,"22"-12"-2136,1 1 0,0 2-1,1 2 1,1 1 0,0 2 0,1 2-1,0 2 1,40-3 0,33 13-160,193 30-1,-14 0-249,421-20-550,-12-1 1280,215 20 19,0-84-298,-458-12-329,76-9 45,1 37-52,-126 41 1792,107-2 733,-513-4-2622,-1 0-67,-1 0 1,1 1-1,-1-1 0,1 0 0,0 0 1,-1 0-1,1 0 0,0 0 1,-1 0-1,1-1 0,0 1 1,-1 0-1,1 0 0,0 0 0,-1-1 1,1 1-1,-1 0 0,1 0 1,0-1-1,-1 1 0,1-1 1,-1 1-1,1-1 0,-1 1 0,0 0 1,1-1-1,-1 0 0,1 1 1,-1-1-1,0 1 0,1-1 0,-1 1 1,0-2-1,1-10-6283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4.396"/>
    </inkml:context>
    <inkml:brush xml:id="br0">
      <inkml:brushProperty name="width" value="0.025" units="cm"/>
      <inkml:brushProperty name="height" value="0.025" units="cm"/>
    </inkml:brush>
  </inkml:definitions>
  <inkml:trace contextRef="#ctx0" brushRef="#br0">41 1 5862,'0'0'17291,"0"11"-15813,-3 24 416,-13 67-1,8-62-460,2 0 1,-1 43 0,7-82-1433,0-1 1,0 1-1,0 0 0,0-1 0,0 1 1,0-1-1,0 1 0,0 0 0,0-1 1,0 1-1,0-1 0,1 1 1,-1 0-1,0-1 0,0 1 0,1-1 1,-1 1-1,0-1 0,0 1 1,1-1-1,-1 1 0,1-1 0,-1 1 1,1-1-1,-1 0 0,0 1 1,1-1-1,-1 1 0,1-1 0,0 0 1,-1 0-1,1 1 0,-1-1 1,1 0-1,-1 0 0,2 1 0,25-10 12,26-29-25,-52 37 12,61-56 0,-46 40 0,0 1 0,1 1 0,1 1 0,1 0 0,38-22 0,-56 36 0,0 0 0,-1-1 0,1 1 0,-1 0 0,1-1 0,0 1 0,-1 0 0,1 0 0,0 0 0,0-1 0,-1 1 0,1 0 0,0 0 0,-1 0 0,1 0 0,0 1 0,-1-1 0,1 0 0,0 0 0,-1 0 0,1 0 0,0 1 0,-1-1 0,1 0 0,0 1 0,-1-1 0,1 0 0,-1 1 0,1-1 0,0 1 0,-1-1 0,1 1 0,-1-1 0,0 1 0,2 0 0,-1 2 0,0 0 0,-1-1 0,1 1 0,0 0 0,-1 0 0,1-1 0,-1 1 0,0 0 0,0 5 0,-12 61 0,-1-29 0,8-27 0,0 0 0,1 0 0,1 1 0,0-1 0,-2 26 0,6-38 0,-1-1 0,1 1 0,-1-1 0,1 1 0,-1-1 0,1 0 0,-1 1 0,1-1 0,-1 0 0,1 0 0,0 1 0,-1-1 0,1 0 0,-1 0 0,1 0 0,0 0 0,-1 1 0,1-1 0,0 0 0,-1 0 0,1 0 0,0-1 0,-1 1 0,1 0 0,-1 0 0,1 0 0,0 0 0,-1-1 0,1 1 0,-1 0 0,1 0 0,0-1 0,-1 1 0,1 0 0,-1-1 0,1 1 0,0-2 0,25-11 0,-17 7-415,-7 4-101,1 0 1,-1 0 0,0 1 0,1-1 0,-1 1 0,1 0 0,0 0 0,-1 0 0,1 0 0,0 0 0,0 0 0,4 0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1.965"/>
    </inkml:context>
    <inkml:brush xml:id="br0">
      <inkml:brushProperty name="width" value="0.025" units="cm"/>
      <inkml:brushProperty name="height" value="0.025" units="cm"/>
    </inkml:brush>
  </inkml:definitions>
  <inkml:trace contextRef="#ctx0" brushRef="#br0">1 0 15278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2.339"/>
    </inkml:context>
    <inkml:brush xml:id="br0">
      <inkml:brushProperty name="width" value="0.025" units="cm"/>
      <inkml:brushProperty name="height" value="0.025" units="cm"/>
    </inkml:brush>
  </inkml:definitions>
  <inkml:trace contextRef="#ctx0" brushRef="#br0">413 31 13549,'0'0'13036,"-14"-6"-11039,3 2-1684,5 0-177,-1 1-1,0 0 1,0 1 0,0 0-1,0 0 1,0 0-1,-1 1 1,1 0 0,-1 0-1,1 1 1,0 0 0,-10 2-1,-1 2-6,1 0 0,1 2 1,-1 0-1,1 1 0,0 1 0,1 0 0,0 1 0,0 0 0,-25 23 0,30-24-78,2 0 0,-1 0 0,1 1 0,1 0 1,-1 1-1,2 0 0,-1 0 0,1 0 0,1 1 0,0 0 0,0 0 0,1 0 1,1 0-1,0 1 0,-3 16 0,6-23-48,0-1 0,0 0-1,0 0 1,0 1 0,1-1 0,-1 0 0,1 0-1,0 0 1,1 0 0,-1 0 0,1 0-1,-1 0 1,1 0 0,0 0 0,1 0 0,-1-1-1,1 0 1,-1 1 0,1-1 0,0 0 0,0 0-1,0 0 1,1-1 0,-1 1 0,1-1 0,-1 0-1,1 0 1,0 0 0,0 0 0,0-1-1,0 1 1,5 0 0,12 3-95,1-1 0,-1-1 0,1 0 0,41-2 0,6-3-2346,-1-6-3452,-10-8-3735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2.665"/>
    </inkml:context>
    <inkml:brush xml:id="br0">
      <inkml:brushProperty name="width" value="0.025" units="cm"/>
      <inkml:brushProperty name="height" value="0.025" units="cm"/>
    </inkml:brush>
  </inkml:definitions>
  <inkml:trace contextRef="#ctx0" brushRef="#br0">111 0 20339,'-10'6'3161,"6"-3"-2781,-9 5 948,0 0 1,1 1-1,-20 19 0,30-27-1213,0 1-1,0 0 0,0 0 1,0 0-1,0 0 1,0 1-1,0-1 1,1 0-1,-1 1 0,1-1 1,0 1-1,0 0 1,0-1-1,0 1 1,0 0-1,1 0 0,-1 0 1,1-1-1,-1 1 1,1 0-1,0 0 0,0 0 1,1 0-1,-1 0 1,1-1-1,-1 1 1,1 0-1,0 0 0,0-1 1,2 6-1,0-5-112,0 0 0,0-1 0,1 1 0,-1-1 0,0 1-1,1-1 1,0 0 0,0 0 0,-1-1 0,1 1 0,0-1 0,0 0-1,1 0 1,-1 0 0,0 0 0,0-1 0,5 0 0,8 2-5,0-2 1,33-3 0,-45 2 2,0 0 0,0-1 0,0 1 0,-1-1 0,1 0 0,0 0 0,-1-1 0,1 1 0,-1-1 0,0 0 0,0 0 0,0 0 0,0-1 0,-1 0 0,6-6 0,-7 8 0,0-1 0,-1 1 0,1-1 0,-1 1 0,1-1 0,-1 1 0,0-1 0,0 0 0,0 0 0,-1 0 0,1 1 0,-1-1 0,1 0 0,-1 0 0,0 0 0,0 0 0,0 0 0,-1 0 0,1 0 0,-1 0 0,1 1 0,-1-1 0,0 0 0,0 0 0,0 1 0,-1-1 0,1 0 0,-3-3 0,1 3 6,-1 0-1,1 1 1,-1-1-1,0 1 1,0-1-1,1 1 1,-2 0-1,1 1 1,0-1-1,0 1 1,0 0-1,-1 0 1,1 0 0,-1 1-1,1-1 1,0 1-1,-1 0 1,1 0-1,-8 2 1,8-2-17,0 1 0,-1 0 0,1 0-1,0 0 1,0 0 0,0 1 0,0-1 0,0 1 0,-5 3 0,8-4-9,-1 0 0,1 0 0,-1 0-1,1 1 1,0-1 0,0 0 0,-1 1 0,1-1 0,0 1 0,0-1-1,0 1 1,1 0 0,-1-1 0,0 1 0,1 0 0,-1 0 0,1-1-1,-1 1 1,1 0 0,0 0 0,-1 2 0,5 1-3359,13-4-5099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2.150"/>
    </inkml:context>
    <inkml:brush xml:id="br0">
      <inkml:brushProperty name="width" value="0.025" units="cm"/>
      <inkml:brushProperty name="height" value="0.025" units="cm"/>
    </inkml:brush>
  </inkml:definitions>
  <inkml:trace contextRef="#ctx0" brushRef="#br0">480 32 12556,'0'-1'345,"0"0"0,0 0-1,-1-1 1,1 1 0,0 0 0,0 0 0,-1 0 0,1 0-1,0 0 1,-1 0 0,1 0 0,-1 0 0,0 0 0,1 0-1,-1 0 1,0 0 0,1 1 0,-1-1 0,0 0 0,0 0-1,-1 0 1,-26-9 2773,-37 11-1635,58-1-991,-15 4-328,0 0 0,0 1 1,0 2-1,0 0 1,1 1-1,1 1 1,-1 1-1,1 1 0,1 1 1,0 0-1,1 2 1,0 0-1,1 1 0,-27 30 1,39-37-56,0-1 0,0 0 0,0 1 0,1 0 0,1 0 0,-1 0 0,-2 11 0,5-17-92,1 0 1,-1 0-1,0 1 0,1-1 1,0 0-1,-1 1 0,1-1 0,0 1 1,0-1-1,0 0 0,1 1 1,-1-1-1,0 0 0,1 1 0,0-1 1,-1 0-1,1 0 0,0 0 1,0 1-1,1-1 0,-1 0 0,0 0 1,1 0-1,-1-1 0,1 1 1,-1 0-1,1 0 0,0-1 0,0 1 1,0-1-1,2 2 0,6 1 22,1-1 0,-1 0 0,1 0 0,-1-1 0,1 0 0,0-1 0,-1 0 0,16-1 0,88-10-1746,-68 1-2321,52-16 1,-32 4-3324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2.490"/>
    </inkml:context>
    <inkml:brush xml:id="br0">
      <inkml:brushProperty name="width" value="0.025" units="cm"/>
      <inkml:brushProperty name="height" value="0.025" units="cm"/>
    </inkml:brush>
  </inkml:definitions>
  <inkml:trace contextRef="#ctx0" brushRef="#br0">225 0 18353,'0'0'7640,"-9"7"-6808,-9 7-438,1 2 0,1 0 0,0 1 0,1 0 0,1 1 0,0 1 0,2 0 0,-20 41 0,21-38-271,1 1-1,1 1 1,2 0 0,0 0-1,1 0 1,2 1 0,0-1-1,0 40 1,4-60-152,0 0 0,1 0-1,-1 0 1,1 0 0,0 0-1,0 0 1,0 0 0,1 0 0,-1 0-1,1-1 1,0 1 0,0 0 0,0-1-1,0 0 1,1 1 0,0-1-1,-1 0 1,1 0 0,0-1 0,0 1-1,1 0 1,-1-1 0,0 0-1,1 0 1,0 0 0,4 2 0,-1-2-410,0 0 1,-1 0-1,1 0 1,0-1 0,0 0-1,10 0 1,-8-1-907,1 0-1,-1-1 1,1 0-1,12-4 1,25-14-7212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2.847"/>
    </inkml:context>
    <inkml:brush xml:id="br0">
      <inkml:brushProperty name="width" value="0.025" units="cm"/>
      <inkml:brushProperty name="height" value="0.025" units="cm"/>
    </inkml:brush>
  </inkml:definitions>
  <inkml:trace contextRef="#ctx0" brushRef="#br0">66 11 18129,'0'0'1847,"-7"11"-64,2-4-1559,-33 59 2317,35-61-2327,1 0 0,0 0 0,0 0 0,0 0 0,1 0 0,0 0 0,0 0 0,0 1 0,1-1-1,0 0 1,0 1 0,0-1 0,1 8 0,0-12-183,1 1-1,-1-1 1,0 1-1,1-1 0,-1 0 1,1 0-1,-1 0 1,1 0-1,-1 0 0,1 0 1,0 0-1,0-1 1,-1 1-1,1 0 0,0-1 1,0 0-1,0 1 1,0-1-1,-1 0 0,1 0 1,0 0-1,0 0 1,0 0-1,3-1 1,50-7 410,-46 5-693,1 0 1,-1-1-1,0-1 1,-1 1-1,15-11 1,-14 9-527,-1-1 1,1 0-1,-1-1 1,-1 0 0,1 0-1,-1 0 1,-1-1-1,1 0 1,-2 0 0,1-1-1,-1 0 1,-1 0-1,1 0 1,4-20 0,-15 44 5190,-9 11-2633,-1 0-606,11-15-801,-58 131 4246,57-126-4235,1 1 0,1 0 1,0 0-1,1 0 0,0 0 0,2 0 1,0 22-1,1-37-388,0 0 0,0 0 0,0 0 0,0 0 0,1 0 0,-1 0 0,0 0 0,1 0 0,-1 0 0,1 0 0,-1 0 0,1 0 0,0 0 0,-1 0 0,1 0 0,0 0 0,-1-1 0,1 1 0,0 0 0,0 0 0,0-1 0,0 1 0,0-1 0,0 1 0,0-1 0,0 1 0,0-1 0,0 0 0,0 1 0,0-1 0,0 0 0,0 0 0,0 0 0,0 0 0,0 0 0,2 0 0,-1 0-381,0 0 1,0 0-1,0-1 1,0 1-1,0-1 1,0 1 0,-1-1-1,1 0 1,0 0-1,0 0 1,0 0-1,-1 0 1,3-2-1,12-15-8060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3.174"/>
    </inkml:context>
    <inkml:brush xml:id="br0">
      <inkml:brushProperty name="width" value="0.025" units="cm"/>
      <inkml:brushProperty name="height" value="0.025" units="cm"/>
    </inkml:brush>
  </inkml:definitions>
  <inkml:trace contextRef="#ctx0" brushRef="#br0">337 1 15278,'0'0'9823,"-3"10"-9011,0 5-420,0 0 1,0 0 0,2 0 0,0 0 0,0 0 0,2 0 0,-1 0 0,2 0 0,5 24 0,8 6-73,-5-15-195,-1 0 0,7 44-1,-15-65-111,0-1-1,-1 1 1,1-1-1,-2 1 1,1-1 0,-1 0-1,-1 1 1,1-1-1,-1 0 1,-1 1-1,0-1 1,0-1-1,-7 14 1,1-7-107,-1-1 1,0 0 0,-1 0-1,-1-1 1,0-1 0,0 0 0,-1-1-1,-1 0 1,1-1 0,-2 0-1,-22 10 1,21-13-1208,0 1 0,0-2-1,-1 0 1,0-1 0,0-1 0,-27 2-1,-3-4-7778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3.532"/>
    </inkml:context>
    <inkml:brush xml:id="br0">
      <inkml:brushProperty name="width" value="0.025" units="cm"/>
      <inkml:brushProperty name="height" value="0.025" units="cm"/>
    </inkml:brush>
  </inkml:definitions>
  <inkml:trace contextRef="#ctx0" brushRef="#br0">0 143 11050,'0'0'4634,"9"0"-1612,277-8 3091,148-20-3404,1 0-2451,-317 24-452,6 0 481,198-32-1,-288 26-361,-26 1-1856,-24 0-3296,-16 2-2605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3.859"/>
    </inkml:context>
    <inkml:brush xml:id="br0">
      <inkml:brushProperty name="width" value="0.025" units="cm"/>
      <inkml:brushProperty name="height" value="0.025" units="cm"/>
    </inkml:brush>
  </inkml:definitions>
  <inkml:trace contextRef="#ctx0" brushRef="#br0">0 0 14382,'0'0'8573,"12"7"-5898,21 10-1626,1-1 0,0-2 0,0-1 1,39 8-1,-61-18-1263,1 0 0,0-2 1,-1 1-1,1-1 0,0-1 0,-1-1 1,1 0-1,0 0 0,-1-1 0,1-1 0,-1 0 1,0 0-1,0-1 0,0-1 0,0 0 1,15-10-1,33-27-2343,-60 42 2561,0 0-1,1 0 1,-1 0 0,0 0 0,1 0 0,-1 0 0,0 0 0,1 0-1,-1 0 1,0 1 0,0-1 0,1 0 0,-1 0 0,0 0 0,1 0-1,-1 0 1,0 1 0,0-1 0,1 0 0,-1 0 0,0 1 0,0-1-1,0 0 1,1 0 0,-1 1 0,0-1 0,0 0 0,0 1 0,0-1-1,1 0 1,-1 0 0,0 1 0,0-1 0,0 0 0,0 1 0,0-1-1,0 0 1,0 1 0,0-1 0,0 0 0,0 1 0,0-1 0,0 0-1,0 1 1,0-1 0,-1 0 0,1 1 0,0-1 0,0 0 0,0 0-1,0 1 1,-1-1 0,1 0 0,0 1 0,-6 23 632,-12 26 809,-35 65-1,36-83-720,1 1 1,2 0-1,1 1 0,2 1 0,-10 52 0,21-86-729,-1 22-1820,0-22 1717,1-1 1,0 0 0,0 0 0,0 1-1,0-1 1,0 0 0,0 1 0,0-1-1,0 0 1,0 0 0,0 1 0,1-1-1,-1 0 1,0 0 0,0 1 0,0-1 0,0 0-1,0 0 1,0 1 0,1-1 0,-1 0-1,0 0 1,0 1 0,0-1 0,0 0-1,1 0 1,-1 0 0,0 0 0,0 1 0,1-1-1,-1 0 1,0 0 0,0 0 0,1 0-1,-1 0 1,0 0 0,0 0 0,1 0-1,-1 1 1,0-1 0,1 0 0,-1 0-1,0 0 1,0 0 0,1-1 0,-1 1 0,0 0-1,1 0 1,-1 0 0,0 0 0,0 0-1,1 0 1,-1 0 0,0 0 0,0-1-1,1 1 1,-1 0 0,0 0 0,0 0 0,0 0-1,1-1 1,-1 1 0,0 0 0,0 0-1,0-1 1,0 1 0,0 0 0,1 0-1,-1-1 1,17-22-15796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4.277"/>
    </inkml:context>
    <inkml:brush xml:id="br0">
      <inkml:brushProperty name="width" value="0.025" units="cm"/>
      <inkml:brushProperty name="height" value="0.025" units="cm"/>
    </inkml:brush>
  </inkml:definitions>
  <inkml:trace contextRef="#ctx0" brushRef="#br0">1 32 21236,'0'0'3908,"71"31"-2179,-19-30 129,15-1-384,14 0-1026,9-10-384,2-1-64,-5 0-1762,-12 0-2594,-21 0-1729,-23 1-3044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4.881"/>
    </inkml:context>
    <inkml:brush xml:id="br0">
      <inkml:brushProperty name="width" value="0.025" units="cm"/>
      <inkml:brushProperty name="height" value="0.025" units="cm"/>
    </inkml:brush>
  </inkml:definitions>
  <inkml:trace contextRef="#ctx0" brushRef="#br0">1 199 9257,'0'0'19933,"8"-12"-19559,13-11-344,0 1 1,1 1-1,1 1 1,1 1-1,0 1 1,37-19 0,-57 34-31,1 0 10,-1 0 0,1 1 1,-1-1-1,1 1 0,0 0 1,0 0-1,0 1 0,0-1 0,0 1 1,0 0-1,0 0 0,0 1 1,0 0-1,9 0 0,-13 1 49,0 0 1,0 0-1,1 1 0,-1-1 0,0 0 0,0 0 0,0 1 0,0-1 0,-1 1 0,1-1 1,0 1-1,-1-1 0,1 1 0,-1-1 0,1 1 0,-1 0 0,0-1 0,1 1 0,-1 0 1,0-1-1,0 1 0,0 0 0,-1 2 0,-2 42 1175,2-37-1204,-2 1-1,1-2 0,-1 1 0,-1 0 0,-4 8 0,5-10-28,-1 0 0,2 0 0,-1 1 0,1-1-1,0 0 1,0 1 0,-1 13 0,3-21-19,0 1-1,0-1 1,0 0 0,0 0 0,0 0-1,0 0 1,0 1 0,0-1-1,0 0 1,0 0 0,0 0-1,0 0 1,0 1 0,0-1 0,0 0-1,0 0 1,0 0 0,0 0-1,0 1 1,0-1 0,1 0-1,-1 0 1,0 0 0,0 0 0,0 0-1,0 0 1,0 1 0,0-1-1,1 0 1,-1 0 0,0 0 0,0 0-1,0 0 1,0 0 0,0 0-1,1 0 1,-1 0 0,0 0-1,0 0 1,0 0 0,0 0 0,1 0-1,-1 0 1,0 0 0,0 0-1,0 0 1,0 0 0,1 0-1,10-6-2477,7-11-6133,-1-8-4301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4.607"/>
    </inkml:context>
    <inkml:brush xml:id="br0">
      <inkml:brushProperty name="width" value="0.025" units="cm"/>
      <inkml:brushProperty name="height" value="0.025" units="cm"/>
    </inkml:brush>
  </inkml:definitions>
  <inkml:trace contextRef="#ctx0" brushRef="#br0">1 22 17008,'0'0'9737,"82"37"-8776,-9-42-448,13-5-385,9-2-577,1 2-3074,-6-3-2883,-10 4-10122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6.348"/>
    </inkml:context>
    <inkml:brush xml:id="br0">
      <inkml:brushProperty name="width" value="0.025" units="cm"/>
      <inkml:brushProperty name="height" value="0.025" units="cm"/>
    </inkml:brush>
  </inkml:definitions>
  <inkml:trace contextRef="#ctx0" brushRef="#br0">525 37 6182,'0'0'16127,"-14"-8"-15187,10 6-875,-1-2-13,-1 1 1,1 0-1,-1 0 0,0 1 0,1 0 0,-1 0 0,0 0 1,0 0-1,0 1 0,-1 0 0,1 0 0,0 1 1,0 0-1,-1 0 0,1 1 0,0-1 0,0 1 0,-8 2 1,-18 8 15,1 1 1,1 2-1,0 1 1,-46 30-1,57-32 272,0 1 1,1 0-1,1 2 0,0 0 0,1 1 0,1 1 1,-21 29-1,32-39-237,0-1 0,0 1 1,0 0-1,1 0 0,1 1 0,-1-1 1,-1 10-1,4-15-87,-1-1 1,1 1-1,0-1 0,0 0 0,0 1 0,0-1 1,0 1-1,0-1 0,1 1 0,-1-1 1,1 1-1,0-1 0,0 0 0,0 1 1,0-1-1,0 0 0,0 0 0,1 0 1,-1 0-1,1 0 0,-1 0 0,1 0 1,0 0-1,0-1 0,-1 1 0,1-1 1,0 1-1,4 1 0,5 2 27,1-1 0,0 0-1,0-1 1,0 0 0,0 0 0,24 0-1,83-2-778,-62-2-444,103-4-5108,-54-7-2319,-36 0 936</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6.846"/>
    </inkml:context>
    <inkml:brush xml:id="br0">
      <inkml:brushProperty name="width" value="0.025" units="cm"/>
      <inkml:brushProperty name="height" value="0.025" units="cm"/>
    </inkml:brush>
  </inkml:definitions>
  <inkml:trace contextRef="#ctx0" brushRef="#br0">202 15 14253,'0'0'1938,"-8"-3"-235,1 1-1417,0-1 0,-1 1 0,1 1 0,0-1-1,-1 1 1,-14 0 0,19 2-134,-1-1-1,1 1 1,-1-1-1,1 1 1,0 0-1,0 0 1,-1 0 0,1 1-1,0-1 1,0 1-1,0 0 1,0 0-1,0 0 1,1 0-1,-1 0 1,1 1 0,-1-1-1,1 1 1,0 0-1,-3 4 1,5-7-145,-3 3 330,1 1 0,0-1-1,-1 1 1,1 0-1,1 0 1,-1 0 0,0 0-1,1 0 1,0 0-1,-1 7 1,6-11-190,-1 1 0,1-1-1,0 0 1,-1 0 0,1 0 0,0-1 0,-1 1-1,1-1 1,6-2 0,16-8 786,-21 11-301,-14 11-435,-16 8 56,13-10 123,1 0 0,-1 0 0,-17 21 0,27-27-334,0-1-1,0 1 0,1-1 1,-1 1-1,0 0 0,1-1 1,0 1-1,0 0 0,0 0 1,0 0-1,0 0 0,0 0 0,1 0 1,-1 0-1,1 1 0,0-1 1,0 0-1,0 0 0,1 0 1,-1 0-1,1 0 0,-1 0 1,3 5-1,-2-6-41,1 0 0,0 0 0,-1 0 0,1 0 0,0 0 0,0-1 0,0 1 0,0-1 0,0 1 0,0-1 0,0 0 0,0 0 0,1 0 0,-1 0 0,1 0 0,-1-1 0,0 1 0,1-1 0,-1 1 0,1-1 0,4 0 0,59-1 0,-62 0 0,7 0 0,1-1 0,-1-1 0,0 1 0,0-2 0,0 0 0,-1 0 0,1-1 0,14-9 0,-20 11 0,0 0 0,0-1 0,0 1 0,0-1 0,-1 0 0,1-1 0,-1 1 0,0-1 0,-1 0 0,1 0 0,-1 0 0,0 0 0,0-1 0,0 1 0,-1-1 0,0 0 0,2-8 0,-3 12 0,-1 0 0,0 0 0,0 0 0,-1 0 0,1 0 0,0 0 0,-1 0 0,1 0 0,-1 0 0,0 0 0,0 0 0,1 0 0,-1 0 0,0 0 0,-1 1 0,1-1 0,0 0 0,0 1 0,-1-1 0,1 1 0,-1-1 0,1 1 0,-1 0 0,0 0 0,0-1 0,1 1 0,-1 0 0,0 1 0,0-1 0,0 0 0,0 0 0,0 1 0,0-1 0,0 1 0,-3 0 0,-10-3 0,0 1 0,0 0 0,-24 2 0,32 0 0,2 0 1,-59 3-67,60-3-27,0 1 1,0 0 0,0 0-1,0 0 1,0 0 0,0 1 0,0 0-1,1-1 1,-1 1 0,1 1-1,-1-1 1,-5 5 0,7-2-4003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7.441"/>
    </inkml:context>
    <inkml:brush xml:id="br0">
      <inkml:brushProperty name="width" value="0.025" units="cm"/>
      <inkml:brushProperty name="height" value="0.025" units="cm"/>
    </inkml:brush>
  </inkml:definitions>
  <inkml:trace contextRef="#ctx0" brushRef="#br0">0 130 13036,'9'1'4095,"150"4"3344,6-10-3756,169-22-2329,-153 10-954,-101 11-375,74-6-390,212-44 0,-338 48-580,-28 8 906,-1 0-1,1 0 1,0 0 0,0 0-1,0 0 1,0 0-1,0 0 1,0 0-1,-1 0 1,1 0-1,0 0 1,0 0-1,0 0 1,0 0-1,0 0 1,0 0 0,-1 0-1,1 0 1,0 0-1,0 0 1,0 0-1,0 0 1,0 0-1,0 0 1,-1 0-1,1 0 1,0 0-1,0 0 1,0 0 0,0 0-1,0 0 1,0 0-1,0 0 1,-1-1-1,1 1 1,0 0-1,0 0 1,0 0-1,0 0 1,0 0 0,0 0-1,0 0 1,0-1-1,0 1 1,0 0-1,0 0 1,0 0-1,0 0 1,0 0-1,0-1 1,0 1-1,0 0 1,0 0 0,0 0-1,0 0 1,0 0-1,0 0 1,0-1-1,0 1 1,0 0-1,0 0 1,0 0-1,0 0 1,0 0-1,0 0 1,0 0 0,1-1-1,-52 2-4088,-50 18-5033,43-6 812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7.878"/>
    </inkml:context>
    <inkml:brush xml:id="br0">
      <inkml:brushProperty name="width" value="0.025" units="cm"/>
      <inkml:brushProperty name="height" value="0.025" units="cm"/>
    </inkml:brush>
  </inkml:definitions>
  <inkml:trace contextRef="#ctx0" brushRef="#br0">0 1 4164,'0'0'17825,"0"8"-15786,0 7-1076,1 0-1,0 0 1,1-1-1,1 1 1,0-1-1,9 25 1,-10-33-894,1-1 0,-1 0 0,1 1 0,0-1 0,0 0 0,1-1 1,-1 1-1,1-1 0,0 1 0,0-1 0,1 0 0,-1-1 0,1 1 0,0-1 1,0 0-1,0 0 0,0 0 0,1-1 0,-1 0 0,1 0 0,9 2 1,-2-2-375,1-1 0,0 0 0,-1-1 0,1 0 1,0-1-1,0-1 0,-1 0 0,1-1 0,-1 0 1,0-1-1,25-12 0,-18 7-1803,0-2-1,25-17 0,28-32-7825,-106 105 19641,-10 28-5611,-35 85-1131,65-128-2627,1-1 1,1 2-1,-10 48 1,14-4-4037,7-60-3268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9.718"/>
    </inkml:context>
    <inkml:brush xml:id="br0">
      <inkml:brushProperty name="width" value="0.025" units="cm"/>
      <inkml:brushProperty name="height" value="0.025" units="cm"/>
    </inkml:brush>
  </inkml:definitions>
  <inkml:trace contextRef="#ctx0" brushRef="#br0">301 19 17713,'-11'-4'1396,"-1"0"0,1 1 0,0 1 1,-24-3-1,23 5-791,0-1 0,0 2 0,0 0 0,-24 5 0,28-4-507,0 0-1,1 0 0,-1 1 0,1 0 0,0 0 0,0 1 0,0 0 0,0 0 0,1 0 0,-1 1 0,1 0 0,0 1 1,1-1-1,-1 1 0,1 0 0,0 1 0,1-1 0,-7 13 0,9-17-89,1-1 0,0 1-1,0 0 1,0 0 0,1 0 0,-1 0 0,0 0 0,1 0 0,-1 0-1,1 0 1,0 0 0,-1 0 0,1 0 0,0 0 0,1 1-1,-1-1 1,0 0 0,0 0 0,1 0 0,-1 0 0,1 0-1,0 0 1,0 0 0,-1 0 0,1 0 0,1-1 0,-1 1 0,0 0-1,0-1 1,1 1 0,-1 0 0,0-1 0,1 1 0,0-1-1,-1 0 1,1 0 0,0 0 0,0 1 0,0-2 0,-1 1-1,1 0 1,0 0 0,0-1 0,3 2 0,9 1-248,1 0-1,-1 0 1,1-2 0,28 1-1,-41-2 188,90 0-3511,-1-10-3298,-37-2 29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0.090"/>
    </inkml:context>
    <inkml:brush xml:id="br0">
      <inkml:brushProperty name="width" value="0.025" units="cm"/>
      <inkml:brushProperty name="height" value="0.025" units="cm"/>
    </inkml:brush>
  </inkml:definitions>
  <inkml:trace contextRef="#ctx0" brushRef="#br0">164 3 16143,'0'0'6566,"-11"-1"-4628,6 0-1796,0 1-1,0-1 1,-1 1-1,1 1 1,0-1-1,0 1 1,0 0-1,0 0 1,0 0-1,0 1 0,1 0 1,-1-1-1,0 2 1,1-1-1,-1 1 1,1-1-1,0 1 1,0 0-1,0 1 1,0-1-1,-5 7 1,3-3 100,1 0 0,0 1 0,0-1 0,0 1-1,1 0 1,0 1 0,-2 8 0,5-15-222,0-1 0,1 1 0,-1 0-1,1-1 1,-1 1 0,1 0 0,0 0-1,-1-1 1,1 1 0,0 0 0,0 0-1,1 0 1,-1-1 0,0 1 0,0 0-1,1 0 1,-1-1 0,1 1 0,0 0-1,0-1 1,-1 1 0,1 0 0,0-1-1,0 1 1,0-1 0,0 0 0,1 1-1,-1-1 1,0 0 0,1 0 0,-1 0-1,0 0 1,1 0 0,0 0 0,-1 0-1,1 0 1,-1 0 0,1-1 0,0 1-1,0-1 1,1 1 0,8 1-78,-1 0 1,0-1-1,1 0 1,-1-1-1,1 0 1,-1-1-1,0 0 1,1-1 0,-1 0-1,0 0 1,17-7-1,-3-1-294,0-2 0,-1 0 0,31-24 0,-54 36 375,1 0 0,-1 0 0,0 0 0,0 0 0,0 0 1,0 0-1,0 0 0,1-1 0,-1 1 0,0 0 0,0 0 0,0 0 0,0 0 0,1 0 1,-1 0-1,0 0 0,0 0 0,0 0 0,0 0 0,1 0 0,-1 0 0,0 0 0,0 0 1,0 0-1,0 0 0,1 0 0,-1 0 0,0 0 0,0 0 0,0 0 0,0 0 0,1 1 1,-1-1-1,0 0 0,0 0 0,0 0 0,0 0 0,0 0 0,0 0 0,1 0 0,-1 1 1,0-1-1,0 0 0,0 0 0,0 0 0,0 0 0,0 1 0,0-1 0,0 0 0,3 14 393,-3-12-412,-1-1 0,1 0 0,0 0 0,0 1 1,0-1-1,0 0 0,1 1 0,-1-1 0,0 0 0,1 1 0,-1-1 1,1 0-1,-1 0 0,1 0 0,-1 1 0,1-1 0,0 0 0,-1 0 1,1 0-1,0 0 0,0 0 0,0 0 0,0 0 0,0 0 0,0-1 1,0 1-1,2 1 0,9-1-590,-1-1 1,1 0 0,0-1-1,0 0 1,-1-1-1,19-4 1,66-27-11823,-51 13 1747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0.418"/>
    </inkml:context>
    <inkml:brush xml:id="br0">
      <inkml:brushProperty name="width" value="0.025" units="cm"/>
      <inkml:brushProperty name="height" value="0.025" units="cm"/>
    </inkml:brush>
  </inkml:definitions>
  <inkml:trace contextRef="#ctx0" brushRef="#br0">188 0 11082,'0'0'9604,"-12"2"-6951,-32 8-240,1 2 0,-46 18 0,98-31-2660,0 1 0,0 0 0,0 0-1,0 0 1,9 3 0,-6-2-325,0-1 264,0 1 0,-1 1 0,1 0 0,0 0 0,-1 1 0,1 0 0,-1 1 0,0 1 0,17 9 0,-27-13 361,1-1-1,-1 1 1,0 0 0,0 0 0,0 0-1,-1 0 1,1 0 0,0 0 0,0 0 0,0 0-1,-1 1 1,1-1 0,-1 0 0,1 0 0,-1 1-1,1-1 1,-1 0 0,0 1 0,0-1 0,1 0-1,-1 1 1,0-1 0,0 0 0,0 1-1,-1-1 1,1 0 0,0 1 0,0-1 0,-1 0-1,1 1 1,-1-1 0,1 0 0,-1 0 0,1 1-1,-1-1 1,0 0 0,0 0 0,0 0 0,1 0-1,-1 0 1,0 0 0,0 0 0,0 0-1,-1 0 1,1-1 0,0 1 0,-1 0 0,-9 7 841,1-1 0,-1 0 1,-21 9-1,28-14-775,-14 7 494,4-2-530,0 0 0,-1-1 1,0-1-1,-29 7 1,91-41-7659,-14 8 1788,3-2-1543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0.789"/>
    </inkml:context>
    <inkml:brush xml:id="br0">
      <inkml:brushProperty name="width" value="0.025" units="cm"/>
      <inkml:brushProperty name="height" value="0.025" units="cm"/>
    </inkml:brush>
  </inkml:definitions>
  <inkml:trace contextRef="#ctx0" brushRef="#br0">30 1 13068,'0'0'14585,"-3"9"-12834,0-2-1456,-15 42 1227,17-46-1406,0 1 0,0-1 0,0 1 0,1-1 0,-1 1 0,1-1 0,0 1 0,0-1 0,0 1 0,0 0 1,1-1-1,1 7 0,0-9-114,0 1 0,-1 0 1,2-1-1,-1 0 0,0 1 1,0-1-1,0 0 0,1 0 1,-1 0-1,0 0 0,1 0 1,-1-1-1,1 1 0,-1-1 1,1 0-1,-1 0 0,1 1 1,-1-2-1,6 1 0,51-6-11,-32-1-352,0 0 0,48-21 0,-51 17 72,0 2 1,1 1 0,36-7-1,-61 14 302,1 1 0,-1 0 0,1 0 0,-1 0 0,1 0 0,0 0 0,-1 0 0,1 0 0,-1 0-1,1 0 1,-1 0 0,1 1 0,-1-1 0,1 0 0,-1 0 0,1 0 0,-1 1 0,1-1 0,-1 0 0,1 0 0,-1 1 0,0-1-1,1 0 1,-1 1 0,0-1 0,1 1 0,-1-1 0,0 0 0,1 1 0,-1-1 0,0 1 0,1-1 0,-1 1 0,0-1 0,0 1-1,0-1 1,0 1 0,0-1 0,0 1 0,1 0 0,-1-1 0,0 1 0,0-1 0,0 1 0,-1 0 0,-6 36 1071,2-7-526,7-29-558,0 0 0,0 0 0,0 0 0,0 0 0,0-1 0,0 1 0,0 0 0,0-1 0,0 0 0,0 0 0,0 1 0,1-1 0,-1 0 0,0-1 0,0 1 0,0 0 0,3-1 0,0 0 0,20-2-160,0-1 0,0-1 0,-1-1 0,38-16 0,-38 13-9,1 1 0,0 1 0,0 1 1,37-4-1,-60 9 180,-1 1 1,0 0-1,0 0 1,0 0-1,1 0 0,-1 0 1,0 0-1,0 0 1,0 0-1,0 0 1,1 0-1,-1 1 0,0-1 1,0 0-1,0 1 1,0-1-1,0 1 1,0-1-1,0 1 1,0 0-1,0-1 0,0 1 1,0 0-1,0 0 1,0 0-1,0 1 1,0 0 32,-1 0 0,1 1 0,-1-1 0,0 0 0,0 1 0,0-1 0,-1 1 0,1-1 0,0 0 0,-1 1 0,0-1 0,-1 4 0,5 1-1940,13-9-5390,8-7-6087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1.660"/>
    </inkml:context>
    <inkml:brush xml:id="br0">
      <inkml:brushProperty name="width" value="0.025" units="cm"/>
      <inkml:brushProperty name="height" value="0.025" units="cm"/>
    </inkml:brush>
  </inkml:definitions>
  <inkml:trace contextRef="#ctx0" brushRef="#br0">70 28 15118,'0'0'9230,"3"9"-7687,1 12-1021,-1 0 0,-1-1 0,-1 1 0,-1 0 0,0 0-1,-2-1 1,-5 26 0,-40 154 319,21-103-561,26-119-52,0 1-1,6-31 1,5 3-210,2 1-1,20-46 1,-25 74-37,1 1-1,0 0 1,2 0 0,0 1 0,1 1-1,1 0 1,21-22 0,-28 34 11,0 0 1,1 1-1,-1 0 1,1 0-1,0 0 1,0 1 0,0 0-1,1 0 1,-1 1-1,1 0 1,9-2-1,-15 3 4,1 1 1,-1 0-1,0-1 0,1 1 0,-1 0 0,0 0 0,0 0 0,1 0 1,-1 1-1,0-1 0,0 1 0,1-1 0,-1 1 0,0 0 1,0 0-1,0 0 0,0 0 0,0 0 0,0 0 0,0 0 1,0 1-1,-1-1 0,1 1 0,0 0 0,-1-1 0,1 1 0,-1 0 1,0 0-1,0 0 0,1 0 0,-1 0 0,0 0 0,-1 0 1,1 0-1,0 0 0,-1 0 0,1 1 0,-1-1 0,1 0 1,-1 0-1,0 3 0,-1 1 11,1-1 1,-1 1-1,0-1 1,0 1-1,-1-1 1,0 1-1,0-1 0,0 0 1,-1 0-1,1 0 1,-1 0-1,0 0 1,-1-1-1,1 1 1,-1-1-1,0 0 1,0 0-1,0 0 0,0-1 1,-1 1-1,0-1 1,0 0-1,0 0 1,-7 2-1,-3 3 121,-1-1 1,0-1-1,0 0 0,0-1 0,-1-1 0,0-1 0,-17 2 1,32-5-125,0 0 0,0 1-1,0-1 1,0 0 0,0-1 0,-1 1 0,1 0 0,0-1 0,0 1 0,0-1 0,0 1 0,0-1 0,-2-1 0,3 1-7,1 1 0,-1-1-1,1 1 1,-1-1 0,1 1 0,-1-1 0,1 1-1,-1-1 1,1 0 0,0 1 0,-1-1 0,1 0-1,0 1 1,0-1 0,0 0 0,-1 1 0,1-1-1,0 0 1,0 0 0,0 1 0,0-1 0,0 0-1,0 0 1,0 1 0,1-2 0,0-2-101,0 1 0,1 0 0,-1-1 0,1 1 0,0 0 0,0-1 0,0 1 0,1 0 0,-1 1 0,1-1 0,0 0 0,-1 1 0,4-3 0,23-14-2750,0 2 0,1 0 0,58-21 0,24-14-7180,-63 25 3889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5.802"/>
    </inkml:context>
    <inkml:brush xml:id="br0">
      <inkml:brushProperty name="width" value="0.025" units="cm"/>
      <inkml:brushProperty name="height" value="0.025" units="cm"/>
    </inkml:brush>
  </inkml:definitions>
  <inkml:trace contextRef="#ctx0" brushRef="#br0">2 1 10890,'0'0'20025,"3"10"-19123,0 3-783,0-1-1,-1 1 1,-1 0 0,0-1 0,-1 1-1,0 0 1,-4 23 0,2-26-119,-1 4 0,1 1 0,0 0 0,1-1 0,0 1 0,1 0 0,3 21 0,-3-35 0,1 0 0,-1 0 0,0-1 0,1 1 0,-1 0 0,1-1 0,-1 1 0,1 0 0,-1-1 0,1 1 0,-1-1 0,1 1 0,0-1 0,-1 1 0,1-1 0,0 1 0,-1-1 0,1 0 0,0 1 0,0-1 0,-1 0 0,1 0 0,0 0 0,0 1 0,0-1 0,-1 0 0,1 0 0,0 0 0,0 0 0,0 0 0,-1 0 0,1 0 0,0-1 0,0 1 0,0 0 0,-1 0 0,1-1 0,0 1 0,0 0 0,-1-1 0,1 1 0,0-1 0,0 0 0,3-1 0,-1 1 0,1-1 0,-1 0 0,0-1 0,0 1 0,0-1 0,5-5 0,-1-3 0,0 0 0,-1-1 0,0 0 0,-1-1 0,0 1 0,-1-1 0,-1 0 0,0 0 0,0 0 0,-1 0 0,-1 0 0,-1-24 0,0 37 0,1 0 0,-1-1 0,0 1 0,0 0 0,0 0 0,0-1 0,0 1 0,0 0 0,0 0 0,0-1 0,0 1 0,0 0 0,0 0 0,0-1 0,0 1 0,0 0 0,0-1 0,0 1 0,0 0 0,0 0 0,0-1 0,0 1 0,-1 0 0,1 0 0,0 0 0,0-1 0,0 1 0,0 0 0,0 0 0,-1 0 0,1-1 0,0 1 0,0 0 0,0 0 0,-1 0 0,1 0 0,0-1 0,0 1 0,-1 0 0,1 0 0,0 0 0,0 0 0,-1 0 0,1 0 0,0 0 0,0 0 0,-1 0 0,1 0 0,0 0 0,0 0 0,-1 0 0,1 0 0,0 0 0,0 0 0,-1 0 0,1 0 0,0 0 0,0 0 0,-1 0 0,1 1 0,0-1 0,0 0 0,-1 0 0,1 0 0,0 0 0,0 1 0,0-1 0,0 0 0,-1 1 0,-12 15 0,11-9 0,0-1 0,0 0 0,0 1 0,1 0 0,0-1 0,0 1 0,1-1 0,0 9 0,0-14 0,0 1 0,0 0 0,1 0 0,-1-1 0,1 1 0,-1 0 0,1 0 0,0-1 0,0 1 0,-1-1 0,1 1 0,0-1 0,0 1 0,1-1 0,-1 1 0,0-1 0,0 0 0,1 0 0,-1 0 0,1 0 0,-1 0 0,1 0 0,-1 0 0,1 0 0,-1 0 0,1-1 0,0 1 0,0-1 0,-1 1 0,1-1 0,0 0 0,0 1 0,2-1 0,10 0 0,0 0 0,0 0 0,-1-2 0,1 1 0,0-2 0,-1 0 0,0-1 0,0 0 0,0 0 0,18-11 0,-25 13 0,0-1 0,0-1 0,0 1 0,-1-1 0,0 0 0,0-1 0,0 1 0,0-1 0,-1 0 0,0 0 0,0 0 0,0-1 0,0 1 0,-1-1 0,0 0 0,0 0 0,-1 0 0,0 0 0,0-1 0,0 1 0,-1 0 0,1-1 0,-1-10 0,-1 17 0,0-1 0,-1 1 0,1-1 0,0 1 0,-1-1 0,1 1 0,-1 0 0,1-1 0,-1 1 0,1 0 0,0-1 0,-1 1 0,1 0 0,-1 0 0,1-1 0,-1 1 0,0 0 0,1 0 0,-1 0 0,1 0 0,-1-1 0,1 1 0,-1 0 0,1 0 0,-1 0 0,0 0 0,1 0 0,-1 1 0,1-1 0,-1 0 0,1 0 0,-1 0 0,1 0 0,-1 1 0,1-1 0,-1 0 0,1 0 0,-1 1 0,1-1 0,-1 0 0,1 1 0,-1-1 0,1 1 0,-25 13 0,10-1 0,2 1 0,-20 25 0,29-34 0,0 0 0,1 0 0,0 1 0,0 0 0,0-1 0,1 1 0,-1 0 0,1 0 0,1 0 0,-1 1 0,0 11 0,2-17 0,0 0 0,0 0 0,1 0 0,-1 0 0,1 0 0,-1-1 0,0 1 0,1 0 0,0 0 0,-1-1 0,1 1 0,-1 0 0,1-1 0,0 1 0,-1-1 0,1 1 0,0 0 0,0-1 0,0 0 0,-1 1 0,1-1 0,0 1 0,0-1 0,0 0 0,0 0 0,0 0 0,0 1 0,-1-1 0,1 0 0,0 0 0,0 0 0,1-1 0,39 1 0,-29 0 0,38-7 0,-42 4 0,1 2 0,-1-1 0,1 1 0,-1 1 0,1 0 0,13 1 0,-20-1 0,0 1 0,1 0 0,-1 0 0,0 0 0,1 0 0,-1 0 0,0 0 0,0 1 0,0-1 0,0 1 0,0-1 0,0 1 0,-1 0 0,1 0 0,0 0 0,-1 0 0,1 0 0,-1 0 0,0 0 0,0 0 0,0 1 0,0-1 0,0 0 0,0 1 0,-1-1 0,1 1 0,-1 2 0,3 39 0,-3-36 0,1-27 0,0-17 36,0 25-70,0 0-1,0 0 0,-1 0 1,-1 0-1,0 0 1,-1 0-1,1 1 1,-2-1-1,-5-16 0,25 26-14453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2.183"/>
    </inkml:context>
    <inkml:brush xml:id="br0">
      <inkml:brushProperty name="width" value="0.025" units="cm"/>
      <inkml:brushProperty name="height" value="0.025" units="cm"/>
    </inkml:brush>
  </inkml:definitions>
  <inkml:trace contextRef="#ctx0" brushRef="#br0">57 64 769,'0'0'9721,"9"-10"-3694,-1-2-4483,9-11 290,3 5 2545,-20 22-1336,-1 8-2462,-39 92 940,30-80-1102,0-1-1,1 2 1,1-1-1,2 1 1,0 0-1,2 1 1,-2 27-1,6-52-418,3 31 0,4-24 0,6-18 0,-8 1-169,-1 0-1,1-1 1,-2 1 0,1-1-1,-2 1 1,1-1 0,-1 0 0,-1 0-1,1 0 1,-2 0 0,1-1-1,-2 1 1,-1-17 0,2 26 164,0 0 0,0 0 0,-1 0 1,1-1-1,0 1 0,0 0 0,-1 0 0,1 0 1,-1-1-1,1 1 0,-1 0 0,0 0 1,1 0-1,-1 0 0,0 0 0,0 0 0,0 0 1,1 0-1,-1 1 0,0-1 0,0 0 1,0 0-1,0 1 0,0-1 0,-1 1 0,1-1 1,0 1-1,0-1 0,0 1 0,0 0 0,-1-1 1,1 1-1,0 0 0,0 0 0,-1 0 1,1 0-1,0 0 0,-2 0 0,2 1 33,-1-1-1,1 1 1,-1-1-1,1 1 1,-1 0-1,1-1 1,0 1 0,-1 0-1,1 0 1,0 0-1,0 0 1,-1 0-1,1 0 1,0 1-1,0-1 1,0 0-1,0 0 1,1 1 0,-1-1-1,0 1 1,0-1-1,1 1 1,-1-1-1,1 1 1,-1-1-1,1 1 1,0-1-1,0 1 1,0 0 0,0 1-1,0-1-4,0 0 0,0 0 0,0 0 1,1 0-1,-1 0 0,1 0 0,-1 0 0,1 0 0,0-1 0,0 1 1,-1 0-1,1 0 0,1-1 0,-1 1 0,0 0 0,0-1 0,1 1 0,-1-1 1,1 0-1,2 2 0,0 0 1,0 0 0,1-1 1,0 0-1,0 0 0,-1 0 1,1 0-1,10 1 0,2-1-3,1 0 0,-1-1 0,34-4-1,-41 2-18,0-1-1,0-1 1,0 0-1,-1 0 1,1-1-1,-1 0 1,0 0-1,13-10 1,-16 11 0,-1-1 0,0 0 0,0 0 0,0 0 0,0 0 0,-1-1-1,0 0 1,0 0 0,0 0 0,-1 0 0,1-1 0,-1 1 0,0-1 0,3-11 0,-6 17-2,1-1 1,-1 0-1,0 0 0,1 0 0,-1 1 1,0-1-1,0 0 0,0 0 1,0 0-1,0 0 0,0 1 0,0-1 1,0 0-1,0 0 0,0 0 0,0 1 1,-1-1-1,1 0 0,0 0 0,-1 0 1,1 1-1,0-1 0,-1 0 1,1 0-1,-1 1 0,1-1 0,-1 1 1,0-2-1,-1 2 2,1-1 1,0 1 0,-1 0-1,1 0 1,0 0-1,-1 0 1,1 0 0,0 0-1,0 0 1,-1 0 0,1 1-1,0-1 1,-1 0-1,1 1 1,-2 0 0,-5 3 56,0 0 1,1 1-1,-1-1 1,-9 10-1,9-7-2,1 0 0,0 0 0,1 1 0,0 0 0,0 0 0,-7 16 0,12-22-53,-1-1 0,1 1 0,0 0 1,1 0-1,-1 0 0,0 0 0,1 1 0,-1-1 0,1 0 0,-1 0 0,1 0 0,0 0 0,0 1 0,0-1 0,0 0 0,1 0 0,-1 0 1,1 0-1,-1 0 0,1 0 0,-1 1 0,1-1 0,0-1 0,0 1 0,0 0 0,0 0 0,1 0 0,-1 0 0,0-1 0,1 1 1,-1 0-1,1-1 0,0 0 0,-1 1 0,1-1 0,3 2 0,4 1-156,0 0 0,0-1 0,1 0-1,-1 0 1,1-1 0,0-1 0,12 2 0,-7-3-796,1 1 0,-1-2 0,0 0-1,17-3 1,13-11-7187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2.768"/>
    </inkml:context>
    <inkml:brush xml:id="br0">
      <inkml:brushProperty name="width" value="0.025" units="cm"/>
      <inkml:brushProperty name="height" value="0.025" units="cm"/>
    </inkml:brush>
  </inkml:definitions>
  <inkml:trace contextRef="#ctx0" brushRef="#br0">303 37 13773,'0'0'17542,"-9"-8"-16731,5 5-740,2 0-50,-1 1 0,1 0-1,0 0 1,-1 0 0,0 0 0,1 0 0,-1 1 0,0-1 0,0 1 0,0 0 0,0-1 0,0 2 0,0-1-1,0 0 1,0 0 0,0 1 0,0 0 0,0 0 0,-1 0 0,1 0 0,0 0 0,0 0 0,0 1 0,0 0-1,-6 1 1,-10 6-18,-1 1 0,1 0 0,1 2 0,0 0 0,0 1 0,1 1 0,1 0 0,-26 27 0,40-37-3,0 0 0,-1 0 0,1 0 0,0 0 0,1 0 0,-1 1 0,0-1 0,1 1 0,0-1 0,0 1 0,-1 6 0,2-8 0,0-1 0,0 0 0,0 1 0,0-1 0,0 1 0,1-1 0,-1 0 0,1 1 0,-1-1 0,1 1 0,-1-1 0,1 0 0,0 0 0,-1 1 0,1-1 0,0 0 0,0 0 0,0 0 0,0 0 0,0 0 0,0 0 0,0 0 0,0 0 0,1-1 0,-1 1 0,0 0 0,0-1 0,1 1 0,-1-1 0,0 1 0,3 0 0,19 3 0,0 0 0,1-1 0,-1-1 0,1-2 0,29-2 0,2 1 0,123-5-6750,-82 3 1014,-71 2-2790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3.141"/>
    </inkml:context>
    <inkml:brush xml:id="br0">
      <inkml:brushProperty name="width" value="0.025" units="cm"/>
      <inkml:brushProperty name="height" value="0.025" units="cm"/>
    </inkml:brush>
  </inkml:definitions>
  <inkml:trace contextRef="#ctx0" brushRef="#br0">0 42 6342,'0'0'16800,"11"3"-14312,43 6-870,0-3 0,0-2 0,98-6 0,-51 0-1049,390-11-1362,-328 1-2211,-2-6-3929,-114 10 1103,-18-1-1409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3.500"/>
    </inkml:context>
    <inkml:brush xml:id="br0">
      <inkml:brushProperty name="width" value="0.025" units="cm"/>
      <inkml:brushProperty name="height" value="0.025" units="cm"/>
    </inkml:brush>
  </inkml:definitions>
  <inkml:trace contextRef="#ctx0" brushRef="#br0">0 1 17104,'0'0'11531,"37"54"-9449,-16-31-32,7 1-2050,5-1 0,3 3 0,5-5 0,-1-5 0,1-3 0,1-4 0,-6-9-1986,-3 0-1121,-2-4-2306,-3-14-3491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53.875"/>
    </inkml:context>
    <inkml:brush xml:id="br0">
      <inkml:brushProperty name="width" value="0.025" units="cm"/>
      <inkml:brushProperty name="height" value="0.025" units="cm"/>
    </inkml:brush>
  </inkml:definitions>
  <inkml:trace contextRef="#ctx0" brushRef="#br0">368 1 18834,'0'0'4484,"-47"55"-160,13-16-1858,-7 6-512,-1 3-1249,-3 4-705,1 2 0,8-2 0,5 3 0,9-2 0,6-4 0,7-5 0,8-14-7239,1-7-17937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4.289"/>
    </inkml:context>
    <inkml:brush xml:id="br0">
      <inkml:brushProperty name="width" value="0.025" units="cm"/>
      <inkml:brushProperty name="height" value="0.025" units="cm"/>
    </inkml:brush>
  </inkml:definitions>
  <inkml:trace contextRef="#ctx0" brushRef="#br0">53 0 16784,'0'0'7943,"-18"73"-6341,6-34-1,1 5-928,2 1 32,6-2-225,3-5-352,7-10-96,13-10-864,4-14-2083,0-4-1089,-6-22-672,-7-13-6599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4.632"/>
    </inkml:context>
    <inkml:brush xml:id="br0">
      <inkml:brushProperty name="width" value="0.025" units="cm"/>
      <inkml:brushProperty name="height" value="0.025" units="cm"/>
    </inkml:brush>
  </inkml:definitions>
  <inkml:trace contextRef="#ctx0" brushRef="#br0">0 0 18289,'0'0'6759,"58"54"-18963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4.992"/>
    </inkml:context>
    <inkml:brush xml:id="br0">
      <inkml:brushProperty name="width" value="0.025" units="cm"/>
      <inkml:brushProperty name="height" value="0.025" units="cm"/>
    </inkml:brush>
  </inkml:definitions>
  <inkml:trace contextRef="#ctx0" brushRef="#br0">113 1 7527,'0'0'6000,"-2"10"-2172,1-8-3567,-14 47 3103,14-46-3110,0-1-1,0 0 0,0 0 1,0 0-1,0 0 0,-1 0 1,1 0-1,-1 0 0,1 0 1,-1 0-1,0-1 0,1 1 1,-1-1-1,0 1 0,0-1 1,0 0-1,0 0 0,0 1 1,-1-2-1,1 1 0,0 0 1,0 0-1,-5 0 0,22-22-632,-10 18 52,0-1-1,1 1 0,-1 0 0,1 0 1,-1 0-1,1 1 0,0 0 0,0 0 1,0 0-1,0 1 0,0 0 1,0 0-1,7 0 0,-11 2 333,1-1-1,0 0 1,-1 1 0,1-1-1,0 1 1,-1 0-1,1 0 1,-1 0 0,1 0-1,-1 0 1,0 0-1,1 1 1,-1-1 0,0 1-1,0 0 1,0 0-1,0 0 1,0 0 0,0 0-1,-1 0 1,1 0-1,-1 0 1,1 1 0,-1-1-1,0 0 1,0 1-1,0 0 1,0-1 0,-1 1-1,1-1 1,-1 1-1,1 3 1,0 2 265,-1 0 0,0 0-1,0 0 1,-1 1 0,0-1 0,0 0 0,-1 0-1,0 0 1,-1 0 0,0-1 0,0 1 0,0-1-1,-1 1 1,0-1 0,0 0 0,-1-1 0,0 1-1,0-1 1,-1 0 0,0 0 0,0 0 0,0-1-1,-1 0 1,1 0 0,-1-1 0,0 0-1,-1 0 1,1-1 0,-1 1 0,1-2 0,-1 1-1,0-1 1,0 0 0,0-1 0,0 0 0,0 0-1,-1-1 1,-8 0 0,17 0-298,-1 0 0,1 0-1,-1 0 1,1 0 0,-1-1 0,1 1 0,-1 0 0,1 0-1,-1 0 1,1-1 0,-1 1 0,1 0 0,-1-1-1,1 1 1,0 0 0,-1-1 0,1 1 0,0 0-1,-1-1 1,1 1 0,0-1 0,-1 1 0,1-1 0,0 1-1,0-1 1,0 1 0,-1 0 0,1-1 0,0 0-1,0 1 1,0-1 0,0 1 0,0-1 0,0 1 0,0-1-1,0 1 1,0-1 0,0 1 0,0-1 0,0 1-1,0-1 1,1 1 0,-1-1 0,0 1 0,0-1 0,0 1-1,1-1 1,-1 1 0,0 0 0,1-1 0,-1 1-1,0-1 1,1 1 0,-1 0 0,1-1 0,-1 1-1,0 0 1,2-1 0,23-25-3925,1 8-1898,4-1-2765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6.126"/>
    </inkml:context>
    <inkml:brush xml:id="br0">
      <inkml:brushProperty name="width" value="0.025" units="cm"/>
      <inkml:brushProperty name="height" value="0.025" units="cm"/>
    </inkml:brush>
  </inkml:definitions>
  <inkml:trace contextRef="#ctx0" brushRef="#br0">20 7 12876,'0'0'10245,"-1"11"-9039,-6 63 697,0-7-768,2 0-1,7 112 0,11-122-729,-13-54-368,1-1 0,0 0-1,-1 0 1,1 0 0,0 0 0,0 0-1,0 0 1,1-1 0,-1 1-1,0 0 1,1 0 0,-1-1-1,1 1 1,-1-1 0,1 1 0,0-1-1,0 0 1,-1 0 0,1 0-1,0 0 1,0 0 0,4 1 0,-4-2 1,-1 0 0,0 0 1,1-1-1,-1 1 1,0-1-1,1 1 1,-1-1-1,0 1 1,0-1-1,0 0 1,1 1-1,-1-1 0,0 0 1,0 0-1,0 0 1,0 0-1,0 0 1,0 0-1,-1 0 1,1-1-1,0 1 1,-1 0-1,1 0 1,0 0-1,-1-1 0,1-1 1,12-39 427,-13 41-454,5-22 24,-1 1 1,-1 0 0,-1-1 0,-1 0 0,-1 1 0,-1-1-1,0 0 1,-2 1 0,-9-37 0,11 57-50,0-1 1,0 1-1,0-1 0,-1 1 1,1-1-1,-1 1 0,1 0 1,-1 0-1,0 0 0,1 0 1,-1 0-1,0 0 0,-3-2 0,4 4 8,1 0 0,-1-1 0,0 1 0,0 0 0,1 0-1,-1 0 1,0 0 0,0 0 0,0 0 0,1 0-1,-1 0 1,0 0 0,0 0 0,0 0 0,1 0-1,-1 1 1,0-1 0,0 0 0,1 0 0,-1 1 0,0-1-1,1 1 1,-1-1 0,0 1 0,1-1 0,-1 1-1,1-1 1,-1 1 0,1-1 0,-1 1 0,1 0-1,-1-1 1,1 1 0,-1 0 0,1-1 0,0 1-1,-1 0 1,1 0 0,0-1 0,0 1 0,0 0 0,0 0-1,-1-1 1,1 3 0,-3 6-11,0 0 1,1 0-1,0 0 0,1 1 0,-1-1 1,2 1-1,-1 0 0,1-1 1,3 17-1,-3-22 19,1-1 0,0 0 0,0 0 0,0 0 0,0 0 0,1 0 0,-1 0 0,1 0 0,0 0 0,-1 0 0,1-1 0,1 1 0,-1-1 0,0 1 0,1-1 0,-1 0 0,1 0 0,-1 0 0,1 0 0,0-1 0,0 1 0,0-1 0,0 1 0,0-1 0,0 0 0,0 0 0,1-1 0,-1 1 0,0-1 0,6 1 0,1-1 8,-1-1 1,0 0 0,1 0-1,-1-1 1,0 0-1,0-1 1,0 0-1,0 0 1,0-1-1,-1 0 1,1 0-1,-1-1 1,0 0 0,-1-1-1,1 0 1,-1 0-1,0 0 1,-1-1-1,1 0 1,-1 0-1,-1-1 1,7-11-1,-3 5 7,0 0-1,-2-1 1,0 0-1,0 0 1,-1-1-1,-1 0 1,-1 0-1,0 0 1,-1 0-1,-1-1 1,1-32-1,-4 49-17,1-1 0,-1 1 0,1 0 0,0 0 0,-1 0 0,1 0 0,0 0 0,-1 0 0,1 0 0,-1 0 0,1 0 0,0 0 0,-1 0 0,1 0 0,-1 0 0,1 0 0,0 0 0,-1 1 0,1-1 0,0 0 0,-1 0 0,1 0 0,0 0 0,-1 1 0,1-1 0,0 0 0,0 0 0,-1 1 0,1-1 0,0 0 0,0 1 0,-1-1 0,1 0 0,0 1 0,0-1 0,0 0 0,0 1 0,-1-1 0,1 0 0,0 2 0,-12 21 0,1 0 0,2 2 0,0-1 0,1 1 0,2 0 0,0 1 0,-2 29 0,6-43 0,1 0 0,0 0 0,0 0 0,1 0 0,3 20 0,-2-29 0,-1 0 0,1 0 0,0 0 0,0 0 0,0 0 0,1-1 0,-1 1 0,1 0 0,-1-1 0,1 1 0,0-1 0,0 1 0,0-1 0,0 0 0,1 0 0,-1 0 0,0 0 0,1 0 0,0-1 0,-1 1 0,1-1 0,0 0 0,0 1 0,0-1 0,-1 0 0,1-1 0,4 1 0,4 1 0,0 0 0,1-1 0,-1-1 0,0 0 0,0 0 0,1-1 0,-1-1 0,0 0 0,0 0 0,0-1 0,0-1 0,19-8 0,-25 9 0,1 0 0,-1 0 0,1 0 0,-1-1 0,0 0 0,0 0 0,-1 0 0,1-1 0,-1 1 0,0-1 0,0 0 0,-1 0 0,0-1 0,1 1 0,-2-1 0,1 0 0,-1 1 0,1-1 0,-2 0 0,1-1 0,-1 1 0,0 0 0,0 0 0,0-9 0,-1 15 0,0-1 0,0 0 0,0 1 0,0-1 0,0 0 0,0 1 0,0-1 0,0 0 0,0 1 0,0-1 0,-1 1 0,1-1 0,0 0 0,0 1 0,-1-1 0,1 0 0,0 1 0,-1-1 0,1 1 0,0-1 0,-1 1 0,1-1 0,-1 1 0,1-1 0,-1 1 0,1 0 0,-1-1 0,0 1 0,1 0 0,-2-1 0,-20 5 0,-20 25 0,36-23 0,0 1 0,0 0 0,1 0 0,0 0 0,0 0 0,0 1 0,1 0 0,0 0 0,1 0 0,0 1 0,0-1 0,1 1 0,-2 10 0,4-17 1,0 0 1,1 0-1,-1 0 1,1 0-1,-1 0 0,1 0 1,-1 0-1,1 0 1,0 0-1,0 0 0,0-1 1,0 1-1,1 0 0,-1-1 1,0 1-1,1-1 1,-1 1-1,1-1 0,-1 0 1,1 1-1,0-1 1,-1 0-1,1 0 0,0 0 1,0-1-1,0 1 1,0 0-1,0-1 0,0 1 1,0-1-1,0 1 1,4-1-1,10 3-53,1-1 0,32 0 1,-39-2-27,-5 1-17,45-2-3020,-18-3-4432,8-11-11457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7.890"/>
    </inkml:context>
    <inkml:brush xml:id="br0">
      <inkml:brushProperty name="width" value="0.025" units="cm"/>
      <inkml:brushProperty name="height" value="0.025" units="cm"/>
    </inkml:brush>
  </inkml:definitions>
  <inkml:trace contextRef="#ctx0" brushRef="#br0">243 1 19186,'0'0'6796,"-4"9"-5355,-20 43-758,-1-2 0,-49 72 0,36-64-778,-40 86-1,177-317-11951,-55 101 7913,-24 38 3035,37-59 261,-13 40 4297,-44 52-3289,1 1 0,-1-1-1,1 0 1,0 0 0,-1 1 0,1-1 0,0 1 0,-1-1 0,1 0-1,0 1 1,0 0 0,-1-1 0,1 1 0,0-1 0,0 1 0,0 0 0,0-1-1,-1 1 1,1 0 0,0 0 0,0 0 0,0 0 0,2 0 0,-3 0-86,1 1 0,-1 0 0,1-1 0,-1 1 0,0 0 1,1-1-1,-1 1 0,0 0 0,1-1 0,-1 1 0,0 0 1,0 0-1,0 0 0,1-1 0,-1 1 0,0 0 0,0 0 1,0 0-1,0-1 0,-1 2 0,-7 47 974,-6-8-72,-21 45 0,24-63-510,0 0 0,2 1 1,1 0-1,1 0 0,1 1 0,1 0 1,-3 35-1,8-59-469,0 0 1,0 0 0,0 0-1,0 0 1,0 0 0,0 0-1,0 0 1,1 0 0,-1 0-1,0 0 1,1 0 0,-1 0-1,0 0 1,1 0-1,0 0 1,-1 0 0,1 0-1,-1 0 1,1-1 0,0 1-1,-1 0 1,1 0 0,0-1-1,0 1 1,0-1 0,0 1-1,0 0 1,-1-1 0,1 0-1,0 1 1,0-1-1,0 1 1,0-1 0,0 0-1,0 0 1,0 0 0,0 0-1,2 0 1,-2 0-64,1 0-1,0 0 1,-1 0 0,1-1-1,-1 1 1,1-1 0,-1 1-1,1-1 1,-1 0 0,1 1-1,-1-1 1,0 0 0,1 0-1,-1 0 1,0 0 0,0 0-1,0 0 1,1-1-1,-1 1 1,-1 0 0,1 0-1,0-1 1,0 1 0,1-3-1,0-2-285,-1-1 0,0 0 0,0 0 0,0 1 0,-1-1-1,0 0 1,0 0 0,0 0 0,-1 1 0,0-1 0,-1 0-1,1 0 1,-1 1 0,-4-9 0,5 12 462,0 0 0,-1-1 0,1 1 1,-1 0-1,0 0 0,0 0 0,0 0 0,0 0 1,-1 0-1,1 0 0,-1 1 0,0-1 0,1 1 1,-1 0-1,0 0 0,0 0 0,-1 0 0,1 1 1,0-1-1,0 1 0,-1 0 0,1 0 0,-1 0 1,1 0-1,-1 0 0,0 1 0,-6 0 0,9 0-35,1 0-1,-1 0 0,0 0 0,0 1 0,1-1 1,-1 0-1,0 0 0,0 1 0,1-1 0,-1 1 1,0-1-1,1 1 0,-1-1 0,0 1 0,1-1 0,-1 1 1,1 0-1,-1-1 0,1 1 0,-1 0 0,1-1 1,0 1-1,-1 0 0,1-1 0,0 1 0,-1 0 1,1 0-1,0 0 0,0-1 0,0 1 0,0 0 0,0 0 1,0 0-1,0 0 0,0-1 0,0 1 0,0 0 1,0 0-1,0 0 0,1-1 0,-1 1 0,0 0 1,1 0-1,-1-1 0,0 1 0,1 0 0,-1-1 1,1 1-1,-1 0 0,1-1 0,-1 1 0,1-1 0,0 1 1,-1-1-1,1 1 0,0-1 0,-1 1 0,1-1 1,0 0-1,0 1 0,8 0 170,0 0-1,0-1 1,0-1-1,0 1 1,0-1-1,0-1 1,0 1-1,17-7 1,64-34-2767,-65 29 118,42-16-1,-58 26 1903,0 0 0,1 1 0,-1 0 0,0 0 0,1 1 0,-1 1-1,1-1 1,16 3 0,-24-2 622,0 1 0,-1-1-1,1 1 1,0-1 0,0 1 0,0 0-1,-1-1 1,1 1 0,0 0-1,-1 0 1,1 1 0,-1-1-1,1 0 1,-1 0 0,1 1 0,-1-1-1,0 1 1,0-1 0,0 1-1,0-1 1,0 1 0,0 0-1,0 0 1,0-1 0,-1 1 0,1 0-1,-1 0 1,1 0 0,-1 0-1,0 0 1,1-1 0,-1 1-1,0 0 1,-1 0 0,1 4 0,-1 1 374,0-1-1,0 1 1,0-1 0,-1 1 0,0-1 0,0 0 0,-1 1 0,0-1 0,-4 6 0,7-11-468,-1-1 0,0 1 0,1-1 0,-1 1 0,0 0 0,1-1 0,-1 1 0,1 0 0,-1-1 0,1 1-1,-1 0 1,1 0 0,0 0 0,-1-1 0,1 1 0,0 0 0,0 0 0,0 0 0,-1 0 0,1 0 0,0 0 0,0-1 0,0 1 0,1 0 0,-1 0 0,0 0 0,0 0 0,0 0 0,1 0 0,-1-1 0,0 1 0,1 1 0,1-1-7,0-1 0,0 0 1,-1 0-1,1 1 0,0-1 0,0 0 1,0 0-1,-1-1 0,1 1 0,0 0 1,0-1-1,0 1 0,-1-1 1,3 0-1,64-29 17,-59 25-7,34-20-161,-42 24 153,1 0 0,0 0-1,0-1 1,-1 1 0,1-1 0,-1 1-1,0-1 1,1 0 0,-1 1 0,0-1-1,0 0 1,0 0 0,0 0-1,0 0 1,0 0 0,-1 0 0,1 0-1,0-4 1,-2 6 13,0 0 0,0 0-1,0 0 1,0 0 0,0 0-1,0 0 1,0 0 0,0 0 0,0 1-1,0-1 1,0 0 0,0 1-1,0-1 1,0 1 0,0-1-1,0 1 1,1-1 0,-1 1 0,0-1-1,-1 2 1,1-1-43,0 0 0,1 0 0,-1 0 0,0 0 0,0 0 0,0 0 0,1 0 0,-1 0 0,0 0 0,1 1 0,-1-1 0,1 0 0,0 0 0,-1 1 0,1-1 0,0 0 0,0 0 0,0 1 0,0-1 0,0 0 0,0 1 0,0-1 0,0 0 0,0 1 0,1-1 0,-1 0 0,1 0 0,-1 1 0,1-1 0,-1 0 0,1 0 0,-1 0 0,1 0 0,0 0 0,0 0 0,0 0 0,0 0 0,0 0 0,0 0 0,0 0 0,0 0 0,0-1 0,0 1 0,0 0 0,0-1 0,0 1 0,3 0 0,-1 0 0,0 0 0,1-1 0,-1 1 0,0-1 0,0 1 0,1-1 0,-1 0 0,0 0 0,1-1 0,-1 1 0,0-1 0,0 0 0,0 1 0,1-1 0,-1-1 0,0 1 0,0 0 0,-1-1 0,4-1 0,-1-1 0,-1 1 0,0-1 0,0 0 0,0 0 0,0-1 0,-1 1 0,1-1 0,-1 0 0,0 1 0,-1-1 0,1-1 0,-1 1 0,0 0 0,0-1 0,-1 1 0,0-1 0,0 1 0,0-1 0,0-9 0,-1 14 0,0 0 0,-1 0 0,1 1 0,-1-1 0,1 0 0,0 0 0,-1 1 0,1-1 0,-1 0 0,0 1 0,1-1 0,-1 0 0,0 1 0,1-1 0,-1 1 0,0-1 0,1 1 0,-1-1 0,0 1 0,0 0 0,0-1 0,1 1 0,-1 0 0,0 0 0,0 0 0,0-1 0,0 1 0,0 0 0,1 0 0,-1 0 0,0 0 0,0 1 0,0-1 0,0 0 0,0 0 0,1 0 0,-1 1 0,-1 0 0,-34 11 0,33-11 0,1 1 0,0 0 0,0-1 0,0 1 0,0 0 0,0 0 0,0 0 0,1 0 0,-1 1 0,0-1 0,1 0 0,0 1 0,0-1 0,0 1 0,0-1 0,0 1 0,0 0 0,0-1 0,1 1 0,0 0 0,-1 0 0,1-1 0,0 1 0,0 0 0,1 3 0,0-4 0,1 1 0,-1-1 0,1 1 0,-1-1 0,1 0 0,0 1 0,0-1 0,0 0 0,0 0 0,0-1 0,1 1 0,-1 0 0,1-1 0,-1 1 0,1-1 0,-1 0 0,1 0 0,0 0 0,0 0 0,-1 0 0,1-1 0,0 1 0,5-1 0,25 2-267,-27-2 172,1 0 0,-1 1 0,1-1 0,-1 1 0,1 0 0,-1 1 0,0-1 0,1 1 0,10 6 0,-16-7 139,0 0-1,-1 0 1,1 0 0,0 0-1,0 0 1,-1 0 0,1 0-1,-1 1 1,1-1 0,-1 0-1,1 0 1,-1 1 0,0-1-1,1 0 1,-1 1 0,0 1 0,0-4 327,2-10-268,1-34-103,-3 35 0,0 0 0,1 1 0,0-1 0,5-17 0,-5 26 3,-1 0-1,1 1 1,-1-1 0,1 1 0,-1-1-1,1 1 1,-1 0 0,1-1 0,0 1-1,-1-1 1,1 1 0,0 0 0,-1-1-1,1 1 1,0 0 0,-1 0 0,1 0-1,0 0 1,0 0 0,-1-1 0,1 1-1,0 0 1,-1 1 0,1-1-1,0 0 1,0 0 0,-1 0 0,1 0-1,0 0 1,-1 1 0,2 0 0,24 8-356,-24-8 266,97 37-10814,-60-28 2199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6.178"/>
    </inkml:context>
    <inkml:brush xml:id="br0">
      <inkml:brushProperty name="width" value="0.025" units="cm"/>
      <inkml:brushProperty name="height" value="0.025" units="cm"/>
    </inkml:brush>
  </inkml:definitions>
  <inkml:trace contextRef="#ctx0" brushRef="#br0">65 0 19026,'0'0'13261,"-8"6"-12808,-27 21-426,33-26-62,1 1 1,-1-1-1,0 1 0,1 0 1,-1-1-1,1 1 1,-1 0-1,1 0 0,0 0 1,0 0-1,0 0 0,0 0 1,0 0-1,0 0 0,-1 4 1,2-4-33,0-1 1,0 1-1,1-1 1,-1 0-1,0 1 0,0-1 1,1 0-1,-1 1 1,1-1-1,-1 0 1,1 0-1,0 1 0,-1-1 1,1 0-1,0 0 1,0 0-1,0 0 1,1 2-1,3 1-186,0 0 0,1-1 0,-1 0 1,1 0-1,-1 0 0,1-1 0,0 1 0,6 1 0,5 0-398,-3-1 328,-1 1 0,0 0 0,0 1 0,0 1 0,12 7 1,-23-12 369,0 0 0,-1 0 1,1 0-1,-1 0 1,1 1-1,-1-1 1,0 1-1,0-1 1,1 1-1,-1-1 0,0 1 1,0-1-1,-1 1 1,1 0-1,0 0 1,-1-1-1,1 1 0,0 2 1,-1-1 120,0-1-1,-1 0 1,1 1 0,-1-1 0,1 0 0,-1 1-1,0-1 1,0 0 0,0 0 0,0 0-1,0 1 1,0-1 0,-1 0 0,1-1-1,-1 1 1,1 0 0,-1 0 0,-2 1 0,-5 5 166,1 0 1,-1-1 0,-1-1-1,-11 7 1,17-10-277,1-1-1,-1-1 1,1 1-1,-1 0 1,0-1-1,0 0 1,0 0 0,0 0-1,0 0 1,0-1-1,0 0 1,0 1-1,0-1 1,0-1-1,-5 0 1,8 0-152,-1 0 1,1 0-1,-1 0 0,1 0 0,0-1 1,0 1-1,0 0 0,0-1 0,0 1 1,0-1-1,0 1 0,0-1 1,0 1-1,1-1 0,-1 0 0,1 1 1,-1-1-1,1 0 0,0 0 0,0 1 1,-1-1-1,1 0 0,0 0 0,1 1 1,-1-4-1,0-2-763,1 1 0,0-1-1,0 0 1,0 1 0,4-12-1,9-4-5745,5 1-2819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8.610"/>
    </inkml:context>
    <inkml:brush xml:id="br0">
      <inkml:brushProperty name="width" value="0.025" units="cm"/>
      <inkml:brushProperty name="height" value="0.025" units="cm"/>
    </inkml:brush>
  </inkml:definitions>
  <inkml:trace contextRef="#ctx0" brushRef="#br0">96 60 16143,'-1'-2'502,"-1"0"-1,1 1 0,-1-1 0,0 1 0,1-1 1,-1 1-1,0 0 0,0-1 0,0 1 1,1 0-1,-1 0 0,-1 0 0,1 1 0,0-1 1,0 0-1,0 1 0,-4-1 0,4 1-221,0 0 0,0 0 0,0 1 0,0-1 0,0 1 0,0-1-1,0 1 1,0 0 0,0-1 0,1 1 0,-1 0 0,0 0 0,0 0 0,1 1-1,-4 2 1,3-2-160,-1 1 0,1-1 0,0 1 0,0 0 0,0 0 0,0 0 0,0 0 0,1 0 1,0 0-1,-1 0 0,1 1 0,0-1 0,1 0 0,-1 1 0,0-1 0,1 1 0,0-1 0,0 1 0,0-1 0,0 1 0,1-1 0,0 4 0,0-5-114,0 0 1,1 0-1,-1-1 1,0 1-1,1-1 0,-1 1 1,1-1-1,-1 1 1,1-1-1,0 0 0,0 0 1,-1 0-1,1 0 1,0 0-1,0 0 1,0 0-1,0 0 0,0-1 1,0 1-1,1-1 1,-1 0-1,0 0 0,0 0 1,0 0-1,0 0 1,0 0-1,0 0 0,0 0 1,3-2-1,1 2-40,1-1 1,0 0-1,-1 0 0,0-1 0,1 0 0,-1 0 1,0-1-1,9-4 0,-10 3-120,0 1 1,0-2-1,-1 1 1,1 0-1,-1-1 1,0 0 0,0 0-1,-1 0 1,1-1-1,-1 1 1,0-1-1,-1 1 1,1-1-1,-1 0 1,1-7-1,-3 12-951,-2 6 712,-1 0-1,1 0 1,0 1-1,0-1 1,0 1-1,-1 10 1,3-15 298,-1 0 1,1 1 0,0-1-1,0 0 1,0 0-1,0 1 1,0-1 0,0 0-1,0 0 1,0 1 0,0-1-1,0 0 1,1 0 0,-1 1-1,0-1 1,1 0-1,-1 0 1,1 0 0,0 0-1,-1 1 1,1-1 0,0 0-1,0 0 1,0 0 0,-1 0-1,3 1 1,-1-1 27,0-1 0,0 1 0,0-1 0,1 1 0,-1-1 0,0 0 0,0 1 0,0-1 0,0-1 0,0 1 0,0 0 0,1 0 0,-1-1 0,3 0 0,6-3-165,0 0 0,-1 0 1,0-1-1,1 0 0,9-8 0,-8 3-172,-9 7 407,-1 0 0,1 1 0,0 0 0,0-1 0,-1 1 0,2 0 0,-1 1 0,0-1 0,7-2 1,-21 31 2232,0-5-1620,1 0 0,1 1 0,1 0 0,1 0 0,1 1-1,-4 37 1,3 8-935,4 71 0,3-135 191,-1 0 0,0 0-1,0 0 1,0 0 0,-1-1 0,0 1-1,1 0 1,-2-1 0,1 1 0,-5 6-1,6-9 178,1-1 1,-1 0-1,0 0 0,0 0 0,0 0 1,0 0-1,0 0 0,0 0 0,0 0 1,0 0-1,0-1 0,0 1 0,0 0 1,0-1-1,0 1 0,-1 0 0,1-1 1,0 0-1,-1 1 0,1-1 0,0 0 1,-1 0-1,1 1 0,0-1 0,-1 0 0,1 0 1,0 0-1,-1-1 0,1 1 0,0 0 1,-1-1-1,1 1 0,0 0 0,0-1 1,-1 1-1,1-1 0,0 0 0,0 0 1,0 1-1,0-1 0,0 0 0,0 0 1,0 0-1,0 0 0,-1-1 0,0-1 16,0 1 0,0-1 0,0 0 0,0 0 0,1 0 0,-1 0 1,1 0-1,0-1 0,0 1 0,0 0 0,0 0 0,1-1 0,-1 1 0,1-1 0,0 1 0,0 0 0,0-1 0,0 1 0,1-1 0,-1 1 0,1 0 0,0-1 0,0 1 0,0 0 0,2-4 0,1-2 86,1-1 1,0 1-1,1 0 0,0 0 0,0 0 0,14-14 1,19-13-74,77-54 0,7-5 136,-106 80-183,-1-1-1,-1 0 1,-1 0-1,23-35 1,-35 48-10,0 1 0,-1-1 0,1 0 1,-1 1-1,0-1 0,0 0 0,0 0 1,0 0-1,-1 0 0,1 0 0,-1 0 1,0 0-1,0-5 0,0 7-12,0 1 1,0-1-1,0 1 0,0-1 1,-1 1-1,1-1 0,0 1 0,-1-1 1,1 1-1,0-1 0,-1 1 1,1-1-1,0 1 0,-1 0 1,1-1-1,-1 1 0,1-1 1,-1 1-1,1 0 0,-1 0 1,1-1-1,-1 1 0,1 0 0,-1 0 1,0-1-1,-25 6 82,19-1-77,1-1 1,0 1-1,0 0 0,0 0 1,1 1-1,0-1 1,-1 1-1,2 1 1,-1-1-1,1 1 1,-1-1-1,2 1 1,-1 1-1,1-1 1,-1 0-1,2 1 0,-1 0 1,1-1-1,0 1 1,0 0-1,1 0 1,0 0-1,0 14 1,1-20-87,0 1 0,0-1 0,1 0 0,-1 1 0,0-1 1,1 0-1,-1 0 0,1 0 0,-1 1 0,1-1 0,0 0 1,0 0-1,-1 0 0,1 0 0,0 0 0,0 0 0,0 0 1,0 0-1,0 0 0,0 0 0,0-1 0,0 1 0,0 0 1,1-1-1,-1 1 0,1 0 0,38 4-5980,2-4-3023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9.282"/>
    </inkml:context>
    <inkml:brush xml:id="br0">
      <inkml:brushProperty name="width" value="0.025" units="cm"/>
      <inkml:brushProperty name="height" value="0.025" units="cm"/>
    </inkml:brush>
  </inkml:definitions>
  <inkml:trace contextRef="#ctx0" brushRef="#br0">0 0 8200,'0'0'16591,"18"52"-15469,-18-11 287,0 9-576,0 3-609,0 1-160,0-4-32,0-7-128,0-7-1121,3-9-737,-3-9-384,-3-11-1314,-12-7-3427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9.624"/>
    </inkml:context>
    <inkml:brush xml:id="br0">
      <inkml:brushProperty name="width" value="0.025" units="cm"/>
      <inkml:brushProperty name="height" value="0.025" units="cm"/>
    </inkml:brush>
  </inkml:definitions>
  <inkml:trace contextRef="#ctx0" brushRef="#br0">0 23 14446,'0'0'5157,"63"-20"-3460,-27 17-640,10 3-416,2 0-225,5 0-352,6 0-833,-5 0-3362,2 0-4934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19.984"/>
    </inkml:context>
    <inkml:brush xml:id="br0">
      <inkml:brushProperty name="width" value="0.025" units="cm"/>
      <inkml:brushProperty name="height" value="0.025" units="cm"/>
    </inkml:brush>
  </inkml:definitions>
  <inkml:trace contextRef="#ctx0" brushRef="#br0">360 20 16688,'0'0'9032,"-13"-4"-7766,5 1-1126,3 1-98,0 0-1,0 0 1,0 0-1,0 1 0,0 0 1,0 0-1,-1 0 1,1 1-1,0 0 0,0 0 1,-1 0-1,1 1 1,0-1-1,0 1 0,0 0 1,0 1-1,-7 2 1,-7 5 17,0 1 0,0 1 1,2 1-1,-1 1 0,1 0 1,1 1-1,-19 22 1,26-27 53,1 1 1,0 0 0,1 1-1,0-1 1,1 1-1,0 1 1,1-1 0,0 1-1,1 0 1,0 0 0,1 0-1,0 1 1,-2 21 0,5-31-100,0 0 0,0 1 0,0-1 1,1 0-1,-1 1 0,1-1 1,-1 0-1,1 0 0,0 1 0,1-1 1,-1 0-1,0 0 0,1 0 1,-1 0-1,1 0 0,0-1 0,0 1 1,0-1-1,1 1 0,-1-1 1,1 0-1,-1 1 0,1-1 0,0 0 1,-1-1-1,1 1 0,0-1 0,0 1 1,0-1-1,1 0 0,3 1 1,10 2-119,-1-1 0,1-1 0,0 0 0,33-2 0,-36-1-154,4 1-732,0-2 0,0 0 0,34-8 0,-35 5-771,-1-1 0,0 0 1,0-1-1,18-11 0,3-7-4458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0.328"/>
    </inkml:context>
    <inkml:brush xml:id="br0">
      <inkml:brushProperty name="width" value="0.025" units="cm"/>
      <inkml:brushProperty name="height" value="0.025" units="cm"/>
    </inkml:brush>
  </inkml:definitions>
  <inkml:trace contextRef="#ctx0" brushRef="#br0">11 16 2851,'0'0'14152,"-2"9"-12028,-6 25-543,8-32-1469,0-1 1,0 1 0,0-1 0,0 1-1,1-1 1,-1 1 0,0-1 0,1 1 0,-1-1-1,1 0 1,0 1 0,-1-1 0,1 0-1,0 1 1,0-1 0,0 0 0,0 0-1,0 0 1,0 0 0,0 1 0,0-2-1,1 1 1,-1 0 0,0 0 0,0 0 0,1-1-1,-1 1 1,1 0 0,-1-1 0,1 1-1,-1-1 1,1 0 0,-1 0 0,2 1-1,49 4 191,-48-5-481,1-2 1,-1 1-1,1 0 0,-1-1 1,0 0-1,0 0 0,0 0 1,0-1-1,0 1 0,0-1 1,0 0-1,-1 0 0,1 0 0,-1 0 1,0-1-1,3-4 0,23-31-2329,-19 21 3908,-62 133 4864,44-94-5592,1 1 0,1-1 0,1 1 0,1 0 0,1 1 0,-1 33 0,5-55-690,-1 0-1,0 0 1,0 0-1,0 0 1,0 0-1,1 0 1,-1 0-1,0 0 1,1 0 0,-1 0-1,1 0 1,0 0-1,-1 0 1,1 0-1,-1-1 1,1 1-1,0 0 1,0 0-1,-1-1 1,1 1-1,0 0 1,0-1 0,0 1-1,0-1 1,1 1-1,7-1-3326,-1-7-4351,-1-5-5924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0.700"/>
    </inkml:context>
    <inkml:brush xml:id="br0">
      <inkml:brushProperty name="width" value="0.025" units="cm"/>
      <inkml:brushProperty name="height" value="0.025" units="cm"/>
    </inkml:brush>
  </inkml:definitions>
  <inkml:trace contextRef="#ctx0" brushRef="#br0">0 21 8552,'0'0'23158,"66"-21"-46572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1.142"/>
    </inkml:context>
    <inkml:brush xml:id="br0">
      <inkml:brushProperty name="width" value="0.025" units="cm"/>
      <inkml:brushProperty name="height" value="0.025" units="cm"/>
    </inkml:brush>
  </inkml:definitions>
  <inkml:trace contextRef="#ctx0" brushRef="#br0">13 47 20211,'0'0'2771,"-1"9"133,-2 12-1770,0-4 105,0 1 0,0 33-1,3-48-1153,0 0 0,0 0-1,0 0 1,1 1-1,-1-1 1,1 0 0,0 0-1,0 0 1,0 0 0,0 0-1,0 0 1,0-1-1,1 1 1,0 0 0,-1 0-1,1-1 1,0 1-1,0-1 1,0 0 0,1 0-1,-1 0 1,1 0-1,4 3 1,2-2-196,-1 0 0,1 0 1,0-1-1,0-1 0,1 1 0,-1-2 1,0 1-1,0-1 0,1 0 0,-1-1 1,0 0-1,11-3 0,-3-1-365,1 0 0,-1 0-1,0-2 1,-1 0 0,21-12 0,-21 9-928,-1 0 0,0-1 0,0 0 0,-1-1-1,-1-1 1,0 0 0,21-29 0,-28 33 1181,0-1 0,-1 1 0,0-1-1,-1 0 1,4-11 0,-19 43 7108,-16 21-4343,-1 2-1410,-14 30 706,11-22-795,2 1 1,3 1-1,-23 68 0,49-123-1236,-6 27 629,7-14-3405,6-9-8457,9-8-4936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1.480"/>
    </inkml:context>
    <inkml:brush xml:id="br0">
      <inkml:brushProperty name="width" value="0.025" units="cm"/>
      <inkml:brushProperty name="height" value="0.025" units="cm"/>
    </inkml:brush>
  </inkml:definitions>
  <inkml:trace contextRef="#ctx0" brushRef="#br0">1 41 15855,'0'0'13164,"85"14"-12107,-23-14-608,15-9-257,12-2-96,8 0-64,0 4 0,-3-2-96,-9 5-1505,-11 1-2211,-15 3-1153,-14 0-223,-16 0-1058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1.825"/>
    </inkml:context>
    <inkml:brush xml:id="br0">
      <inkml:brushProperty name="width" value="0.025" units="cm"/>
      <inkml:brushProperty name="height" value="0.025" units="cm"/>
    </inkml:brush>
  </inkml:definitions>
  <inkml:trace contextRef="#ctx0" brushRef="#br0">0 1 15022,'0'0'10218,"38"68"-7720,-20-45-352,0-1-448,5-4-609,8-1-993,4-7-96,7-6 0,0-4 0,5-6 0,-4-12-993,-3-7-1697,-2-8-1955,-7-1-1537,-5 2-3299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2.164"/>
    </inkml:context>
    <inkml:brush xml:id="br0">
      <inkml:brushProperty name="width" value="0.025" units="cm"/>
      <inkml:brushProperty name="height" value="0.025" units="cm"/>
    </inkml:brush>
  </inkml:definitions>
  <inkml:trace contextRef="#ctx0" brushRef="#br0">301 1 12139,'0'0'6439,"-57"67"-2243,24-23-961,-2 5-1057,3 2-609,4 4 161,0-1-449,9 0-1281,5-1 0,3-3 0,3-1 0,-1-8-192,-2-4-3428,-5-7-5732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6.535"/>
    </inkml:context>
    <inkml:brush xml:id="br0">
      <inkml:brushProperty name="width" value="0.025" units="cm"/>
      <inkml:brushProperty name="height" value="0.025" units="cm"/>
    </inkml:brush>
  </inkml:definitions>
  <inkml:trace contextRef="#ctx0" brushRef="#br0">36 165 7271,'0'0'10522,"9"-1"-7202,8-2-2367,0 0-1,0-2 1,0 0-1,-1 0 1,21-12 0,-29 13-699,-1 0 0,1-1 0,-1 0 0,0 0 0,0-1 0,6-6 0,-10 9-122,-1 0 0,0 0 1,1 0-1,-1 0 0,0 0 0,-1 0 0,1-1 1,-1 1-1,1 0 0,-1-1 0,0 1 1,0-1-1,-1 0 0,1 1 0,0-6 0,-2 8-95,1-1-1,-1 1 0,1 0 0,-1-1 0,0 1 1,1 0-1,-1-1 0,0 1 0,0 0 0,0 0 0,0 0 1,0-1-1,0 1 0,0 0 0,0 0 0,0 1 1,-1-1-1,1 0 0,0 0 0,-1 1 0,1-1 1,-1 0-1,1 1 0,0 0 0,-1-1 0,1 1 0,-1 0 1,1 0-1,-1-1 0,1 1 0,-1 0 0,1 1 1,-1-1-1,-2 0 0,-4 0 94,0 1-1,0 0 1,-1 0 0,1 0-1,-10 4 1,7-1-130,1 1 0,0 1 0,0-1 0,1 2 0,0-1 0,0 1 0,0 0 0,-7 9 0,10-10 0,1-1 0,0 1 0,1 0 0,-1 0 0,1 0 0,0 0 0,1 1 0,0 0 0,0 0 0,0 0 0,1 0 0,0 0 0,-2 8 0,4-13 0,0 0 0,0-1 0,0 1 0,0 0 0,1 0 0,-1 0 0,0-1 0,1 1 0,-1 0 0,1 0 0,0-1 0,-1 1 0,1-1 0,0 1 0,0 0 0,0-1 0,0 1 0,0-1 0,1 0 0,2 3 0,-1-1 0,1-1 0,0 0 0,0 0 0,0 0 0,0 0 0,0 0 0,1-1 0,6 2 0,10 0 0,0 0 0,41-1 0,-43-2 0,87 1-1938,-59-1-6470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3.301"/>
    </inkml:context>
    <inkml:brush xml:id="br0">
      <inkml:brushProperty name="width" value="0.025" units="cm"/>
      <inkml:brushProperty name="height" value="0.025" units="cm"/>
    </inkml:brush>
  </inkml:definitions>
  <inkml:trace contextRef="#ctx0" brushRef="#br0">0 1291 12364,'0'0'3939,"48"-68"-3586,-2 12 864,26-18-32,26-20-128,30-20 224,26-16-480,25-9-609,10 3-128,2 6-384,-14 15-1378,-26 18-1280,-29 21-994,-34 15-1569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3.693"/>
    </inkml:context>
    <inkml:brush xml:id="br0">
      <inkml:brushProperty name="width" value="0.025" units="cm"/>
      <inkml:brushProperty name="height" value="0.025" units="cm"/>
    </inkml:brush>
  </inkml:definitions>
  <inkml:trace contextRef="#ctx0" brushRef="#br0">1 794 14029,'0'0'6727,"70"-68"-6087,13 6-63,30-19-321,26-15-224,20-15-32,16-8-833,-1-10-3811,1 1-11019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6.014"/>
    </inkml:context>
    <inkml:brush xml:id="br0">
      <inkml:brushProperty name="width" value="0.025" units="cm"/>
      <inkml:brushProperty name="height" value="0.025" units="cm"/>
    </inkml:brush>
  </inkml:definitions>
  <inkml:trace contextRef="#ctx0" brushRef="#br0">0 0 18578,'0'0'3107,"83"9"-2050,-36-1-417,10-2-288,4-2 65,11-1-161,0-1-192,-3-1-672,-10-1-1667,-15 0-1536,-18 0-2787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6.388"/>
    </inkml:context>
    <inkml:brush xml:id="br0">
      <inkml:brushProperty name="width" value="0.025" units="cm"/>
      <inkml:brushProperty name="height" value="0.025" units="cm"/>
    </inkml:brush>
  </inkml:definitions>
  <inkml:trace contextRef="#ctx0" brushRef="#br0">0 74 16432,'0'0'4035,"62"9"-2305,-2-9-1057,10-5-289,9-6-64,4-4-160,-5 0-512,-5-3-3780,-9 0-7014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6.779"/>
    </inkml:context>
    <inkml:brush xml:id="br0">
      <inkml:brushProperty name="width" value="0.025" units="cm"/>
      <inkml:brushProperty name="height" value="0.025" units="cm"/>
    </inkml:brush>
  </inkml:definitions>
  <inkml:trace contextRef="#ctx0" brushRef="#br0">398 63 4132,'0'0'8403,"5"-8"-4864,16-27-934,-21 35-2530,1-1 1,-1 1-1,0-1 0,0 1 1,0-1-1,1 0 1,-1 1-1,0-1 0,0 1 1,0-1-1,0 1 0,0-1 1,0 1-1,0-1 1,0 1-1,0-1 0,-1 1 1,1-1-1,0 0 0,0 1 1,0-1-1,0 1 0,-1-1 1,1 1-1,0 0 1,-1-1-1,1 1 0,0-1 1,-1 1-1,1-1 0,0 1 1,-1 0-1,1-1 0,-1 1 1,1 0-1,-1 0 1,1-1-1,-1 1 0,1 0 1,-1 0-1,1 0 0,-1-1 1,1 1-1,-1 0 1,1 0-1,-1 0 0,0 0 1,1 0-1,-2 0 0,-32-1 840,28 1-564,-10 1-193,0 1 0,0 0 0,1 1 0,-1 1 1,1 0-1,-1 1 0,1 1 0,1 0 0,-1 1 0,1 1 0,-24 17 0,22-13 2,0 0 0,2 1 0,-1 0 0,2 1 0,0 1 0,1 0 0,0 1 0,1 0 0,-13 26 0,21-36-95,0 0 0,1 0 0,0 0 1,0 1-1,0-1 0,0 0 0,1 1 0,0-1 0,1 1 1,-1 0-1,1-1 0,2 13 0,-1-15-63,0-1-1,1 1 1,-1-1-1,1 0 1,-1 0 0,1 0-1,0 0 1,1 0-1,-1 0 1,0-1-1,1 1 1,-1 0-1,1-1 1,0 0-1,0 0 1,0 0 0,0 0-1,0 0 1,0-1-1,1 1 1,-1-1-1,0 0 1,1 0-1,6 1 1,22 4-918,0-1-1,1-2 1,-1-1 0,58-4 0,-47-1-3960,59-14-1,-33 0-6002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7.153"/>
    </inkml:context>
    <inkml:brush xml:id="br0">
      <inkml:brushProperty name="width" value="0.025" units="cm"/>
      <inkml:brushProperty name="height" value="0.025" units="cm"/>
    </inkml:brush>
  </inkml:definitions>
  <inkml:trace contextRef="#ctx0" brushRef="#br0">113 1 7079,'0'0'14926,"-7"9"-13442,1 0-1129,1-3 89,0 0 0,0 0 1,1 1-1,0 0 0,0 0 1,1 0-1,0 0 0,0 1 1,0-1-1,-2 13 0,6-19-377,-1 0-1,1-1 1,0 1-1,-1-1 1,1 1-1,0-1 1,-1 1-1,1-1 1,0 0-1,0 1 1,0-1-1,-1 0 1,1 0-1,0 0 1,0 1 0,0-1-1,-1 0 1,1 0-1,0 0 1,0 0-1,0 0 1,0-1-1,-1 1 1,1 0-1,0 0 1,0 0-1,1-1 1,26-6 382,-18 2-388,-1 1 1,-1-2 0,1 1 0,9-9 0,-16 13-22,0-1 1,1 0 0,-1 0 0,0 0-1,0 0 1,-1 0 0,1 0-1,0 0 1,-1-1 0,1 1-1,-1-1 1,0 1 0,0-1 0,0 0-1,0 1 1,0-1 0,-1 0-1,1 0 1,-1 1 0,1-4-1,-2 5-28,1 0-1,-1 0 0,1 0 0,-1 0 0,1 0 0,-1 0 0,0 0 0,1 1 0,-1-1 0,0 0 0,0 0 0,1 1 0,-1-1 0,0 1 0,0-1 0,0 0 0,0 1 0,0 0 0,0-1 0,0 1 0,0 0 1,0-1-1,0 1 0,0 0 0,0 0 0,0 0 0,-2 0 0,-38-1 217,30 1-205,1 1-87,0 0 1,0 0-1,0 1 1,0 0-1,-12 4 0,20-5 24,0-1 0,0 0 0,0 1 0,0 0-1,0 0 1,0-1 0,1 1 0,-1 0 0,0 0-1,0 1 1,1-1 0,-1 0 0,1 0 0,-1 1-1,1-1 1,-1 1 0,1 0 0,0-1 0,0 1-1,0 0 1,0 0 0,0-1 0,0 1 0,0 0-1,1 0 1,-1 0 0,1 0 0,-1 0 0,1 0-1,0 0 1,0 0 0,0 3 0,0-4-222,0 0 1,1 0 0,-1 0 0,1 0 0,0 0-1,-1 0 1,1 0 0,0-1 0,-1 1-1,1 0 1,0-1 0,0 1 0,0 0-1,-1-1 1,1 1 0,0-1 0,0 1-1,0-1 1,0 1 0,0-1 0,0 0-1,0 0 1,0 1 0,0-1 0,0 0-1,0 0 1,0 0 0,0 0 0,0 0-1,2-1 1,-2 1-144,29 1-9242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7.716"/>
    </inkml:context>
    <inkml:brush xml:id="br0">
      <inkml:brushProperty name="width" value="0.025" units="cm"/>
      <inkml:brushProperty name="height" value="0.025" units="cm"/>
    </inkml:brush>
  </inkml:definitions>
  <inkml:trace contextRef="#ctx0" brushRef="#br0">1 81 9289,'0'0'6038,"9"3"-3529,19 5-1403,1-1 1,1-1 0,-1-2 0,41 1 0,132-6 809,-152 0-1514,380-37 556,-149-16-4078,-274 53 2544,10-4-710,-9-2-3055,-6 1-2989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28.292"/>
    </inkml:context>
    <inkml:brush xml:id="br0">
      <inkml:brushProperty name="width" value="0.025" units="cm"/>
      <inkml:brushProperty name="height" value="0.025" units="cm"/>
    </inkml:brush>
  </inkml:definitions>
  <inkml:trace contextRef="#ctx0" brushRef="#br0">17 0 16303,'0'0'2590,"-3"11"127,2-6-2603,-2 8 828,0 0 0,0 0 1,2 1-1,-1 21 0,2-32-804,0 1-1,0-1 1,0 0 0,1 1-1,-1-1 1,1 0 0,0 1-1,0-1 1,0 0 0,0 0-1,1 0 1,-1 0 0,1 0-1,0 0 1,0-1 0,0 1-1,0 0 1,0-1 0,1 0 0,-1 1-1,1-1 1,0 0 0,-1 0-1,1 0 1,0-1 0,0 1-1,4 1 1,4-1-191,0 0 0,0 0 0,0-1 0,0 0 0,0-1 0,1 0 0,-1-1 0,0 0 0,0-1-1,0 0 1,-1-1 0,1 0 0,0-1 0,12-6 0,7-3-1742,0-3 0,-1 0 0,38-29 0,-60 41 933,-1-1-1,0 0 0,0 0 0,0 0 0,0-1 1,-1 0-1,9-12 0,-56 60 5651,18-7-2063,-31 58-1,26-33-1167,-30 90 0,54-139-1553,1 1 0,1-1-1,0 0 1,1 1 0,0-1 0,0 1-1,1 0 1,1 0 0,1 13 0,-1-24-175,0 0 1,0 0 0,1 1 0,-1-1 0,0 0-1,1 0 1,-1 0 0,1 0 0,0 0-1,-1 0 1,1 0 0,0 0 0,-1 0 0,1 0-1,0 0 1,1 1 0,11 3-5286,5-5-5610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0.569"/>
    </inkml:context>
    <inkml:brush xml:id="br0">
      <inkml:brushProperty name="width" value="0.025" units="cm"/>
      <inkml:brushProperty name="height" value="0.025" units="cm"/>
    </inkml:brush>
  </inkml:definitions>
  <inkml:trace contextRef="#ctx0" brushRef="#br0">0 11 9513,'1'-1'503,"-1"0"0,1 1 0,-1-1 1,1 0-1,0 1 0,-1-1 0,1 1 0,0-1 0,-1 1 1,1-1-1,0 1 0,0-1 0,-1 1 0,1-1 0,0 1 1,0 0-1,0 0 0,0-1 0,-1 1 0,1 0 0,0 0 1,1 0-1,0 19 5489,-3-3-6293,-1 91 2440,0-45-1809,2 0 0,14 113 0,-12-165-757,5 20 83,2-16-5761,-9-25-6771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0.912"/>
    </inkml:context>
    <inkml:brush xml:id="br0">
      <inkml:brushProperty name="width" value="0.025" units="cm"/>
      <inkml:brushProperty name="height" value="0.025" units="cm"/>
    </inkml:brush>
  </inkml:definitions>
  <inkml:trace contextRef="#ctx0" brushRef="#br0">0 28 17200,'0'0'8905,"65"-17"-7688,-22 17-96,8 0-705,6 0-320,5 0-288,1 0-2530,-3-3-3588,-4-5-8552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7.553"/>
    </inkml:context>
    <inkml:brush xml:id="br0">
      <inkml:brushProperty name="width" value="0.025" units="cm"/>
      <inkml:brushProperty name="height" value="0.025" units="cm"/>
    </inkml:brush>
  </inkml:definitions>
  <inkml:trace contextRef="#ctx0" brushRef="#br0">50 0 11435,'0'0'13591,"-3"12"-10505,-6 12-1944,1-2-439,0 0-1,2 1 1,0 0-1,-3 39 1,9-61-703,0-1 0,0 1 0,0 0 0,0-1 0,0 1 0,1 0 0,-1-1 0,0 1 0,1-1 0,-1 1 0,0-1 0,1 1 0,-1-1 0,1 1 0,-1-1 0,1 1 0,-1-1 0,1 1 0,-1-1 0,1 0 0,-1 1 0,1-1 0,0 0 0,-1 0 0,1 1 0,-1-1 0,1 0 0,0 0 0,-1 0 0,1 0 0,0 0 0,-1 0 0,1 0 0,0 0 0,-1 0 0,1 0 0,0 0 0,-1 0 0,1 0 0,0 0 0,-1-1 0,1 1 0,-1 0 0,1 0 0,0-1 0,33-16 0,-17 1-666,-1-2 1,-1 0-1,0-1 1,-1 0-1,18-34 1,-32 52 656,0 0 0,1 0 0,-1 1 1,1-1-1,-1 0 0,1 0 0,-1 0 0,1 1 1,-1-1-1,1 0 0,0 1 0,-1-1 0,1 0 1,0 1-1,-1-1 0,1 1 0,0-1 0,0 1 1,0 0-1,0-1 0,0 1 0,7 12 712,-5 33 1056,-3-43-1694,0 77 1165,0-27-3528,1-45-4039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1.267"/>
    </inkml:context>
    <inkml:brush xml:id="br0">
      <inkml:brushProperty name="width" value="0.025" units="cm"/>
      <inkml:brushProperty name="height" value="0.025" units="cm"/>
    </inkml:brush>
  </inkml:definitions>
  <inkml:trace contextRef="#ctx0" brushRef="#br0">456 8 19667,'0'0'2802,"-12"-2"54,0 0-2490,0 0 0,1 1 0,-1 1 0,0 0 0,1 0 0,-1 1 0,1 1 0,-1 0 0,1 0 0,-21 8-1,5 2-38,1 2-1,0 0 0,1 2 0,1 0 0,-38 34 0,52-41-229,1 0 1,0 1-1,0 0 0,0 1 1,2 0-1,-1 0 0,1 1 1,1 0-1,0 0 0,1 1 1,0-1-1,1 1 0,1 0 1,-4 22-1,6-31-96,1 0-1,0 0 1,0 0-1,0 0 1,0 0-1,1 0 1,-1 0-1,1 0 1,0 0-1,0 0 1,1 0-1,-1 0 1,1-1-1,0 1 1,0 0-1,0-1 1,0 1-1,0-1 1,1 0-1,0 0 1,0 0 0,0 0-1,0-1 1,0 1-1,0-1 1,1 0-1,-1 1 1,1-1-1,-1-1 1,1 1-1,0-1 1,6 2-1,11 2-11,0-1-1,0-1 0,0-1 1,0 0-1,22-3 1,-31 1-6,103-4-2983,-40-10-5184,-27 1-1287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1.612"/>
    </inkml:context>
    <inkml:brush xml:id="br0">
      <inkml:brushProperty name="width" value="0.025" units="cm"/>
      <inkml:brushProperty name="height" value="0.025" units="cm"/>
    </inkml:brush>
  </inkml:definitions>
  <inkml:trace contextRef="#ctx0" brushRef="#br0">34 4 9737,'0'0'15642,"-6"11"-11927,4-7-3243,-2 3-87,0 1 1,0 0 0,1 0-1,0 0 1,-3 11 0,6-18-365,-1 1 0,1-1 0,0 1 0,0-1 1,0 1-1,-1 0 0,1-1 0,1 1 0,-1-1 0,0 1 0,0-1 0,1 1 0,-1 0 1,0-1-1,1 1 0,0-1 0,-1 0 0,1 1 0,0-1 0,0 1 0,0-1 1,0 0-1,0 0 0,0 1 0,0-1 0,0 0 0,0 0 0,0 0 0,1 0 1,-1-1-1,1 1 0,-1 0 0,0 0 0,1-1 0,-1 1 0,1-1 0,-1 1 0,1-1 1,0 0-1,-1 0 0,3 1 0,7 0-510,-1-1 1,1 1-1,0-2 1,-1 1-1,1-2 1,16-3-1,-13 1-544,-1 0 1,1-1-1,-1-1 0,0 0 0,-1-1 1,0 0-1,0-1 0,0 0 0,-1-1 1,0 0-1,-1-1 0,0 0 1,11-15-1,-49 65 1994,-83 149 13054,70-107-11113,34-66-3346,1 1 0,0 0-1,1 1 1,-5 34 0,6 31-5503,4-71-7217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5.790"/>
    </inkml:context>
    <inkml:brush xml:id="br0">
      <inkml:brushProperty name="width" value="0.025" units="cm"/>
      <inkml:brushProperty name="height" value="0.025" units="cm"/>
    </inkml:brush>
  </inkml:definitions>
  <inkml:trace contextRef="#ctx0" brushRef="#br0">1075 145 11243,'-13'-13'2146,"0"-2"-1732,-1 2 1,-1 0 0,-1 1-1,1 0 1,-2 1-1,1 1 1,-2 1 0,-33-14-1,37 19-239,-1 1 0,0 0 0,0 1 1,0 1-1,-1 0 0,1 1 0,0 1 0,0 0 0,-1 1 0,1 1 0,-15 4 0,9 0-96,1 1-1,0 0 1,0 2-1,1 0 0,1 1 1,0 1-1,-19 16 1,2 4 74,1 1 0,2 2 0,1 1 1,2 1-1,1 2 0,-34 64 0,17-12-12,4 1 0,4 2 0,4 1 0,4 2 0,5 1 0,4 1 0,4 1 0,5 0 0,1 125-1,10-186-130,2 1-1,2-1 0,1 1 1,2-1-1,2-1 0,1 1 0,2-2 1,2 1-1,24 45 0,-29-66-44,0-1-1,2 0 0,0 0 0,1-1 0,0 0 1,1-1-1,1 0 0,0-2 0,0 1 1,2-2-1,-1 0 0,2 0 0,-1-2 1,1 0-1,1-1 0,-1-1 0,1 0 1,1-2-1,-1 0 0,1-1 0,20 2 0,-17-4 23,0-1 0,0-2 0,0 0 0,-1-1 0,1-1 0,0-1 0,-1-1 0,0-1-1,27-11 1,-19 4 38,-1-2 0,-1 0-1,0-2 1,-1-1-1,44-39 1,-21 8 333,-2-3 1,-3-1-1,-2-2 1,-2-2-1,41-81 1,-34 50 2,-4-2 0,-4-2-1,-4-2 1,-4-1 0,-4-1 0,-5-2 0,-3 0 0,-6-1 0,3-121 0,-16 189-321,-1 0 1,-1 1 0,-1-1-1,-2 1 1,-17-56 0,19 75 42,-1 1 0,0 0 1,-1 0-1,0 1 0,0-1 1,-1 1-1,-1 1 0,1-1 1,-2 1-1,1 0 1,-1 0-1,0 1 0,0 0 1,-1 0-1,0 1 0,0 1 1,-1-1-1,1 1 0,-18-6 1,7 6-44,1 0 0,-1 2 0,0 0 0,1 1 0,-1 1 0,0 0 0,0 2 0,0 1 0,0 0 0,0 1 0,1 1 0,-31 11 0,-14 9-420,0 3 0,-78 46 0,14-6-3399,82-50-1816,20-15-4574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7.625"/>
    </inkml:context>
    <inkml:brush xml:id="br0">
      <inkml:brushProperty name="width" value="0.025" units="cm"/>
      <inkml:brushProperty name="height" value="0.025" units="cm"/>
    </inkml:brush>
  </inkml:definitions>
  <inkml:trace contextRef="#ctx0" brushRef="#br0">0 158 8904,'10'-33'2561,"-1"2"2909,21-51 0,-20 70-2477,-3 21-1246,-1 23-679,-2 108 595,-22 216-1,2-65-4741,16-348-5751,-1 20 1885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7.968"/>
    </inkml:context>
    <inkml:brush xml:id="br0">
      <inkml:brushProperty name="width" value="0.025" units="cm"/>
      <inkml:brushProperty name="height" value="0.025" units="cm"/>
    </inkml:brush>
  </inkml:definitions>
  <inkml:trace contextRef="#ctx0" brushRef="#br0">29 0 12524,'-4'13'3000,"-3"10"-2019,1 0 0,2 1 0,0-1 0,2 1 0,0 0 0,2 0 0,4 37-1,2-32-270,1 0-1,2-1 0,1 0 1,1 0-1,2-1 0,0-1 1,33 48-1,-43-70-606,0 0 1,0-1-1,0 1 0,0-1 0,0 0 1,1 0-1,-1 0 0,1 0 0,0-1 0,0 1 1,0-1-1,0 0 0,0 0 0,1-1 1,-1 1-1,0-1 0,1 0 0,-1 0 1,8 0-1,-6-1-6,-1-1 1,1 0-1,-1 0 0,0 0 1,1-1-1,-1 0 1,0 0-1,0 0 1,0 0-1,0-1 0,-1 0 1,1 0-1,-1 0 1,0-1-1,1 1 1,3-6-1,23-25-97,-1-1 0,-2-1 0,-1-2 0,-2-1 0,-2-1 0,-1 0 0,-2-2 0,28-87 0,-39 79-240,-10 50 25,1 0 1,0 0-1,0-1 1,0 1 0,0 0-1,0 0 1,0 0-1,0-1 1,-1 1-1,1 0 1,0 0-1,0 0 1,0 0-1,-1-1 1,1 1 0,0 0-1,0 0 1,0 0-1,-1 0 1,1 0-1,0 0 1,0 0-1,0 0 1,-1 0 0,1 0-1,0 0 1,0 0-1,-1 0 1,1 0-1,0 0 1,0 0-1,-1 0 1,1 0-1,0 0 1,0 0 0,0 0-1,-1 0 1,-14 0-18142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8.779"/>
    </inkml:context>
    <inkml:brush xml:id="br0">
      <inkml:brushProperty name="width" value="0.025" units="cm"/>
      <inkml:brushProperty name="height" value="0.025" units="cm"/>
    </inkml:brush>
  </inkml:definitions>
  <inkml:trace contextRef="#ctx0" brushRef="#br0">12 1 9865,'0'0'14590,"2"14"-13020,2 77 971,-14 157 1,3-108-9024,7-219-3880,0 22 999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9.134"/>
    </inkml:context>
    <inkml:brush xml:id="br0">
      <inkml:brushProperty name="width" value="0.025" units="cm"/>
      <inkml:brushProperty name="height" value="0.025" units="cm"/>
    </inkml:brush>
  </inkml:definitions>
  <inkml:trace contextRef="#ctx0" brushRef="#br0">22 0 16720,'0'0'11819,"-21"23"-14734,35-17-896,1-5-1795,0-1-6085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9.492"/>
    </inkml:context>
    <inkml:brush xml:id="br0">
      <inkml:brushProperty name="width" value="0.025" units="cm"/>
      <inkml:brushProperty name="height" value="0.025" units="cm"/>
    </inkml:brush>
  </inkml:definitions>
  <inkml:trace contextRef="#ctx0" brushRef="#br0">210 303 20179,'0'-14'1890,"1"-12"-1021,2-85 2489,-4 97-3009,0-1 1,0 1 0,-1 0 0,-1 0 0,-9-26 0,12 38-334,-1 0 0,0-1 0,0 1 0,0 0-1,0 0 1,0 0 0,0 0 0,0 0 0,0 1 0,-1-1 0,1 0 0,-1 0 0,0 1 0,1-1 0,-1 1 0,0 0-1,0-1 1,0 1 0,0 0 0,0 0 0,0 0 0,0 0 0,0 1 0,0-1 0,-1 0 0,1 1 0,0 0 0,0-1 0,-1 1-1,1 0 1,0 0 0,0 1 0,-1-1 0,1 0 0,0 1 0,0-1 0,-1 1 0,1 0 0,0-1 0,0 1 0,0 0-1,0 0 1,0 1 0,0-1 0,0 0 0,1 1 0,-1-1 0,0 1 0,1-1 0,-1 1 0,1 0 0,-1 0 0,1 0 0,0 0-1,-2 3 1,-10 17 5,1 0 0,1 1 0,1 0 0,1 1 0,1 0 0,1 0 0,-5 32 0,6-14 49,2 1 0,1-1 1,5 66-1,2-82-49,1 0 0,1-1 0,2 0 1,0 0-1,2 0 0,0-1 0,16 25 1,-13-25-64,-1 0 0,-1 0 0,-1 1 0,-2 1 1,0-1-1,5 37 0,-12-61 41,-1 0 0,0 0 0,0 0 0,0 0-1,0 0 1,1 0 0,-1-1 0,0 1 0,-1 0 0,1 0 0,0 0 0,0 0-1,0 0 1,0 0 0,-1-1 0,1 1 0,0 0 0,-1 0 0,1 0 0,-1-1-1,0 2 1,-12-8-236,-13-27-643,4-4-64,-28-62 0,43 82 1191,0 0-1,1 0 1,1-1 0,1 0 0,1 0 0,-2-25-1,5 41-155,0 0 0,0 0 0,0 1 0,1-1 0,-1 0-1,1 0 1,-1 1 0,1-1 0,0 0 0,0 1 0,0-1-1,0 1 1,0-1 0,0 1 0,0 0 0,0-1 0,0 1-1,1 0 1,-1 0 0,1 0 0,-1 0 0,1 0 0,-1 0-1,1 0 1,-1 0 0,1 1 0,0-1 0,-1 0-1,1 1 1,0 0 0,0-1 0,-1 1 0,3 0 0,10-2 34,0 1 0,0 1 0,20 1 0,-12 0-99,4-1-166,33 0-2166,-20-6-3998,1-6-7069</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39.989"/>
    </inkml:context>
    <inkml:brush xml:id="br0">
      <inkml:brushProperty name="width" value="0.025" units="cm"/>
      <inkml:brushProperty name="height" value="0.025" units="cm"/>
    </inkml:brush>
  </inkml:definitions>
  <inkml:trace contextRef="#ctx0" brushRef="#br0">1 58 19250,'0'0'6230,"0"10"-4404,0 9-1333,1 1 0,0-1 0,2 1 0,1-1 1,10 35-1,-13-49-429,1-1 0,-1 0 0,1 0 0,0 1 1,0-1-1,0 0 0,1 0 0,-1-1 0,1 1 0,0-1 1,0 1-1,0-1 0,1 0 0,-1 0 0,1 0 1,-1 0-1,1-1 0,0 0 0,0 1 0,0-2 0,1 1 1,-1 0-1,0-1 0,1 0 0,-1 0 0,1 0 1,-1 0-1,1-1 0,-1 1 0,1-1 0,-1-1 0,10 0 1,-2-3-169,0 0 0,-1 0 0,0-1 0,1 0 0,-1-1 0,-1 0 0,1-1 0,-1 0 1,-1-1-1,1 0 0,-1-1 0,12-14 0,7-11-400,-1 0 1,25-44-1,-20 23 365,-35 99 727,-104 272 1300,12-49-1043,90-251-813,3-10-40,-1 1 0,1-1-1,0 1 1,1-1 0,0 1 0,0 0-1,0-1 1,1 1 0,0 0 0,1 13-1,0-20-83,-1 1 0,0 0-1,1-1 1,-1 1 0,1-1 0,-1 1-1,1-1 1,0 0 0,-1 1 0,1-1-1,-1 1 1,1-1 0,0 0 0,-1 1-1,1-1 1,0 0 0,-1 0 0,1 0-1,0 0 1,-1 1 0,1-1 0,0 0-1,-1 0 1,1 0 0,0 0 0,0-1-1,-1 1 1,1 0 0,0 0 0,0 0-1,21-9-6378,-7-8-2492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40.488"/>
    </inkml:context>
    <inkml:brush xml:id="br0">
      <inkml:brushProperty name="width" value="0.025" units="cm"/>
      <inkml:brushProperty name="height" value="0.025" units="cm"/>
    </inkml:brush>
  </inkml:definitions>
  <inkml:trace contextRef="#ctx0" brushRef="#br0">84 0 12236,'0'0'13741,"-21"85"-11788,6-22-799,0 8-322,2 5-223,0-2-161,8-8-288,3-12-95,2-12-65,0-10-705,9-16-1057,2-16-1441,-4-7-1954,-6-23-3907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08.864"/>
    </inkml:context>
    <inkml:brush xml:id="br0">
      <inkml:brushProperty name="width" value="0.025" units="cm"/>
      <inkml:brushProperty name="height" value="0.025" units="cm"/>
    </inkml:brush>
  </inkml:definitions>
  <inkml:trace contextRef="#ctx0" brushRef="#br0">8741 314 5765,'-4'-1'352,"1"0"0,0-1 0,0 0-1,-1 1 1,1-1 0,0 0-1,1-1 1,-1 1 0,0 0 0,1-1-1,-1 0 1,-3-5 0,-18-14-376,18 18-230,0 1-1,0 1 1,-1-1 0,1 1 0,-1 0 0,1 1 0,-1 0 0,0 0-1,-10 0 1,-71 2-868,44 0 1246,-862 4 4756,399 12-5363,-68 1 325,-684-58 804,790-1-315,-613 25 0,436 67-2393,209-14 878,102-12 1134,-630 41 2588,821-56-2388,1 7 0,1 5 1,2 7-1,0 6 0,2 5 0,-159 72 1,273-102-146,-43 21 113,63-28-71,-1-1 0,1 1 0,-1 0 0,1 0 0,0 1 0,0-1 0,0 1 0,1 0 0,-1 0 0,-3 6 0,6-8-33,1 0 1,-1 0-1,0 0 0,1 0 0,0 0 1,-1 0-1,1 0 0,0 0 0,0 0 1,0 0-1,0 0 0,1 0 0,-1 0 0,0 0 1,1 0-1,0 0 0,-1 0 0,1 0 1,0 0-1,0-1 0,0 1 0,0 0 1,0 0-1,0-1 0,1 1 0,-1-1 0,1 1 1,-1-1-1,1 0 0,1 2 0,8 6 11,1-1-1,-1 0 1,18 8 0,-19-10 17,31 15 44,1-2 1,0-2-1,1-2 0,75 17 0,187 18-20,-267-45-77,1140 92-516,-531-55 8,817 23 433,789-38 321,-1878-17-175,1141-6-93,-850-59-118,-4-32 1,-20 2 194,-585 79-37,25-3 4,-1-2-1,128-36 0,-205 46 4,0-1 0,-1 1 0,1 0 0,-1-1 0,0 0 1,1 0-1,-1 0 0,0 0 0,0-1 0,0 1 0,0-1 0,-1 0 0,4-4 0,-5 5 32,0 0 0,0 0 0,0 0-1,0 0 1,-1 0 0,1 0-1,-1 0 1,1 0 0,-1-1-1,0 1 1,0 0 0,0 0-1,0 0 1,0-1 0,-1 1 0,1 0-1,-1 0 1,1 0 0,-1 0-1,0 0 1,0 0 0,0 0-1,0 0 1,-2-3 0,-9-11 81,-1 1 0,0 0 1,-1 1-1,0 1 0,-1 0 1,-20-13-1,10 7-20,-44-32-85,-3 4 0,-2 3-1,-1 3 1,-2 4 0,-88-30 0,-422-103-879,-489-20-4137,961 173 3523,-137-21-2970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40.829"/>
    </inkml:context>
    <inkml:brush xml:id="br0">
      <inkml:brushProperty name="width" value="0.025" units="cm"/>
      <inkml:brushProperty name="height" value="0.025" units="cm"/>
    </inkml:brush>
  </inkml:definitions>
  <inkml:trace contextRef="#ctx0" brushRef="#br0">45 624 10250,'0'0'7687,"-8"9"-4959,-23 28-561,25-25 120,12-9-817,10-7 32,-6-1-1096,0 0 1,0-1 0,-1 0 0,0 0 0,0-1 0,15-16-1,48-57 594,-58 62-790,33-40-62,-2-3 1,38-68-1,-61 89-113,-1-1 0,-2-1 0,-2-1-1,18-68 1,-38 283-277,3-114 132,0-34-17,2 0 1,0 0-1,1-1 0,2 1 1,0-1-1,2 0 1,15 39-1,-15-48-410,0-1-1,1 0 0,0 0 1,1-1-1,17 18 0,-18-21-599,1-1 0,1 0 0,-1-1 0,1 0 0,0 0 0,1-1 0,19 8-1,20 2-11439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48.854"/>
    </inkml:context>
    <inkml:brush xml:id="br0">
      <inkml:brushProperty name="width" value="0.025" units="cm"/>
      <inkml:brushProperty name="height" value="0.025" units="cm"/>
    </inkml:brush>
  </inkml:definitions>
  <inkml:trace contextRef="#ctx0" brushRef="#br0">129 379 6278,'24'-6'-189,"17"-10"6609,-40 15-6147,1 1 0,-1-1 0,1 0 0,-1 0 0,0 0 0,0 0 1,1 0-1,-1 0 0,0 0 0,0 0 0,0 0 0,0-1 1,0 1-1,0 0 0,0-1 0,0 1 0,-1 0 0,1-1 0,-1 1 1,1-1-1,-1 0 0,1 1 0,-1-1 0,0 1 0,0-1 0,0 1 1,0-1-1,0 0 0,0 1 0,0-1 0,0 1 0,-1-1 1,1 0-1,0 1 0,-1-1 0,0 1 0,1-1 0,-1 1 0,0 0 1,-1-3-1,-1 1-105,1 0 0,-1 1 0,0-1 0,0 1 1,0-1-1,0 1 0,0 0 0,-1 0 0,1 0 1,-1 1-1,1-1 0,-1 1 0,1 0 0,-1 0 0,0 0 1,0 1-1,1-1 0,-1 1 0,0 0 0,-7 0 1,5 1-92,0-1 0,0 0 0,1 1 0,-1 0 0,0 1 1,1-1-1,-1 1 0,1 0 0,0 0 0,0 1 1,0-1-1,0 1 0,-7 5 0,6-1 39,0 0 0,0 1 0,1-1 0,-1 1 0,-6 16 0,11-22-86,0 1 0,-1 0-1,1 0 1,1 0 0,-1 0-1,0 0 1,1 1-1,0-1 1,0 6 0,0-8-18,0 0 0,0 0 0,1 0 0,-1 0 0,0 0 0,1 1 0,-1-1 1,1 0-1,-1 0 0,1 0 0,0 0 0,0 0 0,-1-1 0,1 1 1,0 0-1,0 0 0,0 0 0,0-1 0,0 1 0,0 0 0,0-1 0,0 1 1,0-1-1,0 1 0,2 0 0,6 1 36,0-1-1,-1 0 0,1 0 1,0-1-1,0 0 1,-1-1-1,1 0 1,0 0-1,0-1 1,-1 0-1,1 0 1,-1-1-1,0 0 1,0 0-1,0-1 1,0 0-1,11-8 0,1-2-21,0 0 0,-1-1 0,-1-1-1,0 0 1,19-25 0,-28 30-31,0-1 0,-1 0 0,0-1 0,-1 0 0,-1 0 0,0 0 0,0-1 0,-1 0 0,-1 0 0,0 0 0,-2 0 0,1-1 0,-1 0 0,-1 1 0,-2-27 0,1 40 7,1 0 0,-1 1 0,0-1 0,0 0 0,0 0 0,0 0 0,0 0 0,0 1 0,0-1 1,0 0-1,-1 0 0,1 0 0,0 0 0,0 1 0,-1-1 0,1 0 0,0 0 0,-1 1 0,1-1 0,-1 0 0,1 1 0,-1-1 0,1 0 0,-1 1 0,1-1 1,-1 1-1,0-1 0,1 1 0,-1-1 0,0 1 0,0-1 0,1 1 0,-1 0 0,0-1 0,0 1 0,0 0 0,1 0 0,-1-1 0,0 1 0,0 0 0,0 0 1,0 0-1,1 0 0,-1 0 0,0 0 0,0 1 0,0-1 0,0 0 0,1 0 0,-1 1 0,0-1 0,0 0 0,0 1 0,0 0 0,-3 1 17,1 0-1,0 0 0,0 1 1,0-1-1,0 1 0,0 0 1,1 0-1,-1 0 0,1 1 1,-4 4-1,-3 15 137,0-1 0,1 1 1,1 1-1,1-1 0,1 1 0,2 0 1,0 0-1,1 1 0,2-1 0,0 0 1,6 39-1,-4-56-152,1 0-1,-1 0 1,1 0 0,0-1-1,1 1 1,-1-1 0,1 0-1,1 0 1,-1 0 0,1 0-1,0-1 1,8 7 0,26 32-43,-38-42-299,0 0 1,0 0 0,0 0-1,-1 0 1,1 1 0,0-1-1,-1 0 1,0 0-1,1 1 1,-1-1 0,0 0-1,0 1 1,-1 2 0,-7 15-11341,-6-11-3514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49.227"/>
    </inkml:context>
    <inkml:brush xml:id="br0">
      <inkml:brushProperty name="width" value="0.025" units="cm"/>
      <inkml:brushProperty name="height" value="0.025" units="cm"/>
    </inkml:brush>
  </inkml:definitions>
  <inkml:trace contextRef="#ctx0" brushRef="#br0">0 68 15054,'0'0'8712,"53"23"-6437,0-23-33,19-2-1089,18-14-513,10 0-319,2-1-161,-6 0-64,-10 6-96,-17 5-545,-18 1-351,-16 5-1250,-14 0-1121,-11 0-1122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49.725"/>
    </inkml:context>
    <inkml:brush xml:id="br0">
      <inkml:brushProperty name="width" value="0.025" units="cm"/>
      <inkml:brushProperty name="height" value="0.025" units="cm"/>
    </inkml:brush>
  </inkml:definitions>
  <inkml:trace contextRef="#ctx0" brushRef="#br0">286 262 11275,'-1'-10'3982,"1"6"-3681,-1 0 0,1 0-1,-1 0 1,0 1 0,0-1-1,0 0 1,0 0 0,-1 1 0,1-1-1,-1 0 1,0 1 0,0 0 0,-1-1-1,1 1 1,-1 0 0,1 0-1,-1 1 1,0-1 0,0 0 0,0 1-1,0 0 1,-1-1 0,1 1 0,-1 1-1,1-1 1,-1 0 0,0 1 0,1 0-1,-1 0 1,0 0 0,0 0-1,-6 0 1,3 1-169,-1 0-1,1 0 1,-1 1-1,0 0 1,1 1-1,0-1 1,-1 2 0,1-1-1,0 1 1,0 0-1,0 0 1,0 0-1,1 1 1,-1 0-1,1 1 1,0 0-1,0 0 1,1 0 0,0 0-1,-8 10 1,7-7-21,1-1 0,0 1 0,0 1 0,0-1 0,1 1 0,1 0 0,-1 0 0,1 0 0,1 0 0,0 0 0,0 1 0,1-1 0,0 1 0,0-1 0,1 1 0,1 11 0,0-20-90,-1 0 1,0 0 0,1 1-1,-1-1 1,1 0 0,-1 0-1,1 1 1,0-1-1,-1 0 1,1 0 0,0 0-1,0 0 1,0 0-1,0 0 1,0 0 0,0 0-1,0-1 1,0 1-1,0 0 1,0-1 0,0 1-1,1 0 1,-1-1-1,0 0 1,0 1 0,1-1-1,-1 0 1,0 1 0,1-1-1,-1 0 1,0 0-1,1 0 1,-1 0 0,0 0-1,0 0 1,3-1-1,2 0 120,0 0-1,-1 0 0,1-1 1,0 1-1,0-1 0,-1-1 0,7-2 1,5-6-53,0-1 1,-1-1-1,-1 0 0,0-1 1,-1 0-1,0-2 1,18-25-1,-10 10-11,-2-2 0,-1-1-1,16-37 1,-28 55-77,-1-1 0,0 1 0,7-36 0,-32 88 0,6-5 0,2 1 0,1 0 0,1 0 0,2 1 0,1 0 0,2 0 0,1 0 0,2 1 0,3 38 0,-2-70-12,0 0 0,1 0 1,-1 0-1,1 0 0,-1-1 0,1 1 1,-1 0-1,1 0 0,0 0 0,0 0 1,0-1-1,0 1 0,0-1 0,0 1 1,1 0-1,-1-1 0,0 0 0,1 1 1,-1-1-1,1 0 0,0 0 0,-1 0 0,1 0 1,0 0-1,0 0 0,-1 0 0,1-1 1,0 1-1,0-1 0,0 1 0,3 0 1,-2-1-87,0 0-1,0-1 1,0 1 0,0 0 0,0-1 0,0 0 0,0 0 0,0 0 0,-1 0 0,1 0 0,0 0 0,0-1-1,-1 1 1,1-1 0,-1 0 0,0 0 0,1 0 0,-1 0 0,3-4 0,3-4-1748,-1-1-1,-1 0 1,0 0 0,-1 0 0,5-15 0,8-23-8409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0.054"/>
    </inkml:context>
    <inkml:brush xml:id="br0">
      <inkml:brushProperty name="width" value="0.025" units="cm"/>
      <inkml:brushProperty name="height" value="0.025" units="cm"/>
    </inkml:brush>
  </inkml:definitions>
  <inkml:trace contextRef="#ctx0" brushRef="#br0">28 27 14862,'-3'9'2595,"0"-1"-2179,-1 2 695,0 1-1,0 0 0,2 0 1,-1 1-1,1-1 0,1 1 1,-1 16-1,3-27-1061,0 0-1,-1 1 1,1-1-1,0 0 1,0 0-1,0 0 1,0 0-1,0 0 1,0 0 0,0-1-1,0 1 1,1 0-1,-1 0 1,0-1-1,0 1 1,1-1 0,-1 1-1,0-1 1,1 1-1,-1-1 1,1 0-1,-1 0 1,0 0-1,1 0 1,-1 0 0,1 0-1,-1 0 1,0 0-1,1 0 1,-1-1-1,3 0 1,49-11 271,-41 6-549,0 1-1,-1-2 1,1 0 0,-2 0 0,1-1 0,12-12 0,-17 15-177,-1 0 0,0 0 0,0-1 0,-1 0 0,0 0 0,0 0 0,0 0 0,-1 0 0,1-1 0,-2 0 0,1 0 1,3-13-1,-15 62 1795,-1-1 0,-16 41 0,14-51-247,2 1 0,1 0 0,2 0-1,1 1 1,-2 42 0,8-74-1230,0 0 0,0 0 1,0 0-1,0 0 0,0 0 0,0 0 0,1 0 1,-1 0-1,0 0 0,1 0 0,-1 0 0,1 0 1,-1 0-1,1 0 0,-1 0 0,1 0 0,0 0 1,0 0-1,0 0-162,-1-1 1,1 0-1,0 1 0,-1-1 1,1 0-1,0 0 1,0 1-1,-1-1 1,1 0-1,0 0 1,0 0-1,0 0 0,-1 0 1,1 0-1,0 0 1,0 0-1,-1 0 1,1 0-1,0-1 0,0 1 1,-1 0-1,1 0 1,0-1-1,0 1 1,1-1-1,13-13-12188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0.571"/>
    </inkml:context>
    <inkml:brush xml:id="br0">
      <inkml:brushProperty name="width" value="0.025" units="cm"/>
      <inkml:brushProperty name="height" value="0.025" units="cm"/>
    </inkml:brush>
  </inkml:definitions>
  <inkml:trace contextRef="#ctx0" brushRef="#br0">284 1 15663,'0'0'11392,"-11"15"-10880,-21 33 462,3 1-1,-41 97 1,37-59-502,3 3 0,-21 113 0,40-144-300,3 0 1,2 1 0,3-1-1,7 100 1,-2-145-343,0 0 1,1 0-1,1 0 0,0 0 0,0 0 1,2-1-1,0 1 0,0-1 1,1-1-1,0 1 0,11 11 0,-11-16-290,0 0-1,0 0 1,1-1-1,0 0 0,0 0 1,0-1-1,1 0 1,0-1-1,1 0 0,-1 0 1,1-1-1,0 0 1,0-1-1,0 0 0,18 2 1,37-2-13324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1.243"/>
    </inkml:context>
    <inkml:brush xml:id="br0">
      <inkml:brushProperty name="width" value="0.025" units="cm"/>
      <inkml:brushProperty name="height" value="0.025" units="cm"/>
    </inkml:brush>
  </inkml:definitions>
  <inkml:trace contextRef="#ctx0" brushRef="#br0">185 135 2947,'0'0'6913,"10"-8"-6235,-4 3 278,39-35-2853,-24 10 3848,-20 27-1005,0 0 0,1 0 0,-1 0 0,0 0 0,-1-1 0,1 1 0,-1 0 0,1-6 0,-1 8-727,-1 0 1,1 0 0,0 0 0,-1 1-1,1-1 1,-1 0 0,1 0 0,-1 0-1,0 1 1,1-1 0,-1 0 0,0 0 0,0 1-1,1-1 1,-1 1 0,0-1 0,0 1-1,0-1 1,0 1 0,0-1 0,1 1-1,-1 0 1,0-1 0,0 1 0,0 0-1,0 0 1,0 0 0,0 0 0,-2 0-1,-37-2 1281,34 2-1030,-4 1-344,0 1 0,1 0 0,-1 0 0,0 1 0,1 0 0,0 1 0,0 0 0,0 0 0,0 1 0,1 0 0,0 0 0,0 1 0,0 0 0,1 1 0,0-1 0,0 2 0,0-1 0,1 1 0,0 0 0,1 0 0,0 0 0,0 1 0,1 0 0,0 0 0,0 0 0,1 0 0,0 1 0,1-1 0,-2 13 0,4-19-153,1-1 0,-1 1 1,0-1-1,1 1 0,0 0 0,0-1 1,0 1-1,0-1 0,0 0 0,0 1 0,1-1 1,-1 0-1,1 0 0,-1 0 0,1 0 1,0 0-1,0 0 0,0 0 0,0-1 0,0 1 1,0-1-1,0 1 0,1-1 0,-1 0 1,1 0-1,-1 0 0,1 0 0,-1 0 0,1 0 1,-1-1-1,6 1 0,9 2-1178,1-2 0,-1 1 0,28-3 0,-41 1 802,56-6-5101,2-12-3433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1.712"/>
    </inkml:context>
    <inkml:brush xml:id="br0">
      <inkml:brushProperty name="width" value="0.025" units="cm"/>
      <inkml:brushProperty name="height" value="0.025" units="cm"/>
    </inkml:brush>
  </inkml:definitions>
  <inkml:trace contextRef="#ctx0" brushRef="#br0">150 1 16239,'0'0'7736,"-11"8"-6855,0 0-564,0 1 0,2 0 0,-1 1 0,1 0 0,0 1 0,1-1 0,0 2 0,1-1 0,-8 17 1,8-12-58,0 1 1,1-1-1,1 1 1,0 1 0,1-1-1,1 0 1,1 1-1,1 0 1,0 0 0,2 18-1,0-33-325,-1 0 1,1 0-1,0 0 0,0 0 0,1 0 0,-1 0 1,1 0-1,-1 0 0,1-1 0,0 1 0,0 0 1,0-1-1,0 0 0,0 1 0,1-1 0,-1 0 1,1 0-1,0 0 0,-1-1 0,1 1 0,0-1 1,0 1-1,0-1 0,0 0 0,0 0 0,0-1 1,4 2-1,43 2-4591,-4-13-4179,-8-10-3902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2.054"/>
    </inkml:context>
    <inkml:brush xml:id="br0">
      <inkml:brushProperty name="width" value="0.025" units="cm"/>
      <inkml:brushProperty name="height" value="0.025" units="cm"/>
    </inkml:brush>
  </inkml:definitions>
  <inkml:trace contextRef="#ctx0" brushRef="#br0">63 48 11659,'0'0'6390,"-8"5"-2957,-26 17-1165,33-21-2135,0-1-1,-1 1 1,1 0 0,0 0-1,0-1 1,0 1 0,0 0-1,0 0 1,0 0 0,0 0 0,0 0-1,0 0 1,0 1 0,0-1-1,1 0 1,-1 0 0,0 1-1,1-1 1,-1 0 0,1 1-1,0-1 1,-1 0 0,1 1 0,0-1-1,0 1 1,0-1 0,0 0-1,0 1 1,0-1 0,0 1-1,0-1 1,1 0 0,0 3-1,1-3-94,-1 0 1,1 0-1,0 0 0,0 0 0,-1-1 0,1 1 0,0 0 0,0-1 0,0 0 0,0 1 0,0-1 0,0 0 0,0 0 0,0 0 0,3-1 0,33-4 63,-29 2-261,-1 1-1,1-1 0,-1-1 1,0 1-1,0-1 0,0-1 1,0 1-1,-1-1 0,0-1 1,0 0-1,0 0 0,-1 0 0,1 0 1,-2-1-1,1 0 0,-1 0 1,0-1-1,0 0 0,4-11 1,-29 79 529,-14 53 1076,31-102-1285,1 1-1,0 0 1,1-1-1,0 1 1,1 0 0,1 0-1,2 17 1,-3-29-288,0 1 0,1 0 1,-1 0-1,1 0 1,-1 0-1,1 0 1,0 0-1,-1 0 0,1-1 1,0 1-1,0 0 1,0-1-1,-1 1 0,1 0 1,0-1-1,0 1 1,0-1-1,0 1 0,0-1 1,0 0-1,0 1 1,0-1-1,0 0 1,0 0-1,0 0 0,0 0 1,0 0-1,0 0 1,0 0-1,0 0 0,0 0 1,0 0-1,1 0 1,-1-1-1,0 1 0,0 0 1,-1-1-1,1 1 1,2-2-1,14-14-6032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2.429"/>
    </inkml:context>
    <inkml:brush xml:id="br0">
      <inkml:brushProperty name="width" value="0.025" units="cm"/>
      <inkml:brushProperty name="height" value="0.025" units="cm"/>
    </inkml:brush>
  </inkml:definitions>
  <inkml:trace contextRef="#ctx0" brushRef="#br0">285 1 12332,'0'0'14477,"6"11"-13478,8 13-719,-6-13-183,0 1-1,-2-1 1,1 2 0,-1-1 0,-1 1 0,0 0 0,-1 0-1,0 0 1,-1 0 0,2 27 0,-7-27-4,0 0 0,0-1-1,-2 1 1,0-1 0,0 0 0,-1 0 0,0 0 0,-1-1 0,0 0-1,-1 0 1,-14 17 0,0-2-102,-1-2 0,-1 0 0,-36 29 0,45-43-799,0 0-1,0 0 0,-20 9 1,-21-1-8850,14-13-5311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37.961"/>
    </inkml:context>
    <inkml:brush xml:id="br0">
      <inkml:brushProperty name="width" value="0.025" units="cm"/>
      <inkml:brushProperty name="height" value="0.025" units="cm"/>
    </inkml:brush>
  </inkml:definitions>
  <inkml:trace contextRef="#ctx0" brushRef="#br0">6978 300 3171,'0'0'1244,"3"-9"-166,-1 6-733,1-6 684,0 0 0,0 0-1,0 0 1,0-12-1,-2 18-834,-1 0 0,0-1 0,0 1 0,0 0 0,0-1-1,-1 1 1,1 0 0,-1 0 0,0-1 0,0 1 0,0 0 0,0 0-1,-1 0 1,1 0 0,-1 0 0,0 1 0,1-1 0,-5-4 0,-4-3-42,-1 1 1,-1 0-1,0 0 1,0 1-1,0 1 1,-1 0-1,0 1 1,0 0-1,-1 1 1,0 1-1,1 0 1,-24-4-1,-14 2-404,-1 2 1,-61 2-1,78 2 92,-38 0-530,-750-16-867,-858-19 4738,628 25-3133,361 7 1515,513 12-1111,-329 58 0,253-10-442,3 12 1,-411 170 0,613-217-30,1 1 0,-55 38 0,90-53 2,1 2-1,0 0 1,1 0-1,0 1 1,1 0 0,0 1-1,1 0 1,0 1-1,1 0 1,1 1 0,0 0-1,-7 16 1,12-23 8,1 1-1,0-1 1,0 1 0,0-1 0,1 1 0,0 0-1,1 0 1,0 0 0,0 0 0,1-1-1,-1 1 1,2 0 0,-1 0 0,5 11 0,-2-9 27,1 0 1,0-1-1,0 1 1,1-1 0,0-1-1,1 1 1,0-1 0,0 0-1,14 11 1,3 0 21,1-2-1,1-1 1,1-1 0,0-1-1,1-1 1,46 14 0,10-2 81,1-4 1,109 13-1,180 1 143,-280-28-263,1989 96-189,-1661-89 243,2076-28-71,-1756-47 44,-533 31-18,310-85 0,-261 28 57,-231 77-53,-1-2 0,-1-1 1,0-2-1,0 0 1,-2-1-1,0-2 0,28-27 1,-45 40 70,-2-1 0,1 0 1,-1 1-1,1-2 1,-2 1-1,1 0 0,-1-1 1,0 0-1,0 0 1,-1 0-1,1 0 1,-2 0-1,1 0 0,-1 0 1,0-1-1,-1 1 1,0-1-1,0 1 0,0 0 1,-1-1-1,0 1 1,-1 0-1,1 0 0,-1-1 1,-1 1-1,1 1 1,-1-1-1,-1 0 1,1 1-1,-1-1 0,0 1 1,0 0-1,-1 0 1,0 1-1,0 0 0,0-1 1,-12-7-1,-8-5-3,-1 0-1,-1 2 1,-1 2-1,0 0 1,0 2-1,-2 1 1,-49-13-1,-16 3 74,-109-10-1,-326 1 102,-1 39-2160,179 0-4130,179-9-2256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2.772"/>
    </inkml:context>
    <inkml:brush xml:id="br0">
      <inkml:brushProperty name="width" value="0.025" units="cm"/>
      <inkml:brushProperty name="height" value="0.025" units="cm"/>
    </inkml:brush>
  </inkml:definitions>
  <inkml:trace contextRef="#ctx0" brushRef="#br0">7 45 11147,'0'0'6507,"-2"8"-4425,1-7-1993,0 1 1,1-1-1,-1 1 0,1-1 0,-1 1 1,1-1-1,0 1 0,0 0 0,-1-1 1,1 1-1,0-1 0,0 1 0,1 0 1,-1-1-1,0 1 0,0 0 0,1-1 1,-1 1-1,1-1 0,0 1 0,-1-1 1,1 1-1,0-1 0,1 2 0,1-1 115,1 0 1,-1 0-1,1 0 0,0 0 0,0-1 0,0 0 0,-1 0 0,1 0 0,0 0 0,0-1 0,0 1 1,6-1-1,105 6 1763,142-10-1,113-29-1472,-144 11-170,124-6-762,-199 16-2295,-2 1-4506,-100 7-448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3.754"/>
    </inkml:context>
    <inkml:brush xml:id="br0">
      <inkml:brushProperty name="width" value="0.025" units="cm"/>
      <inkml:brushProperty name="height" value="0.025" units="cm"/>
    </inkml:brush>
  </inkml:definitions>
  <inkml:trace contextRef="#ctx0" brushRef="#br0">1 0 7431,'0'0'19603,"21"61"-17553,-19-25-801,3-1-449,3 0-191,2-5-289,8-8-192,7-6-31,8-11-1,1-5-609,2-8-992,2-11-1794,-8-11-2018,-6-2-3748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4.130"/>
    </inkml:context>
    <inkml:brush xml:id="br0">
      <inkml:brushProperty name="width" value="0.025" units="cm"/>
      <inkml:brushProperty name="height" value="0.025" units="cm"/>
    </inkml:brush>
  </inkml:definitions>
  <inkml:trace contextRef="#ctx0" brushRef="#br0">125 1 9417,'0'0'8936,"-31"68"-5092,11-28-1218,-3 4-608,2 1-64,3-4-384,8-3-481,8-4-833,2-10-192,15-12-1377,6-12-2851,4-3-3363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4.467"/>
    </inkml:context>
    <inkml:brush xml:id="br0">
      <inkml:brushProperty name="width" value="0.025" units="cm"/>
      <inkml:brushProperty name="height" value="0.025" units="cm"/>
    </inkml:brush>
  </inkml:definitions>
  <inkml:trace contextRef="#ctx0" brushRef="#br0">257 0 17392,'0'0'3780,"53"68"-1666,-37-20-833,-2 11-256,-8 13 288,-6 5-384,0 8-224,-16 8 352,-7 4-160,-8 7-289,-5 0 97,-1 4-96,0-2-385,-3-6-96,-2-11-737,0-15-2786,1-20-6342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5.154"/>
    </inkml:context>
    <inkml:brush xml:id="br0">
      <inkml:brushProperty name="width" value="0.025" units="cm"/>
      <inkml:brushProperty name="height" value="0.025" units="cm"/>
    </inkml:brush>
  </inkml:definitions>
  <inkml:trace contextRef="#ctx0" brushRef="#br0">0 9 10922,'0'0'9193,"52"-2"-8136,2 2-32,17 0 32,14 0-384,11-2-545,8 0-32,-4 0-256,-8 2-865,-17 0-865,-23 0-1025,-25 1-832,-27 5-1891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5.497"/>
    </inkml:context>
    <inkml:brush xml:id="br0">
      <inkml:brushProperty name="width" value="0.025" units="cm"/>
      <inkml:brushProperty name="height" value="0.025" units="cm"/>
    </inkml:brush>
  </inkml:definitions>
  <inkml:trace contextRef="#ctx0" brushRef="#br0">1 97 17681,'0'0'2690,"81"5"-1184,-7-21-609,17-3-33,13 0-415,7 1-353,-1 4-1345,-7 5-2595,-14 3-6630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6.090"/>
    </inkml:context>
    <inkml:brush xml:id="br0">
      <inkml:brushProperty name="width" value="0.025" units="cm"/>
      <inkml:brushProperty name="height" value="0.025" units="cm"/>
    </inkml:brush>
  </inkml:definitions>
  <inkml:trace contextRef="#ctx0" brushRef="#br0">1 40 13645,'0'0'13068,"48"15"-11082,-7-14-1089,8-1-513,9 0-256,5 0-160,8-9-1985,-6-11-4229,-4-7-6855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6.682"/>
    </inkml:context>
    <inkml:brush xml:id="br0">
      <inkml:brushProperty name="width" value="0.025" units="cm"/>
      <inkml:brushProperty name="height" value="0.025" units="cm"/>
    </inkml:brush>
  </inkml:definitions>
  <inkml:trace contextRef="#ctx0" brushRef="#br0">525 82 15439,'1'-9'2685,"0"6"-2456,-1 0 1,0 0-1,0 1 1,0-1-1,0 0 1,0 0 0,-1 0-1,0 0 1,1 0-1,-1 0 1,0 1-1,0-1 1,0 0-1,-1 1 1,-1-3-1,1 2-67,0 1 0,-1 0 0,1 0 0,-1 0 0,0 0 0,0 0 0,0 1 0,0-1 0,0 1 0,0 0 0,0 0 0,0 0 0,-1 0 0,1 1 0,0-1 0,-1 1-1,-3 0 1,-12-1-31,0 1 0,0 1 0,0 1 0,0 1 0,0 0 0,0 1-1,1 2 1,0 0 0,0 0 0,0 2 0,1 0 0,-24 16 0,25-15-70,0 2 0,1 0 1,0 1-1,1 1 0,0 0 1,1 1-1,1 0 0,0 1 1,1 0-1,0 1 0,2 0 0,-14 30 1,20-39-22,0 0 0,1 0 0,0 0 0,1 1 0,-1-1 0,1 0 0,1 1 0,0-1 0,0 1 1,0-1-1,1 0 0,0 1 0,2 9 0,-1-12-131,0 0 0,0-1 1,1 1-1,-1-1 0,1 0 0,0 0 0,0 0 1,1 0-1,-1 0 0,1-1 0,0 1 0,0-1 1,0 0-1,0 0 0,0 0 0,1-1 1,-1 0-1,1 0 0,0 0 0,5 2 0,7 0-1420,0 0-1,0-1 0,0-1 0,34 0 0,16-2-5871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7.005"/>
    </inkml:context>
    <inkml:brush xml:id="br0">
      <inkml:brushProperty name="width" value="0.025" units="cm"/>
      <inkml:brushProperty name="height" value="0.025" units="cm"/>
    </inkml:brush>
  </inkml:definitions>
  <inkml:trace contextRef="#ctx0" brushRef="#br0">234 1 11082,'-36'12'4921,"3"-1"-2140,-42 22 1,67-30-2459,1 1 0,1 0 0,-1 0 0,0 1 0,1 0 1,0 0-1,0 0 0,1 1 0,-1 0 0,1 0 0,-7 11 0,11-15-259,0-1 1,0 0 0,0 1-1,0-1 1,1 1 0,-1-1 0,0 1-1,1 0 1,-1-1 0,1 1-1,0 0 1,-1-1 0,1 1-1,0 0 1,0 0 0,0-1-1,0 1 1,0 0 0,1-1-1,-1 1 1,0 0 0,1-1-1,0 1 1,-1 0 0,1-1 0,0 1-1,-1-1 1,1 1 0,0-1-1,0 0 1,0 1 0,1-1-1,-1 0 1,0 1 0,0-1-1,1 0 1,-1 0 0,0 0-1,1 0 1,-1-1 0,1 1-1,0 0 1,-1-1 0,1 1 0,-1-1-1,1 1 1,3 0 0,10 2-53,-1-1 1,1 0 0,0-1 0,21-2 0,-22 1 133,9 0-101,0-2-1,0 0 1,0-2 0,25-6-1,-35 6-39,0 0 0,-1-1 0,0 0 0,1-1-1,-2 0 1,1-1 0,-1 0 0,15-13 0,-24 18-1,0 0 1,0 0-1,0 0 1,-1 0-1,1 0 1,0 0-1,-1 0 1,0-1-1,0 1 1,0 0-1,0-1 1,0 1-1,0-1 1,0-4-1,0 6 2,-1 0 0,-1 0 0,1 0 1,0 0-1,0-1 0,0 1 0,0 0 0,-1 0 0,1 0 0,-1 0 0,1 0 1,-1 0-1,1 0 0,-1 1 0,1-1 0,-1 0 0,0 0 0,1 0 0,-1 0 0,0 1 1,0-1-1,0 0 0,1 1 0,-1-1 0,0 1 0,0-1 0,0 1 0,0-1 0,0 1 1,0 0-1,0-1 0,0 1 0,0 0 0,0 0 0,0 0 0,-2 0 0,-12-2 48,0 1-1,0 1 0,0 1 1,0 0-1,0 0 0,-24 7 1,30-6-74,-1 1 1,0 0-1,1 1 1,0 0 0,-1 1-1,2-1 1,-1 2 0,0-1-1,1 1 1,-13 13 0,15-10-1386,6-9 1279,0 1-1,0-1 1,0 0 0,0 0 0,0 0 0,0 0 0,0 0-1,0 1 1,0-1 0,0 0 0,0 0 0,0 0-1,0 0 1,0 1 0,0-1 0,0 0 0,1 0 0,-1 0-1,0 0 1,0 0 0,0 1 0,0-1 0,0 0 0,0 0-1,0 0 1,1 0 0,-1 0 0,0 0 0,0 0 0,0 0-1,0 0 1,0 0 0,1 1 0,-1-1 0,0 0-1,0 0 1,0 0 0,0 0 0,1 0 0,-1 0 0,0 0-1,0 0 1,0 0 0,0 0 0,0 0 0,1 0 0,-1 0-1,0 0 1,0-1 0,0 1 0,0 0 0,1 0 0,-1 0-1,0 0 1,0 0 0,0 0 0,0 0 0,11-4-6697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7.377"/>
    </inkml:context>
    <inkml:brush xml:id="br0">
      <inkml:brushProperty name="width" value="0.025" units="cm"/>
      <inkml:brushProperty name="height" value="0.025" units="cm"/>
    </inkml:brush>
  </inkml:definitions>
  <inkml:trace contextRef="#ctx0" brushRef="#br0">1 142 18129,'0'0'2184,"9"1"31,28 1 120,54-4 0,110-21-460,-90 8-1656,665-60 81,-442 61-3777,-297 12 352,-16-3-2243,-5-3-5528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39.882"/>
    </inkml:context>
    <inkml:brush xml:id="br0">
      <inkml:brushProperty name="width" value="0.025" units="cm"/>
      <inkml:brushProperty name="height" value="0.025" units="cm"/>
    </inkml:brush>
  </inkml:definitions>
  <inkml:trace contextRef="#ctx0" brushRef="#br0">0 0 8552,'0'0'9422,"5"14"-9358,-4-7-66,2 0 0,-1 0-1,1 0 1,0-1 0,0 1-1,1-1 1,0 1 0,0-1-1,1-1 1,-1 1 0,1 0-1,1-1 1,-1 0 0,1 0-1,10 6 1,17 7-373,2-1 0,-1-2 1,2-1-1,0-2 0,0-2 0,1-1 1,57 6-1,271 3-1191,-335-18 1683,518 0 1530,690 22 3513,-100 19-5289,-1975-80 435,603 23-275,-914-78 99,289 21-79,698 54-8,147 15 16,17 0-41,25-1-132,686-16-1280,-512 20 1079,2022 21 1730,21 45-273,-2182-65-1146,68-1-17,0 6-1,155 27 0,-254-22-367,-32-9 366,0-1-1,0 1 0,0-1 1,0 0-1,0 1 0,-1-1 1,1 1-1,0-1 0,0 0 1,-1 1-1,1-1 1,0 0-1,0 1 0,-1-1 1,1 0-1,0 1 0,-1-1 1,1 0-1,-1 0 0,1 1 1,0-1-1,-1 0 1,1 0-1,-1 0 0,1 0 1,0 1-1,-1-1 0,1 0 1,-1 0-1,1 0 1,-1 0-1,1 0 0,0 0 1,-1 0-1,0 0 0,-69 8-519,-1058 20-3102,718-24-568,122 1-1019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7.846"/>
    </inkml:context>
    <inkml:brush xml:id="br0">
      <inkml:brushProperty name="width" value="0.025" units="cm"/>
      <inkml:brushProperty name="height" value="0.025" units="cm"/>
    </inkml:brush>
  </inkml:definitions>
  <inkml:trace contextRef="#ctx0" brushRef="#br0">1 0 14798,'0'0'8616,"8"52"-6117,5-25-161,3 4-865,0-1-448,4-1-224,4-3-385,7-7-256,10-6-64,6-11-352,4-2-1441,0-12-1442,-3-11-2467,-6-7-1504,-9-1-5895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8.192"/>
    </inkml:context>
    <inkml:brush xml:id="br0">
      <inkml:brushProperty name="width" value="0.025" units="cm"/>
      <inkml:brushProperty name="height" value="0.025" units="cm"/>
    </inkml:brush>
  </inkml:definitions>
  <inkml:trace contextRef="#ctx0" brushRef="#br0">258 0 15919,'0'0'3331,"-57"87"-608,21-31-1122,-3 5 129,3 1 480,3-2-512,7-4-898,8-6-511,9-12-225,6-8-192,3-13-1538,7-12-2114,9-5-2305,5-10-8105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6:58.536"/>
    </inkml:context>
    <inkml:brush xml:id="br0">
      <inkml:brushProperty name="width" value="0.025" units="cm"/>
      <inkml:brushProperty name="height" value="0.025" units="cm"/>
    </inkml:brush>
  </inkml:definitions>
  <inkml:trace contextRef="#ctx0" brushRef="#br0">1 56 17521,'0'0'5744,"13"-7"-3433,5-1-1610,2 0 0,-1 1 0,1 1 0,0 1-1,0 1 1,35-3 0,-43 6-546,12-1 196,0 2 1,0 0-1,39 7 1,-57-6-295,0 0 1,-1 1 0,1 0 0,-1 0-1,1 0 1,-1 1 0,0-1-1,9 8 1,-11-8-47,-1 0 1,0 0-1,0 1 1,0-1-1,0 1 0,0-1 1,0 1-1,-1-1 0,1 1 1,-1 0-1,0 0 1,0 0-1,0 0 0,0 0 1,0 0-1,-1 0 1,1 5-1,-1-3-11,-1-1 0,1 0 0,-1 1 0,0-1 0,0 0 0,0 0 0,-1 0 0,1 0 0,-1 0 0,0 0 0,0-1 0,-1 1 0,1 0 0,-1-1 0,0 0 0,1 1 0,-8 4 0,-6 6 0,-1-1 0,-25 16 0,24-18 0,-57 31 0,52-30 0,-41 27 0,61-33 0,14-6 0,73 1-623,151-4-5176,-149-4 594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0.388"/>
    </inkml:context>
    <inkml:brush xml:id="br0">
      <inkml:brushProperty name="width" value="0.025" units="cm"/>
      <inkml:brushProperty name="height" value="0.025" units="cm"/>
    </inkml:brush>
  </inkml:definitions>
  <inkml:trace contextRef="#ctx0" brushRef="#br0">417 1 17008,'0'0'3353,"-6"12"-2489,1-3-671,0 1 0,-1-1-1,0-1 1,0 1 0,-1-1-1,0 0 1,-1 0 0,1-1-1,-1 0 1,-10 6 0,-106 57 1149,79-46-430,1 1 0,-49 37 0,92-61-866,-1 0 0,1 0 0,-1 0 0,1 0 0,-1 1 0,1-1-1,0 0 1,0 0 0,0 1 0,0-1 0,0 1 0,0-1 0,0 1 0,0 0-1,1-1 1,-1 1 0,0 0 0,1-1 0,-1 1 0,1 0 0,0 2 0,0-2-32,1-1 1,-1 0 0,1 1 0,0-1 0,-1 0 0,1 0 0,0 0 0,0 1-1,0-1 1,0 0 0,0 0 0,0 0 0,1 0 0,-1-1 0,0 1 0,0 0 0,0 0-1,1-1 1,-1 1 0,2 0 0,11 4-54,1-1 0,0 0 0,28 2-1,-34-5 50,170 18-3995,28 4-6641,-133-10 98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0.824"/>
    </inkml:context>
    <inkml:brush xml:id="br0">
      <inkml:brushProperty name="width" value="0.025" units="cm"/>
      <inkml:brushProperty name="height" value="0.025" units="cm"/>
    </inkml:brush>
  </inkml:definitions>
  <inkml:trace contextRef="#ctx0" brushRef="#br0">457 9 20467,'-9'-3'1725,"2"2"-1606,-1-1 1,0 1 0,1 0-1,-1 1 1,0 0 0,1 0 0,-1 1-1,1 0 1,-1 0 0,0 1-1,1 0 1,0 0 0,-1 0-1,1 1 1,0 0 0,1 1-1,-1 0 1,-7 5 0,-23 16 401,1 2-1,2 1 1,-41 43 0,62-57-369,1 0 0,0 0-1,1 1 1,1 0 0,0 1 0,1 1 0,1-1-1,0 1 1,2 0 0,-9 32 0,14-44-129,0-1 0,0 1 0,0-1 0,1 1 0,0 0 0,0-1 0,0 1 0,0-1 0,1 1 1,0-1-1,0 1 0,0-1 0,1 0 0,-1 1 0,1-1 0,0 0 0,0 0 0,0 0 0,1 0 0,5 7 0,-3-7-3,0 0 0,1 0 0,0-1 0,-1 0 0,1 0 0,0 0 0,1 0 0,-1-1 0,0 0 0,1-1 0,-1 1 0,1-1 0,-1 0 0,8-1 0,17 1 35,1-2-1,0-1 0,-1-2 1,0-1-1,0-1 0,0-1 1,-1-2-1,0-2 0,0 0 1,-1-2-1,-1-1 0,0-2 1,-1 0-1,-1-2 0,-1 0 1,34-33-1,-51 42-87,0 0 1,-1 0-1,0 0 1,-1-1-1,0 0 1,0 0-1,6-18 1,-11 26 17,0 0 0,0-1 1,0 1-1,0-1 0,0 1 0,-1 0 1,0-1-1,1 1 0,-1-1 1,0 1-1,0-1 0,0 0 0,0 1 1,-1-1-1,1 1 0,-1 0 1,0-1-1,1 1 0,-1-1 0,0 1 1,0 0-1,-1 0 0,1-1 1,0 1-1,-1 0 0,1 0 0,-1 0 1,0 1-1,1-1 0,-1 0 1,0 1-1,0-1 0,0 1 0,-1-1 1,1 1-1,0 0 0,0 0 1,-1 0-1,-3-1 0,-7-1-221,-1 0-1,1 0 1,-1 1-1,0 1 1,0 1-1,0 0 1,0 0-1,-20 4 1,-13 5-2751,-49 16 0,87-23 2281,-63 18-8674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5.226"/>
    </inkml:context>
    <inkml:brush xml:id="br0">
      <inkml:brushProperty name="width" value="0.025" units="cm"/>
      <inkml:brushProperty name="height" value="0.025" units="cm"/>
    </inkml:brush>
  </inkml:definitions>
  <inkml:trace contextRef="#ctx0" brushRef="#br0">1 1916 5605,'0'0'9487,"13"8"-8906,-12-7-562,12 7 193,1-1 1,-1 0-1,1-1 1,1-1-1,-1 0 0,28 5 1,242 31 1102,274 49 28,36 17 515,7-51-1484,268-59 258,1-37 374,-37 1-269,419-32-458,-994 42-268,-1-12-1,453-133 0,-548 120-21,-2-8-1,259-141 1,-319 143 194,-2-3 0,-2-5 0,-4-4 0,156-159 0,-216 196 317,248-287 975,-262 298-1484,-2-2 0,-1 0 0,-1 0 0,-1-1-1,-1-1 1,-2 0 0,-1-1 0,-1 0 0,-1 0 0,-2-1-1,-1 0 1,-1 0 0,-1-37 0,-1 26-1,1 27-19,-2 1 0,1-1 0,-2 0 0,0 1 0,0-1 0,-6-19-1,1 24-1808,3 14-832,3-4 2599,0 0 0,0 0 1,0 1-1,0-1 1,0 0-1,0 0 1,1 0-1,-1 0 1,0 0-1,1 1 1,-1-1-1,1 0 1,-1 0-1,1 0 1,-1 0-1,1 0 1,0-1-1,-1 1 1,1 0-1,2 1 1,-1 1 23,2-1-1,-1 0 1,0 0 0,0-1 0,1 1 0,-1-1 0,0 0 0,1 0-1,0 0 1,-1 0 0,1 0 0,-1-1 0,1 1 0,0-1-1,0 0 1,-1-1 0,1 1 0,0 0 0,-1-1 0,1 0-1,3-1 1,8-4 194,0 0-1,0-1 0,24-14 1,27-12 983,-31 24-736,1 1 0,71-4 0,-78 10-385,-1 0-1,0-2 1,0-1 0,-1-1 0,1-2 0,26-10 0,-91 23-9677,8 2 395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5.586"/>
    </inkml:context>
    <inkml:brush xml:id="br0">
      <inkml:brushProperty name="width" value="0.025" units="cm"/>
      <inkml:brushProperty name="height" value="0.025" units="cm"/>
    </inkml:brush>
  </inkml:definitions>
  <inkml:trace contextRef="#ctx0" brushRef="#br0">0 44 13837,'0'0'2787,"13"-8"-353,-4 3-2130,0 0 1,0 1-1,0 0 0,1 0 0,0 1 1,0 0-1,0 1 0,0 0 1,0 0-1,0 1 0,0 1 0,21 1 1,15 7 455,57 18 0,37 6 47,-88-26-407,60-2-1,-48-3 25,-61-2-390,0 1 0,-1 0 0,1 1 0,0-1 0,-1 0 0,1 1 0,0 0 0,-1-1 0,1 1 1,-1 0-1,1 0 0,-1 1 0,1-1 0,-1 0 0,0 1 0,0 0 0,1-1 0,-1 1 0,0 0 0,-1 0 0,1 0 0,0 0 0,1 3 0,-1 0 2,0-1 0,-1 0 0,0 1 0,0-1 0,0 1 0,0-1 0,-1 1 0,0-1-1,0 1 1,0-1 0,0 1 0,-2 7 0,-2 6 50,-1-1-1,-1 0 1,0 0 0,-1 0 0,0-1-1,-12 16 1,-116 149 824,96-134-1241,2 1-1,3 1 0,-29 55 1,46-61-3625,14-17-3016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7.776"/>
    </inkml:context>
    <inkml:brush xml:id="br0">
      <inkml:brushProperty name="width" value="0.025" units="cm"/>
      <inkml:brushProperty name="height" value="0.025" units="cm"/>
    </inkml:brush>
  </inkml:definitions>
  <inkml:trace contextRef="#ctx0" brushRef="#br0">271 147 8520,'12'-9'2073,"-2"0"0,1-1 0,13-17 0,-20 23-1377,-1-1 0,0 1 0,-1 0 0,1-1 0,-1 1 0,1-1 0,-1 0 0,-1 0-1,1 0 1,-1 0 0,0 0 0,1-10 0,-2 14-570,0 0 1,0 0-1,0 1 0,0-1 0,0 0 1,-1 0-1,1 1 0,0-1 0,0 0 0,-1 0 1,1 1-1,0-1 0,-1 0 0,1 1 1,-1-1-1,1 0 0,-1 1 0,1-1 1,-1 1-1,1-1 0,-1 1 0,0-1 0,1 1 1,-1 0-1,0-1 0,1 1 0,-1 0 1,-1-1-1,-29-1 1214,22 3-1202,1 1-1,-1 0 0,1 0 0,0 1 0,-9 3 0,-3 7-64,0 0-1,0 2 0,1 0 0,1 1 1,1 1-1,0 0 0,1 2 0,1 0 1,1 0-1,0 1 0,2 1 0,0 0 1,2 1-1,-11 30 0,19-45-71,0-1-1,1 1 1,0-1 0,0 1-1,0 0 1,1-1 0,0 1-1,0 0 1,2 9 0,-1-13-3,-1-1 1,1 1 0,0-1 0,0 0 0,0 1-1,1-1 1,-1 0 0,1 0 0,-1 0-1,1 0 1,-1 0 0,1 0 0,0 0-1,0-1 1,0 1 0,0-1 0,0 1-1,1-1 1,-1 0 0,0 0 0,1 0-1,-1 0 1,0 0 0,1 0 0,-1-1 0,5 1-1,9 2-373,0-2 0,1 0 0,-1-1 0,0-1 0,0 0-1,0-1 1,29-7 0,-17 1-2763,44-19-1,-3-4-4820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8.120"/>
    </inkml:context>
    <inkml:brush xml:id="br0">
      <inkml:brushProperty name="width" value="0.025" units="cm"/>
      <inkml:brushProperty name="height" value="0.025" units="cm"/>
    </inkml:brush>
  </inkml:definitions>
  <inkml:trace contextRef="#ctx0" brushRef="#br0">69 1 17649,'0'0'11344,"-5"13"-10405,-10 33-534,2 1 0,1 0 0,3 0 0,2 1 0,2 0 0,2 82 0,4-125-560,-1 0 1,1 0-1,0-1 1,1 1-1,-1 0 1,1 0-1,0-1 1,0 1-1,0-1 1,1 0-1,-1 0 1,1 0-1,4 5 1,-3-5-240,0 0 0,0 0 1,0-1-1,1 0 0,-1 0 0,1 0 0,0 0 1,0-1-1,0 1 0,0-1 0,0 0 1,0-1-1,1 1 0,-1-1 0,0 0 1,1-1-1,-1 1 0,1-1 0,-1 0 1,1 0-1,-1-1 0,1 0 0,-1 0 1,1 0-1,-1-1 0,0 1 0,0-1 1,0 0-1,8-5 0,14-15-7250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8.556"/>
    </inkml:context>
    <inkml:brush xml:id="br0">
      <inkml:brushProperty name="width" value="0.025" units="cm"/>
      <inkml:brushProperty name="height" value="0.025" units="cm"/>
    </inkml:brush>
  </inkml:definitions>
  <inkml:trace contextRef="#ctx0" brushRef="#br0">41 65 20435,'-5'10'2552,"4"-7"-2431,-6 11 789,1 0 1,0 0-1,1 1 0,-4 20 0,8-31-726,1 0 0,-1-1 0,1 1 0,0 0 0,0-1 0,1 1 0,-1 0-1,1-1 1,-1 1 0,1-1 0,3 7 0,-3-8-149,0 0 0,0 0 0,1 0 0,-1 0 0,1-1 0,-1 1 0,1-1 0,0 1 0,-1-1 0,1 0 0,0 1 1,0-1-1,0 0 0,0 0 0,0 0 0,0-1 0,1 1 0,-1 0 0,0-1 0,0 0 0,4 1 0,1-1-59,-1 1-1,1-2 1,0 1 0,-1-1-1,1 0 1,-1 0-1,0-1 1,1 0 0,-1 0-1,0 0 1,0-1 0,0 0-1,0 0 1,0 0-1,-1-1 1,0 0 0,0 0-1,0-1 1,0 1 0,0-1-1,-1 0 1,0 0 0,0 0-1,4-9 1,0 2-76,-1 0 0,-1-1 0,-1 0 0,1 0 0,-2 0 0,0-1 0,0 1 0,-2-1 1,1 0-1,-1-24 0,-3 47 42,0 0 0,-1 0 0,0 0 0,-1 0 0,-6 16 0,-6 19 240,13-35-64,1 0-1,-1 0 1,2 1-1,-1-1 0,2 14 1,-1-22-116,1-1 0,-1 1 0,0 0 0,0-1 0,0 1 0,1-1 0,-1 1 0,0 0 0,1-1 0,-1 1 0,1-1 0,-1 1 0,1-1 0,-1 1 0,1-1 0,-1 0 0,1 1 0,-1-1 0,1 0 0,-1 1 0,1-1 0,0 0 0,-1 0 0,1 1 0,0-1 0,-1 0 0,1 0 0,-1 0 0,1 0 0,0 0 0,-1 0 0,1 0 0,0 0 0,-1 0 0,1 0 0,0 0 0,-1 0 0,1-1 0,0 1 0,-1 0 0,1 0 0,0-1 0,27-13-339,-6-15-171,-19 25 437,-1-1 1,1 1-1,1 0 1,-1 0-1,1 0 1,0 0-1,-1 1 1,7-5 0,-9 29 518,-4 2-3,0-1 0,-1 1 0,-2-1 0,0 0-1,-1-1 1,-12 24 0,9-23-351,2-1 0,0 2 0,2-1 0,0 1 0,-4 41 0,21-80-12724,1-15 1163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4:34.710"/>
    </inkml:context>
    <inkml:brush xml:id="br0">
      <inkml:brushProperty name="width" value="0.025" units="cm"/>
      <inkml:brushProperty name="height" value="0.025" units="cm"/>
    </inkml:brush>
  </inkml:definitions>
  <inkml:trace contextRef="#ctx0" brushRef="#br0">0 0 4965,'0'0'8493,"6"1"-7575,86 17 2288,-53-10-2635,-1-1-1,62 3 0,459-27 1288,-465 14-1797,145 12 0,-131-2-2,447-11 1710,-202-5-511,162 32 135,133-3-528,-494-29-790,77-2 138,-159 13-187,-1 3 0,0 3-1,0 3 1,83 24 0,-108-22 35,0-3 1,1-2 0,0-1 0,0-3-1,1-2 1,52-4 0,-46-8 734,-52 9-976,0 0-1,1 0 1,-1 0-1,0 0 1,0 0-1,1-1 1,-1 1-1,0 0 1,0-1-1,0 0 1,1-1-1,-2 2-174,-1 0 0,1 1 0,-1-1 0,0 0 0,1 0-1,-1 0 1,0 1 0,1-1 0,-1 0 0,0 0 0,0 0 0,0 0 0,0 0 0,0 1-1,0-1 1,0 0 0,0 0 0,0 0 0,0-1 0,-4-8-6852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8.991"/>
    </inkml:context>
    <inkml:brush xml:id="br0">
      <inkml:brushProperty name="width" value="0.025" units="cm"/>
      <inkml:brushProperty name="height" value="0.025" units="cm"/>
    </inkml:brush>
  </inkml:definitions>
  <inkml:trace contextRef="#ctx0" brushRef="#br0">82 54 11787,'0'0'4970,"1"-8"-4569,6-38 9131,5 60-6567,7 14-3697,-1 7 1053,-1 0-1,-2 1 0,-2 1 1,-1 0-1,-2 0 0,-1 1 0,-2 1 1,-2-1-1,-1 1 0,-2 0 1,-6 74-1,1-97-323,0 1 1,-1-1-1,-1 0 0,-1 0 1,0 0-1,-1-1 0,0 0 1,-1 0-1,-1 0 0,-1-2 1,0 1-1,0-1 0,-1 0 1,-1-1-1,-16 13 0,24-23-255,1 1 1,-1-1-1,0-1 0,0 1 0,0 0 0,0-1 1,0 0-1,-7 1 0,-17-4-6956,8-10-2651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9.382"/>
    </inkml:context>
    <inkml:brush xml:id="br0">
      <inkml:brushProperty name="width" value="0.025" units="cm"/>
      <inkml:brushProperty name="height" value="0.025" units="cm"/>
    </inkml:brush>
  </inkml:definitions>
  <inkml:trace contextRef="#ctx0" brushRef="#br0">0 391 18033,'0'0'2215,"10"1"6,20-1-765,-1-1 1,0-1-1,0-2 0,48-12 0,125-44 672,-118 33-1719,237-76-117,234-69-5256,-541 168 5407,3 1-5686,-29 13-5171,-13 1 4611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09.755"/>
    </inkml:context>
    <inkml:brush xml:id="br0">
      <inkml:brushProperty name="width" value="0.025" units="cm"/>
      <inkml:brushProperty name="height" value="0.025" units="cm"/>
    </inkml:brush>
  </inkml:definitions>
  <inkml:trace contextRef="#ctx0" brushRef="#br0">0 60 17777,'0'0'2877,"6"11"508,-2-3-2856,0-1 1,0 0-1,1-1 1,-1 1 0,1-1-1,1 0 1,-1 0-1,1 0 1,0-1-1,0 0 1,1 0 0,0 0-1,0-1 1,12 6-1,-7-6-468,-1-1 0,1 0-1,0 0 1,0-1-1,0 0 1,0-1 0,1-1-1,-1 0 1,0-1 0,0 0-1,0-1 1,0 0 0,0 0-1,0-2 1,20-7-1,-15 2-211,0 0-1,0-1 1,0 0 0,-2-2-1,1 0 1,-1 0-1,-1-1 1,0-1-1,13-18 1,-1 7-1240,-26 25 1371,0 0 1,1 0-1,-1 0 1,0 0-1,1 0 1,-1 0-1,0 0 1,0 0 0,1 0-1,-1 0 1,0 0-1,0 0 1,1 0-1,-1 0 1,0 0-1,0 0 1,1 0-1,-1 1 1,0-1 0,0 0-1,1 0 1,-1 0-1,0 0 1,0 1-1,0-1 1,1 0-1,-1 0 1,0 0 0,0 1-1,0-1 1,0 0-1,0 0 1,1 1-1,-1-1 1,0 0-1,0 0 1,0 1-1,0-1 1,0 0 0,0 1-1,0-1 1,0 0-1,0 0 1,0 1-1,0-1 1,0 0-1,0 0 1,0 1-1,0-1 1,0 0 0,-1 1-1,0 9 64,-1 1 0,0-1 0,-1 0 0,-5 12-1,-26 67 576,-27 79 1219,54-143-1627,1 1 0,0 1 0,2-1 1,-1 42-1,10-51-2276,-5-17 1895,1 1 0,-1-1-1,0 0 1,1 0-1,-1 0 1,0 1 0,1-1-1,-1 0 1,1 0-1,-1 0 1,0 0 0,1 0-1,-1 0 1,0 0-1,1 0 1,-1 0 0,1 0-1,-1 0 1,0 0 0,1 0-1,-1 0 1,0 0-1,1 0 1,-1 0 0,1 0-1,-1 0 1,0-1-1,1 1 1,-1 0 0,0 0-1,0 0 1,1-1-1,-1 1 1,0 0 0,1 0-1,-1-1 1,0 1-1,0 0 1,1-1 0,-1 1-1,0 0 1,0-1-1,0 1 1,0 0 0,1-1-1,10-20-14974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0.305"/>
    </inkml:context>
    <inkml:brush xml:id="br0">
      <inkml:brushProperty name="width" value="0.025" units="cm"/>
      <inkml:brushProperty name="height" value="0.025" units="cm"/>
    </inkml:brush>
  </inkml:definitions>
  <inkml:trace contextRef="#ctx0" brushRef="#br0">0 0 7111,'0'0'21748,"36"49"-20082,-31-8-481,0 9-256,-2 3-801,2-4-128,2-7 0,-1-9-320,4-14-1474,-2-17-1345,0-3-1473,-8-28-1378,0-13-7751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0.643"/>
    </inkml:context>
    <inkml:brush xml:id="br0">
      <inkml:brushProperty name="width" value="0.025" units="cm"/>
      <inkml:brushProperty name="height" value="0.025" units="cm"/>
    </inkml:brush>
  </inkml:definitions>
  <inkml:trace contextRef="#ctx0" brushRef="#br0">3 0 17328,'0'0'12364,"-2"37"-13197,30-26-2530,6-10-1890,9-1-2786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0.986"/>
    </inkml:context>
    <inkml:brush xml:id="br0">
      <inkml:brushProperty name="width" value="0.025" units="cm"/>
      <inkml:brushProperty name="height" value="0.025" units="cm"/>
    </inkml:brush>
  </inkml:definitions>
  <inkml:trace contextRef="#ctx0" brushRef="#br0">70 0 18385,'-4'10'2942,"-61"137"7067,65-146-9990,0-1 1,0 0-1,0 1 0,0-1 0,0 1 0,-1-1 0,1 0 0,0 1 0,0-1 0,0 0 1,0 1-1,0-1 0,0 1 0,0-1 0,0 0 0,0 1 0,1-1 0,-1 0 0,0 1 1,0-1-1,0 0 0,0 1 0,0-1 0,1 0 0,-1 1 0,0-1 0,0 0 0,0 1 1,1-1-1,-1 0 0,0 0 0,1 1 0,-1-1 0,1 0 0,16 2 193,26-12-374,-37 8 143,6-1-62,-1 1 1,1 0 0,-1 0-1,1 1 1,0 1-1,0 0 1,0 0 0,17 4-1,-26-3 89,1-1 0,-1 1 0,0 0 0,1 0 0,-1 1 0,0-1 0,0 1 0,0-1 0,0 1 0,0 0 0,0 0 0,0 0 0,0 1 0,-1-1 0,0 1 0,1-1 0,-1 1 0,0 0 0,0 0 0,0 0 0,-1 0 0,1 0 0,-1 0 1,1 1-1,-1-1 0,0 0 0,0 1 0,-1-1 0,1 1 0,-1-1 0,0 1 0,0 3 0,0-4 52,0 0 0,0 0 0,-1 0 0,1 0 0,-1 0 0,0 0 0,0-1 0,0 1 0,0 0 0,0-1 0,-1 1 0,1-1 0,-1 1 0,0-1 0,0 0 0,0 1 0,-2 1 0,-1 1-33,-1-1 0,1-1-1,-1 1 1,1-1 0,-1 0-1,0 0 1,-10 3 0,4-2-56,0-1 1,-1-1 0,1 0 0,0 0 0,-1-1 0,1-1 0,-1 0 0,-12-2 0,24 2-144,0 0 0,-1 0 0,1 0 0,0-1 0,0 1 0,0 0 0,0-1 0,0 1 0,0-1 0,0 0 0,0 1 0,0-1 0,0 0 0,1 1 0,-1-1 0,0 0 0,0 0 0,0 0 0,1 0 0,-1 0 0,1 0 0,-1 0 0,1 0 0,-1 0 0,1 0 0,-1 0 0,1 0 0,0 0 0,-1 0 0,1 0 0,0-2 0,-2-20-8236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1.453"/>
    </inkml:context>
    <inkml:brush xml:id="br0">
      <inkml:brushProperty name="width" value="0.025" units="cm"/>
      <inkml:brushProperty name="height" value="0.025" units="cm"/>
    </inkml:brush>
  </inkml:definitions>
  <inkml:trace contextRef="#ctx0" brushRef="#br0">50 118 5221,'-5'-9'2109,"-21"-48"1226,8 7 3270,17 49-5100,1 7 1944,1 15-1469,8 71 2774,-6-71-4355,2 1-1,0-1 1,2 0 0,11 28 0,-17-47-388,0 0 0,0 0 1,0 0-1,0 0 0,0 0 0,1 0 0,-1 0 0,1 0 1,-1 0-1,1-1 0,0 1 0,-1 0 0,1-1 1,0 0-1,0 1 0,0-1 0,0 0 0,0 0 1,0 0-1,1 0 0,-1-1 0,3 2 0,-1-2 13,-1-1-1,0 1 1,1 0 0,-1-1-1,0 0 1,1 0 0,-1 0-1,0 0 1,0 0-1,0-1 1,0 1 0,0-1-1,5-3 1,7-8 81,-1 0 0,0-1 0,0 0 1,12-19-1,-20 26-82,117-162 148,-123 168-169,0 1 0,0-1 0,0 1 0,0-1 0,1 1 0,-1-1 0,0 1 0,1 0 0,-1-1 0,0 1 0,1-1 0,-1 1 0,0 0 0,1-1 0,-1 1 0,1 0 0,-1-1 0,1 1 0,-1 0 0,0-1 0,1 1 0,-1 0 0,1 0 0,0 0 0,-1 0 0,1 0 0,-1-1 0,1 1 0,-1 0 0,1 0 0,-1 0 0,1 0 0,-1 0 0,1 1 0,6 18 133,-7 52 133,0-51-234,-3 33-34,2-34 0,0 1 0,1-1 0,3 29 0,-3-48 0,0 1 0,0 0 0,1-1 0,-1 1 0,0 0 0,0-1 0,0 1 0,1-1 0,-1 1 0,0-1 0,1 1 0,-1 0 0,0-1 0,1 1 0,-1-1 0,1 0 0,-1 1 0,1-1 0,-1 1 0,1-1 0,-1 0 0,1 1 0,-1-1 0,1 0 0,0 1 0,-1-1 0,1 0 0,-1 0 0,1 0 0,0 0 0,-1 0 0,1 1 0,0-1 0,-1 0 0,1 0 0,-1-1 0,1 1 0,0 0 0,-1 0 0,1 0 0,0 0 0,-1 0 0,1-1 0,-1 1 0,1 0 0,1-1 0,24-18 0,-2-9 0,-2 0 0,-1-2 0,22-43 0,8-9 0,-51 82 0,0-1 0,0 0 0,1 1 0,-1-1 0,0 0 0,0 1 0,1-1 0,-1 0 0,0 1 0,1-1 0,-1 1 0,0-1 0,1 1 0,-1-1 0,1 1 0,-1-1 0,1 1 0,-1 0 0,1-1 0,0 1 0,-1 0 0,1-1 0,-1 1 0,1 0 0,0-1 0,-1 1 0,1 0 0,0 0 0,-1 0 0,1 0 0,0 0 0,0 0 0,1 23 0,-14 44 0,11-65 0,-6 29 0,2 1 0,-3 61 0,8-92-59,0 0 1,0 0-1,-1 0 1,1-1-1,0 1 1,1 0-1,-1 0 1,0 0-1,0-1 1,0 1-1,0 0 1,1 0-1,-1 0 1,0-1-1,1 1 0,-1 0 1,0-1-1,1 1 1,-1 0-1,1-1 1,-1 1-1,1 0 1,0-1-1,-1 1 1,1-1-1,0 1 1,-1-1-1,1 0 1,0 1-1,-1-1 1,1 1-1,0-1 0,0 0 1,-1 0-1,1 1 1,0-1-1,0 0 1,0 0-1,-1 0 1,1 0-1,0 0 1,0 0-1,0 0 1,0 0-1,-1-1 1,1 1-1,0 0 0,0 0 1,-1-1-1,1 1 1,0 0-1,0-1 1,-1 1-1,1-1 1,1 0-1,4-2-909,0 0 0,0-1 0,-1 0 0,1 0 0,8-8 0,19-23-4904,1-6-1751</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2.622"/>
    </inkml:context>
    <inkml:brush xml:id="br0">
      <inkml:brushProperty name="width" value="0.025" units="cm"/>
      <inkml:brushProperty name="height" value="0.025" units="cm"/>
    </inkml:brush>
  </inkml:definitions>
  <inkml:trace contextRef="#ctx0" brushRef="#br0">133 377 1153,'0'0'26356,"-12"7"-24701,3-2-1458,0 1 1,0 0-1,1 0 1,0 1-1,0 1 1,0-1-1,1 1 1,0 0-1,1 1 1,0-1-1,0 1 1,1 1-1,0-1 1,1 1-1,-1 0 1,2 0-1,-3 12 1,6-22-197,-1 0-1,1 1 1,0-1 0,0 1 0,0-1-1,0 0 1,0 1 0,0-1-1,0 1 1,0-1 0,0 1 0,0-1-1,0 1 1,0-1 0,0 0-1,0 1 1,0-1 0,0 1 0,1-1-1,-1 0 1,0 1 0,0-1-1,0 1 1,1-1 0,-1 0 0,0 1-1,1-1 1,-1 0 0,0 1-1,1-1 1,-1 0 0,0 0 0,1 1-1,-1-1 1,0 0 0,1 0-1,-1 0 1,1 1 0,-1-1 0,0 0-1,1 0 1,-1 0 0,1 0-1,-1 0 1,1 0 0,-1 0 0,1 0-1,-1 0 1,0 0 0,1 0 0,-1 0-1,1 0 1,-1-1 0,1 1-1,-1 0 1,0 0 0,1 0 0,-1 0-1,0-1 1,1 1 0,-1 0-1,0-1 1,1 1 0,-1 0 0,0 0-1,1-1 1,14-8-1,-1-1 0,-1 0 0,1-1 0,16-18 0,39-31 0,-19 34 0,-49 25 0,0 0 0,0 1 0,0-1 0,0 1 0,0-1 0,0 1 0,0 0 0,0 0 0,0-1 0,0 1 0,0 0 0,0 0 0,0 0 0,0 0 0,0 0 0,0 0 0,0 0 0,1 0 0,-1 1 0,0-1 0,0 0 0,0 1 0,0-1 0,0 1 0,0-1 0,0 1 0,-1-1 0,1 1 0,0-1 0,0 1 0,0 0 0,0 0 0,-1-1 0,1 1 0,0 0 0,-1 0 0,1 0 0,-1 0 0,1 0 0,-1 0 0,1 0 0,-1 0 0,0 0 0,1 2 0,1 55 0,-3-49 0,1 1 0,0-1 0,1 0 0,0 0 0,0 1 0,1-1 0,5 16 0,-6-23 0,0 0 0,0 0 0,0-1 0,0 1 0,0-1 0,0 1 0,1-1 0,-1 1 0,1-1 0,-1 0 0,1 0 0,-1 0 0,1 0 0,0 0 0,0 0 0,-1 0 0,1 0 0,0-1 0,0 1 0,0-1 0,0 1 0,0-1 0,0 0 0,0 0 0,0 0 0,0 0 0,0 0 0,-1 0 0,1 0 0,0-1 0,0 1 0,0-1 0,0 1 0,0-1 0,3-2 0,5-1 0,0 0 0,-1-1 0,0 0 0,1-1 0,9-8 0,39-38 0,-39 33 0,2 1 0,24-17 0,-45 35 0,1 0 0,-1-1 0,0 1 0,0 0 0,0 0 0,0 0 0,1 0 0,-1-1 0,0 1 0,0 0 0,0 0 0,1 0 0,-1 0 0,0 0 0,0 0 0,0 0 0,1 0 0,-1 0 0,0-1 0,0 1 0,1 0 0,-1 0 0,0 0 0,0 0 0,0 0 0,1 0 0,-1 1 0,0-1 0,0 0 0,1 0 0,-1 0 0,0 0 0,0 0 0,0 0 0,1 0 0,-1 0 0,0 0 0,0 1 0,0-1 0,0 0 0,1 0 0,-1 0 0,0 0 0,0 1 0,0-1 0,0 0 0,0 0 0,1 0 0,-1 1 0,0-1 0,0 0 0,0 1 0,-1 18 0,-11 22 0,12-41 0,-9 24-357,6-16-135,0-1 0,0 1 0,1 0 0,0 0-1,-2 16 1,22-36-9015,44-59 3615,24-43 5612,-76 93 2968,-10 21-2601,1 0 1,-1 0-1,0 0 0,0-1 0,0 1 0,0 0 0,0 0 0,0 0 0,0 0 1,0-1-1,0 1 0,0 0 0,0 0 0,0 0 0,0 0 0,0-1 0,0 1 1,-1 0-1,1 0 0,0 0 0,0 0 0,0-1 0,0 1 0,0 0 0,0 0 1,0 0-1,0 0 0,-1 0 0,1 0 0,0-1 0,0 1 0,0 0 0,0 0 1,0 0-1,-1 0 0,1 0 0,0 0 0,0 0 0,0 0 0,0 0 0,-1 0 1,1 0-1,0 0 0,0 0 0,0 0 0,0 0 0,-1 0 0,1 0 0,0 0 1,0 0-1,-18 10 4010,5 4-4131,1 0 784,2 2-1,-17 30 1,24-41-537,0 0 1,1 1-1,0-1 0,0 1 1,0 0-1,1 0 1,0-1-1,0 1 1,0 0-1,1 0 1,0 0-1,1 12 0,0-17-185,-1-1 1,1 1-1,0 0 0,-1 0 0,1-1 0,0 1 0,0-1 0,-1 1 0,1 0 0,0-1 0,0 1 0,0-1 0,0 0 0,0 1 1,0-1-1,0 0 0,-1 1 0,1-1 0,0 0 0,0 0 0,0 0 0,0 0 0,0 0 0,0 0 0,0 0 0,2-1 1,27-4 376,-16-1-342,-1-1 0,0 0 0,0-2 0,-1 1 0,0-1 0,0-1 0,-1 0-1,0-1 1,-1 0 0,0-1 0,-1 0 0,0 0 0,8-17 0,-16 27-55,0 0 0,0 0 1,0 0-1,0 0 0,0-1 0,-1 1 0,1 0 0,-1 0 1,1-1-1,-1 1 0,0 0 0,0-1 0,0 1 1,0 0-1,0-1 0,-1 1 0,0-4 0,0 4-5,1 1 0,-1 0 0,0 0 0,0 0 1,0 0-1,0-1 0,0 1 0,0 1 0,0-1 0,0 0 0,-1 0 0,1 0 0,0 0 0,0 1 0,-1-1 0,1 1 0,-1-1 0,1 1 0,0-1 0,-1 1 0,-1 0 0,-1-1-3,0 1 0,-1 0 0,1 0 0,0 0 0,-1 1 0,1 0 0,0-1 0,0 1 0,0 1 0,0-1 0,0 1 0,0 0 0,0-1 0,0 2 0,0-1 0,1 0 0,-6 5 0,7-4-10,-1-1 1,1 1 0,-1 0 0,1 0 0,0 0 0,0 0 0,0 0 0,0 0 0,1 1-1,-1-1 1,1 1 0,0-1 0,0 1 0,0 0 0,0-1 0,0 8 0,1-11-44,1 1 0,-1-1 0,0 1 1,0-1-1,0 1 0,0 0 0,0-1 0,0 1 1,1-1-1,-1 1 0,0-1 0,0 1 1,1-1-1,-1 0 0,0 1 0,1-1 0,-1 1 1,0-1-1,1 0 0,-1 1 0,1-1 0,-1 0 1,1 1-1,-1-1 0,0 0 0,1 1 1,-1-1-1,1 0 0,0 0 0,-1 0 0,1 0 1,24 0-1966,24-16-2181,-35 6 3675,0-1 1,0 0 0,-1 0 0,0-2 0,-1 1-1,-1-2 1,0 0 0,-1 0 0,0-1 0,-1 0-1,9-20 1,-8 13 1340,-1 0 0,-1 0 0,-2-1 0,0 1-1,-1-2 1,-1 1 0,2-46 0,-7 79-80,-1 0 0,1 0 0,-2 0 0,1 0 0,-7 13 0,-2 10-205,-4 19 60,2 1 1,2 0 0,2 1-1,-1 61 1,10-113-584,0 1 0,0-1 0,0 1 0,0-1 1,1 0-1,-1 1 0,1-1 0,-1 0 0,1 1 0,0-1 1,0 0-1,0 0 0,0 0 0,0 0 0,0 0 0,1 0 1,-1 0-1,1 0 0,-1 0 0,1 0 0,0-1 0,0 1 1,2 1-1,-2-3-4,-1 1 0,1-1 1,-1 0-1,1 0 0,0 1 1,-1-1-1,1 0 0,0-1 1,-1 1-1,1 0 0,-1 0 0,1-1 1,-1 1-1,1-1 0,0 1 1,-1-1-1,0 0 0,1 0 0,-1 1 1,1-1-1,-1 0 0,0 0 1,0 0-1,1-1 0,-1 1 1,0 0-1,0 0 0,0-1 0,0 1 1,-1 0-1,1-1 0,0 1 1,0-3-1,4-7-5,-1-1 0,0 1 0,-1 0 0,0-1 0,-1 0 0,-1 1 0,1-1 0,-2 0 0,0 0 0,0 0 0,-4-18 0,4 28 0,0 1 0,0-1 0,0 0 0,-1 0 0,1 1 0,-1-1 0,1 0 0,-1 1 0,1-1 0,-1 0 0,0 1 0,0-1 0,0 1 0,0 0 0,0-1 0,0 1 0,0 0 0,-1-1 0,1 1 0,0 0 0,-1 0 0,1 0 0,-1 0 0,1 0 0,-1 0 0,0 1 0,1-1 0,-1 0 0,-2 0 0,2 1 0,0 0 0,0 1 0,1-1 0,-1 0 0,0 1 0,0-1 0,1 1 0,-1 0 0,0-1 0,1 1 0,-1 0 0,1 0 0,-1 0 0,1 0 0,-1 0 0,1 0 0,0 1 0,0-1 0,-1 0 0,1 1 0,0-1 0,0 1 0,0-1 0,1 1 0,-1-1 0,0 1 0,0 0 0,0 2 0,0-1 0,0 0 0,0 0 0,0 0 0,0 0 0,0 0 0,1 1 0,0-1 0,-1 0 0,1 0 0,1 1 0,-1-1 0,0 0 0,1 0 0,-1 0 0,2 4 0,-1-5 0,0 0 0,1 0 0,-1 0 0,0 0 0,1 0 0,-1 0 0,1 0 0,0-1 0,-1 1 0,1-1 0,0 1 0,0-1 0,0 0 0,0 0 0,0 0 0,4 1 0,3 1 0,1-1 0,-1 0 0,1 0 0,0-1 0,0-1 0,0 0 0,-1 0 0,17-3 0,-18 2 0,0-1 0,0 0 0,-1-1 0,1 1 0,-1-2 0,1 1 0,-1-1 0,0 0 0,11-9 0,-13 10 0,-1 0 0,0-1 0,0 1 0,0-1 0,-1 0 0,1-1 0,-1 1 0,0 0 0,0-1 0,-1 0 0,1 0 0,-1 0 0,0 0 0,0 0 0,1-7 0,-3 12 0,0-1 0,0 1 0,0 0 0,0 0 0,0-1 0,0 1 0,0 0 0,0 0 0,0-1 0,0 1 0,0 0 0,0 0 0,0-1 0,0 1 0,0 0 0,0 0 0,0-1 0,0 1 0,0 0 0,-1 0 0,1-1 0,0 1 0,0 0 0,0 0 0,0 0 0,-1-1 0,1 1 0,0 0 0,0 0 0,0 0 0,-1 0 0,1 0 0,0-1 0,0 1 0,-1 0 0,1 0 0,0 0 0,0 0 0,-1 0 0,1 0 0,0 0 0,0 0 0,-1 0 0,1 0 0,0 0 0,0 0 0,-1 0 0,1 0 0,0 0 0,0 0 0,-1 0 0,1 0 0,0 0 0,0 1 0,-1-1 0,1 0 0,0 0 0,0 0 0,0 0 0,-1 1 0,1-1 0,0 0 0,0 0 0,0 0 0,0 0 0,-1 1 0,-12 9 0,-28 48-1866,38-52 1310,0-1-1,0 1 1,1 0-1,-1 0 1,2 0-1,-1 0 1,0 0-1,1 1 1,0 7-1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3.602"/>
    </inkml:context>
    <inkml:brush xml:id="br0">
      <inkml:brushProperty name="width" value="0.025" units="cm"/>
      <inkml:brushProperty name="height" value="0.025" units="cm"/>
    </inkml:brush>
  </inkml:definitions>
  <inkml:trace contextRef="#ctx0" brushRef="#br0">236 109 15214,'1'-5'581,"0"-3"811,0 0 1,0-1 0,-1 1-1,0 0 1,-1 0 0,-2-13 0,3 19-1208,-1 0 0,0 0 0,0 0-1,0 0 1,0 1 0,0-1 0,0 0 0,0 1 0,-1-1 0,1 0 0,-1 1 0,1 0 0,-1-1 0,0 1 0,1 0 0,-1 0 0,0 0 0,0 0 0,0 0 0,0 0 0,0 1 0,0-1 0,0 1 0,0-1 0,0 1 0,0 0 0,0 0 0,0 0 0,0 0 0,-3 0 0,-3 1-143,0 0 1,1 0-1,0 1 1,-1 0-1,1 0 1,0 1 0,0 0-1,0 0 1,0 0-1,1 1 1,-1 0-1,1 1 1,0-1-1,0 1 1,1 0 0,-1 1-1,1-1 1,0 1-1,-4 7 1,3-5-43,0 0-1,1 1 1,0 0 0,0 0 0,1 0 0,0 1 0,1-1-1,0 1 1,1 0 0,-1 0 0,2 0 0,0 0 0,0 20-1,1-28-1,0 0-1,0 1 1,1-1-1,-1 0 1,1 0-1,0 0 1,0 1-1,0-1 1,0 0-1,0 0 1,0 0-1,0-1 1,1 1-1,-1 0 1,0 0-1,1-1 1,0 1 0,-1 0-1,1-1 1,0 0-1,0 1 1,3 0-1,0 0-68,0 1 0,1-2 1,-1 1-1,1-1 0,-1 0 0,1 0 1,0 0-1,10-1 0,1 0-371,1-2 0,-1 0 0,0-1-1,0-1 1,20-7 0,71-36-5838,-40 6-2136,-39 19 2084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4.612"/>
    </inkml:context>
    <inkml:brush xml:id="br0">
      <inkml:brushProperty name="width" value="0.025" units="cm"/>
      <inkml:brushProperty name="height" value="0.025" units="cm"/>
    </inkml:brush>
  </inkml:definitions>
  <inkml:trace contextRef="#ctx0" brushRef="#br0">80 393 9961,'0'0'11857,"-9"7"-10928,-2-1-575,7-5-313,1 1-1,-1 0 1,1 0 0,0 1-1,0-1 1,0 1 0,0-1-1,0 1 1,0 0 0,1 0-1,-1 0 1,1 1 0,-2 3-1,0 1 94,1 1-1,1-1 1,0 0-1,0 1 1,1-1-1,0 1 1,0 12-1,1-21-118,1 0 0,0 0 1,0 1-1,0-1 0,0 0 0,0 0 0,-1 0 1,1 0-1,0 0 0,0 0 0,0 0 0,0-1 1,0 1-1,-1 0 0,1 0 0,0-1 0,0 1 1,0 0-1,0-1 0,-1 1 0,1-1 0,0 1 1,-1-1-1,1 1 0,1-2 0,6-6 29,-1 1 1,1-2-1,-2 1 0,1-1 1,-1 0-1,0 0 0,-1 0 0,0-1 1,-1 0-1,1 0 0,-2 0 0,0-1 1,0 1-1,-1-1 0,0 0 1,0-16-1,-2 27-12,0 0 0,0 0 0,0 0 0,0 0 0,0 0 0,0 0 0,0 0 0,0 0 0,0 0 0,0 0 0,-1 0 0,1 0 0,0 0 0,0 0 0,0 0 0,0 0 0,0 0 0,0 0 0,0 0 0,0 0 0,0 0 0,0 0 0,0 0 0,0 0 0,0 0 0,0 0 0,0 0 0,0 0 0,-1 0 1,1 0-1,0 0 0,0 0 0,0 0 0,0 0 0,0 0 0,0 0 0,0 0 0,0 0 0,0 0 0,0 0 0,-5 12 486,-3 17-54,3-5-256,0 1-1,2-1 1,1 1-1,1-1 1,1 1-1,3 25 0,-3-48-168,0-1-1,1 1 1,-1 0-1,1-1 1,-1 1-1,1 0 0,0-1 1,-1 1-1,1-1 1,0 1-1,0-1 1,0 0-1,0 1 1,1-1-1,-1 0 1,0 0-1,1 0 0,-1 0 1,0 0-1,1 0 1,-1 0-1,1 0 1,-1 0-1,1-1 1,0 1-1,-1-1 0,1 1 1,0-1-1,-1 0 1,1 1-1,0-1 1,-1 0-1,1 0 1,0 0-1,0 0 0,-1-1 1,1 1-1,0 0 1,-1-1-1,1 1 1,0-1-1,1 0 1,4-2 47,1 0 0,-1 0 0,0 0 1,0-1-1,0 0 0,0-1 1,10-8-1,3-7-46,-1-1-1,-2-1 1,0 0 0,-1-1 0,-1-1-1,23-50 1,-17 22-17,-1-2 0,17-76 0,-32 103-47,-9 30-168,-15 43 56,1 3 177,6-18 86,1-1 1,1 2-1,1-1 0,-7 63 1,16-92-126,-1-1 1,1 1-1,0-1 1,0 1-1,0-1 1,0 1-1,0-1 1,1 1-1,-1-1 1,0 1-1,0-1 1,1 1 0,-1-1-1,1 0 1,0 1-1,-1-1 1,1 0-1,0 1 1,0-1-1,0 0 1,0 0-1,0 0 1,0 0-1,2 2 1,-1-2-1,0-1 0,0 1 0,0-1 0,0 0 0,0 1 0,0-1 1,0 0-1,-1 0 0,1-1 0,0 1 0,0 0 0,0-1 0,0 1 0,0-1 0,0 1 0,2-2 0,8-3 2,-1-1 0,0-1 0,0 0-1,15-12 1,-2-3-14,-2-1 1,-1 0-1,0-2 0,-2 0 0,-1-1 1,-1-1-1,-2 0 0,0-2 1,-2 0-1,19-59 0,-30 82-9,0-1 0,0 0-1,-1 1 1,0-1-1,0 0 1,-1 1 0,0-8-1,-1 13 12,1 1-1,-1-1 0,1 1 1,-1-1-1,1 1 0,-1 0 0,0-1 1,1 1-1,-1 0 0,1-1 1,-1 1-1,0 0 0,1 0 0,-1 0 1,0-1-1,1 1 0,-1 0 1,0 0-1,0 0 0,1 0 1,-1 0-1,0 0 0,1 0 0,-1 1 1,0-1-1,1 0 0,-1 0 1,0 0-1,1 1 0,-1-1 0,1 0 1,-1 1-1,0-1 0,1 1 1,-1-1-1,1 1 0,-2 0 0,-6 5 7,0 1-1,1 0 1,-1 0 0,1 0-1,1 1 1,0 0-1,-9 14 1,-36 70 162,42-75-151,-1 1 40,1-1 0,1 2 1,1-1-1,1 1 0,0 0 0,1 0 1,1 1-1,-3 38 0,7-56-49,0 0 0,0-1 0,1 1 0,-1 0 0,0 0 0,1-1 0,-1 1 0,1 0 0,-1-1 0,1 1 0,0-1 0,-1 1 0,1 0 0,0-1 0,0 0 0,0 1 0,0-1 0,1 0 0,-1 1 0,0-1 0,1 0 0,-1 0 0,0 0 0,1 0 0,-1 0 0,1 0 0,0-1 0,-1 1 0,1 0 0,0-1 0,-1 1 0,1-1 0,0 0 0,-1 0 0,1 1 0,0-1 0,0 0 0,-1 0 0,1-1 0,0 1 0,2-1 0,4 0 0,0 0 0,0-1 0,-1 0 0,1 0 0,-1-1 0,1 0 0,-1 0 0,9-6 0,11-11-94,0-1 0,-2-1 1,0-2-1,-2 0 0,-1-2 0,31-45 0,-66 128-301,7-39 472,0-1 1,1 1-1,1 0 0,0 0 0,2 1 0,0-1 0,1 1 0,3 36 0,-2-52-66,1 0-1,0 0 0,0 0 1,1 0-1,-1 0 1,1 0-1,-1 0 0,1 0 1,0-1-1,0 1 1,0-1-1,0 1 0,0-1 1,1 0-1,4 3 0,47 24-148,-47-26 89,1 0-1,-1 0 1,0 1 0,-1 0 0,1 0 0,-1 0-1,1 1 1,-1 0 0,6 7 0,-8-7 57,-1 1 0,0-1 0,0 1-1,-1 0 1,0-1 0,0 1 0,0 0 0,0 1 0,-1-1 0,0 0 0,0 0 0,-1 0-1,0 11 1,-1-6 24,0-1 0,-1 0-1,0 0 1,-1 0-1,0 0 1,0 0 0,-1-1-1,-7 13 1,7-14-3,-1 0 0,0-1 1,0 1-1,-1-1 0,0-1 1,0 1-1,-1-1 0,1 0 0,-13 8 1,14-11-23,0 0 1,0-1 0,0 0 0,0 0 0,0 0 0,0 0 0,-1-1 0,1 0 0,0 0 0,-1 0 0,1-1-1,-1 1 1,1-2 0,-1 1 0,1 0 0,-7-2 0,7 0-8,1 0 0,-1 0 0,1 0 0,0 0 0,0-1 0,0 0 0,0 0 0,0 0 0,1 0 0,-1 0 0,1-1 0,0 0 0,0 1 0,0-1 0,0 0 0,1 0 0,0-1 0,0 1 0,0-1 0,0 1 0,1-1 0,-2-6 0,-1-3 0,1 0 0,1 0 0,0 0 0,1 0 0,0 0 0,3-23 0,-1 28-168,1-1 1,1 1-1,-1-1 0,2 1 1,-1 0-1,1 0 0,1 0 0,-1 0 1,2 1-1,-1 0 0,1 0 1,0 0-1,1 1 0,0 0 1,0 0-1,12-9 0,7-2-1473,0 1-1,1 1 1,55-24-1,-22 16-7134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56.304"/>
    </inkml:context>
    <inkml:brush xml:id="br0">
      <inkml:brushProperty name="width" value="0.025" units="cm"/>
      <inkml:brushProperty name="height" value="0.025" units="cm"/>
    </inkml:brush>
  </inkml:definitions>
  <inkml:trace contextRef="#ctx0" brushRef="#br0">5 0 9865,'0'0'65,"-1"0"0,1 0 0,0 0 0,0 0 0,0 0 0,-1 1 0,1-1 0,0 0 0,0 0 0,0 0 0,-1 0 0,1 0 0,0 0 0,0 0 0,0 1 0,0-1 0,-1 0 0,1 0 0,0 0 0,0 0 0,0 1 0,0-1 0,0 0 0,0 0 0,0 0 0,0 1 0,0-1 0,-1 0 0,1 0 0,0 0 0,0 1 0,0-1 0,0 0 0,0 0 0,0 1 0,0-1 0,0 0 0,1 0 0,-1 0 0,0 1 0,0-1 0,0 0 0,0 0 0,0 0 0,0 1 0,0-1 0,0 0 0,0 0 0,1 0 0,-1 0 0,0 1 0,0-1 0,18 7 902,33 3-1472,-42-8 880,422 56 977,-338-51-1255,1-5 1,154-17-1,133-20 271,-284 32-275,189 20 1,-114 3 246,1-7 1,1-7-1,300-29 0,-444 19-303,382-31 742,-360 35-532,1 2 1,0 2-1,-1 2 1,0 3 0,91 27-1,-118-27 138,-2-2 357,0 1 0,-1 1 0,41 22 0,-32-6-1796,-19-5-3684,-12-7-1172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5:18.157"/>
    </inkml:context>
    <inkml:brush xml:id="br0">
      <inkml:brushProperty name="width" value="0.025" units="cm"/>
      <inkml:brushProperty name="height" value="0.025" units="cm"/>
    </inkml:brush>
  </inkml:definitions>
  <inkml:trace contextRef="#ctx0" brushRef="#br0">1 210 4644,'0'0'6305,"9"-5"-5013,10-2-916,1 1 0,-1 0 0,1 1 0,0 2 0,0 0 0,29-1 0,115-6 1210,458-17 2337,-345 24-3686,795 16 2398,-15 5-2381,0-67 202,-742 30-271,692-62 9,-981 78-171,79-6 1155,-105 9-1183,-38 17-2947,31-19-1271,6-9-2738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5.422"/>
    </inkml:context>
    <inkml:brush xml:id="br0">
      <inkml:brushProperty name="width" value="0.025" units="cm"/>
      <inkml:brushProperty name="height" value="0.025" units="cm"/>
    </inkml:brush>
  </inkml:definitions>
  <inkml:trace contextRef="#ctx0" brushRef="#br0">271 290 8552,'1'-2'609,"0"0"0,0-1 1,-1 0-1,1 1 0,-1-1 0,0 1 0,0-1 0,0 0 1,0 1-1,0-1 0,0 1 0,-1-1 0,1 0 0,-1 1 1,0-1-1,0 1 0,0 0 0,-2-5 0,1 5-298,1 1-1,-1-1 1,1 1-1,-1-1 1,0 1-1,0-1 1,0 1-1,0 0 1,0 0-1,0 0 1,0 0 0,0 0-1,-1 1 1,1-1-1,0 1 1,0-1-1,-4 1 1,0-1-65,-1 1 0,1 1 0,-1-1 1,1 1-1,-1 0 0,1 0 0,-1 1 0,1 0 1,0 0-1,0 1 0,0-1 0,0 1 1,0 1-1,-6 4 0,1 1-139,0 1 0,0 0-1,1 1 1,0 0 0,1 0 0,1 1 0,0 0-1,0 1 1,1 0 0,1 0 0,0 1-1,1-1 1,0 1 0,1 0 0,-3 23-1,6-36-102,1 0 0,0 1 0,0-1 0,0 1 0,0-1 0,0 1 0,0-1 0,0 1-1,0-1 1,1 0 0,-1 1 0,0-1 0,1 1 0,-1-1 0,1 0 0,0 1 0,-1-1-1,1 0 1,0 0 0,0 0 0,0 1 0,0-1 0,0 0 0,0 0 0,0 0 0,0 0-1,0-1 1,0 1 0,1 0 0,-1 0 0,0-1 0,1 1 0,-1-1 0,0 1 0,1-1-1,-1 0 1,1 1 0,-1-1 0,1 0 0,-1 0 0,0 0 0,1 0 0,-1 0 0,1 0-1,-1-1 1,1 1 0,-1 0 0,2-1 0,7-2 19,0 1 0,-1-1 0,0-1 0,0 0 1,0 0-1,10-7 0,12-9 0,-1-2 1,-2-2 0,0 0-1,-2-2 1,0-1 0,-2-1-1,-1-1 1,-2-1 0,0-1-1,-2-1 1,-2 0-1,-1-1 1,13-37 0,-21 30 341,-11 36 10,-8 23-186,-8 29-184,2 2 0,2 1 1,2-1-1,3 2 0,1 0 1,0 56-1,8-100-68,2 39-1610,-1-46 1625,0 0-1,0 0 1,0-1-1,0 1 0,1 0 1,-1-1-1,0 1 1,0-1-1,1 1 0,-1 0 1,0-1-1,1 1 1,-1-1-1,0 1 0,1-1 1,-1 1-1,1-1 1,-1 1-1,1-1 0,-1 1 1,1-1-1,0 0 1,-1 1-1,1-1 1,-1 0-1,1 1 0,0-1 1,-1 0-1,1 0 1,0 0-1,-1 1 0,1-1 1,0 0-1,-1 0 1,1 0-1,0 0 0,-1 0 1,1 0-1,0-1 1,-1 1-1,1 0 0,0 0 1,-1 0-1,1-1 1,0 1-1,-1 0 0,1-1 1,-1 1-1,1 0 1,-1-1-1,1 1 0,-1-1 1,1 1-1,-1-1 1,1 1-1,0-2 0,4-3-1017,0-1 1,0 1-1,0-1 0,-1 0 0,0-1 0,0 1 0,-1-1 0,3-7 0,14-33-6199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5.796"/>
    </inkml:context>
    <inkml:brush xml:id="br0">
      <inkml:brushProperty name="width" value="0.025" units="cm"/>
      <inkml:brushProperty name="height" value="0.025" units="cm"/>
    </inkml:brush>
  </inkml:definitions>
  <inkml:trace contextRef="#ctx0" brushRef="#br0">9 68 15759,'0'0'2594,"5"11"-202,-3-8-2282,3 9 451,1-1-1,1 0 1,0 0-1,0-1 1,11 12 0,-15-19-409,0 0 1,0 0 0,0 0-1,0-1 1,1 1-1,-1-1 1,1 0 0,-1 0-1,1-1 1,0 1 0,0-1-1,0 1 1,0-1 0,0-1-1,0 1 1,0 0 0,0-1-1,0 0 1,0 0 0,1 0-1,-1 0 1,0-1 0,7-1-1,-5-1-20,0 1 0,0-1 0,0 0 1,0-1-1,-1 1 0,1-1 0,-1 0 0,0-1 0,0 1 0,0-1 0,-1 0 0,0 0 0,6-9 0,-5 7 71,-1 0 0,1-1 1,-2 1-1,1-1 0,-1 0 0,0 0 0,0 0 1,-1 0-1,-1 0 0,2-10 0,-3 17-193,0 0 0,0 0 1,0 0-1,0 0 0,0-1 0,0 1 0,0 0 0,0 0 0,0 0 0,-1 0 1,1 0-1,0 0 0,-1 0 0,1 1 0,-1-1 0,1 0 0,-1 0 0,1 0 1,-1 0-1,0 0 0,1 1 0,-1-1 0,0 0 0,0 1 0,1-1 0,-1 0 1,0 1-1,0-1 0,0 1 0,0-1 0,0 1 0,0 0 0,0-1 0,0 1 1,0 0-1,0 0 0,0 0 0,0-1 0,0 1 0,0 0 0,0 0 0,0 1 1,0-1-1,0 0 0,0 0 0,0 0 0,0 1 0,0-1 0,0 1 0,0-1 0,0 0 1,-1 2-1,-5 0 34,0 1 0,0 0 0,0 1 0,0 0 0,-11 9 0,-4 6-44,2 1 0,1 1 0,0 0 0,2 2 0,0 0 0,1 1 0,2 1 0,-21 48 0,33-70 0,1 1 0,0-1 0,0 0 0,0 1 0,0-1 0,1 1 0,-1-1 0,1 1 0,0-1 0,0 1 0,0-1 0,0 1 0,1 3 0,0-5 0,0-1 0,0 1 0,0-1 0,0 0 0,0 1 0,0-1 0,0 0 0,0 0 0,1 0 0,-1 0 0,0 0 0,1 0 0,-1 0 0,1 0 0,-1 0 0,1-1 0,-1 1 0,1-1 0,-1 1 0,1-1 0,0 0 0,-1 1 0,1-1 0,-1 0 0,1 0 0,0 0 0,2 0 0,8 0-815,0 0 1,0-1-1,0-1 0,0 1 1,0-2-1,0 0 1,0 0-1,0-1 0,11-6 1,28-16-6447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6.139"/>
    </inkml:context>
    <inkml:brush xml:id="br0">
      <inkml:brushProperty name="width" value="0.025" units="cm"/>
      <inkml:brushProperty name="height" value="0.025" units="cm"/>
    </inkml:brush>
  </inkml:definitions>
  <inkml:trace contextRef="#ctx0" brushRef="#br0">347 0 19442,'-8'0'3300,"-8"1"-2851,0 1 0,0 0 0,0 2 0,0-1 0,0 2 0,1 0 0,0 1 0,0 1 0,0 0 0,1 1 0,0 0 0,-14 12 0,17-13-216,1 1-1,1 0 1,-1 0 0,1 1-1,1 0 1,0 1 0,0-1-1,1 2 1,0-1 0,0 1-1,2 0 1,-1 0 0,1 1-1,1 0 1,0-1 0,1 2-1,-3 12 1,6-24-233,0 0 0,0 1 0,0-1 0,0 0 0,0 0 0,0 1 0,1-1 0,-1 0 0,0 0 0,1 1 0,-1-1 0,1 0 0,-1 0 0,1 0 0,-1 0 0,1 1 0,0-1 0,0 0 0,-1 0 0,1 0 0,0-1 0,0 1 0,0 0 0,2 1 0,-1-1 0,1 1 0,1-1 0,-1 0 0,0 1 0,0-2 0,0 1 0,1 0 0,-1-1 0,5 1 0,9-1 0,-1 0 0,33-6 0,-44 5 0,119-25-1300,-45-2-2658,-41 8-5422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6.825"/>
    </inkml:context>
    <inkml:brush xml:id="br0">
      <inkml:brushProperty name="width" value="0.025" units="cm"/>
      <inkml:brushProperty name="height" value="0.025" units="cm"/>
    </inkml:brush>
  </inkml:definitions>
  <inkml:trace contextRef="#ctx0" brushRef="#br0">36 42 17392,'0'0'10031,"-1"9"-7628,-4 23-1928,-8 43 758,-3 115 0,16-189-1233,0 0 0,0 0 0,0 0 0,0 1 0,0-1 0,0 0 0,0 0 0,0 0 0,0 0 0,0 0 0,1 1 0,-1-1 0,1 0 0,-1 0 0,0 0 0,1 0 0,0 0 0,-1 0 0,2 1 0,-2-2 0,1 0 0,0 0 0,-1 0 0,1-1 0,-1 1 0,1 0 0,0 0 0,-1 0 0,1-1 0,-1 1 0,1 0 0,-1-1 0,1 1 0,-1 0 0,1-1 0,-1 1 0,1-1 0,-1 1 0,0 0 0,1-1 0,-1 1 0,0-1 0,1 0 0,-1 0 0,23-44 0,-16 16 0,6-59 0,-9 58 0,10-47 0,-12 78 0,0 1 0,-1-1 0,1 1 0,-1-1 0,0 1 0,0 0 0,1-1 0,-1 1 0,0 0 0,0 0 0,0 0 0,0 2 0,3 6-66,1 0-1,1 0 1,-1 0 0,1-1-1,1 0 1,0 0 0,0 0-1,1-1 1,11 10 0,-16-15 42,1-1 1,-1 1 0,1-1-1,0 0 1,0 0-1,0 0 1,0 0-1,0-1 1,0 0 0,0 0-1,0 0 1,0 0-1,1 0 1,-1-1 0,0 0-1,0 0 1,1 0-1,-1-1 1,0 1 0,1-1-1,-1 0 1,0 0-1,0 0 1,0-1 0,0 0-1,0 1 1,6-6-1,0 0 38,-2 0-1,1-1 0,-1 0 1,0-1-1,-1 1 0,0-2 1,0 1-1,-1-1 1,0 0-1,-1 0 0,0-1 1,-1 1-1,0-1 0,0 0 1,-1 0-1,-1-1 0,0 1 1,-1 0-1,1-19 0,-2 30-8,0-1-1,0 1 1,0 0 0,0-1-1,0 1 1,1-1-1,-1 1 1,0 0-1,0-1 1,-1 1 0,1 0-1,0-1 1,0 1-1,0 0 1,0-1-1,0 1 1,0 0 0,0-1-1,0 1 1,-1 0-1,1-1 1,0 1-1,0 0 1,-1 0-1,1-1 1,0 1 0,0 0-1,-1 0 1,1-1-1,0 1 1,0 0-1,-1 0 1,1 0 0,0-1-1,-1 1 1,1 0-1,0 0 1,-1 0-1,-14 8 39,-10 20 35,-50 102 335,66-111-357,0 1 1,1 0 0,2 0 0,0 0-1,-4 22 1,10-41-57,0 0-1,0 0 1,0-1-1,0 1 1,0 0 0,0-1-1,0 1 1,0 0-1,0-1 1,0 1 0,0 0-1,1-1 1,-1 1-1,0 0 1,0-1 0,1 1-1,-1-1 1,0 1-1,1 0 1,-1-1 0,1 1-1,-1-1 1,1 1-1,-1-1 1,1 1 0,-1-1-1,1 0 1,-1 1-1,2 0 1,23 1-104,26-15-789,-30 4-1530,0-1 0,24-16-1,33-32-11435,-43 26 4960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7.185"/>
    </inkml:context>
    <inkml:brush xml:id="br0">
      <inkml:brushProperty name="width" value="0.025" units="cm"/>
      <inkml:brushProperty name="height" value="0.025" units="cm"/>
    </inkml:brush>
  </inkml:definitions>
  <inkml:trace contextRef="#ctx0" brushRef="#br0">188 52 11723,'0'0'9492,"-12"4"-6097,-2 3-2731,0-1 1,1 2-1,0 0 0,1 1 1,-1 0-1,-10 11 1,16-13-454,0-1 1,0 1 0,1 1 0,0-1 0,0 1-1,1 0 1,0 1 0,0-1 0,1 1 0,0 0 0,0 0-1,-2 13 1,5-22-206,1 1 0,0 0 0,0 0 0,0-1 0,0 1 0,0 0 0,0 0 0,0-1 0,0 1 0,0 0 0,0 0 0,0-1 0,0 1 0,1 0 0,-1 0 0,0-1 0,0 1 0,1 0 0,-1-1 0,1 1 0,-1 0 0,1-1 0,-1 1 0,1 0 0,-1-1 0,1 1 0,-1-1 0,1 1 0,-1-1 0,1 0 0,0 1 0,-1-1 0,1 0 0,0 1 0,0-1 0,-1 0 0,1 1 0,0-1 0,0 0 0,-1 0 0,1 0 0,0 0 0,0 0 0,-1 0 0,1 0 0,0 0 0,0 0 0,0 0 0,-1-1 0,1 1 0,0 0 0,-1 0 0,2-1 0,3 0 2,1-1 1,-1 0 0,0 0-1,0 0 1,0 0 0,7-5 0,3-5-100,-1 0 1,0-2 0,-1 1-1,0-2 1,-2 0-1,1 0 1,-2-1 0,0-1-1,-1 1 1,0-2 0,-2 1-1,0-1 1,7-26-1,-24 76-1081,2 1 0,2 0 0,1 1-1,-1 48 1,6-81 883,0 1 0,-1 0 0,2 0 0,-1 0 0,0-1 0,0 1 1,0 0-1,1 0 0,-1 0 0,1-1 0,0 1 0,-1 0 0,1-1 0,0 1 0,0-1 0,0 1 0,0-1 1,0 1-1,0-1 0,1 0 0,-1 1 0,0-1 0,1 0 0,-1 0 0,1 0 0,-1 0 0,1 0 0,0 0 1,-1-1-1,1 1 0,0 0 0,-1-1 0,1 1 0,0-1 0,0 0 0,-1 0 0,1 1 0,0-1 0,0 0 1,0-1-1,3 1 0,31-1-3112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7.542"/>
    </inkml:context>
    <inkml:brush xml:id="br0">
      <inkml:brushProperty name="width" value="0.025" units="cm"/>
      <inkml:brushProperty name="height" value="0.025" units="cm"/>
    </inkml:brush>
  </inkml:definitions>
  <inkml:trace contextRef="#ctx0" brushRef="#br0">225 1 15599,'-10'0'2509,"1"0"-1963,-1 0-1,1 1 1,0 1 0,-1-1 0,1 2 0,0-1 0,0 1 0,1 0-1,-1 1 1,1 0 0,-12 8 0,12-7-236,-44 34 1900,48-36-2037,1 0 0,-1 1-1,1-1 1,0 1 0,0 0 0,0 0-1,1 0 1,-1 0 0,1 1-1,-3 8 1,5-13-166,0 0-1,1 1 0,-1-1 1,1 1-1,-1-1 1,0 0-1,1 1 1,-1-1-1,1 0 0,-1 1 1,1-1-1,-1 0 1,1 0-1,0 0 1,-1 0-1,1 1 0,-1-1 1,1 0-1,-1 0 1,1 0-1,-1 0 0,1 0 1,0 0-1,-1 0 1,1 0-1,-1-1 1,1 1-1,-1 0 0,1 0 1,-1 0-1,1-1 1,-1 1-1,1 0 1,-1 0-1,1-1 0,-1 1 1,1-1-1,29-10-30,-28 11 28,9-4-41,0 2 0,0-1 0,1 1 0,-1 1 0,0 0-1,1 1 1,-1 0 0,0 0 0,16 4 0,-22-3 15,0 0-1,0 0 1,0 1 0,0-1 0,0 2 0,0-1 0,0 0-1,-1 1 1,9 5 0,-11-6 29,0 0-1,0 0 1,0 1 0,0-1 0,-1 0-1,1 1 1,-1-1 0,1 1-1,-1-1 1,0 1 0,0-1 0,0 1-1,0 0 1,0 0 0,-1 0-1,0-1 1,1 1 0,-1 0 0,0 3-1,-1-2 91,0 1 0,0-1 0,0 0 0,-1 1 0,0-1-1,0 0 1,0 0 0,0 0 0,0-1 0,-1 1 0,0 0 0,1-1-1,-1 0 1,-1 1 0,1-1 0,0 0 0,-6 3 0,-11 8 935,-40 23 0,45-29-916,-3 3-116,8-5 0,0 0 0,0-1 0,0 0 0,-21 7 0,31-12-8,0-1 0,0 1 0,0 0 0,0 0-1,0 0 1,1 0 0,-1-1 0,0 1 0,0 0 0,0 0 0,0 0 0,0 0 0,0-1-1,0 1 1,0 0 0,0 0 0,0 0 0,0-1 0,0 1 0,0 0 0,0 0 0,0 0-1,0 0 1,0-1 0,0 1 0,0 0 0,0 0 0,0 0 0,0-1 0,0 1 0,0 0-1,0 0 1,-1 0 0,1 0 0,0-1 0,0 1 0,0 0 0,0 0 0,0 0 0,0 0-1,-1 0 1,1 0 0,0-1 0,0 1 0,0 0 0,0 0 0,-1 0 0,1 0 0,0 0-1,0 0 1,0 0 0,-1 0 0,17-15-1348,-15 14 1215,72-59-6916,2 1-4063,-34 27 1051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7.912"/>
    </inkml:context>
    <inkml:brush xml:id="br0">
      <inkml:brushProperty name="width" value="0.025" units="cm"/>
      <inkml:brushProperty name="height" value="0.025" units="cm"/>
    </inkml:brush>
  </inkml:definitions>
  <inkml:trace contextRef="#ctx0" brushRef="#br0">1 202 9897,'0'0'16229,"2"11"-14345,8 90 1693,-10-99-3554,1-1 0,-1 0 1,1 1-1,0-1 0,-1 0 0,1 0 0,0 1 0,0-1 0,0 0 0,0 0 1,0 0-1,0 0 0,0 0 0,1 0 0,-1 0 0,0-1 0,0 1 0,1 0 1,-1-1-1,0 1 0,1-1 0,-1 1 0,1-1 0,-1 0 0,1 1 0,-1-1 0,1 0 1,-1 0-1,0 0 0,1 0 0,-1 0 0,1-1 0,2 0 0,55-10 371,-33 1-394,50-29 0,-61 30 0,-1 0 0,2 2 0,-1-1 0,1 2 0,0 0 0,0 1 0,1 0 0,-1 2 0,23-3 0,-38 6 0,0 1 0,0-1 0,0 0 0,0 1 0,0-1 0,0 0 0,0 1 0,0 0 0,0-1 0,0 1 0,0 0 0,0-1 0,0 1 0,-1 0 0,1 0 0,0 0 0,0-1 0,-1 1 0,1 0 0,-1 0 0,1 0 0,-1 0 0,1 0 0,-1 1 0,0-1 0,1 0 0,-1 0 0,0 0 0,0 0 0,0 0 0,0 0 0,0 2 0,0 48 0,-1-36 0,1-4 0,0-6 0,0 0 0,0 0 0,0 0 0,0 0 0,1 0 0,0 0 0,2 8 0,-2-12 0,-1-1 0,0 1 0,1 0 0,-1-1 0,0 1 0,1-1 0,-1 1 0,1-1 0,-1 0 0,1 1 0,-1-1 0,1 1 0,-1-1 0,1 0 0,-1 1 0,1-1 0,0 0 0,-1 0 0,1 1 0,0-1 0,-1 0 0,1 0 0,-1 0 0,1 0 0,0 0 0,2 0 0,-1-1 0,0 1 0,1-1 0,-1 0 0,0 1 0,0-1 0,1 0 0,-1-1 0,0 1 0,3-3 0,1 0-463,0 0-1,-1-1 1,1 0-1,-1-1 1,-1 1-1,6-8 1,-4 4-1154,0-1 0,-1 0 0,0 0 0,0 0 0,-1 0 0,3-16 0,2-20-10213</inkml:trace>
  <inkml:trace contextRef="#ctx0" brushRef="#br0" timeOffset="1">555 0 20115,'0'0'3748,"15"60"-3492,9-46-160,8-2-705,4-4-2273,3-4-3044,0-4-3042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8.256"/>
    </inkml:context>
    <inkml:brush xml:id="br0">
      <inkml:brushProperty name="width" value="0.025" units="cm"/>
      <inkml:brushProperty name="height" value="0.025" units="cm"/>
    </inkml:brush>
  </inkml:definitions>
  <inkml:trace contextRef="#ctx0" brushRef="#br0">223 1 4644,'0'0'17051,"-2"8"-14937,-21 56-47,14-41-1521,0 0 0,2 1 0,0 0 0,2 0 1,-3 27-1,9-15-589,0 0 0,3 0 1,8 36-1,-5-35-178,-2 0 1,1 59-1,-6-90 299,-1 0-1,0 0 1,0-1 0,-1 1-1,0 0 1,0 0-1,0-1 1,0 1 0,-1-1-1,0 0 1,0 0 0,0 0-1,-1 0 1,-5 5-1,7-7 45,-1-1 0,0 1 0,1-1 0,-1 0 0,0 1 0,0-2 0,0 1 0,0 0 0,-1 0 0,1-1 0,0 0 0,-1 0 0,1 0 0,0 0 0,-1 0-1,0-1 1,1 1 0,-1-1 0,1 0 0,-1 0 0,1-1 0,-1 1 0,1-1 0,-1 1 0,-4-3 0,5 1-115,0 1 1,0-1-1,0-1 0,0 1 1,0 0-1,1-1 1,-1 1-1,1-1 0,0 0 1,0 0-1,0 0 0,0 0 1,0 0-1,1 0 1,-1 0-1,1-1 0,0 1 1,-1-5-1,-12-67-35,11 52 8,1 0 0,1-1-1,1 1 1,1 0 0,2-1 0,8-42 0,-7 55-92,-1 0 0,2 0 0,-1 0 0,1 1 0,1 0 0,0 0 0,0 0 0,1 1 0,0 0 0,1 0 0,0 1 0,0 0 0,1 0 0,0 1 0,18-12 1,20-6-5281,2 1-3587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8.875"/>
    </inkml:context>
    <inkml:brush xml:id="br0">
      <inkml:brushProperty name="width" value="0.025" units="cm"/>
      <inkml:brushProperty name="height" value="0.025" units="cm"/>
    </inkml:brush>
  </inkml:definitions>
  <inkml:trace contextRef="#ctx0" brushRef="#br0">27 0 22485,'0'0'2072,"-2"9"-364,-5 14-1124,2 1 0,0 0 0,2 0-1,0 0 1,2 0 0,1 0 0,3 30 0,-3-53-573,0 0-1,1 1 1,-1-1 0,0 1 0,0-1 0,1 0-1,-1 1 1,1-1 0,0 0 0,-1 0-1,1 1 1,0-1 0,-1 0 0,1 0-1,0 0 1,0 0 0,0 0 0,0 0 0,0 0-1,0 0 1,1 0 0,-1-1 0,0 1-1,0 0 1,1-1 0,1 1 0,0 0 9,0-1 0,0 1 1,0-1-1,0 0 0,0-1 1,0 1-1,0 0 0,0-1 1,0 0-1,0 1 1,5-3-1,5-3 45,0 0 0,0-1 0,24-17 0,179-154 288,-193 168-208,-22 10-138,0 0 0,-1 0 0,1 0 0,-1 1 0,1-1 0,-1 0 0,1 0 0,-1 0 0,1 1 0,-1-1 0,1 0 0,-1 0 0,1 1 0,-1-1 0,0 1 0,1-1 0,-1 0 0,0 1 0,1-1 0,-1 1 0,0-1 0,1 1 0,-1-1 0,0 1 0,0-1 0,1 1 0,0 5 38,0 0 0,0-1 0,-1 1 0,0 0 0,0 0 0,-1 6 0,1 5-11,-7 162-34,7-179 0,0 1 0,0 0 0,0-1 0,1 1 0,-1 0 0,0-1 0,0 1 0,0 0 0,1-1 0,-1 1 0,0 0 0,1-1 0,-1 1 0,0-1 0,1 1 0,-1-1 0,1 1 0,-1-1 0,1 1 0,-1-1 0,1 0 0,-1 1 0,1-1 0,0 1 0,-1-1 0,1 0 0,-1 0 0,1 1 0,0-1 0,-1 0 0,1 0 0,0 0 0,-1 0 0,1 0 0,0 0 0,0 0 0,-1 0 0,1 0 0,0 0 0,-1 0 0,1 0 0,0 0 0,-1-1 0,1 1 0,-1 0 0,1 0 0,0-1 0,-1 1 0,2-1 0,33-18 0,8-16 0,-31 24 0,1 1 0,0 0 0,1 1 0,20-12 0,-33 21-15,-1 0 0,0 0 0,0 0 0,1-1 0,-1 1 1,0 0-1,1 0 0,-1 0 0,0 0 0,1 0 0,-1 0 0,0 0 0,1 0 0,-1-1 0,0 1 1,1 0-1,-1 0 0,0 0 0,1 1 0,-1-1 0,0 0 0,1 0 0,-1 0 0,0 0 0,1 0 1,-1 0-1,0 0 0,1 1 0,-1-1 0,0 0 0,0 0 0,1 0 0,-1 1 0,0-1 0,0 0 0,1 0 1,-1 1-1,0-1 0,0 0 0,1 0 0,-1 1 0,0-1 0,0 0 0,0 1 0,-1 21-1616,-15 22-2233,14-39 2767,-1-1 0,0-1 0,0 1 0,0 0 0,0-1 0,0 1 0,-6 3 0,-6 1-5934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9.230"/>
    </inkml:context>
    <inkml:brush xml:id="br0">
      <inkml:brushProperty name="width" value="0.025" units="cm"/>
      <inkml:brushProperty name="height" value="0.025" units="cm"/>
    </inkml:brush>
  </inkml:definitions>
  <inkml:trace contextRef="#ctx0" brushRef="#br0">0 1 18834,'0'0'11403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5:22.132"/>
    </inkml:context>
    <inkml:brush xml:id="br0">
      <inkml:brushProperty name="width" value="0.025" units="cm"/>
      <inkml:brushProperty name="height" value="0.025" units="cm"/>
    </inkml:brush>
  </inkml:definitions>
  <inkml:trace contextRef="#ctx0" brushRef="#br0">1959 495 7399,'-37'1'628,"0"-1"1,0-2-1,1-2 1,-1-1-1,1-2 0,-41-13 1,-27-17-330,-151-33 0,214 61-268,-1 3 0,0 1 1,0 2-1,0 2 0,0 2 0,-80 12 1,87-5 96,1 2 1,-1 1-1,2 2 1,-1 1-1,2 2 1,0 1-1,-35 26 1,0 5 105,3 3-1,-62 64 1,80-67-110,2 3-1,2 1 1,3 3-1,1 1 1,4 1 0,-47 106-1,72-142-140,0 1-1,1 1 1,2-1 0,-6 34-1,11-47 13,0 0 0,0 0 0,1 0-1,1 0 1,0 0 0,0 1 0,0-2-1,1 1 1,1 0 0,-1 0 0,2-1-1,-1 1 1,1-1 0,7 12 0,9 9 4,1-1 1,1-1-1,2-1 1,1-1 0,1-1-1,0-1 1,2-2 0,1 0-1,0-2 1,48 23 0,-24-19-2,1-2 0,1-2 0,0-3 0,1-2 0,93 11 0,593 26 1232,-262-26-1026,-3 33-234,-244-16 75,254 11 0,127 2 25,-540-46-91,2-2 1,110-6-1,-149-3 16,0-3-1,0-1 0,-1-1 1,1-2-1,-1-2 0,-1-1 1,34-17-1,-50 20 19,0 0 0,-1-1 1,0-1-1,-1-1 0,0 0 0,-1-2 0,-1 1 1,0-2-1,-1 0 0,0-1 0,-1 0 0,-1-1 1,0-1-1,-2 1 0,0-2 0,-1 0 0,-1 0 1,9-29-1,-7 13 76,-2-1 1,-2 0 0,-1-1-1,-2 1 1,-1-1 0,-2 0-1,-1 1 1,-2-1-1,-2 1 1,-1 0 0,-2 0-1,-2 0 1,-1 1 0,-1 1-1,-2 0 1,-1 0 0,-2 2-1,-23-34 1,-24-20 224,-4 2 0,-4 3-1,-3 3 1,-139-111 0,134 125-198,-3 4 0,-2 4 0,-3 3 0,-1 5 0,-3 3 0,-2 4 0,-1 5 0,-2 3 0,-1 5 0,-127-19 0,82 29-733,-2 6 0,1 6-1,-1 7 1,1 6 0,-1 6 0,2 7-1,-210 56 1,-32 43-4091,192-57-1293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9.571"/>
    </inkml:context>
    <inkml:brush xml:id="br0">
      <inkml:brushProperty name="width" value="0.025" units="cm"/>
      <inkml:brushProperty name="height" value="0.025" units="cm"/>
    </inkml:brush>
  </inkml:definitions>
  <inkml:trace contextRef="#ctx0" brushRef="#br0">1 9 17457,'2'9'2797,"9"46"1822,10 46 752,-15-78-4681,1-1 0,13 30-1,-18-48-676,0-1-1,0 1 1,0 0 0,1-1-1,-1 1 1,1-1-1,0 0 1,0 1-1,0-1 1,0-1 0,0 1-1,1 0 1,-1-1-1,1 0 1,0 0-1,0 0 1,0 0 0,0-1-1,0 1 1,0-1-1,0 0 1,0 0 0,1-1-1,-1 1 1,0-1-1,1 0 1,-1 0-1,0 0 1,0-1 0,1 1-1,-1-1 1,7-3-1,4 0-423,-1-1-1,0-1 1,-1 0-1,0-1 1,0-1-1,0 0 1,-1 0-1,14-14 1,-5 3-1766,0-1 1,-2-1-1,30-43 1,-32 37-3358,21-42 0,-24 39-546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19.926"/>
    </inkml:context>
    <inkml:brush xml:id="br0">
      <inkml:brushProperty name="width" value="0.025" units="cm"/>
      <inkml:brushProperty name="height" value="0.025" units="cm"/>
    </inkml:brush>
  </inkml:definitions>
  <inkml:trace contextRef="#ctx0" brushRef="#br0">425 1 4164,'-4'40'10197,"-7"1"-4796,-4-4-2987,-22 45 0,26-60-723,-75 144 571,34-68-150,-69 179 0,92-182-2052,14-40-659,-24 52 1,34-99-3924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30.897"/>
    </inkml:context>
    <inkml:brush xml:id="br0">
      <inkml:brushProperty name="width" value="0.025" units="cm"/>
      <inkml:brushProperty name="height" value="0.025" units="cm"/>
    </inkml:brush>
  </inkml:definitions>
  <inkml:trace contextRef="#ctx0" brushRef="#br0">3 12 5189,'0'0'32,"5"-11"-288,-12 15-3172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32.091"/>
    </inkml:context>
    <inkml:brush xml:id="br0">
      <inkml:brushProperty name="width" value="0.025" units="cm"/>
      <inkml:brushProperty name="height" value="0.025" units="cm"/>
    </inkml:brush>
  </inkml:definitions>
  <inkml:trace contextRef="#ctx0" brushRef="#br0">0 3 9289,'1'0'430,"-1"0"0,1-1 0,0 1 0,-1 0 0,1-1 0,-1 1 0,1 0 0,-1 0 0,1 0 0,0 0 0,-1 0 1,1-1-1,-1 1 0,1 0 0,0 0 0,-1 0 0,1 1 0,0-1 0,-1 0 0,1 0 0,-1 0 0,1 0 0,0 1 0,-1-1 0,1 0 0,-1 0 0,1 1 1,-1-1-1,1 0 0,-1 1 0,1-1 0,0 1 0,9 24 4037,-5 40-5469,-5-55 2141,0 52-951,-1-39-154,1 1 0,1-1 0,1 0 0,10 42 0,-12-65-72,0 1 0,0 0 0,0-1 1,0 1-1,0 0 0,0-1 0,0 1 0,0 0 1,0-1-1,0 1 0,1 0 0,-1-1 0,0 1 1,1-1-1,-1 1 0,0 0 0,1-1 0,-1 1 0,1-1 1,-1 1-1,1-1 0,-1 1 0,1-1 0,-1 0 1,1 1-1,-1-1 0,1 1 0,-1-1 0,1 0 1,0 0-1,-1 1 0,1-1 0,0 0 0,-1 0 0,1 0 1,0 0-1,-1 0 0,1 0 0,0 0 0,-1 0 1,2 0-1,-1-1-313,0 0 1,0 0 0,0 0-1,0 0 1,0 0 0,-1 0-1,1-1 1,0 1 0,-1 0-1,1 0 1,-1-1 0,1 1-1,-1 0 1,0-1 0,0 1-1,1 0 1,-1-1 0,0 1-1,0-3 1,-1-19-5506,-5-2-2242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0:32.438"/>
    </inkml:context>
    <inkml:brush xml:id="br0">
      <inkml:brushProperty name="width" value="0.025" units="cm"/>
      <inkml:brushProperty name="height" value="0.025" units="cm"/>
    </inkml:brush>
  </inkml:definitions>
  <inkml:trace contextRef="#ctx0" brushRef="#br0">1 39 3427,'0'0'24813,"13"1"-23612,36-4-292,1-1 0,55-13-1,-64 10-836,55-1-817,-55 8-8974,-34 0-1486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2:29.130"/>
    </inkml:context>
    <inkml:brush xml:id="br0">
      <inkml:brushProperty name="width" value="0.025" units="cm"/>
      <inkml:brushProperty name="height" value="0.025" units="cm"/>
    </inkml:brush>
  </inkml:definitions>
  <inkml:trace contextRef="#ctx0" brushRef="#br0">555 7 3107,'-13'-1'112,"-171"-4"603,-114 9 4747,298-4-5455,-34 3 2707,33-4-2500,0 1-1,0 0 1,0 1 0,0-1 0,-1 0 0,1 0-1,0 0 1,0 1 0,0-1 0,0 0 0,0 1-1,0-1 1,0 1 0,0 0 0,0-1 0,0 1-1,0 0 1,0-1 0,0 1 0,0 0 0,1 0-1,-1 0 1,0 0 0,0 1 0,4 0 12,0-1-1,1 0 1,-1 0 0,1 0-1,-1 0 1,1 0 0,0-1-1,-1 0 1,1 0 0,4 0-1,-4 0 42,468 5 2713,-255-7-2917,37 2-11,951 0 4775,-1227 0-6481,-38-1-7070,36-4-63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2:32.019"/>
    </inkml:context>
    <inkml:brush xml:id="br0">
      <inkml:brushProperty name="width" value="0.025" units="cm"/>
      <inkml:brushProperty name="height" value="0.025" units="cm"/>
    </inkml:brush>
  </inkml:definitions>
  <inkml:trace contextRef="#ctx0" brushRef="#br0">235 54 1473,'0'0'7218,"-9"-1"-6385,-2-1-961,-55-2 4760,62 5-4412,1-1 0,-1 0 0,0 1 1,0 0-1,1 0 0,-1 0 0,1 0 1,-1 0-1,1 1 0,-1 0 0,1-1 0,0 1 1,0 1-1,0-1 0,0 0 0,-4 5 0,-2 5-60,1 1-1,0 0 0,0 1 0,2-1 1,0 1-1,0 1 0,1-1 0,1 1 1,-4 27-1,1 15 20,-1 73 0,7-88-42,1-34-90,-3 50 504,9 100-1,-4-139-528,2 0 1,0 0-1,1-1 1,0 0-1,2 0 0,0 0 1,1-1-1,1 0 0,13 21 1,-7-17-26,1 1 0,1-2 1,1-1-1,1 0 0,0-1 1,1-1-1,23 15 0,-36-27 9,1 0 0,0-1 0,-1 0 0,1 0 0,1-1 0,-1 0 0,0-1 0,1 1 0,0-2 0,-1 1 0,1-1 0,0-1 0,0 1 0,0-1 0,-1-1 0,1 0 0,0 0 0,0-1 0,-1 0 0,1 0 0,-1-1 0,0 0 0,0 0 0,12-8 0,-1-1 86,0-2 0,0 0 1,-2-1-1,0-1 0,-1-1 0,0 0 1,-1-1-1,-1-1 0,-1 0 0,-1-1 1,0-1-1,-2 1 0,0-2 0,12-41 1,-10 22 315,-3-2 0,-1 0 0,-2 0 1,-2 0-1,-1-1 0,-3 1 0,-5-49 1,2 74-163,-1 1 0,0 0 1,-1 0-1,-1 0 0,-1 1 1,0 0-1,-1 0 1,-1 0-1,0 1 0,-1 1 1,-1-1-1,-17-17 0,14 17-233,0 1-1,-1 1 0,0 0 0,-1 0 0,0 2 0,-1 0 1,-1 1-1,0 1 0,0 1 0,-33-11 0,38 16-877,1 0 1,-1 1-1,-18 0 0,-15 5-7266,22 4 177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37.919"/>
    </inkml:context>
    <inkml:brush xml:id="br0">
      <inkml:brushProperty name="width" value="0.025" units="cm"/>
      <inkml:brushProperty name="height" value="0.025" units="cm"/>
    </inkml:brush>
  </inkml:definitions>
  <inkml:trace contextRef="#ctx0" brushRef="#br0">17 0 17777,'0'0'7463,"-6"71"-5926,0-35 257,3 4-1153,1 2-481,2-3-128,0-3-288,12-8-1538,4-3-1025,-3-10 641,-4-7 192,-3-8-512,-12-11-6791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38.260"/>
    </inkml:context>
    <inkml:brush xml:id="br0">
      <inkml:brushProperty name="width" value="0.025" units="cm"/>
      <inkml:brushProperty name="height" value="0.025" units="cm"/>
    </inkml:brush>
  </inkml:definitions>
  <inkml:trace contextRef="#ctx0" brushRef="#br0">11 117 6182,'-2'-12'8451,"-5"-39"-4437,6 50-3860,1-1 0,0 0-1,0 1 1,0-1 0,0 1 0,0-1 0,0 0-1,0 1 1,0-1 0,1 0 0,-1 1-1,1-1 1,-1 1 0,1-1 0,0 1 0,0-1-1,-1 1 1,1-1 0,0 1 0,0 0 0,0 0-1,1-1 1,-1 1 0,0 0 0,0 0 0,1 0-1,-1 0 1,0 0 0,1 1 0,-1-1 0,1 0-1,-1 1 1,3-1 0,3-1 108,1 0 0,0 1 0,0 0 0,0 0 0,11 1 0,-6 0 203,20-1 313,17-1 79,69 7 1,-106-4-834,0 1-1,0 1 1,0-1 0,0 2 0,0 0-1,-1 1 1,1 0 0,-1 1 0,0 0-1,14 11 1,-22-14 8,-1 0 0,0 0-1,0 0 1,0 1 0,0 0 0,0-1 0,-1 1-1,0 0 1,0 0 0,0 0 0,0 1-1,-1-1 1,1 0 0,-1 1 0,0-1 0,-1 1-1,1-1 1,-1 1 0,0-1 0,0 1-1,0-1 1,0 1 0,-1-1 0,0 1 0,0-1-1,0 1 1,-1-1 0,1 0 0,-4 6-1,-6 14 648,-1-1 0,-1 0 0,-30 39 0,31-44-376,-13 14-179,-21 30-93,43-57-33,0-1-1,0 1 1,0 0-1,1 0 1,0 1-1,0-1 1,1 0 0,-1 1-1,1-1 1,0 8-1,1-12 3,0 0 0,0 0 0,1 0 0,-1 1 0,1-1 0,-1 0 0,1 0 0,0 0 0,-1 0 0,1-1 0,0 1 0,-1 0 0,1 0 0,0 0 0,0-1 0,0 1 0,0 0 0,0-1 0,0 1 0,0 0 0,0-1 0,0 0 0,0 1 0,0-1 0,0 1 0,2-1 0,37 9 0,-30-8 0,54 9-2177,31-3-5778,-59-7-138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38.618"/>
    </inkml:context>
    <inkml:brush xml:id="br0">
      <inkml:brushProperty name="width" value="0.025" units="cm"/>
      <inkml:brushProperty name="height" value="0.025" units="cm"/>
    </inkml:brush>
  </inkml:definitions>
  <inkml:trace contextRef="#ctx0" brushRef="#br0">1 56 16784,'0'0'11387,"10"8"-10859,-8-6-500,4 2 5,0 1 0,-1-1 1,1 0-1,1-1 0,-1 0 0,0 0 0,1 0 0,0-1 1,-1 0-1,1 0 0,0 0 0,14 0 0,-1-1 15,0-1-1,0-2 1,35-6-1,-50 8-26,0-1-1,0-1 1,0 1-1,0-1 1,0 0-1,-1 0 0,1 0 1,-1 0-1,1-1 1,-1 0-1,0 0 1,0 0-1,0 0 0,-1-1 1,1 1-1,-1-1 1,0 0-1,0 0 1,0-1-1,4-7 1,-7 12-2,1-1 1,-1 0-1,1 0 1,-1 0-1,1 0 1,-1 0-1,0 0 1,0 0-1,1 0 1,-1 0-1,0 0 1,0 0-1,0 0 1,0 0-1,0 0 1,0 0-1,0 0 1,0 0-1,-1 0 1,1 0 0,0 0-1,-1 1 1,1-1-1,0 0 1,-1 0-1,1 0 1,-1 0-1,-1-1 1,1 1 40,0 1-1,-1-1 1,1 1 0,-1 0 0,1-1 0,-1 1-1,1 0 1,-1 0 0,1 0 0,-1 0 0,0 0-1,1 0 1,-1 1 0,1-1 0,-1 0 0,-1 2-1,-4 0 142,-1 1 0,1 0 0,0 0 0,0 1 0,0 0 0,-9 7 0,-1 4-201,2 1 0,0 0 0,-17 26 0,26-35 0,1 2 0,1-1 0,-1 0 0,1 1 0,1 0 0,0 0 0,0 0 0,1 0 0,0 0 0,-2 15 0,4-23 1,1 0 0,-1 1 1,0-1-1,0 1 0,1-1 0,-1 0 0,1 0 1,-1 1-1,1-1 0,0 0 0,-1 0 0,1 1 1,0-1-1,0 0 0,0 0 0,0 0 1,0 0-1,0 0 0,0 0 0,0-1 0,0 1 1,0 0-1,1-1 0,-1 1 0,0 0 0,0-1 1,1 1-1,-1-1 0,0 0 0,1 1 0,-1-1 1,3 0-1,54 3-111,-46-3 15,44-3-2449,-18-6-3176,8-7-6607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5:57.671"/>
    </inkml:context>
    <inkml:brush xml:id="br0">
      <inkml:brushProperty name="width" value="0.025" units="cm"/>
      <inkml:brushProperty name="height" value="0.025" units="cm"/>
    </inkml:brush>
  </inkml:definitions>
  <inkml:trace contextRef="#ctx0" brushRef="#br0">1 15 5189,'0'0'8226,"8"0"-7841,89-7 783,-45 2-370,1 3-1,65 4 0,426 16 458,-24-3-630,-130 6-438,-154-10-108,-66 3-76,89 3 21,412-33 196,-193 1-93,667-22-20,-939 31 355,330 35-1,-133 0 570,-457-28 999,-13 5-7770,39-2 321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39.135"/>
    </inkml:context>
    <inkml:brush xml:id="br0">
      <inkml:brushProperty name="width" value="0.025" units="cm"/>
      <inkml:brushProperty name="height" value="0.025" units="cm"/>
    </inkml:brush>
  </inkml:definitions>
  <inkml:trace contextRef="#ctx0" brushRef="#br0">166 103 9065,'0'0'8397,"0"-11"-4089,0 6-3800,0-1-1,0 0 1,-1 0 0,0 0 0,0 1-1,-1-1 1,1 1 0,-1-1 0,-3-5-1,3 8-386,1 1 1,-1 0-1,1 0 0,-1 0 0,0 0 0,0 1 0,0-1 0,0 0 0,0 1 0,0 0 1,0-1-1,-1 1 0,1 0 0,0 0 0,-1 0 0,1 0 0,-1 1 0,1-1 0,-1 1 0,1-1 1,-1 1-1,1 0 0,-1 0 0,1 0 0,-1 0 0,1 0 0,-1 1 0,-3 0 0,2 0-112,0 1-1,0-1 0,0 1 1,1-1-1,-1 1 0,1 0 1,-1 1-1,1-1 0,0 1 1,-1-1-1,1 1 0,1 0 1,-1 0-1,0 0 0,1 0 1,0 1-1,-1-1 0,1 1 1,0-1-1,-2 8 0,1-2-5,-1 0 0,1 0 0,1 1 0,0 0-1,0-1 1,1 1 0,0 15 0,1-24-2,0 0 0,0 1-1,0-1 1,0 1 0,1-1 0,-1 0 0,0 1 0,1-1 0,-1 0-1,1 1 1,0-1 0,-1 0 0,1 0 0,0 0 0,0 0-1,0 1 1,0-1 0,0 0 0,0 0 0,0-1 0,0 1 0,0 0-1,2 1 1,0-1 4,0 1 0,0-1 0,1 0 0,-1 0 0,1-1 0,-1 1 1,0 0-1,1-1 0,4 0 0,2 0 13,0-1 0,0 0 0,0-1 0,0 0 0,0 0 0,10-5 0,-3-1 40,-1 0 1,29-20-1,-39 24-32,0-1 0,0 1 1,0-1-1,-1-1 0,1 1 1,-1-1-1,0 0 0,-1 0 1,6-11-1,-15 31-377,0 0 0,1 0-1,0 0 1,1 1 0,1-1 0,0 1-1,1 0 1,0-1 0,2 19 0,0-32 139,-1 0 1,1 1 0,-1-1 0,1 1-1,-1-1 1,1 0 0,0 1 0,0-1 0,0 0-1,-1 0 1,1 0 0,0 1 0,0-1-1,1 0 1,-1 0 0,0-1 0,0 1 0,0 0-1,1 0 1,-1 0 0,0-1 0,1 1-1,1 0 1,37 3-7558,-6-5-2299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39.460"/>
    </inkml:context>
    <inkml:brush xml:id="br0">
      <inkml:brushProperty name="width" value="0.025" units="cm"/>
      <inkml:brushProperty name="height" value="0.025" units="cm"/>
    </inkml:brush>
  </inkml:definitions>
  <inkml:trace contextRef="#ctx0" brushRef="#br0">146 1 16367,'0'0'6417,"-12"11"-4265,0 0-1890,-55 58 1911,59-61-1914,2 0 1,-1 0-1,1 1 1,1 0-1,-1 0 1,2 1-1,-7 16 1,11-26-262,-1 1 0,1-1 1,0 1-1,0-1 0,0 1 1,0-1-1,0 1 0,0-1 1,0 1-1,0-1 0,0 1 1,0-1-1,0 1 0,0-1 1,0 1-1,0-1 0,0 1 1,1-1-1,-1 1 0,0-1 1,0 1-1,1-1 0,-1 0 1,0 1-1,0-1 0,1 1 1,-1-1-1,1 0 0,-1 1 1,0-1-1,1 0 1,-1 0-1,1 1 0,-1-1 1,22 2 67,23-13-128,-36 7-129,1 0 0,-1 1 1,1 0-1,0 1 0,0 0 0,0 0 0,0 1 0,0 0 1,0 1-1,1 0 0,10 2 0,-20-1 219,0-1 0,1 1 0,-1 0 0,0 0 1,0-1-1,0 1 0,0 0 0,0 0 0,0 0 0,-1 0 0,1 0 0,0 0 1,0 0-1,-1 1 0,1-1 0,-1 0 0,1 0 0,-1 0 0,1 1 0,-1-1 0,0 0 1,1 1-1,-1-1 0,0 0 0,0 1 0,0-1 0,0 0 0,0 1 0,-1-1 1,1 0-1,0 0 0,0 1 0,-1-1 0,1 0 0,-1 0 0,1 1 0,-1-1 0,-1 2 1,-1 3 326,0 1 0,0-1 0,0 0 0,-1 0 0,0 0 0,-5 5 0,0-1-147,0 0 0,-1-1 1,0-1-1,0 1 0,-1-1 0,0-1 0,0 0 1,-1-1-1,-24 10 0,36-16-215,-1 0 0,1 0 1,-1 0-1,0 0 0,1 0 0,-1 0 1,1 0-1,-1 0 0,0-1 0,1 1 1,-1 0-1,1 0 0,-1 0 0,1-1 1,-1 1-1,1 0 0,-1-1 0,1 1 1,-1-1-1,1 1 0,-1 0 0,1-1 1,-1 1-1,1-1 0,0 1 0,-1-1 1,1 1-1,0-1 0,0 1 0,-1-1 1,1 0-1,0 1 0,0-1 0,0 1 1,0-1-1,0 0 0,0 1 0,0-1 1,0 1-1,0-1 0,0 0 0,0 1 1,0-1-1,0 1 0,0-1 0,0 0 1,1 1-1,-1-1 0,1 0 0,10-34-1764,34-36-8601,-16 32 848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39.820"/>
    </inkml:context>
    <inkml:brush xml:id="br0">
      <inkml:brushProperty name="width" value="0.025" units="cm"/>
      <inkml:brushProperty name="height" value="0.025" units="cm"/>
    </inkml:brush>
  </inkml:definitions>
  <inkml:trace contextRef="#ctx0" brushRef="#br0">136 1 17489,'0'0'4147,"-10"7"-303,-1 1-3050,-7 4 604,1 1 1,-18 17 0,30-26-1256,1-1 1,1 1-1,-1 0 1,1 1-1,-1-1 1,1 1 0,1-1-1,-1 1 1,1 0-1,-1 0 1,1 0 0,1 1-1,-1-1 1,1 0-1,-1 7 1,2-11-144,0 0 0,0 0 0,0 0 0,0 0 0,1 0 0,-1 0 0,0 0 0,1 0 0,-1 0 0,0 0 0,1 0 0,-1 0 0,1 0 0,0 0 0,-1 0 0,1 0 0,0 0 0,-1 0 0,1-1 0,0 1 0,0 0 0,0-1 0,0 1 0,0-1 0,2 2 0,34 6 0,-24-8 0,-1-1 0,1 0 0,-1 0 0,14-4 0,-11-1 0,-1 0 0,1 0 0,20-14 0,33-14 0,-63 32 0,0 0 0,0 0 0,1 1 0,-1 0 0,1 0 0,-1 0 0,1 1 0,-1 0 0,1 0 0,9 1 0,-12 0 0,-1 0 0,0 0 0,1 0 0,-1 0 0,0 1 0,0-1 0,1 1 0,-1-1 0,3 4 0,21 13 0,-14-16-86,0 0-1,0 0 1,0-1 0,0 0-1,0-1 1,0-1 0,0 0 0,0 0-1,0-2 1,0 1 0,12-5-1,-13-2-5753,-3-2-5605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0.726"/>
    </inkml:context>
    <inkml:brush xml:id="br0">
      <inkml:brushProperty name="width" value="0.025" units="cm"/>
      <inkml:brushProperty name="height" value="0.025" units="cm"/>
    </inkml:brush>
  </inkml:definitions>
  <inkml:trace contextRef="#ctx0" brushRef="#br0">63 1 19667,'0'8'870,"-33"372"6513,31-333-6786,0-23-208,1 1 0,1-1-1,1 0 1,5 31 0,-6-54-370,0 0 0,0 0 0,0 0 0,0 0 0,1 0-1,-1 0 1,0 0 0,0 0 0,1 0 0,-1 1 0,1-1 0,-1 0 0,1-1 0,-1 1 0,1 0 0,0 0 0,-1 0 0,1 0 0,0 0 0,0-1 0,0 1 0,0 0 0,0-1-1,-1 1 1,1 0 0,0-1 0,0 1 0,0-1 0,1 0 0,-1 1 0,0-1 0,0 0 0,0 0 0,0 1 0,0-1 0,0 0 0,0 0 0,2 0 0,-1-1 27,0 0-1,-1 0 1,1 0 0,0 0 0,-1 0 0,1-1 0,-1 1 0,1 0 0,-1-1 0,0 1 0,1-1 0,-1 0-1,0 1 1,0-1 0,0 0 0,0 1 0,0-1 0,-1 0 0,1 0 0,0-4 0,2-9 12,0-2 1,-2 1-1,0 0 1,0 0-1,-2 0 1,-3-28-1,2 34-41,0 0-1,0 0 0,-1 0 0,0 0 0,0 1 0,-1-1 0,-1 1 0,0 0 1,0 0-1,0 0 0,-12-12 0,17 20-25,-1 0 0,1 1 0,-1-1 0,1 0 1,-1 1-1,1-1 0,-1 1 0,0-1 0,1 1 0,-1-1 0,1 1 0,-1 0 1,0-1-1,0 1 0,1 0 0,-1-1 0,0 1 0,0 0 0,1 0 0,-1 0 0,0-1 1,0 1-1,0 0 0,1 0 0,-1 0 0,0 1 0,0-1 0,1 0 0,-1 0 1,0 0-1,0 0 0,1 1 0,-1-1 0,0 0 0,0 1 0,1-1 0,-1 1 0,0-1 1,1 0-1,-1 1 0,1 0 0,-1-1 0,0 1 0,1-1 0,0 1 0,-1 0 1,1-1-1,-1 1 0,1 0 0,0-1 0,-1 1 0,1 0 0,0 0 0,0-1 0,-1 1 1,1 0-1,0 0 0,0-1 0,0 1 0,0 0 0,0 0 0,0 0 0,1 0 0,-2 2-45,1-1-1,-1 0 0,1 1 1,0-1-1,0 0 0,0 1 1,0-1-1,0 0 1,1 1-1,-1-1 0,1 0 1,0 1-1,-1-1 0,1 0 1,0 0-1,0 0 0,1 0 1,-1 0-1,0 0 0,1 0 1,-1 0-1,4 3 0,0-3-379,1 0-1,0 0 0,0-1 1,0 1-1,0-1 1,0-1-1,0 1 0,0-1 1,0 0-1,0 0 1,0-1-1,0 0 0,0 0 1,0 0-1,7-3 0,11-4-2803,0-1 0,26-14-1,-49 23 3087,45-23-8939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5:41.069"/>
    </inkml:context>
    <inkml:brush xml:id="br0">
      <inkml:brushProperty name="width" value="0.025" units="cm"/>
      <inkml:brushProperty name="height" value="0.025" units="cm"/>
    </inkml:brush>
  </inkml:definitions>
  <inkml:trace contextRef="#ctx0" brushRef="#br0">117 117 6374,'0'0'18476,"-9"0"-16768,4 0-1516,0 0-1,0 1 1,0 0-1,1 0 1,-1 0-1,1 1 1,-1-1-1,1 1 1,-1 0-1,1 1 1,0-1-1,0 1 1,0 0-1,0 0 1,0 0-1,1 0 1,-1 1-1,1-1 1,0 1-1,0 0 1,1 0-1,-1 0 1,1 0-1,-1 0 1,1 1-1,1-1 1,-1 1-1,1 0 1,-1-1-1,0 10 1,2-14-186,0 1 1,0-1-1,0 1 1,0-1 0,0 1-1,0 0 1,0-1-1,0 1 1,0-1-1,0 1 1,0-1-1,1 1 1,-1-1 0,0 1-1,0-1 1,1 1-1,-1-1 1,0 1-1,0-1 1,1 1-1,-1-1 1,1 1-1,-1-1 1,0 0 0,1 1-1,-1-1 1,1 0-1,-1 1 1,1-1-1,-1 0 1,1 0-1,-1 1 1,1-1 0,-1 0-1,1 0 1,-1 0-1,2 0 1,23 0 18,-19-1-27,21-3 2,0-1 0,0-2 0,33-12 0,-41 11 0,-1 2 0,1 0 0,0 1 0,0 1 0,0 1 0,1 1 0,-1 1 0,34 1 0,-52 0 0,0 0 0,0 0 0,-1 0 0,1 0 0,0 1 0,0-1 0,-1 0 0,1 0 0,0 1 0,0-1 0,-1 0 0,1 1 0,0-1 0,-1 1 0,1-1 0,-1 1 0,1-1 0,-1 1 0,1-1 0,-1 1 0,1 0 0,-1-1 0,1 1 0,-1 0 0,1-1 0,-1 1 0,0 0 0,0 0 0,1-1 0,-1 1 0,0 0 0,0 0 0,0 0 0,0-1 0,0 1 0,0 0 0,0 0 0,0 1 0,0-2 0,-1 1 0,1-1 0,0 1 0,0-1 0,-1 1 0,1-1 0,0 1 0,-1-1 0,1 1 0,-1-1 0,1 1 0,0-1 0,-1 0 0,1 1 0,-1-1 0,1 0 0,-1 0 0,1 1 0,-1-1 0,1 0 0,-1 0 0,1 0 0,-1 1 0,0-1 0,1 0 0,-1 0 0,1 0 0,-1 0 0,1 0 0,-1 0 0,0 0 0,1 0 0,-1 0 0,1-1 0,-1 1 0,1 0 0,-1 0 0,1 0 0,-1-1 0,1 1 0,-1 0 0,1-1 0,-1 1 0,1 0 0,-1-1 0,1 1 0,-1-1 0,1 1 0,0 0 0,-1-1 0,1 0 0,-9-9 0,1 0 0,1-1 0,0 0 0,0 0 0,1-1 0,1 1 0,0-1 0,0-1 0,1 1 0,1-1 0,0 1 0,-2-26 0,5 37 0,0 1 0,1-1 0,-1 1 0,1-1 0,-1 1 0,1-1 0,-1 1 0,1-1 0,-1 1 0,1 0 0,0-1 0,-1 1 0,1 0 0,-1 0 0,1-1 0,0 1 0,-1 0 0,1 0 0,0 0 0,-1 0 0,1 0 0,0 0 0,-1 0 0,1 0 0,0 0 0,-1 0 0,1 0 0,0 0 0,-1 1 0,1-1 0,0 0 0,-1 0 0,1 1 0,-1-1 0,1 0 0,0 1 0,-1-1 0,1 0 0,0 2 0,27 11 0,-28-13 0,49 24-2972,30 2-9094,-44-19-3389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47:23.913"/>
    </inkml:context>
    <inkml:brush xml:id="br0">
      <inkml:brushProperty name="width" value="0.025" units="cm"/>
      <inkml:brushProperty name="height" value="0.025" units="cm"/>
    </inkml:brush>
  </inkml:definitions>
  <inkml:trace contextRef="#ctx0" brushRef="#br0">403 0 11018,'-16'3'1399,"-3"0"-1271,0 1-1,1 1 1,-1 0-1,1 2 1,1 0-1,-1 1 1,1 0-1,-28 20 1,29-14 56,0 2 0,1 0 0,0 0 0,2 2 0,0-1 0,0 2 0,2 0 0,1 0 0,0 1 0,1 0 0,1 1 0,1 0 0,-6 31 0,2 8 337,3 0 0,2 0 0,4 102 0,3-121-504,3 1 0,1-1 0,2 1 0,2-2 0,1 1 0,23 55-1,-26-77-8,2 0-1,0-1 1,1 0-1,0 0 1,2-1-1,0-1 0,1 0 1,0 0-1,2-1 1,0-1-1,0 0 1,1-2-1,1 1 0,34 18 1,-45-28 135,0 0 0,0-1 0,0 0 0,1 0 1,-1 0-1,1-1 0,-1 0 0,1 0 0,-1-1 1,1 0-1,-1 0 0,1 0 0,0-1 0,-1 0 0,0 0 1,1 0-1,-1-1 0,0 0 0,1-1 0,-1 1 0,0-1 1,-1 0-1,9-6 0,4-6 255,0 0 0,-1-2 0,0 0 1,-2-1-1,16-23 0,-25 34-426,64-87 254,69-123-1,-105 156-150,-3-2 1,-2-1-1,27-91 1,-48 129 242,-2 0 0,0-1 0,-2 0 0,-1 0 0,-1-1 0,-3-50 0,0 68-241,0 0 0,-1 1 1,0-1-1,0 1 0,-1 0 0,0 0 1,-1 0-1,0 0 0,-1 0 1,1 1-1,-2 0 0,1 0 1,-1 0-1,0 1 0,-1 0 1,0 0-1,0 0 0,0 1 1,-1 0-1,0 1 0,0-1 0,-13-5 1,6 5-96,0 0 0,-1 1 0,0 1 0,0 0 0,0 1 0,0 1 0,-1 1 0,1 0 0,0 1 0,-1 0 0,1 2 0,0 0 0,0 1 0,0 0 0,0 1 0,0 1 0,-16 8 0,1 0-253,0 3 1,2 0-1,-1 2 1,2 1-1,1 2 1,0 0 0,-29 31-1,-121 155-7208,105-111-801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7:17.843"/>
    </inkml:context>
    <inkml:brush xml:id="br0">
      <inkml:brushProperty name="width" value="0.025" units="cm"/>
      <inkml:brushProperty name="height" value="0.025" units="cm"/>
    </inkml:brush>
  </inkml:definitions>
  <inkml:trace contextRef="#ctx0" brushRef="#br0">192 76 3683,'-9'-1'924,"-20"-3"686,1-1-1,-41-12 1,13-6 5188,92 24-3531,22 1-3368,304-9 2771,-49 0-1977,-206 8-426,0 5 0,180 34 0,-163-19 170,165 8 1,126-20 1148,38-4-1092,298-3-358,-267-6-40,-286 5-38,-172-1-30,0-2 0,41-7-1,-55 6 1,0 0 1,0 0-1,0-1 1,0-1-1,-1 0 0,1 0 1,14-11-1,-25 16 19,0-1-1,0 1 1,0-1 0,-1 1-1,1-1 1,0 1 0,0-1-1,-1 0 1,1 1 0,0-1-1,-1 0 1,1 1 0,-1-1-1,1 0 1,-1 0 0,1 0-1,-1 0 1,1 0 0,-1 1-1,0-1 1,0 0 0,1 0-1,-1 0 1,0 0 0,0 0-1,0-2 1,-1 2-37,1 0 1,-1 0-1,0 0 1,0 0-1,0 0 1,0 0-1,0 0 1,0 0-1,0 1 1,0-1-1,0 0 1,0 1-1,0-1 1,0 1-1,0-1 1,-3 0-1,-56-11-1459,57 12 1316,-41-3-2042,30 3 369,0-1-1,0 0 1,-18-5-1,-3-4-5934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8:44.234"/>
    </inkml:context>
    <inkml:brush xml:id="br0">
      <inkml:brushProperty name="width" value="0.025" units="cm"/>
      <inkml:brushProperty name="height" value="0.025" units="cm"/>
    </inkml:brush>
  </inkml:definitions>
  <inkml:trace contextRef="#ctx0" brushRef="#br0">0 84 4164,'5'1'536,"0"0"0,0-1 0,0 0 0,0 0 0,0 0 0,0-1 0,-1 1 0,1-1 0,0 0 0,0-1 0,6-1 0,36-7 2636,16 7-2144,100-18 0,-45 4-698,253-9 1309,899 34 816,-740 10-1707,-211-3-476,1372 19 694,-1148-31-861,451 9 137,167 15-140,-13-29 47,-799-4-138,75 2 9,423-11 56,-196-14-51,691-23 14,-372 73 217,458 44-197,-244-39 454,-727-18-407,-440-8-160,1 0 0,-1-2 0,1 0 0,-1-1 0,0-1 0,0-1 0,29-12 0,-46 17 6,1 0-1,-1 0 1,0 0-1,1 0 1,-1 0 0,0 0-1,1 0 1,-1-1 0,0 1-1,1 0 1,-1 0 0,0 0-1,1-1 1,-1 1 0,0 0-1,1 0 1,-1-1 0,0 1-1,0 0 1,0 0-1,1-1 1,-1 1 0,0 0-1,0-1 1,0 1 0,0-1-1,1 1 1,-1 0 0,0-1-1,0 1 1,0 0 0,0-1-1,0 1 1,0 0 0,0-1-1,0 1 1,0-1-1,0 1 1,0 0 0,0-1-1,-1 1 1,1 0 0,0-1-1,0 1 1,0 0 0,0-1-1,-1 1 1,1 0 0,0-1-1,-1 1 1,-16-10-5488,-11 1-6956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0:36.684"/>
    </inkml:context>
    <inkml:brush xml:id="br0">
      <inkml:brushProperty name="width" value="0.025" units="cm"/>
      <inkml:brushProperty name="height" value="0.025" units="cm"/>
    </inkml:brush>
  </inkml:definitions>
  <inkml:trace contextRef="#ctx0" brushRef="#br0">1 68 3844,'100'-2'3594,"-50"-1"-2328,1 3 1,52 6-1,-25 0-919,1-4-1,136-13 1,14-1 2649,364 26-2579,347-26 1280,465-8-1019,256 21-559,-879 9-51,-15 8 1033,279-1-88,-494-54-803,-160 6-2641,-307 25-516,-7-2-1969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08.417"/>
    </inkml:context>
    <inkml:brush xml:id="br0">
      <inkml:brushProperty name="width" value="0.025" units="cm"/>
      <inkml:brushProperty name="height" value="0.025" units="cm"/>
    </inkml:brush>
  </inkml:definitions>
  <inkml:trace contextRef="#ctx0" brushRef="#br0">375 83 3844,'-192'-15'2103,"59"2"3518,97 15-2021,35-3-3571,1 1 1,-1 0 0,1 0-1,-1 0 1,1 0-1,-1 1 1,1-1 0,-1 0-1,1 0 1,-1 0 0,1 0-1,-1 0 1,1 1-1,-1-1 1,1 0 0,-1 0-1,1 1 1,0-1 0,-1 0-1,1 1 1,-1-1-1,1 0 1,0 1 0,-1-1-1,1 1 1,0-1 0,0 1-1,-1-1 1,1 1-1,0-1 1,0 0 0,0 1-1,0-1 1,-1 1 0,1 0-1,0-1 1,0 1 0,0-1-1,0 1 1,0-1-1,0 1 1,0-1 0,0 1-1,1-1 1,-1 1 0,0-1-1,0 1 1,0-1-1,0 1 1,1-1 0,-1 0-1,0 1 1,1-1 0,-1 1-1,0-1 1,1 0-1,-1 1 1,0-1 0,1 1-1,-1-1 1,1 0 0,-1 0-1,0 1 1,2-1 0,2 3 32,-1-1 0,2 0 1,-1 0-1,0 0 1,0-1-1,1 1 1,-1-1-1,0 0 0,1 0 1,-1-1-1,1 1 1,-1-1-1,1 0 1,7-1-1,67-9 1051,43-14-52,-18 3-476,122-10 1,-62 27 57,237 25 0,-156-12 569,307-28 0,-397 10-1153,-28 3 44,0 5-1,0 6 1,237 39 0,-240-20 82,0-5 0,213 3 0,6-27 1187,-343 5-1384,0 1 0,0-1 0,-1 0 0,1 0 1,0 0-1,0 0 0,0 0 0,0 1 0,0-1 0,0 0 0,-1 0 0,1 0 0,0 1 1,0-1-1,0 0 0,0 0 0,0 0 0,0 1 0,0-1 0,0 0 0,0 0 0,0 0 1,0 1-1,0-1 0,0 0 0,0 0 0,0 0 0,0 1 0,0-1 0,0 0 0,0 0 1,1 0-1,-1 0 0,0 1 0,0-1 0,0 0 0,0 0 0,0 0 0,0 0 0,1 1 1,-1-1-1,0 0 0,0 0 0,0 0 0,0 0 0,1 0 0,-1 1 0,-21 7-3218,4-7-1986,1-1-3672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27.594"/>
    </inkml:context>
    <inkml:brush xml:id="br0">
      <inkml:brushProperty name="width" value="0.025" units="cm"/>
      <inkml:brushProperty name="height" value="0.025" units="cm"/>
    </inkml:brush>
  </inkml:definitions>
  <inkml:trace contextRef="#ctx0" brushRef="#br0">1 318 4708,'8'3'871,"26"4"775,-1-1 0,1-2 0,0-1 1,68-3-1,148-23 1455,-216 19-2956,814-64 869,-807 68-948,1064-22 2431,-734 3-2137,601 45 1,-624 5 135,1-16 0,401-33 1,1149-192 1238,-1716 186-1538,187 0 1,-363 24-197,0 0 0,0 1-1,-1 0 1,1 1 0,10 2 0,1 10-1607,-17-13 1394,-1 0 0,0 0 0,1 0-1,-1 0 1,0 0 0,0-1-1,0 1 1,0 0 0,0 0 0,0 0-1,0 0 1,0 0 0,0 0-1,0 0 1,-1 0 0,1 0-1,0 0 1,-1 0 0,1-1 0,0 1-1,-1 0 1,1 0 0,-1 0-1,0 0 1,-17 14-7155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44.742"/>
    </inkml:context>
    <inkml:brush xml:id="br0">
      <inkml:brushProperty name="width" value="0.025" units="cm"/>
      <inkml:brushProperty name="height" value="0.025" units="cm"/>
    </inkml:brush>
  </inkml:definitions>
  <inkml:trace contextRef="#ctx0" brushRef="#br0">0 79 5029,'16'-3'6333,"4"-5"-4772,24-6-1207,-15 13-159,0 1 0,1 1 0,-1 1 0,0 2 0,42 10 0,-28-5-190,60 5-1,326-12 2631,-27 0-1538,-228 6-1016,565 15 67,-626-30-93,164-29 0,28-2 305,151 28 210,94-8-489,-110 8 692,-295 11 136,-145-1-706,0-1-129,0 0 1,-1 0-1,0 0 0,1 1 1,-1-1-1,1 0 0,-1 0 1,0 1-1,0-1 0,1 0 1,-1 1-1,0-1 0,0 1 1,0-1-1,0 1 0,1-1 1,-1 1-1,0 0 0,0-1 1,0 1-1,0 0 0,0 0 1,0 0-1,0 0 0,0 0 1,0 0-1,0 0 0,-1 0 1,-30 1-277,8 8-922,0 1-6171,18-10-2122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51.227"/>
    </inkml:context>
    <inkml:brush xml:id="br0">
      <inkml:brushProperty name="width" value="0.025" units="cm"/>
      <inkml:brushProperty name="height" value="0.025" units="cm"/>
    </inkml:brush>
  </inkml:definitions>
  <inkml:trace contextRef="#ctx0" brushRef="#br0">1 12 6502,'0'0'2579,"9"2"-1837,51 6 374,0-2 1,77-3 0,133-16 1781,25-1-1235,726 10 1936,797 5-2041,340 101-106,-1448-67-1243,1-33 107,-420-2-264,323-49 1040,-492 34-786,-94 13-385,0 1 1,0 1-1,43 5 0,31 11-5226,-90-14 4103,31 4-4606,5-5-4709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30.395"/>
    </inkml:context>
    <inkml:brush xml:id="br0">
      <inkml:brushProperty name="width" value="0.025" units="cm"/>
      <inkml:brushProperty name="height" value="0.025" units="cm"/>
    </inkml:brush>
  </inkml:definitions>
  <inkml:trace contextRef="#ctx0" brushRef="#br0">2 189 4933,'0'-1'335,"-1"1"0,1-1 1,0 1-1,0-1 0,0 1 1,-1-1-1,1 1 0,0-1 1,0 1-1,0-1 0,0 1 1,0-1-1,0 1 1,0-1-1,0 1 0,1-1 1,-1 1-1,0-1 0,0 1 1,0-1-1,0 1 0,1-1 1,-1 1-1,0-1 0,1 1 1,-1-1-1,0 1 0,1 0 1,-1-1-1,0 1 0,1-1 1,-1 1-1,1-1 0,25-9 3354,40 0-4284,-54 9 1693,107-7-305,141 8 0,-37 2-297,258-31-245,284-12 142,-255 24-172,1250 20 105,-1526 8-310,615 23 32,-452-21 64,276 3 165,593 1-218,-1060-7-41,175 3 55,139-31 111,-258 5-128,425-34-2,89-4 36,-640 41-31,-136 10-182,0 0 0,1 0 1,-1 0-1,0 0 0,1-1 0,-1 1 1,1 0-1,-1 0 0,0 0 1,1-1-1,-1 1 0,0 0 0,1-1 1,-1 1-1,0 0 0,0 0 0,1-1 1,-1 1-1,0-1 0,0 1 1,0 0-1,1-1 0,-1 1 0,0 0 1,0-1-1,0 1 0,0-1 0,0 1 1,0 0-1,0-1 0,0 1 1,0-1-1,0 0 0,1-2-1747,2-18-9373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43.859"/>
    </inkml:context>
    <inkml:brush xml:id="br0">
      <inkml:brushProperty name="width" value="0.025" units="cm"/>
      <inkml:brushProperty name="height" value="0.025" units="cm"/>
    </inkml:brush>
  </inkml:definitions>
  <inkml:trace contextRef="#ctx0" brushRef="#br0">1 308 7847,'10'-4'470,"35"-14"-371,149-54-8,-156 61-12,0 1 1,1 2-1,56-4 0,487-21 2446,648 12-226,-359 17-2339,651-20 1977,-926 56-1336,-90-1-534,-247-21 261,119 2 940,-357-13-1185,1 0 0,-1-1 0,0-1 0,0-2 0,26-8 0,-36 10-70,0-1 0,-1-1 1,0 0-1,0 0 0,0-1 0,-1 0 0,1 0 1,-1-1-1,-1 0 0,0-1 0,13-15 0,-20 22 9,0-1-1,0 1 1,0 0-1,0-1 1,0 1-1,-1-1 0,1 1 1,-1-1-1,1 0 1,-1 1-1,1-1 0,-1 1 1,0-1-1,0 0 1,0 1-1,0-1 0,0 0 1,0 1-1,0-1 1,-1 0-1,1 1 1,-1-1-1,1 1 0,-1-1 1,1 1-1,-1-1 1,0 1-1,0-1 0,0 1 1,0-1-1,0 1 1,0 0-1,0 0 0,0 0 1,-1-1-1,1 1 1,-2-1-1,1 1-214,0 0 0,0 0-1,0 0 1,0 0 0,0 0 0,0 1-1,0-1 1,-1 1 0,1-1 0,0 1-1,-3 0 1,-12 0-4467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2:19.669"/>
    </inkml:context>
    <inkml:brush xml:id="br0">
      <inkml:brushProperty name="width" value="0.025" units="cm"/>
      <inkml:brushProperty name="height" value="0.025" units="cm"/>
    </inkml:brush>
  </inkml:definitions>
  <inkml:trace contextRef="#ctx0" brushRef="#br0">0 112 7687,'80'8'6839,"43"-13"-5760,-90 3 89,420-8 3028,80-5-3304,589-9 2387,-466 21-2800,433 18 167,-217-4 56,-708-12-96,-127 1-551,-20 1 46,1-1 0,-1-1 0,0 0 0,31-7 0,-48 8-82,1 0-1,0 0 0,-1 0 0,1 0 1,0 0-1,-1-1 0,1 1 1,0 0-1,-1 0 0,1-1 1,0 1-1,-1 0 0,1-1 0,-1 1 1,1-1-1,-1 1 0,1-1 1,-1 1-1,1-1 0,-1 1 1,1-1-1,-1 0 0,0 1 0,1-1 1,-1 0-1,0 1 0,0-1 1,1 0-1,-1 1 0,0-1 0,0 0 1,0 1-1,0-1 0,0 0 1,0 1-1,0-1 0,0 0 1,0 0-1,0 1 0,0-1 0,0 0 1,-1 1-1,1-1 0,0 0 1,0 1-1,-1-1 0,1 1 1,-1-1-1,1 0 0,0 1 0,-1-1 1,1 1-1,-1-1 0,1 1 1,-1-1-1,0 1 0,0-1 1,-1-2-99,-1 1 1,0 0 0,1-1 0,-1 1 0,0 0 0,0 0 0,-1 1 0,1-1 0,0 1 0,-6-2 0,3 2-671,-9-2-2284,4-5-3986,7-3-2686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2:35.876"/>
    </inkml:context>
    <inkml:brush xml:id="br0">
      <inkml:brushProperty name="width" value="0.025" units="cm"/>
      <inkml:brushProperty name="height" value="0.025" units="cm"/>
    </inkml:brush>
  </inkml:definitions>
  <inkml:trace contextRef="#ctx0" brushRef="#br0">1 239 5669,'0'0'7116,"10"-2"-5818,98-21-786,117-7 0,126 3 359,-221 19 298,1137-51 1804,-880 54-1203,428-31-417,-759 29-1172,221-18-223,-270 25-374,11-1-456,-10-6-2527,-7-2-2580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2:36.793"/>
    </inkml:context>
    <inkml:brush xml:id="br0">
      <inkml:brushProperty name="width" value="0.025" units="cm"/>
      <inkml:brushProperty name="height" value="0.025" units="cm"/>
    </inkml:brush>
  </inkml:definitions>
  <inkml:trace contextRef="#ctx0" brushRef="#br0">0 162 10410,'0'0'1719,"9"-2"-1340,29-5 761,0 2 0,1 1 0,-1 2-1,62 5 1,-11-1-337,287 3 701,304-6-317,-40-81 1081,-233 20-575,-382 58-1643,0 2 1,1 1 0,41 4-1,-65-3-137,1 1 0,-1-1 0,0 1-1,0 0 1,0 0 0,1 0 0,-1 0-1,0 0 1,0 1 0,0-1-1,-1 1 1,1-1 0,0 1 0,-1 0-1,1 0 1,-1-1 0,1 1 0,-1 0-1,0 0 1,0 0 0,2 5-1,-2-6-258,-1 1-1,1-1 1,-1 1-1,0-1 0,0 1 1,0-1-1,0 1 1,0-1-1,0 1 0,0-1 1,0 0-1,0 1 1,-1-1-1,1 1 0,0-1 1,-1 1-1,1-1 0,-1 0 1,0 1-1,0-1 1,1 0-1,-3 3 0,-14 6-10084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3:27.538"/>
    </inkml:context>
    <inkml:brush xml:id="br0">
      <inkml:brushProperty name="width" value="0.025" units="cm"/>
      <inkml:brushProperty name="height" value="0.025" units="cm"/>
    </inkml:brush>
  </inkml:definitions>
  <inkml:trace contextRef="#ctx0" brushRef="#br0">142 190 8360,'-9'-4'1655,"-2"-2"-1161,0 0 0,0 0 0,1-1 0,0-1 0,0 0 0,0 0 0,1-1 0,1 0 0,0-1 0,0 0 0,0 0 0,-11-22 0,19 32-480,0-1 0,0 1 0,0 0 1,0 0-1,0-1 0,0 1 0,0 0 0,0-1 1,0 1-1,1 0 0,-1-1 0,0 1 0,0 0 0,0-1 1,0 1-1,0 0 0,0 0 0,1-1 0,-1 1 1,0 0-1,0 0 0,0-1 0,1 1 0,-1 0 0,0 0 1,0-1-1,1 1 0,-1 0 0,0 0 0,0 0 1,1 0-1,-1 0 0,0-1 0,1 1 0,-1 0 0,0 0 1,1 0-1,-1 0 0,0 0 0,1 0 0,-1 0 1,0 0-1,0 0 0,1 0 0,-1 0 0,0 0 0,1 0 1,-1 0-1,0 1 0,1-1 0,-1 0 0,0 0 1,0 0-1,1 0 0,-1 1 0,1-1 0,23 7-175,-22-6 213,33 8-82,0 0 1,1-3-1,-1-1 0,39 1 0,149-7 27,-135-2 59,803 16 1732,-719-7-1763,0-8 0,217-29 0,-382 30-25,460-58 49,-321 47 41,178 9 1,-242 12-60,1 3 0,-2 4 0,97 31 0,-81-19-10,153 22-1,-121-41-188,181-9 0,55 2 136,-314 3 75,-50-5 122,-40-6 1058,12 2-1190,1 0 0,-1 1 0,0 2 0,0 1 0,-52 6 0,14 5-1053,-80 25 0,58-15-2861,-4-5-3774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3:46.334"/>
    </inkml:context>
    <inkml:brush xml:id="br0">
      <inkml:brushProperty name="width" value="0.025" units="cm"/>
      <inkml:brushProperty name="height" value="0.025" units="cm"/>
    </inkml:brush>
  </inkml:definitions>
  <inkml:trace contextRef="#ctx0" brushRef="#br0">0 201 6406,'0'0'3470,"10"1"-2509,60 0 1262,0-3 1,88-13 0,16-1-1363,735-24 3588,1215 5-2428,-511-2-1780,-4 0 1996,158 50-1307,-1446-10-643,-311-3-305,1133 3 203,-655-16-3016,-335 3-1306,-16-6-3278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4:29.266"/>
    </inkml:context>
    <inkml:brush xml:id="br0">
      <inkml:brushProperty name="width" value="0.025" units="cm"/>
      <inkml:brushProperty name="height" value="0.025" units="cm"/>
    </inkml:brush>
  </inkml:definitions>
  <inkml:trace contextRef="#ctx0" brushRef="#br0">3923 21 4292,'-315'-15'3181,"-159"15"-3619,-49-1 1266,295-3-21,-383 40-1,-194 70 1820,731-95-2497,0 3 0,1 3 0,0 3-1,2 4 1,1 3 0,-86 45 0,125-54-53,0 1 1,2 2-1,0 1 0,1 1 1,2 1-1,-35 41 0,44-44-22,2 1-1,0 0 0,1 1 1,1 1-1,2 0 0,0 1 1,1 0-1,2 1 1,-9 41-1,13-34-23,1 0-1,1 1 1,2-1-1,1 0 1,2 1-1,1-1 1,2 0-1,1-1 1,1 1-1,2-2 1,1 1 0,2-1-1,20 35 1,-3-12 8,2-1 1,3-2-1,1-2 1,3-1-1,2-2 1,62 53-1,-51-55-38,3-2 0,1-2-1,1-3 1,3-3 0,65 28-1,-37-25 0,1-5-1,2-3 1,100 17-1,-38-19-3,179 8 0,149-24-9,-170-23 89,-1-14 0,-1-13-1,312-81 1,-458 81-56,-2-6 0,218-94 1,-317 111 11,-2-1 0,-1-4 0,-1-2 0,-3-3 0,0-2 0,-3-2 0,-2-2 0,85-98 0,-115 117 153,-1-1 0,-2-1 0,0-1 0,-2 0 0,-2-2 0,0 1 0,14-53 0,-23 65-74,0 0 0,-1-1 0,-1 1-1,0-1 1,-2 1 0,0-1 0,-1 0 0,0 1 0,-2-1-1,0 1 1,-1 0 0,-1 0 0,0 0 0,-1 0-1,-12-22 1,2 15-27,0 1 1,-1 1-1,-1 0 0,-1 1 0,-1 1 0,-1 1 0,0 0 0,-2 2 0,0 1 1,0 1-1,-51-24 0,18 14-61,-2 3 1,0 2-1,-1 2 1,-87-13 0,36 16-79,-1 5-1,1 5 1,-1 4 0,0 5 0,-144 25 0,4 17-2333,-291 94 0,236-47-2394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8:05.676"/>
    </inkml:context>
    <inkml:brush xml:id="br0">
      <inkml:brushProperty name="width" value="0.025" units="cm"/>
      <inkml:brushProperty name="height" value="0.025" units="cm"/>
    </inkml:brush>
  </inkml:definitions>
  <inkml:trace contextRef="#ctx0" brushRef="#br0">8215 802 5285,'13'-6'1086,"0"0"0,0-2 0,0 1 0,17-15 0,-28 21-1025,0-1 0,0 0 0,0 1 0,0-1 0,0 0 0,-1 0 0,1 0 0,-1 0 0,1 0 0,-1 0 0,0 0 0,0-1 0,0 1 0,0 0 0,0-1 0,0 1 0,-1-1 0,1 1 0,-1-1 0,1 1 0,-1-1 0,0 1 0,0-1 0,0 1 0,-1-1 0,1 1 0,-1-1 0,1 1 0,-1-1 0,0 1 0,0-1 0,0 1 0,0 0 0,0 0 0,0-1 0,-2-1 0,-1-1-69,-1 1 0,1 0 0,-1-1 0,0 1 1,0 1-1,0-1 0,0 1 0,-1 0 0,1 0 0,-7-2 0,-65-20-359,61 20 271,-128-28-707,-2 6 0,-158-8 0,166 21 757,-1727-168 3633,-593 84-1991,2061 113-1606,2 17-1,-589 125 0,402 2 1010,501-130-749,1 4 1,2 4 0,1 3 0,-136 95 0,191-118-155,0 1 1,1 1-1,0 1 0,2 1 0,1 0 1,-31 48-1,43-59-85,0 1 1,0-1-1,2 2 1,-1-1-1,1 0 1,1 1-1,0 0 1,1 0-1,0 0 1,1 0-1,0 0 0,1 0 1,0 0-1,1 0 1,0 0-1,1 0 1,0 0-1,8 21 1,-3-17-9,1-1 1,0-1 0,1 1-1,1-2 1,0 1 0,1-1 0,0-1-1,1 0 1,1 0 0,0-1 0,20 13-1,16 8 70,1-3-1,54 23 0,33 7-19,2-6-1,3-6 1,271 52-1,457 18-11,-865-116-41,2633 205 1105,-1377-195-870,-8-123-59,-371-53-153,-622 99 16,334-131 1,-494 157-2,112-63 0,-181 86-21,-2-2-1,0 0 1,-1-2-1,-1-1 0,-1-1 1,-1-2-1,36-44 1,-54 59-7,0 0 1,-1-1 0,0 0-1,-1 0 1,0 0 0,0-1-1,-2 1 1,1-1-1,-1 0 1,-1 0 0,0 0-1,-1 0 1,0-1-1,-1 1 1,-1 0 0,-3-23-1,0 17-7,-1 0 0,0 0 0,-2 1 0,0 0 0,-1 0 0,0 1 0,-2 0 0,0 1 0,0-1 0,-21-20 0,-9-6 3,-3 2-1,0 2 0,-3 2 0,-1 2 1,-79-43-1,-2 11 32,-148-55 1,58 43 45,-2 10-1,-4 9 1,-455-59-1,261 83-1480,-549 22 0,463 39-1987,-9 16-1756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4:45.315"/>
    </inkml:context>
    <inkml:brush xml:id="br0">
      <inkml:brushProperty name="width" value="0.025" units="cm"/>
      <inkml:brushProperty name="height" value="0.025" units="cm"/>
    </inkml:brush>
  </inkml:definitions>
  <inkml:trace contextRef="#ctx0" brushRef="#br0">71 4 4676,'0'0'5136,"-9"-1"-2339,-52-1 1421,100 20-3156,16-6-937,1-2-1,102 5 1,117-14-333,-173-3 42,548-22 460,512 50 1659,1413 34-1654,-299-72 3006,-2266 12-3542,52 4 889,-58-3-1020,0 0 0,-1 1 1,1-1-1,0 1 0,-1-1 0,1 1 0,-1 0 0,0 1 0,0-1 0,0 0 0,0 1 0,0 0 1,4 4-1,1-1-4693,4-3-3950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4:46.656"/>
    </inkml:context>
    <inkml:brush xml:id="br0">
      <inkml:brushProperty name="width" value="0.025" units="cm"/>
      <inkml:brushProperty name="height" value="0.025" units="cm"/>
    </inkml:brush>
  </inkml:definitions>
  <inkml:trace contextRef="#ctx0" brushRef="#br0">9 46 3075,'-1'-1'192,"0"1"1,0-1-1,1 0 1,-1 0-1,1 0 1,-1 0-1,0 0 1,1 0-1,0 0 0,-1 0 1,1-1-1,0 1 1,-1 0-1,1 0 1,0 0-1,0 0 1,0 0-1,0-1 1,0 1-1,0 0 0,0 0 1,1 0-1,-1 0 1,0 0-1,1-1 1,-1 1-1,0 0 1,1 0-1,-1 0 1,1 0-1,0 0 0,-1 0 1,1 0-1,0 1 1,0-1-1,0 0 1,-1 0-1,1 0 1,0 1-1,0-1 0,0 1 1,0-1-1,0 0 1,0 1-1,0 0 1,0-1-1,1 1 1,-1 0-1,0-1 1,0 1-1,0 0 0,0 0 1,0 0-1,1 0 1,-1 0-1,0 0 1,0 0-1,2 1 1,7 2-31,1 0 1,-1 0 0,0 1 0,-1 1 0,19 11 0,29 12-41,18-4-40,1-4-1,0-3 0,142 12 0,239-13 77,-437-16-155,870 4 372,849 12 1300,2941 25 2382,-4664-41-4068,168 0-285,194 24 0,-305-15-2106,-27-6-3337,-13-3-6294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07.603"/>
    </inkml:context>
    <inkml:brush xml:id="br0">
      <inkml:brushProperty name="width" value="0.025" units="cm"/>
      <inkml:brushProperty name="height" value="0.025" units="cm"/>
    </inkml:brush>
  </inkml:definitions>
  <inkml:trace contextRef="#ctx0" brushRef="#br0">1 136 6566,'59'1'9367,"16"3"-6697,121 4-3106,444 5 2475,48-35-1377,122-5 148,-1 61 264,-471-13-892,240 18 165,-331-25-249,-1-10-1,461-52 1,-488 23 208,525-86 894,-614 78-2353,-125 30-4431,-3-1-363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52.054"/>
    </inkml:context>
    <inkml:brush xml:id="br0">
      <inkml:brushProperty name="width" value="0.025" units="cm"/>
      <inkml:brushProperty name="height" value="0.025" units="cm"/>
    </inkml:brush>
  </inkml:definitions>
  <inkml:trace contextRef="#ctx0" brushRef="#br0">46 162 4388,'0'0'1890,"-8"1"-1399,-23 3-90,25-6-56,26-5-231,-7 4 82,1 1 1,-1 1 0,1 0 0,-1 1 0,1 1 0,0 0-1,-1 1 1,1 0 0,-1 1 0,25 9 0,-17-6 4,0-1-1,1-1 1,25 2 0,241-19 448,-67-1 223,542-27 212,-453-9-1036,-145 20 5,325-15 1,6 76 1204,-227-8-1166,110-18 58,-234-8 29,243 26-1,-189-3-87,274-6 0,-364-9 185,126 22 1,57 4-168,-211-27-62,163 2 1101,-199-8-852,1-2 1,-1-1-1,60-16 1,-96 18-384,22-6 251,0 2 1,47-5-1,-68 11-414,-1 1 1,0 0 0,0 0-1,1 1 1,-1 0 0,0 1 0,0 0-1,0 1 1,0 0 0,0 0 0,-1 1-1,15 8 1,-10-2-4657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49.264"/>
    </inkml:context>
    <inkml:brush xml:id="br0">
      <inkml:brushProperty name="width" value="0.025" units="cm"/>
      <inkml:brushProperty name="height" value="0.025" units="cm"/>
    </inkml:brush>
  </inkml:definitions>
  <inkml:trace contextRef="#ctx0" brushRef="#br0">0 92 7591,'11'-1'3230,"54"-4"-1429,93-18 1,-7-1-1626,90-1 470,0 11 0,459 34 0,152 6 1162,-427-23-140,-229-4-605,84 4-589,-274-2-1164,0-1 0,0 1 0,0 0-1,0 1 1,-1-1 0,11 6 0,3 3-5652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50.837"/>
    </inkml:context>
    <inkml:brush xml:id="br0">
      <inkml:brushProperty name="width" value="0.025" units="cm"/>
      <inkml:brushProperty name="height" value="0.025" units="cm"/>
    </inkml:brush>
  </inkml:definitions>
  <inkml:trace contextRef="#ctx0" brushRef="#br0">1 60 9673,'0'0'2605,"11"-6"-2338,6-1-179,1 1 0,0 0 0,0 1 1,0 1-1,19-2 0,297-13 2466,344 24 1,803 56-682,-1450-60-1799,531 1 1379,-538-4-1254,-12 3-97,0-2-1,0 1 0,0-2 0,0 0 1,0 0-1,0-1 0,-1 0 0,12-6 0,-16 7-1847,-16 7-2946,2-5 448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59.360"/>
    </inkml:context>
    <inkml:brush xml:id="br0">
      <inkml:brushProperty name="width" value="0.025" units="cm"/>
      <inkml:brushProperty name="height" value="0.025" units="cm"/>
    </inkml:brush>
  </inkml:definitions>
  <inkml:trace contextRef="#ctx0" brushRef="#br0">82 105 5317,'-9'-2'3929,"-27"-6"-2041,34 8-1761,0 0-1,0-1 1,0 1-1,0-1 1,1 1-1,-1-1 1,0 0-1,0 0 1,1 1-1,-1-1 1,0-1-1,1 1 1,-1 0-1,1 0 1,-1 0-1,1-1 1,0 1-1,0-1 1,-1 1-1,1-1 1,-1-3-1,4 4 30,0 0 0,1 0 0,-1 1-1,0-1 1,1 1 0,-1-1 0,1 1 0,-1 0 0,6 0-1,-7 0-47,129-1 1508,161 19 0,-66-1-1528,845-7 337,-802-12-193,2638-47 2960,-2858 49-3257,-16 0-424,1-1 0,-1-1 1,1-1-1,41-12 0,-49 5-2311,-14-2-2434,-7-3-5021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6:05.730"/>
    </inkml:context>
    <inkml:brush xml:id="br0">
      <inkml:brushProperty name="width" value="0.025" units="cm"/>
      <inkml:brushProperty name="height" value="0.025" units="cm"/>
    </inkml:brush>
  </inkml:definitions>
  <inkml:trace contextRef="#ctx0" brushRef="#br0">0 53 4773,'10'0'512,"9"0"259,390-2 8792,217-24-6594,198 7-1862,-384 18 1224,598-4-1020,-724 6-1293,138 16 308,-19-1-246,-75-14-56,791-4 86,-210-21-3265,-891 20 603,-6-3-1831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18.414"/>
    </inkml:context>
    <inkml:brush xml:id="br0">
      <inkml:brushProperty name="width" value="0.025" units="cm"/>
      <inkml:brushProperty name="height" value="0.025" units="cm"/>
    </inkml:brush>
  </inkml:definitions>
  <inkml:trace contextRef="#ctx0" brushRef="#br0">1 79 5509,'15'0'256,"824"-39"4890,-11 0-4430,122 62 458,-27-5 785,-310-11-795,897 2-823,-213-4-297,-106 17 193,1554 14 759,-853-63 373,-1167 12-976,-585 8-2796,-115 3-2006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20.007"/>
    </inkml:context>
    <inkml:brush xml:id="br0">
      <inkml:brushProperty name="width" value="0.025" units="cm"/>
      <inkml:brushProperty name="height" value="0.025" units="cm"/>
    </inkml:brush>
  </inkml:definitions>
  <inkml:trace contextRef="#ctx0" brushRef="#br0">1 188 7271,'0'0'2999,"11"0"-2587,223-10 2682,6 0-1351,1028 3 963,-818 4-2171,407-12 308,294-28 818,-405 17-1534,-299 22 145,-4 0-110,-6-37 888,-412 34-139,-24 4-84,-13 1-649,-9 3-569,15 0-521,1 0 0,-1-1 0,1 0 0,0 0 0,-1-1 0,1 0 0,-11-2 0,3-8-4853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36.132"/>
    </inkml:context>
    <inkml:brush xml:id="br0">
      <inkml:brushProperty name="width" value="0.025" units="cm"/>
      <inkml:brushProperty name="height" value="0.025" units="cm"/>
    </inkml:brush>
  </inkml:definitions>
  <inkml:trace contextRef="#ctx0" brushRef="#br0">1 57 7559,'0'0'7271,"9"2"-6081,18 2-627,0-2 0,0 0 0,1-2 0,-1-1 0,0-1-1,47-10 1,27-1-269,477-6-19,-297 15-38,947-7 2674,-417 7-2827,277 32 2847,76 38-1228,-1144-66-1767,223-8-2757,-202 3-1000,78-19 0,-11-9-7481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54.583"/>
    </inkml:context>
    <inkml:brush xml:id="br0">
      <inkml:brushProperty name="width" value="0.025" units="cm"/>
      <inkml:brushProperty name="height" value="0.025" units="cm"/>
    </inkml:brush>
  </inkml:definitions>
  <inkml:trace contextRef="#ctx0" brushRef="#br0">50 199 6758,'0'0'-304,"-9"-4"2872,-24-12-806,33 16-1735,-1 0 0,1-1 0,-1 1 0,1 0 0,-1-1 0,1 1 0,-1-1 1,1 1-1,0-1 0,-1 1 0,1-1 0,0 1 0,-1-1 0,1 1 0,0-1 1,0 1-1,-1-1 0,1 1 0,0-1 0,0 0 0,0 1 0,0-1 0,0 1 1,0-1-1,0 0 0,0 1 0,0-1 0,0 1 0,0-1 0,0 0 0,1 1 1,-1-1-1,0 1 0,0-1 0,1 1 0,-1-1 0,0 1 0,1-1 0,-1 1 1,0-1-1,1 1 0,-1-1 0,1 1 0,-1-1 0,0 1 0,1 0 1,-1-1-1,1 1 0,0 0 0,-1 0 0,1-1 0,0 1 0,29-16-37,-29 15 45,69-25 177,2 2-1,0 4 1,1 3-1,0 3 1,79-5 0,382 3 137,-349 15-409,1552 23 2270,358 6 289,-1715-28-2590,-358-3-1516,-21-8-1980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55.362"/>
    </inkml:context>
    <inkml:brush xml:id="br0">
      <inkml:brushProperty name="width" value="0.025" units="cm"/>
      <inkml:brushProperty name="height" value="0.025" units="cm"/>
    </inkml:brush>
  </inkml:definitions>
  <inkml:trace contextRef="#ctx0" brushRef="#br0">1 6 16111,'0'0'646,"9"-1"-678,34-2 16,0 2-1,0 2 1,0 2-1,50 9 1,-10-1-9,1064 54 533,-741-67 849,521 8 601,-644 13-2391,-73-3-4697,-126-13-1644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0:13.866"/>
    </inkml:context>
    <inkml:brush xml:id="br0">
      <inkml:brushProperty name="width" value="0.025" units="cm"/>
      <inkml:brushProperty name="height" value="0.025" units="cm"/>
    </inkml:brush>
  </inkml:definitions>
  <inkml:trace contextRef="#ctx0" brushRef="#br0">1 239 5093,'80'0'2788,"109"-1"7110,-173-4-9623,780-59 1126,-111 6-657,3 32 747,-174 51-1221,-24 0-76,-317-24 331,1275-2 1337,-1072-32-580,-151 8-1225,-200 24 75,-19 2-91,1-1 0,0 0-1,-1-1 1,1 1 0,-1-1 0,0 0-1,1-1 1,-1 0 0,11-4 0,-16 5-92,-1 1-1,0-1 1,0 1 0,0-1 0,0 1 0,0-1 0,0 1 0,0-1 0,0 1 0,0-1 0,0 1-1,0-1 1,0 1 0,-1-1 0,1 1 0,0-1 0,0 1 0,0-1 0,-1 1 0,1-1 0,0 1-1,-1-1 1,1 1 0,0 0 0,-1-1 0,1 1 0,0 0 0,-1-1 0,1 1 0,-1 0-1,1 0 1,-1-1 0,1 1 0,0 0 0,-1 0 0,0-1 0,-27-16-3571,18 11 903,-22-19-7173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22.304"/>
    </inkml:context>
    <inkml:brush xml:id="br0">
      <inkml:brushProperty name="width" value="0.025" units="cm"/>
      <inkml:brushProperty name="height" value="0.025" units="cm"/>
    </inkml:brush>
  </inkml:definitions>
  <inkml:trace contextRef="#ctx0" brushRef="#br0">0 371 8520,'0'0'-1121,"2"-11"1062,-2 3 68,2 0 0,-1 0 0,1-1 0,0 1 0,7-14 0,-8 19-8,1 1-1,-1-1 1,1 0-1,0 1 0,0-1 1,0 1-1,0-1 1,1 1-1,-1 0 1,0 0-1,1 0 1,0 0-1,-1 0 0,1 1 1,0-1-1,0 1 1,0 0-1,0 0 1,0 0-1,0 0 0,1 1 1,3-1-1,22 0 191,0 1 0,0 1 0,-1 2 0,1 1 0,28 8 0,56 7 14,42-6-160,251-13 1,-40-40 12,1 0-20,388 33 1464,5 0-1146,-515-6-279,907-67 1084,-569 53-375,-4-1-542,-394-1-260,-121 17 185,1 2 0,81-2 0,-144 13-201,-1-1 0,1 1 0,0 0 0,-1 0 0,1 0 0,-1 0 0,1 0 0,-1 0 0,1 0 0,-1 0 0,0 1 0,0-1 0,0 0 0,1 1 0,-1-1 0,-1 1 0,1 0 0,0-1 0,0 1 0,-1 0 0,1-1 0,0 1 0,-1 0 0,0 0 0,1-1 0,-1 1 0,0 0 0,0 0 0,0 0 0,0-1 0,0 1 0,-1 0-1,1 0 1,-1 2 0,-24 10-3373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14.714"/>
    </inkml:context>
    <inkml:brush xml:id="br0">
      <inkml:brushProperty name="width" value="0.025" units="cm"/>
      <inkml:brushProperty name="height" value="0.025" units="cm"/>
    </inkml:brush>
  </inkml:definitions>
  <inkml:trace contextRef="#ctx0" brushRef="#br0">1 61 5285,'0'0'8008,"8"1"-7368,46-2 392,-1-2-1,-1-3 0,56-12 1,88-10 197,-11 23 246,194 20 0,-228-6-1351,257 0 183,193 15 1938,245 16-1636,-28-29 229,-756-10-741,202-1 150,-224-2-102,0-3 0,-1-1-1,0-1 1,59-20 0,-97 26-80,0 1 0,0 0 0,1 0 0,-1 0 0,0-1 0,0 1 0,0-1 0,1 1 0,-1-1 0,0 1 0,0-1 0,0 0 0,0 0 0,0 1 0,0-1 0,0 0 0,0 0 0,-1 0 0,1 0 0,0 0-1,0 0 1,-1 0 0,2-3 0,-3 3-37,1 1 0,-1-1 0,0 0-1,0 0 1,0 0 0,1 0-1,-1 0 1,0 1 0,0-1-1,0 0 1,0 1 0,0-1 0,0 1-1,-1-1 1,1 1 0,0 0-1,0-1 1,0 1 0,-2 0-1,-64-11-614,-4 11-3880,43 0-1443,12 0-1393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27.942"/>
    </inkml:context>
    <inkml:brush xml:id="br0">
      <inkml:brushProperty name="width" value="0.025" units="cm"/>
      <inkml:brushProperty name="height" value="0.025" units="cm"/>
    </inkml:brush>
  </inkml:definitions>
  <inkml:trace contextRef="#ctx0" brushRef="#br0">0 87 9353,'0'0'7895,"11"0"-7126,259-13 3323,-12-1-3118,1171 14 2656,-876 30-2875,-285-11 173,296-15 0,-299-31-514,117-4 117,-25 39-495,99-2 34,-446-6-55,-1 0 0,1-1 0,0 0 0,-1 0 0,0-1-1,1 0 1,-1-1 0,13-5 0,-27-14-8018,4 17 5991,-7-18-5318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10.369"/>
    </inkml:context>
    <inkml:brush xml:id="br0">
      <inkml:brushProperty name="width" value="0.025" units="cm"/>
      <inkml:brushProperty name="height" value="0.025" units="cm"/>
    </inkml:brush>
  </inkml:definitions>
  <inkml:trace contextRef="#ctx0" brushRef="#br0">5519 448 6054,'-301'-85'9420,"-153"-29"-6846,-314-20-3902,-1101 20 4200,1731 117-2865,-1 5-1,1 7 1,1 6 0,-205 58 0,236-46-17,2 5 1,1 3 0,2 6-1,2 4 1,3 4-1,-103 77 1,156-100-26,2 2-1,2 2 1,1 1 0,2 2-1,2 1 1,1 2 0,3 2-1,-33 59 1,51-80 12,2 1 0,0 1 0,2 0 0,0 0 0,2 1 0,1 0 0,1 0-1,-1 26 1,5-30 16,1-1-1,1 0 0,1 0 0,0 0 0,2-1 0,0 1 1,2-1-1,0 0 0,1 0 0,1-1 0,12 18 1,2-1 16,3-1 0,1-2 0,1-1 0,1-1 0,2-1 0,2-2 0,0-1 0,2-2 0,0-1 1,59 29-1,17 0 27,2-5 0,166 48 0,407 73 30,15-54-41,-161-51 4,840-10 0,-1157-61-5,0-10 0,-1-9 0,-1-11 0,-3-8 0,285-99 0,-398 106 19,-2-4-1,138-78 0,-201 97-16,-1-3 1,-1 0-1,-1-3 0,-2-1 0,0-2 1,-2-1-1,-2-1 0,39-55 0,-59 72 40,-1-1 0,0 0 0,-1-1 0,-1 1 0,-1-1 0,0-1 0,-2 0 0,0 1 0,-1-2 0,2-33 0,-6 40-39,-1 1 1,0-1 0,0 1-1,-1 0 1,-1-1-1,-1 1 1,1 0 0,-2 1-1,0-1 1,0 1 0,-2 0-1,1 0 1,-1 1-1,-1 0 1,0 0 0,0 0-1,-12-10 1,-2 2-100,-1 0 0,-1 2 0,0 0 0,-1 1 0,-1 2 0,-1 1 0,0 1 1,0 1-1,-34-9 0,-13 1-578,-1 3 0,-108-9 0,-337 10-4358,226 21-143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20.948"/>
    </inkml:context>
    <inkml:brush xml:id="br0">
      <inkml:brushProperty name="width" value="0.025" units="cm"/>
      <inkml:brushProperty name="height" value="0.025" units="cm"/>
    </inkml:brush>
  </inkml:definitions>
  <inkml:trace contextRef="#ctx0" brushRef="#br0">6384 199 4452,'-32'-18'4009,"-66"-29"-1,60 33-3103,-58-14-1,32 16-1907,-1 2 0,-92-1 0,-290 7-1996,-599 82 8732,763-33-5319,3 11 1,-368 125-1,320-64-475,-491 251 0,611-257 47,5 9 1,-357 281-1,446-305-15,5 6 1,4 4-1,4 4 0,6 5 0,-141 221 0,193-262 46,4 1 1,3 3-1,-39 121 0,59-147 30,3-1-1,2 2 1,3 0-1,2 0 1,2 0 0,5 93-1,2-116-46,2-1-1,1 1 0,1-1 1,1 0-1,1 0 1,2-1-1,1-1 0,31 52 1,-21-46 2,2-1 1,1-1 0,1-2-1,2 0 1,0-2-1,40 29 1,-11-16 7,2-2-1,2-4 1,1-1 0,2-4 0,0-2-1,2-4 1,100 23 0,-30-18-36,265 19 0,143-49-18,-379-14 61,-1-7 1,-1-6-1,-1-8 0,179-66 1,-31-14 96,316-168 0,-265 96-134,469-328 1,-549 312 68,499-476-1,-668 569 434,-6-5 0,157-222-1,-223 276-5,-3-1-1,56-138 1,-75 153-344,-3-1 1,-1-1 0,-3 0-1,-2 0 1,2-56 0,-10 79-118,-1 0-1,-1 1 1,-1-1-1,-2 0 1,-1 1 0,-1 0-1,-1 0 1,-1 0 0,-17-37-1,13 42-64,0 0-1,-1 1 0,-1 0 1,-1 2-1,-1-1 0,-1 2 1,0 0-1,-1 1 0,-1 1 1,-39-25-1,26 22-193,0 1 1,-1 2-1,-1 1 1,-1 2-1,-37-9 1,-2 4-1552,-114-11 1,-32 9-3374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2.526"/>
    </inkml:context>
    <inkml:brush xml:id="br0">
      <inkml:brushProperty name="width" value="0.025" units="cm"/>
      <inkml:brushProperty name="height" value="0.025" units="cm"/>
    </inkml:brush>
  </inkml:definitions>
  <inkml:trace contextRef="#ctx0" brushRef="#br0">5461 23 5029,'-11'-2'4132,"-31"-6"-3971,0 2 0,0 2 1,0 2-1,-1 2 0,1 1 1,0 3-1,-1 1 0,-41 11 1,-758 191 3151,393-92-3386,-424 132-57,26 85 1077,624-226-786,5 9-1,-387 276 1,494-303 51,4 5 0,-120 133-1,154-141 128,4 3-1,3 3 1,-77 141 0,107-164-170,3 2 1,-25 76-1,46-110-175,2 0 0,2 1-1,1 0 1,2 1 0,2-1-1,1 47 1,3-70 14,0 1 0,1-1 1,1 0-1,0 0 0,1 0 0,1 0 0,0-1 0,1 1 1,13 20-1,-7-16 28,0 0 0,2-1 0,0-1 0,1 0 0,31 26 0,-7-14 48,0-1 0,2-3 0,1-1-1,1-2 1,56 20 0,-18-14-34,1-3 1,1-4-1,166 18 1,260-27 14,-323-22-28,290-55-1,174-92 19,-378 73 256,-3-12 0,-6-11 0,-4-12 0,-6-10 0,-6-12 0,-6-10 0,298-247-1,-422 301-256,-4-5 0,145-170 0,-219 226-66,-2-1 0,-3-3 0,-2 0 0,-2-2 0,-2-1 1,-3-2-1,-2 0 0,-2-1 0,14-68 0,-29 93 41,-1-1-1,-1 0 1,-2 0-1,-2 0 0,0 0 1,-3 0-1,0 0 1,-2 0-1,-11-35 1,10 46 37,-2 2 1,0-1 0,-1 1 0,-2 0 0,0 1-1,0 0 1,-2 1 0,0 1 0,-2 0 0,1 0 0,-2 1-1,0 1 1,-1 1 0,-29-19 0,16 16-84,0 2 1,0 1-1,-1 2 1,-1 1-1,0 1 1,-1 1-1,0 2 0,0 2 1,0 1-1,-1 1 1,-45 3-1,-23 6-1870,1 4-1,-145 33 0,52 0-5068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39.689"/>
    </inkml:context>
    <inkml:brush xml:id="br0">
      <inkml:brushProperty name="width" value="0.025" units="cm"/>
      <inkml:brushProperty name="height" value="0.025" units="cm"/>
    </inkml:brush>
  </inkml:definitions>
  <inkml:trace contextRef="#ctx0" brushRef="#br0">71 80 17873,'4'-9'1740,"-2"6"-1446,14-34 865,-15 34-903,0 1 0,0 0-1,0 0 1,0 0 0,1 0 0,-1 0 0,1 0 0,-1 0-1,1 0 1,0 1 0,0-1 0,0 0 0,0 1 0,4-3 0,-5 5-229,-1-1 0,1 0 0,0 0 1,-1 0-1,1 1 0,-1-1 0,1 0 1,-1 1-1,1-1 0,-1 0 0,1 1 1,-1-1-1,1 1 0,-1-1 1,1 1-1,-1-1 0,0 1 0,1-1 1,-1 1-1,0-1 0,1 1 0,-1-1 1,0 1-1,0 0 0,0-1 0,1 1 1,-1 0-1,0-1 0,0 1 1,0-1-1,0 2 0,4 24 272,-4-23-221,6 101 1156,-9 153-1,-30 104-938,2-46 108,12 451 450,5-83-157,-18 838 1204,32-1507-1957,0 3-949,0 1 0,-5 30 0,1-38-3451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0.591"/>
    </inkml:context>
    <inkml:brush xml:id="br0">
      <inkml:brushProperty name="width" value="0.025" units="cm"/>
      <inkml:brushProperty name="height" value="0.025" units="cm"/>
    </inkml:brush>
  </inkml:definitions>
  <inkml:trace contextRef="#ctx0" brushRef="#br0">1 443 10474,'0'0'9545,"12"3"-9636,66 8 223,0-4-1,156-4 1,-126-4 226,710-60 902,-392 18-1223,1454-56 2522,166-14-468,-888 46 1683,-954 69-3341,-245-34-2158,23 13-2322,17 19 3750,1-1-1,-1 0 1,1 1-1,0-1 1,-1 0-1,1 0 1,0 1-1,0-1 1,-1 0-1,1 0 1,0 1-1,0-1 1,0 0 0,0 0-1,0 0 1,0 1-1,0-1 1,0 0-1,0 0 1,1 1-1,-1-1 1,0 0-1,0 0 1,1 1-1,-1-1 1,1 0-1,-1 1 1,0-1-1,1 0 1,-1 1-1,1-1 1,0 0-1,13-9-4987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0.934"/>
    </inkml:context>
    <inkml:brush xml:id="br0">
      <inkml:brushProperty name="width" value="0.025" units="cm"/>
      <inkml:brushProperty name="height" value="0.025" units="cm"/>
    </inkml:brush>
  </inkml:definitions>
  <inkml:trace contextRef="#ctx0" brushRef="#br0">193 1 16624,'0'0'12299,"10"5"-11952,48 28-165,105 80-1,-160-111-167,0 1-1,0 0 1,0 0-1,0 0 1,0 0-1,-1 0 1,1 0-1,-1 1 1,0-1-1,0 1 1,0 0-1,-1 0 1,1-1-1,-1 1 1,0 0-1,0 0 1,0 0-1,-1 0 1,1 0-1,-1 1 1,0-1-1,0 0 1,-1 0-1,1 0 1,-1 0-1,0 0 0,0 0 1,0 0-1,0 0 1,-1 0-1,1-1 1,-1 1-1,0 0 1,-1-1-1,1 0 1,0 1-1,-6 5 1,-32 28 585,-1-1 0,-1-1 0,-91 54 0,-1 1-1735,106-70-2484,12-13-3667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1.669"/>
    </inkml:context>
    <inkml:brush xml:id="br0">
      <inkml:brushProperty name="width" value="0.025" units="cm"/>
      <inkml:brushProperty name="height" value="0.025" units="cm"/>
    </inkml:brush>
  </inkml:definitions>
  <inkml:trace contextRef="#ctx0" brushRef="#br0">91 583 6470,'0'0'5734,"-9"6"-1464,-8 3-2918,-22 12 993,13-4 2452,49-35-3839,-1-1 1,-1-1-1,-1-1 1,0 0-1,25-39 1,76-135-994,-83 129 383,-7 14-304,55-87 40,-85 137-88,0 0 0,1 0 0,-1 1 1,0-1-1,1 0 0,-1 1 0,1-1 0,-1 1 0,1-1 0,0 1 0,0 0 0,0 0 0,-1 0 1,1 0-1,4-1 0,-5 2-1,0 0 0,0 0 0,0 0 0,0 0 0,-1 0 0,1 1 0,0-1 0,0 0 0,0 1 0,-1-1-1,1 0 1,0 1 0,-1-1 0,1 1 0,0-1 0,-1 1 0,1 0 0,0-1 0,-1 1 0,1 0 0,-1-1 0,1 1 0,-1 0 0,0 0 0,1-1 0,-1 2 0,4 9-13,-1 0-1,0 0 1,0 0-1,0 18 1,-1-14 105,10 92 39,-10-70-240,2 1 0,2-1 1,1 0-1,14 42 0,-19-74-152,0 0-1,0 0 1,1 0-1,0 0 1,-1 0-1,2 0 1,-1-1-1,0 0 1,1 1-1,6 4 1,-7-7-403,-1 0 1,1 0-1,0-1 1,0 1-1,0-1 1,0 0-1,0 0 1,0 0-1,0 0 1,0-1 0,1 1-1,3-1 1,27 0-11883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2.694"/>
    </inkml:context>
    <inkml:brush xml:id="br0">
      <inkml:brushProperty name="width" value="0.025" units="cm"/>
      <inkml:brushProperty name="height" value="0.025" units="cm"/>
    </inkml:brush>
  </inkml:definitions>
  <inkml:trace contextRef="#ctx0" brushRef="#br0">25 1 17168,'0'0'5638,"-2"10"-5211,-6 32-141,1 1 1,3 0-1,1 1 1,3-1-1,4 46 1,-4-88-254,0 0 1,0 1-1,0-1 1,0 0-1,0 0 0,1 1 1,-1-1-1,0 0 1,0 1-1,1-1 1,-1 0-1,1 0 1,-1 1-1,1-1 1,0 0-1,-1 0 1,1 0-1,0 0 1,0 0-1,0 0 1,0 0-1,0 0 1,0 0-1,0 0 0,0-1 1,0 1-1,0 0 1,0-1-1,1 1 1,-1-1-1,0 1 1,0-1-1,1 1 1,-1-1-1,0 0 1,0 0-1,1 0 1,-1 0-1,0 0 1,1 0-1,-1 0 0,0 0 1,1 0-1,-1-1 1,0 1-1,1 0 1,1-2-1,3-1 198,0 0-1,0 0 0,0-1 0,0 1 0,-1-1 1,1-1-1,7-8 0,9-14 131,-18 21-279,1 0 1,-1 0 0,1 0 0,0 0-1,1 1 1,-1 0 0,1 0 0,11-7-1,-14 46-95,-3-32 32,0 13 115,-1-4-107,1 0 1,0 0-1,0 0 1,4 13-1,-4-22-20,0-1 0,0 0-1,0 0 1,1 0 0,-1 0 0,0 0-1,1 1 1,-1-1 0,1 0 0,-1 0 0,1 0-1,0 0 1,-1 0 0,1 0 0,0-1-1,0 1 1,-1 0 0,1 0 0,0 0-1,0-1 1,0 1 0,0 0 0,0-1 0,0 1-1,0-1 1,0 1 0,0-1 0,1 0-1,-1 1 1,0-1 0,0 0 0,0 0-1,0 0 1,1 0 0,-1 0 0,0 0 0,0 0-1,0 0 1,0 0 0,1-1 0,-1 1-1,0 0 1,0-1 0,0 1 0,0-1 0,0 1-1,0-1 1,1-1 0,10-6 222,-2 0 0,1-1 0,-1 0 0,0-1-1,-1 0 1,-1 0 0,11-16 0,7-7-32,-10 13-115,-13 14-55,1 1-1,0-1 1,0 1-1,0 0 1,1 0 0,0 1-1,0-1 1,0 1-1,0 0 1,1 0-1,0 1 1,7-4-1,-12 7-33,0 0-1,0 1 0,0-1 0,-1 0 0,1 1 0,0-1 0,0 1 0,0-1 0,-1 1 0,1-1 1,0 1-1,-1 0 0,1-1 0,0 1 0,-1 0 0,1 0 0,-1-1 0,1 1 0,-1 0 0,1 0 1,-1 0-1,0-1 0,1 1 0,-1 0 0,0 0 0,0 0 0,0 0 0,1 0 0,-1 0 0,0 0 1,0 0-1,-1 1 0,4 42-63,-3-36 88,0 3-16,0 1-145,0 1-1,1 0 0,3 15 1,-4-27 49,0 0 0,0 0 0,0 0 0,0 0 0,0 0 0,0 0 0,0-1 0,0 1 0,1 0 0,-1 0 0,0 0 0,1 0 0,-1-1 0,1 1 0,-1 0 0,1 0-1,-1-1 1,1 1 0,-1 0 0,1-1 0,0 1 0,-1 0 0,1-1 0,0 1 0,-1-1 0,1 1 0,0-1 0,0 1 0,0-1 0,0 0 0,-1 0 0,1 1 0,0-1 0,0 0 0,0 0 0,0 0 0,0 0 0,0 0 0,0 0 0,-1 0 0,1 0 0,0 0 0,0 0 0,0 0 0,0-1 0,0 1 0,-1 0 0,1-1 0,0 1 0,0-1 0,0 1 0,-1-1 0,1 1 0,0-1 0,-1 1 0,1-1 0,0 0 0,-1 1 0,2-2 0,3-5-752,0 1 1,0-1 0,0 0 0,-1-1 0,0 1 0,0-1 0,3-10 0,14-37-5230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37.250"/>
    </inkml:context>
    <inkml:brush xml:id="br0">
      <inkml:brushProperty name="width" value="0.025" units="cm"/>
      <inkml:brushProperty name="height" value="0.025" units="cm"/>
    </inkml:brush>
  </inkml:definitions>
  <inkml:trace contextRef="#ctx0" brushRef="#br0">1 173 5381,'0'0'8355,"9"4"-8249,10 4 55,0-1-1,0-1 1,1-1-1,0-1 1,1-1-1,21 1 1,139-1 1319,-111-4-1201,692-54 177,-356 14-378,511-20 996,-377 28-461,243 7-446,2 33-38,-253-1 34,1074 74 558,-1260-38-631,-544-44-163,99 4 18,-713-9 44,-972 21-42,588 29-495,2-57 23,1180 14 525,-947-30 235,946 32-308,17 3-294,28 4-100,158 9 426,292-11 1,-319-9 19,844-34-23,-571 15 67,2818 15-28,-2545 30-5579,-360-19-1698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3.382"/>
    </inkml:context>
    <inkml:brush xml:id="br0">
      <inkml:brushProperty name="width" value="0.025" units="cm"/>
      <inkml:brushProperty name="height" value="0.025" units="cm"/>
    </inkml:brush>
  </inkml:definitions>
  <inkml:trace contextRef="#ctx0" brushRef="#br0">60 0 14157,'-13'35'1504,"1"0"0,3 1-1,0 0 1,3 0 0,-4 56-1,10-91-1456,0 0 1,0 0-1,0 0 0,0 1 0,0-1 1,1 0-1,-1 0 0,0 0 0,0 0 1,1 0-1,-1 0 0,1 0 0,-1 0 0,1 0 1,-1 0-1,1 0 0,0-1 0,-1 1 1,1 0-1,0 0 0,1 0 0,-2 0-19,1-1-1,0 0 1,-1 0-1,1 0 1,-1 0-1,1 0 1,-1 0-1,1 0 1,0 0-1,-1-1 1,1 1 0,-1 0-1,1 0 1,-1 0-1,1 0 1,-1-1-1,1 1 1,-1 0-1,1-1 1,-1 1-1,1 0 1,-1-1-1,1 1 1,-1-1-1,0 1 1,1 0-1,-1-1 1,0 1-1,1-1 1,-1 1-1,0-1 1,0 1-1,1-1 1,-1 1 0,0-1-1,0 0 1,0 1-1,0-1 1,0 1-1,0-2 1,5-12 71,-2-1 1,0 0 0,0 0-1,-2 0 1,1-22 0,-2 36-170,0 17-282,-1 0 344,1-10 40,-1 1-1,1-1 1,1 1 0,-1-1-1,1 1 1,3 10-1,-3-16-16,-1 1 1,1-1-1,0 0 0,0 1 0,0-1 0,0 0 1,0 1-1,0-1 0,0 0 0,0 0 1,1 0-1,-1 0 0,0 0 0,1 0 0,-1 0 1,1-1-1,-1 1 0,1 0 0,-1-1 0,1 1 1,-1-1-1,1 1 0,0-1 0,-1 0 0,1 0 1,-1 0-1,1 0 0,0 0 0,-1 0 1,1 0-1,0-1 0,1 1 0,0-1 101,1-1 0,-1 1 0,1 0 0,-1-1-1,0 0 1,1 1 0,-1-1 0,0-1 0,0 1 0,-1 0 0,1-1-1,0 1 1,-1-1 0,1 0 0,-1 0 0,0 0 0,0 0-1,0 0 1,2-6 0,2-4 142,0-2-1,0 1 1,4-19-1,-26 80-729,-10 38 525,24-77-64,0-1 1,1 0 0,0 1-1,1-1 1,0 1 0,0-1-1,0 0 1,1 1 0,2 8-1,-2-15 9,-1 0 0,1 0 1,-1 0-1,1 0 0,0 0 0,0 0 0,0-1 0,-1 1 1,1 0-1,0-1 0,0 1 0,0 0 0,0-1 0,0 1 1,0-1-1,0 0 0,0 1 0,0-1 0,1 0 0,-1 1 0,0-1 1,0 0-1,0 0 0,1 0 0,35 0 40,-26-1-8,-4 2 124,1-2 1,0 1 0,0-1 0,0 0 0,-1-1-1,1 0 1,-1 0 0,1 0 0,-1-1 0,0 0-1,13-8 1,-18 9-81,0 1 0,-1-1 0,1 1 0,0-1 0,-1 0 0,1 0 0,-1 0-1,1 0 1,-1 0 0,0 0 0,0 0 0,0-1 0,0 1 0,0 0 0,0-1 0,0-3-1,-1 3-32,0-1 0,0 0 0,-1 0-1,1 1 1,-1-1 0,0 0-1,0 1 1,0-1 0,0 1-1,-1-1 1,1 1 0,-1 0-1,-4-6 1,-45-61-41,61 76-181,0 0 0,1-1 0,0 0-1,1-1 1,-1 0 0,1-1 0,-1 0 0,1-1 0,0 0 0,0-1-1,0 0 1,0-1 0,0-1 0,20-2 0,-30 2-166,0 1-1,0-1 1,0 1 0,0-1 0,0 0 0,0 0 0,0 0 0,-1 0-1,1 0 1,0 0 0,0 0 0,-1-1 0,1 1 0,-1 0-1,3-3 1,-3 2-746,1-1 0,-1 1 0,1-1 0,-1 1-1,0-1 1,0 0 0,0 1 0,0-1 0,0 0 0,0-3-1,-1-4-4618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4.081"/>
    </inkml:context>
    <inkml:brush xml:id="br0">
      <inkml:brushProperty name="width" value="0.025" units="cm"/>
      <inkml:brushProperty name="height" value="0.025" units="cm"/>
    </inkml:brush>
  </inkml:definitions>
  <inkml:trace contextRef="#ctx0" brushRef="#br0">198 55 13741,'0'0'8750,"1"-8"-5403,3-27-849,-4 35-2429,0-1-1,0 1 1,0-1-1,0 1 1,0-1-1,0 1 1,0-1-1,0 1 1,-1-1-1,1 1 1,0-1-1,0 1 0,-1-1 1,1 1-1,0 0 1,-1-1-1,1 1 1,0-1-1,-1 1 1,1 0-1,-1-1 1,1 1-1,-1 0 1,1 0-1,-1-1 1,1 1-1,-1 0 1,1 0-1,-1 0 1,1 0-1,-1-1 1,1 1-1,-1 0 1,1 0-1,-1 0 1,1 0-1,-1 0 1,1 0-1,-1 0 1,1 0-1,-1 1 1,-20 3 364,10 2-430,1 0 1,-1 1 0,1 1-1,0-1 1,1 1-1,0 1 1,0 0-1,1 0 1,0 1 0,1 0-1,0 0 1,1 1-1,0 0 1,-5 12-1,10-23-31,1 1-1,0-1 1,0 1-1,0-1 1,-1 0-1,1 1 1,0-1-1,0 1 1,0-1-1,0 0 1,0 1-1,0-1 1,0 1 0,0-1-1,0 1 1,0-1-1,0 1 1,0-1-1,0 0 1,0 1-1,0-1 1,0 1-1,1-1 1,-1 1-1,0-1 1,0 0-1,0 1 1,1-1-1,-1 0 1,0 1-1,1-1 1,-1 0-1,0 1 1,1-1-1,-1 0 1,0 1-1,1-1 1,-1 0-1,0 0 1,1 0-1,-1 1 1,1-1-1,-1 0 1,1 0-1,-1 0 1,0 0-1,1 0 1,-1 0-1,1 0 1,-1 0-1,1 0 1,-1 0-1,1 0 1,-1 0 0,0 0-1,1 0 1,-1 0-1,1 0 1,-1-1-1,1 1 1,-1 0-1,1-1 1,0 1 43,0 0 1,0-1 0,1 1-1,-1-1 1,0 1-1,0-1 1,0 0 0,0 0-1,0 1 1,0-1 0,0 0-1,0 0 1,-1 0-1,1 0 1,0 0 0,0 0-1,-1 0 1,1 0 0,-1 0-1,1-1 1,-1 1-1,1 0 1,-1 0 0,1-3-1,1 1-11,1 1-1,0-1 0,0 1 0,0-1 1,0 1-1,0 0 0,0 0 0,1 1 0,-1-1 1,0 1-1,1-1 0,6-1 0,1-1-151,-8 3 177,0 0 1,0 0 0,0 0 0,0-1-1,-1 1 1,1-1 0,0 1 0,-1-1-1,1 0 1,-1-1 0,0 1-1,1 0 1,-1 0 0,0-1 0,0 0-1,-1 1 1,1-1 0,-1 0 0,1 0-1,-1 0 1,0 1 0,0-2 0,0 1-1,0 0 1,0 0 0,-1 0 0,1-5-1,-2 7-12,0 0 1,0 0-1,0 0 0,1 1 0,-1-1 0,0 0 0,0 1 0,0-1 0,0 1 0,0-1 1,0 1-1,0-1 0,0 1 0,0 0 0,-1 0 0,1-1 0,0 1 0,0 0 0,0 0 0,0 0 1,0 0-1,0 0 0,0 0 0,-1 1 0,1-1 0,0 0 0,-2 1 0,-32 8-58,25-2 110,1 0 0,0 1 0,1-1-1,0 2 1,0-1 0,1 1 0,0 1 0,0-1 0,1 1-1,0 0 1,1 0 0,0 1 0,1 0 0,0-1 0,1 2-1,0-1 1,1 0 0,-2 17 0,4-26-125,0-1 0,0 0 0,0 1 0,0-1 0,1 0 0,-1 0 0,0 1-1,1-1 1,-1 0 0,1 0 0,-1 0 0,1 0 0,0 0 0,0 1 0,-1-1 0,1 0 0,0-1 0,0 1 0,0 0 0,0 0 0,0 0 0,0 0-1,0-1 1,0 1 0,2 1 0,1-1-355,0 0 0,0 0-1,0 0 1,0 0 0,0 0-1,1-1 1,-1 0 0,6 0-1,-1 0-851,0-1-1,0 0 1,0-1-1,0 0 1,0-1-1,0 1 1,11-6-1,8-10-10726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4.425"/>
    </inkml:context>
    <inkml:brush xml:id="br0">
      <inkml:brushProperty name="width" value="0.025" units="cm"/>
      <inkml:brushProperty name="height" value="0.025" units="cm"/>
    </inkml:brush>
  </inkml:definitions>
  <inkml:trace contextRef="#ctx0" brushRef="#br0">117 0 13196,'0'0'5963,"-11"5"-2765,5-3-2905,-45 21 1916,48-22-2112,1 1 1,0-1 0,0 1 0,-1-1 0,1 1 0,0 0 0,0 0 0,0 0 0,1 0-1,-1 0 1,0 1 0,1-1 0,0 0 0,-1 1 0,1-1 0,0 1 0,0-1 0,0 1 0,1-1-1,-1 1 1,0 3 0,2-5-111,-1 0 0,1-1-1,-1 1 1,1 0 0,0 0 0,-1-1-1,1 1 1,0 0 0,-1 0 0,1-1-1,0 1 1,0-1 0,0 1 0,0-1-1,0 1 1,0-1 0,-1 0-1,1 1 1,0-1 0,0 0 0,0 0-1,0 0 1,0 1 0,0-1 0,0 0-1,0 0 1,0-1 0,1 1 0,40 0-513,-32 0 331,115 0-905,-124 0 1139,0 0-1,-1 1 1,1-1-1,0 0 1,-1 1-1,1-1 0,0 0 1,-1 1-1,1-1 1,0 1-1,-1-1 0,1 1 1,-1-1-1,1 1 1,-1-1-1,1 1 1,-1-1-1,1 1 0,-1 0 1,0-1-1,1 1 1,-1 0-1,0-1 0,0 1 1,1 0-1,-1 0 1,0-1-1,0 1 1,0 0-1,0 0 0,0-1 1,0 1-1,0 0 1,0 0-1,0-1 0,0 1 1,-1 0-1,1 0 1,0-1-1,0 1 0,-1 0 1,1-1-1,0 1 1,-1 0-1,0 0 1,-19 33 2352,7-22-1692,-1-1 1,0 0-1,-1-1 0,-18 9 1,26-15-684,1-1 0,-1 0 0,0 0 0,-1-1 0,1 0 0,0 0 0,0-1 0,-1 1 0,1-2 0,-1 1 0,1-1 0,-12-1 0,18 1-123,1-1 1,-1 1 0,0 0-1,1-1 1,-1 1-1,0-1 1,1 1-1,-1-1 1,1 1-1,-1-1 1,1 1 0,-1-1-1,1 1 1,-1-1-1,1 0 1,0 1-1,-1-1 1,1 0-1,0 1 1,0-1-1,-1 0 1,1 1 0,0-1-1,0 0 1,0 0-1,0 1 1,0-1-1,0 0 1,0 0-1,0 0 1,3-25-5952,7 0-1592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4.768"/>
    </inkml:context>
    <inkml:brush xml:id="br0">
      <inkml:brushProperty name="width" value="0.025" units="cm"/>
      <inkml:brushProperty name="height" value="0.025" units="cm"/>
    </inkml:brush>
  </inkml:definitions>
  <inkml:trace contextRef="#ctx0" brushRef="#br0">181 0 12908,'0'0'13421,"-9"12"-11542,1-2-1527,3-5-206,0 1 0,1 0-1,0 0 1,0 0 0,0 1 0,0-1 0,1 1-1,0 0 1,1 0 0,0 0 0,0 0 0,-1 8-1,-1 24 101,3 0 0,1-1-1,2 1 1,2 0-1,1-1 1,2 0-1,1 0 1,25 66 0,-29-95-432,6 33-2885,-20-44-1173,-4-8 1908,1-1 1,0-1-1,-14-15 0,-35-46 1162,44 50 3043,15 19-1138,-1 1 1,1-1-1,1 0 0,-1 0 0,1 0 1,-1 0-1,1 0 0,0-1 0,1 1 1,-1-1-1,0-5 0,2 9-507,-1-1-1,2 1 1,-1-1-1,0 1 1,0 0-1,0-1 0,1 1 1,-1-1-1,1 1 1,-1 0-1,1-1 1,-1 1-1,1 0 1,0-1-1,0 1 1,0 0-1,0 0 1,0 0-1,1-2 1,24-12-59,172-47 640,-10 3-7322,-72 13-5719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5.753"/>
    </inkml:context>
    <inkml:brush xml:id="br0">
      <inkml:brushProperty name="width" value="0.025" units="cm"/>
      <inkml:brushProperty name="height" value="0.025" units="cm"/>
    </inkml:brush>
  </inkml:definitions>
  <inkml:trace contextRef="#ctx0" brushRef="#br0">0 2556 7623,'0'0'6625,"8"-5"-6080,76-38 1026,396-221 3616,-7-27-5064,265-159 122,19 33-116,843-346 1008,-1558 744-1097,156-80-65,-174 85 108,-2 0 1,1-2 0,-2 0 0,0-2 0,36-39-1,-54 53 203,0 0-1,0 0 1,0 0-1,0 0 0,-1-1 1,1 1-1,-1-1 1,0 1-1,-1-1 0,1 0 1,-1 0-1,2-9 1,-5 14-321,0-1 1,0 1-1,0-1 1,0 1-1,-1-1 0,1 1 1,0 0-1,0 0 1,0 0-1,0 1 1,0-1-1,0 0 1,0 1-1,-4 1 1,-47 17-6121,28-13-396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7.856"/>
    </inkml:context>
    <inkml:brush xml:id="br0">
      <inkml:brushProperty name="width" value="0.025" units="cm"/>
      <inkml:brushProperty name="height" value="0.025" units="cm"/>
    </inkml:brush>
  </inkml:definitions>
  <inkml:trace contextRef="#ctx0" brushRef="#br0">25 41 4837,'11'-26'8949,"-3"11"-1139,-6 38-5319,-5 31-1617,-17 82 1,11-86 575,-5 98 1,26-161-699,68-130 538,-1 1 127,-79 141-1413,0 1 1,0-1-1,0 1 1,0-1-1,1 1 1,-1 0-1,0-1 1,0 1 0,1-1-1,-1 1 1,0-1-1,0 1 1,1 0-1,-1-1 1,0 1-1,1 0 1,-1-1-1,1 1 1,-1 0-1,0 0 1,1-1-1,-1 1 1,1 0-1,-1 0 1,1 0 0,-1 0-1,1 0 1,-1-1-1,1 1 1,-1 0-1,1 0 1,-1 0-1,1 0 1,-1 0-1,1 0 1,0 1-1,6 19 161,-6 46 58,-2-55-207,0 17-16,0-21 0,0 1 0,1 0 0,0 0 0,0 0 0,1 0 0,3 12 0,-4-19 0,0 0 0,1-1 0,-1 1 0,0-1 0,1 0 0,-1 1 0,1-1 0,-1 1 0,1-1 0,-1 0 0,1 1 0,-1-1 0,1 0 0,0 1 0,-1-1 0,1 0 0,-1 0 0,1 0 0,0 1 0,-1-1 0,1 0 0,-1 0 0,1 0 0,0 0 0,-1 0 0,1 0 0,0 0 0,-1-1 0,1 1 0,0 0 0,-1 0 0,1 0 0,-1-1 0,1 1 0,-1 0 0,1 0 0,0-1 0,-1 1 0,1-1 0,-1 1 0,0 0 0,1-1 0,-1 1 0,1-1 0,-1 1 0,0-1 0,1 1 0,-1-2 0,24-23 0,-24 25 0,26-37 0,-17 23 0,0 1 0,1 1 0,0-1 0,18-15 0,-27 28 0,-1-1 0,1 0 0,-1 1 0,1-1 0,0 0 0,-1 1 0,1-1 0,0 1 0,0-1 0,-1 1 0,1 0 0,0-1 0,0 1 0,0 0 0,-1-1 0,1 1 0,0 0 0,0 0 0,0 0 0,0 0 0,0 0 0,-1 0 0,1 0 0,0 0 0,0 0 0,0 0 0,0 0 0,0 1 0,-1-1 0,1 0 0,0 1 0,0-1 0,0 0 0,-1 1 0,1-1 0,0 1 0,-1-1 0,1 1 0,0 0 0,-1-1 0,1 1 0,-1 0 0,1-1 0,-1 1 0,1 0 0,-1-1 0,1 1 0,-1 0 0,0 0 0,1 0 0,-1 0 0,0-1 0,0 1 0,0 0 0,0 0 0,1 0 0,-1 0 0,0 0 0,-1 1 0,4 66 0,-4-56 0,-1 61-1623,31-123-13778,-17 28 2861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8.198"/>
    </inkml:context>
    <inkml:brush xml:id="br0">
      <inkml:brushProperty name="width" value="0.025" units="cm"/>
      <inkml:brushProperty name="height" value="0.025" units="cm"/>
    </inkml:brush>
  </inkml:definitions>
  <inkml:trace contextRef="#ctx0" brushRef="#br0">91 5 11819,'0'0'14601,"-10"12"-14388,10-11-217,-13 14 366,0 1 0,-18 31 0,28-42-263,0 1 0,0-1 0,1 1 0,-1-1 0,1 1 0,0 0 0,1 0 0,0 0 0,-1 0 0,2 0 0,-1 0 0,1 0 0,0 0 0,0 0 0,1 0 0,2 12 0,-3-18-95,1 1 0,-1 0 0,1 0 0,0-1 0,-1 1 0,1 0 0,-1-1 0,1 1 0,0 0 0,0-1-1,-1 1 1,1-1 0,0 1 0,0-1 0,0 0 0,-1 1 0,1-1 0,0 0 0,0 0 0,0 1-1,0-1 1,0 0 0,0 0 0,0 0 0,0 0 0,0 0 0,-1 0 0,1 0 0,0-1 0,0 1-1,0 0 1,0 0 0,0-1 0,0 1 0,-1 0 0,1-1 0,0 1 0,0-1 0,0 1 0,-1-1-1,1 0 1,0 0 0,34-26 154,-24 12-125,0 0-1,-1 0 1,-1-1-1,-1 0 1,0-1 0,-1 0-1,0 0 1,-2-1-1,5-20 1,-27 96-478,-4 21-1028,20-26-2375,1-53 3704,0 1 0,1-1 0,-1 1 0,0 0 0,0-1 1,1 1-1,-1-1 0,0 1 0,1-1 0,-1 1 0,0-1 0,1 0 0,-1 1 0,1-1 0,-1 1 0,1-1 0,-1 0 0,1 1 0,-1-1 0,1 0 0,-1 0 0,1 1 0,-1-1 0,1 0 0,0 0 0,-1 0 0,1 0 0,-1 0 0,1 1 0,-1-1 0,1 0 1,0-1-1,-1 1 0,1 0 0,-1 0 0,1 0 0,0 0 0,-1 0 0,1 0 0,-1-1 0,1 1 0,0-1 0,25-13-3648,0-17-880,4-9-1755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9.180"/>
    </inkml:context>
    <inkml:brush xml:id="br0">
      <inkml:brushProperty name="width" value="0.025" units="cm"/>
      <inkml:brushProperty name="height" value="0.025" units="cm"/>
    </inkml:brush>
  </inkml:definitions>
  <inkml:trace contextRef="#ctx0" brushRef="#br0">86 0 192,'0'0'10848,"-2"12"-7474,-34 168 3259,22-128-4747,3 1 0,2 1 1,-3 68-1,11-121-1832,1-1 1,0 1-1,0 0 0,0-1 0,0 1 0,0 0 0,0-1 0,0 1 0,0 0 0,0-1 0,0 1 1,0 0-1,0-1 0,1 1 0,-1 0 0,0-1 0,0 1 0,1-1 0,-1 1 0,0 0 0,1-1 0,-1 1 1,1-1-1,0 1 0,8-11 452,7-28-325,-10 11-750,-2 0 1,-1 0-1,-1-48 1,-5 61 348,-5 23 165,-4 26 265,10-27-154,1-1-1,1 1 0,-1-1 0,1 1 0,0 0 0,1-1 0,3 15 0,-4-20-48,1 0-1,-1-1 1,1 1-1,0 0 1,-1-1-1,1 1 0,0-1 1,0 1-1,0-1 1,1 0-1,-1 1 1,0-1-1,0 0 0,1 0 1,-1 0-1,1 0 1,-1 0-1,1 0 1,-1 0-1,1 0 1,-1-1-1,1 1 0,0-1 1,-1 1-1,1-1 1,0 0-1,0 1 1,-1-1-1,1 0 0,0 0 1,0 0-1,-1 0 1,1-1-1,0 1 1,0 0-1,-1-1 0,1 1 1,0-1-1,-1 0 1,3-1-1,0 0 43,1 0 0,-1-1-1,0 1 1,1-1 0,-1-1 0,-1 1-1,1 0 1,0-1 0,-1 0 0,0 0-1,0 0 1,0 0 0,0 0 0,0-1-1,-1 1 1,0-1 0,3-8 0,-1 1-26,0 0 0,-1 0 1,0-1-1,-1 1 0,0-1 1,0-13-1,-3 30-42,0 1 0,-1-1-1,1 1 1,-1-1 0,0 0-1,-4 8 1,-4 10 154,7-13-61,0 1-1,0 0 1,1 1 0,0-1-1,1 0 1,0 0 0,1 1-1,0-1 1,2 13 0,-2-22-69,1-1 0,-1 1 0,0-1 0,1 1 0,-1-1 0,0 1 0,1-1 0,-1 1 0,1-1 0,-1 1 0,1-1-1,0 1 1,-1-1 0,1 0 0,-1 1 0,1-1 0,0 0 0,-1 1 0,1-1 0,0 0 0,-1 0 0,1 0 0,0 0 0,-1 0 0,1 0 0,0 0 0,-1 0 0,1 0 0,0 0 0,-1 0 0,1 0 0,0 0 0,-1 0 0,1-1 0,1 0 0,22-10 136,3-31-30,-10 14-156,-17 29 36,0-1 0,0 0 0,0 0-1,0 0 1,0 1 0,0-1 0,0 0 0,0 0 0,0 0 0,0 1-1,0-1 1,0 0 0,0 0 0,0 0 0,0 1 0,0-1-1,0 0 1,0 0 0,1 0 0,-1 0 0,0 1 0,0-1-1,0 0 1,0 0 0,0 0 0,1 0 0,-1 0 0,0 0 0,0 0-1,0 1 1,0-1 0,1 0 0,-1 0 0,0 0 0,0 0-1,0 0 1,1 0 0,-1 0 0,0 0 0,0 0 0,0 0-1,1 0 1,-1 0 0,0 0 0,0 0 0,0 0 0,0 0-1,1 0 1,-1 0 0,0 0 0,0 0 0,0-1 0,1 1 0,-1 0-1,-2 27-15,1-15 14,1 0 0,-1 0 0,4 21 0,-3-31 10,0 0 1,1 0 0,-1 0 0,0 0 0,1 0 0,0-1-1,-1 1 1,1 0 0,0 0 0,0-1 0,0 1 0,0-1-1,0 1 1,0-1 0,1 1 0,-1-1 0,0 1 0,1-1-1,-1 0 1,1 0 0,0 0 0,-1 0 0,1 0 0,0 0-1,-1-1 1,1 1 0,0 0 0,0-1 0,3 1 0,4 0-73,1-1 1,-1 0 0,1-1 0,0 0-1,-1-1 1,1 1 0,-1-2 0,0 1 0,0-2-1,0 1 1,0-1 0,0 0 0,-1-1-1,0 0 1,0 0 0,14-13 0,-15 8 1168,-20 10-411,12 0-634,0 0 0,0 1 1,0-1-1,0 0 0,-1 0 0,1 0 0,0 0 1,0 0-1,0 0 0,0 0 0,0 0 0,0-1 1,0 1-1,0 0 0,0-1 0,0 1 0,0-1 1,0 1-1,0-1 0,0 1 0,0-1 0,0 0 0,0 1 1,0-1-1,-1-1 0,1-3-27,0 1-1,0-1 1,1 0 0,0 0-1,0 0 1,0 1-1,0-1 1,1 0 0,-1 0-1,1 1 1,0-1-1,3-5 1,-4 9-35,1-1 0,0 1 0,0-1 0,0 1 0,0 0 0,0-1 0,0 1 0,0 0 0,1 0 0,-1 0 0,0 0 0,1 0 0,-1 0 0,1 0 0,-1 1 0,1-1 0,-1 0 0,1 1-1,-1-1 1,1 1 0,0 0 0,-1-1 0,1 1 0,0 0 0,-1 0 0,1 0 0,0 0 0,-1 0 0,1 1 0,0-1 0,-1 0 0,1 1 0,0 0 0,-1-1 0,1 1 0,-1 0 0,3 1 0,0 0-30,-1-1 0,1 0 0,0 0 0,-1 0 1,1 0-1,0-1 0,-1 1 0,1-1 0,0 0 0,4 0 0,-7-1 28,1 1 0,-1 0 0,0-1 0,0 1 0,0 0 0,1-1 0,-1 0 0,0 1 0,0-1 0,0 0 0,0 1 0,0-1 0,0 0 0,0 0 0,0 0 0,-1 0 0,1 0 0,0 0 0,0 0 0,-1 0 0,1 0 0,-1 0 0,1 0 0,-1 0 0,1 0 0,-1-1 0,0 1 0,0 0 0,1 0 0,-1-1 0,0 1 0,0 0 0,0-3 0,0 4 13,0 31 0,-2-5 294,1-19-261,0 1 0,1-1 0,-1 0 1,2 1-1,-1-1 0,1 1 0,0-1 1,3 11-1,-3-17-73,-1 0 0,1 0 0,0 0 0,0-1 0,-1 1 0,1 0 0,0-1-1,0 1 1,0 0 0,0-1 0,-1 1 0,1-1 0,0 1 0,0-1 0,0 0 0,0 1 0,0-1 0,0 0 0,1 0 0,-1 1 0,0-1 0,0 0-1,0 0 1,0 0 0,0-1 0,0 1 0,0 0 0,0 0 0,0 0 0,0-1 0,0 1 0,0-1 0,0 1 0,0-1 0,0 1 0,0-1 0,0 1 0,-1-1-1,1 0 1,0 1 0,0-1 0,-1 0 0,2-1 0,3-3-865,1 0 1,-2 0-1,1-1 0,-1 1 1,6-8-1,6-21-4743,2-5-1559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9.868"/>
    </inkml:context>
    <inkml:brush xml:id="br0">
      <inkml:brushProperty name="width" value="0.025" units="cm"/>
      <inkml:brushProperty name="height" value="0.025" units="cm"/>
    </inkml:brush>
  </inkml:definitions>
  <inkml:trace contextRef="#ctx0" brushRef="#br0">41 0 15631,'0'0'11274,"-2"13"-9165,-12 55-872,3 1 0,-3 81-1,14-57-1481,4-178-3455,-1 48 1505,-2 29 2001,0 11 982,-1 1-757,0 1 1,0-1 0,1 0 0,0 0-1,0 1 1,0-1 0,1 0-1,-1 0 1,1 0 0,0 0-1,0 0 1,1-1 0,-1 1 0,1-1-1,-1 1 1,1-1 0,0 0-1,0 0 1,1 0 0,-1 0-1,1-1 1,-1 1 0,1-1 0,0 0-1,0 0 1,0 0 0,0-1-1,0 1 1,0-1 0,1 0 0,-1 0-1,0-1 1,0 1 0,1-1-1,-1 0 1,1 0 0,-1-1-1,0 1 1,1-1 0,-1 0 0,0 0-1,0 0 1,0 0 0,0-1-1,0 0 1,0 0 0,0 0 0,7-5-1,0-1 79,0 0 1,-1-1-1,12-13 0,-18 18-84,0 0 0,-1 0 0,0 0 0,0-1 0,0 1 0,0-1 0,-1 1 0,1-1 0,-1 0 0,-1 0 0,3-8 0,-12 56 275,5-35-114,1 1-1,0 0 1,1 0-1,0-1 1,0 1 0,1 0-1,1 17 1,0-25-176,-1 1 0,1-1 1,-1 0-1,1 1 1,0-1-1,0 1 1,0-1-1,-1 0 1,1 0-1,0 0 0,1 0 1,-1 1-1,0-1 1,0-1-1,0 1 1,1 0-1,-1 0 1,0 0-1,1-1 0,-1 1 1,1 0-1,-1-1 1,0 0-1,1 1 1,0-1-1,-1 0 1,2 0-1,51 1 13,-33-1-299,-16-1 233,0 1 1,0 0-1,1 0 1,-1 1-1,0-1 0,0 1 1,0 1-1,1-1 0,-1 1 1,0-1-1,-1 1 1,1 1-1,0-1 0,-1 1 1,1 0-1,-1 0 1,0 0-1,0 0 0,0 1 1,0 0-1,-1 0 1,1 0-1,-1 0 0,0 0 1,0 1-1,-1-1 0,1 1 1,-1 0-1,0-1 1,0 1-1,-1 0 0,1 1 1,-1-1-1,0 0 1,-1 0-1,1 0 0,-1 1 1,-1 8-1,1 18 443,-1 0-1,-2 0 0,-9 45 1,10-69-326,0 0 1,0 1 0,-1-1 0,0 0 0,0 0 0,-1 0 0,0-1 0,0 1-1,-1-1 1,0 0 0,0 0 0,-1-1 0,1 0 0,-2 0 0,1 0-1,0 0 1,-1-1 0,-8 4 0,12-6-76,-1-2 0,0 1 0,0 0 0,1-1 0,-1 0 0,0 1 0,0-2 0,0 1 0,0 0 0,0-1 0,-1 0 0,1 0 0,0 0 0,0 0 0,0-1 0,0 1 0,0-1 0,0 0 0,0-1 0,0 1 0,1 0 0,-1-1 0,0 0 0,1 0 0,-1 0 0,1-1 0,0 1 0,-1-1 0,1 1 0,0-1 0,1 0 0,-1 0 0,1-1 0,-1 1 0,1-1 0,0 1 0,0-1 0,-2-5 0,1 2 0,0-1 0,0 0 0,0 0 0,1 0 0,1 0 0,-1 0 0,2 0 0,-1-1 0,1 1 0,0 0 0,0 0 0,1-1 0,0 1 0,1 0 0,0 0 0,0 0 0,1 0 0,5-11 0,1 4-146,2 1 0,-1 0 1,2 1-1,0 0 0,0 1 0,1 0 0,1 1 1,17-11-1,128-71-5070,-138 82 4057,62-32-11109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3.794"/>
    </inkml:context>
    <inkml:brush xml:id="br0">
      <inkml:brushProperty name="width" value="0.025" units="cm"/>
      <inkml:brushProperty name="height" value="0.025" units="cm"/>
    </inkml:brush>
  </inkml:definitions>
  <inkml:trace contextRef="#ctx0" brushRef="#br0">0 165 4644,'0'-9'6967,"0"-1"-5924,1-1 0,1 1 0,-1-1 0,2 1 1,-1 0-1,9-19 0,-10 25-667,1 0 0,0 0 0,0 0 0,0 0 0,0 1 0,1-1 0,-1 1 0,1 0 0,0 0 0,0 0 0,0 0 0,0 0 0,1 0 1,-1 1-1,1 0 0,0 0 0,-1 0 0,1 0 0,0 0 0,0 1 0,0 0 0,8-2 0,-10 3-296,0 0 1,0 0-1,0 1 0,-1-1 1,1 1-1,0-1 1,0 1-1,-1-1 0,1 1 1,0 0-1,-1 0 0,1 0 1,-1 0-1,1 0 0,-1 0 1,1 0-1,-1 1 0,0-1 1,0 0-1,0 1 0,0-1 1,0 1-1,0-1 1,0 1-1,0-1 0,0 1 1,-1 0-1,1 0 0,-1-1 1,1 1-1,-1 0 0,1 0 1,-1 2-1,2 10 33,0 0 0,0 1 0,-2 15 1,1-18 27,-1 187 136,0-199-274,0 0-1,0 0 1,1-1-1,-1 1 1,0 0-1,0 0 1,0 0-1,0 0 1,0 0-1,0 0 1,1 0-1,-1 0 1,0 0-1,0 0 1,0 0-1,0 0 1,0 0-1,0 0 1,1 0-1,-1 0 1,0 0-1,0 0 1,0 0-1,0 0 1,0 0-1,0 0 1,1 0-1,-1 0 1,0 0-1,0 1 1,0-1-1,0 0 1,0 0-1,0 0 1,0 0-1,0 0 1,1 0-1,-1 0 1,0 0-1,0 0 1,0 1-1,0-1 1,0 0-1,0 0 1,0 0-1,0 0 1,0 0-1,0 0 1,0 1-1,0-1 1,0 0-1,0 0 1,0 0-1,0 0 1,0 0-1,0 0 1,0 1-1,0-1 1,0 0-1,0 0 1,0 0-1,0 0 1,0 0-1,0 0 1,0 1-1,0-1 1,0 0-1,-1 0 1,11-14 169,8-21 129,7-28 77,-19 46-295,0-1 1,2 1 0,0 1-1,12-20 1,-20 36-83,0-1 0,0 1 1,0 0-1,0 0 0,0 0 0,1-1 1,-1 1-1,0 0 0,0 0 0,0-1 1,0 1-1,0 0 0,0 0 0,1 0 1,-1 0-1,0-1 0,0 1 0,0 0 1,1 0-1,-1 0 0,0 0 0,0 0 1,0 0-1,1-1 0,-1 1 1,0 0-1,0 0 0,1 0 0,-1 0 1,0 0-1,0 0 0,1 0 0,-1 0 1,0 0-1,0 0 0,1 0 0,-1 0 1,0 0-1,0 0 0,0 1 0,1-1 1,-1 0-1,0 0 0,0 0 0,1 0 1,-1 0-1,0 0 0,0 1 0,0-1 1,0 0-1,1 0 0,-1 0 0,0 0 1,0 1-1,6 20 49,-3 26-9,-3-46-41,0 33-279,3 59-2239,4-80-583,1-16-1229,7-23-1414,-2-9-609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0.307"/>
    </inkml:context>
    <inkml:brush xml:id="br0">
      <inkml:brushProperty name="width" value="0.025" units="cm"/>
      <inkml:brushProperty name="height" value="0.025" units="cm"/>
    </inkml:brush>
  </inkml:definitions>
  <inkml:trace contextRef="#ctx0" brushRef="#br0">9 168 6662,'4'-13'3775,"45"-128"5182,-40 128-6215,-4 21-1476,-3 27-576,-4-7 1,-2-1-1,0 0 1,-1 0 0,-18 49-1,14-49 43,1-1 0,1 1-1,2 0 1,-5 54-1,10-77-679,0 0 0,0 0 0,0 0 0,0 0 0,1 0 0,0 0 0,-1 0 0,2 0-1,-1-1 1,0 1 0,1 0 0,-1-1 0,1 1 0,0-1 0,0 1 0,3 2 0,-1-3-12,-1-1 0,0 1 0,1-1 1,0 0-1,-1-1 0,1 1 0,0-1 0,0 1 1,0-1-1,0 0 0,0 0 0,0-1 0,0 0 1,0 1-1,7-2 0,56-4-3015,-55 2 1609,-1 0 0,0-1 0,0-1 0,0 0-1,0 0 1,-1-1 0,0 0 0,0-1 0,0 0 0,11-12 0,6-6-6878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4.554"/>
    </inkml:context>
    <inkml:brush xml:id="br0">
      <inkml:brushProperty name="width" value="0.025" units="cm"/>
      <inkml:brushProperty name="height" value="0.025" units="cm"/>
    </inkml:brush>
  </inkml:definitions>
  <inkml:trace contextRef="#ctx0" brushRef="#br0">71 82 8808,'0'0'16005,"-9"3"-14318,6-3-1633,0 1 0,1-1-1,-1 1 1,0 0 0,0 1 0,1-1 0,-1 0 0,1 1 0,-1-1 0,1 1 0,-1 0 0,1 0 0,0 0 0,0 0 0,0 0-1,0 0 1,0 0 0,1 1 0,-1-1 0,1 1 0,-1-1 0,1 1 0,0 0 0,0 0 0,0-1 0,0 1 0,1 0-1,-1 0 1,1 4 0,-1-3 15,-1 10 4,1 0-1,0 1 1,1 16-1,0-28-59,1 0-1,-1 0 1,1 0-1,-1 0 1,1-1-1,0 1 1,0 0-1,0-1 1,1 1-1,1 2 1,-2-4 4,-1 0 1,1 0-1,0 0 1,0 0-1,0-1 1,0 1-1,0 0 1,0-1-1,0 1 1,0-1-1,0 1 1,0-1-1,0 1 1,0-1-1,1 0 1,-1 1-1,0-1 1,0 0-1,0 0 1,0 0-1,1 0 1,-1 0-1,0 0 1,2-1-1,-1 0 50,0 1 0,-1-1 0,1 0 0,0 0 0,-1-1 0,1 1-1,-1 0 1,1 0 0,-1-1 0,0 1 0,0-1 0,1 1-1,-1-1 1,0 0 0,0 1 0,0-1 0,-1 0 0,1 0 0,0 0-1,-1 0 1,1 0 0,-1 1 0,0-1 0,1 0 0,-1-4-1,2-58 1802,-2 53-1758,1 10-110,-1 0 0,0 0 0,0 0 0,0 0 0,1-1 0,-1 1 0,0 0 0,0 0 0,-1 0 0,1 0 0,0 0 0,0-1 0,-1 1 0,1 0 0,0 0 0,-1 0 0,1 0 0,-1 0 0,1 0 0,-1 0 0,0 0 0,1 0 0,-1 0 0,0 1 0,0-1 0,0 0 0,1 0 0,-1 1 0,-2-2 0,2 3 0,0-1 0,0 1 0,0 0 0,0-1 0,0 1 0,0 0 0,0 0 0,0 0 0,0 0 0,0 0 0,0 0 0,1 0 0,-1 0 0,0 0 0,1 0 0,-1 1 0,1-1 0,0 0 0,-1 0 0,1 0 0,0 1 0,0-1 0,-1 0 0,1 1 0,0 1 0,11-11 0,18-24 0,-11 11 0,38-35 0,-54 55 0,-1-1 0,1 1 0,0 0 0,0 0 0,0 0 0,0 0 0,0 0 0,0 0 0,0 0 0,0 1 0,0-1 0,0 1 0,0-1 0,1 1 0,-1 0 0,0 0 0,0 0 0,4 0 0,-5 1 0,1 0 0,-1-1 0,0 1 0,1 0 0,-1 0 0,0 0 0,0 0 0,0 0 0,0 0 0,0 0 0,0 1 0,0-1 0,0 0 0,0 1 0,-1-1 0,1 0 0,-1 1 0,1-1 0,-1 1 0,1 1 0,2 11 0,-1 0 0,-1 0 0,0 0 0,-2 24 0,0-17 0,1-19 0,0 0 0,-1 0 0,1-1 0,1 1 0,-1 0 0,0 0 0,0 0 0,1 0 0,-1-1 0,1 1 0,-1 0 0,1-1 0,1 4 0,-1-5 0,-1 0 0,1 1 0,-1-1 0,1 0 0,-1 0 0,1 0 0,-1 0 0,1 0 0,-1 0 0,0-1 0,1 1 0,-1 0 0,1 0 0,-1 0 0,1 0 0,-1 0 0,0-1 0,1 1 0,-1 0 0,1 0 0,-1-1 0,0 1 0,1 0 0,-1-1 0,0 1 0,1 0 0,-1-1 0,0 1 0,0-1 0,1 1 0,-1 0 0,0-2 0,32-54 0,-24 40 0,-3 7 0,27-43 0,-30 50 0,-1-1 0,1 1 0,0 0 0,0-1 0,0 1 0,1 0 0,-1 0 0,0 1 0,1-1 0,0 0 0,-1 1 0,1 0 0,0-1 0,-1 1 0,1 0 0,4-1 0,-6 3 0,0-1 0,0 0 0,0 1 0,0-1 0,0 0 0,0 1 0,0 0 0,0-1 0,0 1 0,0-1 0,0 1 0,0 0 0,0 0 0,0 0 0,0-1 0,-1 1 0,1 0 0,0 0 0,-1 0 0,1 0 0,-1 0 0,1 0 0,-1 0 0,1 1 0,-1-1 0,0 0 0,1 0 0,-1 0 0,0 0 0,0 0 0,0 2 0,4 43 0,-4-42 0,0-1 0,3 37 0,3-29 0,6-24 0,-1-10 0,-3 6 0,1-1 0,16-21 0,-24 36 0,1 0 0,0 1 0,0-1 0,1 1 0,-1-1 0,0 1 0,1-1 0,0 1 0,-1 0 0,1 0 0,0 1 0,0-1 0,0 1 0,0-1 0,0 1 0,1 0 0,-1 0 0,0 0 0,1 0 0,3 0 0,-6 2 1,1-1-1,-1 1 1,0-1 0,0 1 0,-1-1-1,1 1 1,0-1 0,0 1-1,0 0 1,0-1 0,0 1-1,-1 0 1,1 0 0,0 0 0,-1 0-1,1 0 1,0 0 0,-1 0-1,1 0 1,-1 0 0,0 0 0,1 0-1,-1 0 1,0 1 0,10 37-16,-6-17-73,-3-21-31,-1 0 1,0 1-1,1-1 1,-1 0 0,0 0-1,1 0 1,-1 0-1,1 0 1,0 0 0,-1 0-1,1 0 1,0 0-1,0 0 1,-1 0 0,1-1-1,0 1 1,0 0-1,0-1 1,0 1 0,0 0-1,0-1 1,0 1-1,0-1 1,0 1 0,0-1-1,0 0 1,1 1-1,-1-1 1,0 0 0,0 0-1,0 0 1,0 0-1,1 0 1,-1 0 0,0 0-1,0 0 1,0-1-1,3 0 1,0 0-654,0-1 0,0 0 0,0-1 0,0 1 0,-1-1 0,1 1 0,-1-1 0,1 0 1,3-4-1,19-24-5640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5.068"/>
    </inkml:context>
    <inkml:brush xml:id="br0">
      <inkml:brushProperty name="width" value="0.025" units="cm"/>
      <inkml:brushProperty name="height" value="0.025" units="cm"/>
    </inkml:brush>
  </inkml:definitions>
  <inkml:trace contextRef="#ctx0" brushRef="#br0">79 403 13229,'0'0'5754,"-8"13"-2567,-1 0-2590,-1 2 330,0 0 0,0 1 1,1 0-1,1 1 0,-6 19 1,13-29-528,4-8-87,10-14 105,14-28-17,-2-30-175,-20 55-189,1-1-1,14-28 1,-17 109-629,-13 100 1537,10-162-929,0 1 1,0-1 0,0 0 0,0 1-1,0-1 1,0 0 0,0 1 0,0-1-1,0 1 1,0-1 0,0 0 0,0 1-1,0-1 1,0 0 0,0 1 0,0-1-1,0 1 1,1-1 0,-1 0 0,0 1-1,0-1 1,0 0 0,1 0 0,-1 1-1,0-1 1,1 0 0,-1 1 0,0-1-1,0 0 1,1 0 0,-1 0 0,0 1 0,1-1-1,-1 0 1,0 0 0,1 0 0,0 0-1,14-7 704,12-22 48,10-36-753,-2-1 0,-3-1 1,-3-2-1,-4-1 0,23-95 0,-41 134-15,-48 99 0,26-40 0,2 1 0,1 1 0,1 0 0,1 0 0,2 1 0,1 1 0,-5 61 0,12-91 0,1-1 0,-1 1 0,0 0 0,1-1 0,-1 1 0,1 0 0,0-1 0,0 1 0,0-1 0,-1 1 0,1-1 0,1 1 0,-1-1 0,0 0 0,0 0 0,0 1 0,1-1 0,-1 0 0,0 0 0,1 0 0,-1-1 0,1 1 0,0 0 0,-1 0 0,1-1 0,-1 1 0,1-1 0,0 1 0,0-1 0,-1 0 0,1 0 0,1 0 0,68 3 0,-53-4 0,-15 1-1,4 0-537,-1 0 1,1 0-1,0-1 1,0 0-1,-1 0 1,8-2-1,10-10-6877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5.921"/>
    </inkml:context>
    <inkml:brush xml:id="br0">
      <inkml:brushProperty name="width" value="0.025" units="cm"/>
      <inkml:brushProperty name="height" value="0.025" units="cm"/>
    </inkml:brush>
  </inkml:definitions>
  <inkml:trace contextRef="#ctx0" brushRef="#br0">0 91 17008,'0'0'11654,"8"9"-10821,1 3-668,0-1-94,-1 0 0,1-1-1,1 0 1,18 15 0,-26-24-87,0 1-1,-1-1 1,1 0 0,0 1-1,0-1 1,0 0-1,0 0 1,0-1-1,0 1 1,0 0-1,0-1 1,0 1-1,1-1 1,-1 1-1,0-1 1,0 0-1,0 0 1,1 0 0,-1 0-1,0-1 1,0 1-1,0 0 1,0-1-1,0 0 1,1 1-1,-1-1 1,0 0-1,0 0 1,-1 0-1,1-1 1,0 1 0,0 0-1,0-1 1,-1 1-1,1-1 1,-1 1-1,1-1 1,-1 0-1,2-2 1,4-8-5,0-1 0,0 0 0,-1 0 0,-1 0 0,0-1 1,-1 0-1,-1 0 0,0 0 0,-1 0 0,1-20 0,-9 261 230,1-97-1270,4-50-3276,0-101-4850,1 7 2733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6.265"/>
    </inkml:context>
    <inkml:brush xml:id="br0">
      <inkml:brushProperty name="width" value="0.025" units="cm"/>
      <inkml:brushProperty name="height" value="0.025" units="cm"/>
    </inkml:brush>
  </inkml:definitions>
  <inkml:trace contextRef="#ctx0" brushRef="#br0">4 1 19346,'0'0'8008,"1"75"-7592,-1-46-192,0-2 33,-1-2 63,-1-5-160,0-7-64,2-5-32,0-7-704,7-11-5574,1-8 577,2-5-4037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6.621"/>
    </inkml:context>
    <inkml:brush xml:id="br0">
      <inkml:brushProperty name="width" value="0.025" units="cm"/>
      <inkml:brushProperty name="height" value="0.025" units="cm"/>
    </inkml:brush>
  </inkml:definitions>
  <inkml:trace contextRef="#ctx0" brushRef="#br0">0 123 9929,'0'0'7704,"9"7"-5916,-7-5-1726,3 3 242,1 0 0,1-1 0,-1 1 0,1-1 0,9 4 0,-14-7-157,0 0 0,0 0 0,0 0 0,0-1-1,0 1 1,1-1 0,-1 1 0,0-1 0,0 0 0,1 0-1,-1 0 1,0 0 0,0 0 0,0-1 0,1 1 0,-1-1-1,0 1 1,0-1 0,0 0 0,0 0 0,0 0 0,0 0 0,0 0-1,0 0 1,0-1 0,-1 1 0,1-1 0,3-2 0,-1-2 191,1-1 0,-1 1 0,0-1 0,-1 0 1,0 0-1,0 0 0,0-1 0,-1 1 0,0-1 1,0 1-1,-1-1 0,0 0 0,0 1 0,-1-1 1,0 0-1,-1-8 0,1 15-333,0 0 0,0 1 1,0-1-1,0 0 0,0 1 0,0-1 1,0 0-1,0 1 0,0-1 1,-1 0-1,1 1 0,0-1 0,0 0 1,-1 1-1,1-1 0,0 1 0,-1-1 1,1 1-1,0-1 0,-1 1 0,1-1 1,-1 1-1,1-1 0,-1 1 0,1-1 1,-1 1-1,0 0 0,1-1 0,-1 1 1,1 0-1,-1-1 0,0 1 0,1 0 1,-1 0-1,0 0 0,1 0 0,-1-1 1,0 1-1,1 0 0,-1 0 0,0 0 1,1 1-1,-1-1 0,0 0 0,1 0 1,-1 0-1,0 1 0,-1-1-28,0 1 0,0 0 0,0 0-1,1 1 1,-1-1 0,0 0 0,1 0-1,-1 1 1,1-1 0,0 1 0,-1-1 0,1 1-1,0 0 1,-2 3 0,-4 14 29,1 0 1,0 1-1,1 0 1,1 0-1,1 0 1,1 0 0,1 1-1,1 21 1,0-41-10,0-1 0,0 1 1,0 0-1,0 0 0,0 0 1,1 0-1,-1-1 0,0 1 1,1 0-1,-1 0 0,1 0 0,-1-1 1,0 1-1,1 0 0,0-1 1,-1 1-1,1 0 0,-1-1 1,1 1-1,0-1 0,-1 1 1,1-1-1,0 1 0,0-1 1,-1 0-1,1 1 0,0-1 1,0 0-1,0 1 0,0-1 1,-1 0-1,1 0 0,0 0 1,0 0-1,0 0 0,0 0 1,0 0-1,-1 0 0,1 0 1,0 0-1,0-1 0,0 1 1,1-1-1,1 1-163,0-1 1,0 0-1,0 0 1,0-1 0,0 1-1,-1-1 1,1 1-1,0-1 1,-1 0-1,1 0 1,2-3-1,17-35-5789,-15 9-1633,-6 5-2149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6.995"/>
    </inkml:context>
    <inkml:brush xml:id="br0">
      <inkml:brushProperty name="width" value="0.025" units="cm"/>
      <inkml:brushProperty name="height" value="0.025" units="cm"/>
    </inkml:brush>
  </inkml:definitions>
  <inkml:trace contextRef="#ctx0" brushRef="#br0">0 303 14029,'0'0'14734,"9"-31"-29372</inkml:trace>
  <inkml:trace contextRef="#ctx0" brushRef="#br0" timeOffset="1">374 0 16239,'0'0'7917,"2"10"-6732,23 216 1256,0 10-2298,-24-232-222,-1-1-1,1 1 1,0-1-1,0 0 1,0 1 0,0-1-1,1 0 1,0 0-1,-1 0 1,1 0-1,0 0 1,4 5 0,-5-8-30,-1 1 0,1-1 0,-1 0 1,1 1-1,-1-1 0,1 0 1,-1 0-1,1 1 0,0-1 0,-1 0 1,1 0-1,-1 0 0,1 0 1,-1 0-1,1 0 0,0 0 0,-1 0 1,1 0-1,-1 0 0,1 0 0,0 0 1,-1 0-1,1-1 0,-1 1 1,1 0-1,-1 0 0,2-1 0,-1 0-313,1-1 0,0 0-1,0 1 1,-1-1 0,1 0-1,-1 0 1,0 0 0,0 0-1,1 0 1,-1 0 0,0-2-1,9-21-5609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7.371"/>
    </inkml:context>
    <inkml:brush xml:id="br0">
      <inkml:brushProperty name="width" value="0.025" units="cm"/>
      <inkml:brushProperty name="height" value="0.025" units="cm"/>
    </inkml:brush>
  </inkml:definitions>
  <inkml:trace contextRef="#ctx0" brushRef="#br0">87 202 17969,'0'0'8173,"-9"13"-7906,-1 2-86,0 1 1,2 0 0,-1 1-1,2 0 1,0 0-1,1 1 1,1-1-1,0 1 1,2 1-1,-3 35 1,5-53-175,1-1 0,0 0 0,0 1 0,0-1 0,0 0 0,0 1 0,0-1 0,0 0 1,0 1-1,0-1 0,0 0 0,0 1 0,0-1 0,0 0 0,0 1 0,1-1 0,-1 0 1,0 1-1,0-1 0,0 0 0,0 1 0,1-1 0,-1 0 0,0 1 0,0-1 0,1 0 1,-1 0-1,0 1 0,0-1 0,1 0 0,-1 0 0,0 0 0,1 0 0,-1 1 0,0-1 1,1 0-1,-1 0 0,0 0 0,1 0 0,-1 0 0,0 0 0,1 0 0,-1 0 1,1 0-1,18-11 449,13-22 396,-17 6-624,0 0-1,-2-1 1,-1 0 0,-1-1 0,-2 0-1,-1 0 1,-1-1 0,-1-1 0,-2 1-1,-1-1 1,-2-35 0,-3 45-289,-4 35-72,-3 35-52,5-20 188,-7 98 57,11-115-73,0 0-1,0 0 1,1 0-1,1-1 1,0 1-1,1 0 0,0-1 1,6 14-1,-7-21-206,-1-1-1,1 0 0,0-1 0,0 1 1,0 0-1,1-1 0,-1 1 1,0-1-1,1 1 0,0-1 0,-1 0 1,1 0-1,0 0 0,6 2 1,-7-3-435,0-1 1,1 1 0,-1-1 0,0 1 0,0-1 0,0 0 0,0 0 0,0 0 0,0 0 0,0 0 0,0 0 0,0-1 0,1 1 0,-1-1 0,0 0 0,3-1 0,12-12-13851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7.946"/>
    </inkml:context>
    <inkml:brush xml:id="br0">
      <inkml:brushProperty name="width" value="0.025" units="cm"/>
      <inkml:brushProperty name="height" value="0.025" units="cm"/>
    </inkml:brush>
  </inkml:definitions>
  <inkml:trace contextRef="#ctx0" brushRef="#br0">145 37 21044,'0'0'5461,"-9"-7"-2861,-30-19-1153,38 26-1433,-1-1 1,1 1-1,0-1 1,-1 1-1,1-1 1,-1 1-1,1 0 1,-1 0-1,1 0 1,-1 0-1,1 0 1,0 0-1,-1 0 1,1 0-1,-1 1 1,1-1-1,-1 1 1,1-1 0,0 1-1,-1-1 1,1 1-1,0 0 1,0-1-1,-1 1 1,1 0-1,0 0 1,0 0-1,0 0 1,0 0-1,0 0 1,0 1-1,1-1 1,-1 0-1,0 0 1,-1 3-1,-20 46-197,21-48 185,-5 15-96,1 0-1,0 0 1,1 0-1,1 1 1,1 0-1,1-1 1,0 1-1,1 0 1,4 31-1,-3-47 24,-1 0 0,1 0 0,0 0 0,-1 0 0,1 0 0,0-1 0,0 1 0,0 0 0,0-1 0,0 1 0,0-1 0,1 1 0,-1-1 0,1 0 0,-1 1 0,1-1 0,-1 0 0,1 0 0,-1 0 0,1 0 0,0 0 0,0 0 0,0-1 0,-1 1 0,1-1 0,0 1 0,0-1 0,0 1 0,0-1 0,0 0 0,0 0 0,0 0 0,0 0 0,0-1 0,0 1 0,0 0 0,0-1 0,-1 1 0,4-2 0,2 0-812,-1-1 0,1 0 0,0 0 0,-1 0 0,1-1 0,-1 0 0,0 0 1,-1 0-1,7-7 0,15-21-5897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8.946"/>
    </inkml:context>
    <inkml:brush xml:id="br0">
      <inkml:brushProperty name="width" value="0.025" units="cm"/>
      <inkml:brushProperty name="height" value="0.025" units="cm"/>
    </inkml:brush>
  </inkml:definitions>
  <inkml:trace contextRef="#ctx0" brushRef="#br0">44 277 12268,'0'0'8413,"-6"10"-7287,-1 3-719,1 1-1,1 0 1,0 0-1,-5 26 1,9-35-369,0 0 1,0-1-1,0 1 0,1 0 1,-1 0-1,1-1 0,0 1 1,0 0-1,1 0 0,0-1 1,0 1-1,0 0 1,0-1-1,1 1 0,-1-1 1,1 1-1,0-1 0,1 0 1,-1 0-1,1 0 0,-1 0 1,7 5-1,-8-8 9,0 0-1,0 0 0,1 0 1,-1-1-1,0 1 1,1 0-1,-1-1 1,0 1-1,1-1 1,-1 0-1,1 0 1,-1 1-1,1-1 1,-1 0-1,1 0 1,-1 0-1,1 0 1,-1-1-1,1 1 1,-1 0-1,1-1 0,-1 1 1,1-1-1,-1 1 1,0-1-1,1 1 1,-1-1-1,0 0 1,0 0-1,1 0 1,-1 0-1,0 0 1,0 0-1,0 0 1,0 0-1,0 0 1,0 0-1,-1-1 1,1 1-1,0 0 0,0-3 1,5-7 328,0 0 1,-1 0-1,7-21 0,-11 28-401,23-111 667,-29 155-585,-3 57 769,8-97-806,0 1 0,0-1 1,0 1-1,0-1 0,0 1 1,1-1-1,-1 1 0,0-1 1,0 1-1,1-1 0,-1 1 1,0-1-1,0 1 0,1-1 1,-1 0-1,0 1 0,1-1 1,-1 0-1,1 1 0,-1-1 1,0 0-1,1 1 0,-1-1 1,1 0-1,-1 0 0,1 0 1,-1 1-1,1-1 0,-1 0 1,1 0-1,-1 0 0,1 0 1,-1 0-1,1 0 0,-1 0 1,1 0-1,-1 0 0,1 0 1,-1 0-1,1 0 0,-1-1 1,1 1-1,-1 0 0,0 0 1,1 0-1,-1-1 0,1 1 1,-1 0-1,1 0 0,-1-1 1,0 1-1,1 0 0,-1-1 1,1 0-1,26-18 439,-7 1-280,-16 12-215,1 1 0,0 0 0,0 0 0,0 0-1,0 1 1,1 0 0,0 0 0,0 0 0,0 1 0,0 0 0,0 0 0,1 1-1,-1-1 1,14-2 0,-18 5 28,-1 1 0,0-1-1,0 0 1,0 0 0,0 0 0,0 1 0,0-1-1,0 0 1,0 1 0,0-1 0,0 1 0,0 0-1,0-1 1,0 1 0,-1 0 0,1-1-1,0 1 1,0 0 0,-1 0 0,1 0 0,0-1-1,-1 1 1,1 0 0,0 2 0,10 30 5,-11-30 19,1 0 0,-1-1 1,1 1-1,-1 0 0,1-1 1,0 1-1,0-1 0,0 1 1,1-1-1,-1 0 0,1 1 1,-1-1-1,1 0 0,0 0 1,2 3-1,-3-9 200,0 0 0,1 0 0,-2 0 0,1 0 1,0 0-1,-1 0 0,0 0 0,0-7 0,0 10-208,0-114-7,42 58-13047,-41 55 13155,0 1 1,1-1-1,0 0 1,-1 0-1,1 1 0,0-1 1,0 1-1,-1-1 0,1 1 1,0 0-1,1-1 1,-1 1-1,0 0 0,3 0 1,-4 1-21,0 0 0,0 0 0,-1 0 0,1 0 0,0 0 0,0 0 0,0 0 0,0 1 0,0-1 0,0 0 0,0 1 0,0-1 0,-1 1-1,1-1 1,0 1 0,0-1 0,0 1 0,-1-1 0,1 1 0,0 0 0,-1-1 0,1 1 0,-1 0 0,2 1 0,2 7 601,1 0-1,-1 0 1,-1 0 0,0 1-1,3 16 1,10 23 189,-15-48-821,-1 0-1,1 0 1,-1 0-1,1 0 1,-1 0-1,1 0 1,0-1-1,0 1 1,-1 0-1,1 0 1,0-1 0,0 1-1,0 0 1,0-1-1,0 1 1,0-1-1,0 1 1,0-1-1,0 0 1,0 1 0,0-1-1,0 0 1,1 0-1,-1 0 1,0 1-1,0-1 1,0-1-1,2 1 1,-1-1 34,0 0 0,1 0 0,-1 0 0,0 0 1,1 0-1,-1-1 0,0 1 0,0-1 0,0 0 0,0 0 0,3-3 0,4-7 21,-1 0 0,0 0 0,8-16 0,-16 27-133,22-71 272,-23 73-249,1 0 0,0 0 0,0-1 0,0 1 0,0 0 0,0 0 0,1-1-1,-1 1 1,0 0 0,0 0 0,0-1 0,1 1 0,-1 0 0,0-1 0,1 1 0,-1 0 0,0-1 0,1 1-1,-1 0 1,1-1 0,-1 1 0,1-1 0,-1 1 0,1-1 0,0 1 0,-1-1 0,1 1 0,0-1 0,-1 0-1,1 1 1,0-1 0,-1 0 0,1 0 0,0 1 0,0-1 0,-1 0 0,1 0 0,0 0 0,0 0-1,-1 0 1,1 0 0,0 0 0,0 0 0,0 0 0,-1-1 0,1 1 0,0 0 0,-1 0 0,1-1 0,1 1-1,2-2 27,-1 1-1,1-1 0,-1 0 0,1 1 0,-1-1 0,0-1 1,0 1-1,6-5 0,-1-3 6,0 0-1,-1 0 1,0 0 0,-1-1 0,0 0 0,0 0-1,-1-1 1,-1 0 0,0 0 0,0 0 0,-1 0-1,-1 0 1,1-15 0,-3 28-33,0-1 0,0 0 0,0 0 0,0 1 0,-1-1 0,1 0 0,0 0 0,0 1 0,0-1 0,-1 0 0,1 0 0,0 0 0,0 0 0,-1 1 0,1-1 0,0 0 0,-1 0 0,1 0 0,0 0 0,0 0 0,-1 0 0,1 0 0,0 0 0,-1 0 0,1 0 0,0 0 0,0 0 0,-1 0 0,1 0 0,0 0 0,-1 0 0,1 0 0,0 0 0,0 0 0,-1 0 0,1 0 0,0 0 0,-1-1 0,1 1 0,0 0 0,0 0 0,-1 0 0,1 0 0,0-1 0,0 1 0,0 0 0,-1 0 0,1-1 0,0 1 0,0 0 0,0 0 0,0-1 0,0 1 0,0 0 0,-1 0 0,1-1 0,0 1 0,0 0 0,0-1 0,0 1 0,0 0 0,0-1 0,0 1 0,0 0 0,0 0 0,0-1 0,0 1 0,-15 19 0,9-3 0,1 0 0,0-1 0,1 1 0,1 1 0,1-1 0,0 0 0,1 1 0,1-1 0,0 1 0,3 18 0,-2-31-51,-1-1 0,1 1 0,0-1 0,0 0 0,0 1 0,1-1 0,-1 0 0,1 0 0,-1 0 0,1 0 0,0 0 1,0 0-1,1 0 0,-1-1 0,1 1 0,-1-1 0,1 0 0,0 1 0,-1-1 0,1 0 0,6 2 0,-5-2-183,0-1-1,0 0 1,0 0 0,0 0-1,1 0 1,-1-1 0,0 1-1,0-1 1,0 0 0,1-1-1,-1 1 1,0-1 0,0 1-1,0-1 1,0-1 0,0 1-1,0 0 1,4-3 0,27-20-8158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1.852"/>
    </inkml:context>
    <inkml:brush xml:id="br0">
      <inkml:brushProperty name="width" value="0.025" units="cm"/>
      <inkml:brushProperty name="height" value="0.025" units="cm"/>
    </inkml:brush>
  </inkml:definitions>
  <inkml:trace contextRef="#ctx0" brushRef="#br0">1 14 16432,'0'0'2210,"72"0"-2178,-31 0 0,5 0 0,8 0 0,4 0 0,6 0-353,1 0-511,6-2-578,1-4-1440,0 1-1538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0.651"/>
    </inkml:context>
    <inkml:brush xml:id="br0">
      <inkml:brushProperty name="width" value="0.025" units="cm"/>
      <inkml:brushProperty name="height" value="0.025" units="cm"/>
    </inkml:brush>
  </inkml:definitions>
  <inkml:trace contextRef="#ctx0" brushRef="#br0">145 0 12300,'0'0'7436,"-11"5"-5162,2 0-1853,0-1 1,1 1-1,-1 1 0,1 0 1,0 0-1,1 1 0,-1-1 0,1 2 1,0-1-1,1 1 0,-8 11 1,-11 30 1038,23-47-1400,1 0 1,0 0-1,0 1 1,0-1-1,1 0 0,-1 1 1,0-1-1,1 1 1,0-1-1,-1 1 1,1-1-1,0 1 1,0-1-1,1 1 1,-1-1-1,1 1 0,-1-1 1,1 1-1,0 2 1,1-4-37,0 0 1,-1 0 0,1 0 0,0 0-1,0 0 1,0 0 0,0 0-1,-1-1 1,1 1 0,0-1-1,0 1 1,0-1 0,0 0-1,0 0 1,0 0 0,0 0-1,0 0 1,0 0 0,0-1-1,0 1 1,0-1 0,0 1-1,0-1 1,3-1 0,47-22 265,-40 15-240,0-1 0,0 0-1,0-1 1,11-14 0,-19 20-62,0 0 0,0 0 0,-1 0 0,1-1 0,-1 1 0,0-1 0,-1 0 0,1 0 0,-1 0 0,-1 0 0,1 0-1,-1-1 1,1-7 0,-15 42-411,5-12 398,-1 5-2,4-13 7,2 0 0,-1 0-1,1 0 1,0 0-1,1 0 1,0 1-1,0-1 1,1 1-1,0 0 1,0-1-1,1 14 1,1-21-129,-1 0 1,0 0-1,1 0 0,-1 0 1,1-1-1,0 1 1,-1 0-1,1 0 0,0-1 1,-1 1-1,1 0 1,0-1-1,0 1 0,0 0 1,-1-1-1,1 0 1,0 1-1,0-1 0,0 1 1,0-1-1,0 0 1,0 0-1,0 1 1,0-1-1,2 0 0,28 2-7386,-27-2 5625,18 0-8121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2.182"/>
    </inkml:context>
    <inkml:brush xml:id="br0">
      <inkml:brushProperty name="width" value="0.025" units="cm"/>
      <inkml:brushProperty name="height" value="0.025" units="cm"/>
    </inkml:brush>
  </inkml:definitions>
  <inkml:trace contextRef="#ctx0" brushRef="#br0">1 53 9865,'0'0'961,"98"5"417,-42-5-225,2 0-545,3 0 97,1 0 224,-5-5-225,-1-1-415,-9 2-193,-3 3-64,-4 1 0,-5-1 0,0 1 0,-6-3 64,-2 1-32,-7-6-96,-4-2-961,-13-7-2819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3.400"/>
    </inkml:context>
    <inkml:brush xml:id="br0">
      <inkml:brushProperty name="width" value="0.025" units="cm"/>
      <inkml:brushProperty name="height" value="0.025" units="cm"/>
    </inkml:brush>
  </inkml:definitions>
  <inkml:trace contextRef="#ctx0" brushRef="#br0">38 70 4933,'0'0'15695,"2"-9"-14398,-1 6-1227,0 0 1,-1 0-1,1 0 1,1 0-1,-1 0 1,0 0-1,1 1 1,-1-1-1,1 0 1,0 1-1,0-1 1,0 1-1,0-1 1,0 1-1,1 0 1,-1 0-1,1 0 1,-1 0-1,1 1 1,0-1-1,0 1 1,0-1-1,-1 1 1,1 0-1,1 0 1,-1 0-1,0 1 1,0-1-1,0 1 1,0 0-1,0-1 1,0 2-1,1-1 1,-1 0-1,0 0 1,0 1-1,0 0 1,4 1-1,-6-2-71,0 0-1,0 0 1,0 1-1,0-1 1,-1 0 0,1 1-1,0-1 1,0 1-1,0-1 1,0 1-1,-1-1 1,1 1 0,0 0-1,0-1 1,-1 1-1,1 0 1,-1-1 0,1 1-1,0 0 1,-1 0-1,1 0 1,-1-1 0,0 1-1,1 0 1,-1 0-1,1 2 1,-4 29 19,0-24 11,0 0 0,-1 0 0,1 0 1,-1 0-1,-7 8 0,-31 29 263,-12 15 815,50-56-958,1 1-1,0-1 1,0 1-1,0 0 1,1 0-1,0 0 1,0 0-1,0 0 1,0 0-1,1 0 1,-1 7 0,2-11-131,0 0 0,0 0 0,0 1 1,0-1-1,1 0 0,-1 0 1,0 0-1,1 0 0,-1 0 1,0 0-1,1 0 0,-1 0 1,1 0-1,0 0 0,-1 0 1,1 0-1,0 0 0,-1 0 1,1 0-1,0 0 0,0-1 1,0 1-1,0 0 0,0-1 1,2 2-1,1 0 13,0-1 0,0 1 0,1-1 0,-1 0 0,1 0 0,-1 0 0,5 0 0,74-4-2072,-81 3 1841,10-2-1411,0 0 0,1-1-1,-1 0 1,0-1 0,21-11 0,15-10-8265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3.776"/>
    </inkml:context>
    <inkml:brush xml:id="br0">
      <inkml:brushProperty name="width" value="0.025" units="cm"/>
      <inkml:brushProperty name="height" value="0.025" units="cm"/>
    </inkml:brush>
  </inkml:definitions>
  <inkml:trace contextRef="#ctx0" brushRef="#br0">187 0 5125,'0'0'19666,"-61"59"-18865,38-25-352,-3 0-257,1 1-128,4-4 64,6-4-96,5-5 32,5-7-64,5-7-865,7-34-22132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4.103"/>
    </inkml:context>
    <inkml:brush xml:id="br0">
      <inkml:brushProperty name="width" value="0.025" units="cm"/>
      <inkml:brushProperty name="height" value="0.025" units="cm"/>
    </inkml:brush>
  </inkml:definitions>
  <inkml:trace contextRef="#ctx0" brushRef="#br0">148 96 14253,'0'0'2040,"-10"-5"-172,-54-26 897,63 31-2665,0-1-1,0 1 0,0-1 1,0 1-1,0-1 0,0 1 1,0 0-1,0 0 0,0-1 1,0 1-1,0 0 0,0 0 1,0 0-1,0 0 0,0 0 1,0 0-1,0 1 0,0-1 1,0 0-1,0 0 0,0 1 1,0-1-1,0 1 0,0-1 1,-1 2-1,0-1 13,0 1-1,0 0 1,0 0-1,1 0 1,-1 0-1,1 0 1,-1 0-1,1 0 1,0 0-1,-2 5 1,1 0 41,0 0 1,0 0 0,0 1 0,1-1 0,0 1-1,0-1 1,1 13 0,0-19-134,1 0 1,-1 0 0,1 1-1,-1-1 1,1 0-1,-1 0 1,1 0-1,0 0 1,0 0-1,-1 0 1,1 0 0,0 0-1,0 0 1,0 0-1,0 0 1,0 0-1,0-1 1,1 1 0,-1 0-1,0-1 1,0 1-1,0-1 1,1 1-1,-1-1 1,0 0-1,0 1 1,1-1 0,-1 0-1,0 0 1,1 0-1,-1 0 1,0 0-1,1 0 1,-1 0-1,0-1 1,3 0 0,1 1 158,0-1 1,1 0 0,-1 0 0,0-1 0,1 0 0,-1 0-1,9-5 1,-7 2-95,-1 0-1,0-1 0,0 0 1,-1 0-1,0 0 0,0-1 0,0 0 1,-1 0-1,0 0 0,0 0 1,3-9-1,-6 14-70,0 0-1,0 0 1,-1 0-1,1-1 1,0 1-1,-1 0 1,1 0 0,-1 0-1,0 0 1,0-1-1,0 1 1,0 0 0,0 0-1,0 0 1,-1-1-1,1 1 1,-1 0-1,1 0 1,-1 0 0,0 0-1,0 0 1,0 0-1,0 0 1,0 0 0,0 0-1,-1 1 1,1-1-1,0 0 1,-1 1-1,0-1 1,1 1 0,-1-1-1,0 1 1,0 0-1,0 0 1,1 0 0,-1 0-1,0 0 1,-1 0-1,1 0 1,0 1-1,0-1 1,0 1 0,-3-1-1,0 0-47,0 1 0,0-1-1,0 1 1,0 0 0,-1 0 0,1 1-1,0-1 1,0 1 0,0 0-1,0 1 1,0-1 0,0 1 0,0 0-1,1 0 1,-1 1 0,1-1-1,-1 1 1,-3 3 0,5-3-29,0 0-1,0-1 1,1 1 0,-1 0 0,1 1 0,-1-1-1,1 0 1,0 1 0,1-1 0,-1 1 0,1 0-1,-1-1 1,1 1 0,0 0 0,0 0 0,1 0-1,-1 0 1,1 0 0,0 0 0,0 0 0,0 0-1,1 0 1,-1-1 0,2 7 0,-1-7-301,1 0 1,-1 0 0,0 0-1,1 0 1,0 0 0,0 0-1,0 0 1,0-1 0,0 1-1,0-1 1,1 1 0,-1-1-1,1 0 1,0 0 0,-1 0-1,1-1 1,5 3 0,3 1-2052,0 0 1,1 0 0,17 3 0,16 2-6960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4.461"/>
    </inkml:context>
    <inkml:brush xml:id="br0">
      <inkml:brushProperty name="width" value="0.025" units="cm"/>
      <inkml:brushProperty name="height" value="0.025" units="cm"/>
    </inkml:brush>
  </inkml:definitions>
  <inkml:trace contextRef="#ctx0" brushRef="#br0">40 62 4484,'0'0'6486,"-2"11"-3080,-2 2-2680,-2 4 713,2-1 1,0 1-1,1 0 0,-1 18 0,4-35-1373,0 0 0,0 0 0,0 1 0,0-1 0,0 0 0,0 1 0,0-1 0,0 0 0,0 0 0,0 1-1,0-1 1,0 0 0,0 1 0,0-1 0,0 0 0,0 0 0,0 1 0,0-1 0,1 0 0,-1 0 0,0 1-1,0-1 1,0 0 0,0 0 0,1 1 0,-1-1 0,0 0 0,0 0 0,1 0 0,-1 0 0,0 1 0,0-1-1,1 0 1,-1 0 0,0 0 0,0 0 0,1 0 0,-1 0 0,0 0 0,1 0 0,12-6 1706,11-18 149,-19 17-1693,-1 0 0,1-1 0,-1 0 0,-1 0 0,1 0 1,-1 0-1,-1-1 0,0 1 0,0-1 0,0 1 0,-1-1 0,-1 0 0,1 0 1,-2-10-1,1 17-203,-1 1 1,1-1 0,-1 0 0,1 1-1,-1-1 1,0 1 0,0-1 0,0 1-1,0-1 1,0 1 0,0 0 0,0-1-1,0 1 1,-1 0 0,1 0-1,0 0 1,-1 0 0,1 0 0,-1 0-1,1 0 1,-1 1 0,1-1 0,-1 0-1,1 1 1,-1-1 0,0 1 0,1 0-1,-1 0 1,0-1 0,0 1 0,1 0-1,-1 0 1,0 1 0,1-1-1,-1 0 1,0 1 0,1-1 0,-4 1-1,3 0-206,-1 0-1,1 0 0,0 0 0,-1 0 0,1 0 0,0 0 0,0 0 0,0 1 1,0-1-1,0 1 0,0 0 0,-2 1 0,3-1-315,0-1 0,0 0-1,0 0 1,1 1 0,-1-1-1,0 0 1,1 1 0,-1-1 0,1 1-1,-1-1 1,1 1 0,0-1 0,-1 1-1,1-1 1,0 1 0,0-1 0,0 1-1,0-1 1,1 1 0,-1 2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5.054"/>
    </inkml:context>
    <inkml:brush xml:id="br0">
      <inkml:brushProperty name="width" value="0.025" units="cm"/>
      <inkml:brushProperty name="height" value="0.025" units="cm"/>
    </inkml:brush>
  </inkml:definitions>
  <inkml:trace contextRef="#ctx0" brushRef="#br0">1 108 5285,'0'0'13773,"79"22"-12908,-34-28-385,13-2-288,10 2-95,15-2-1,9-1-192,10-2-1154,8 0-543,7-5-802,-1 1-127,-2-4-642,-2-2-1440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5.412"/>
    </inkml:context>
    <inkml:brush xml:id="br0">
      <inkml:brushProperty name="width" value="0.025" units="cm"/>
      <inkml:brushProperty name="height" value="0.025" units="cm"/>
    </inkml:brush>
  </inkml:definitions>
  <inkml:trace contextRef="#ctx0" brushRef="#br0">1 95 6919,'71'-8'3267,"-7"0"-1762,-4 6 417,-6 0-32,-1 2 64,-4 0-577,0 0 224,-1 0-319,1 0-610,3 0-255,2-5 31,2-3-192,-2-2-160,-3 1-64,-10 0-544,-8 0-1474,-10-2-2530,-13-2-6567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5.954"/>
    </inkml:context>
    <inkml:brush xml:id="br0">
      <inkml:brushProperty name="width" value="0.025" units="cm"/>
      <inkml:brushProperty name="height" value="0.025" units="cm"/>
    </inkml:brush>
  </inkml:definitions>
  <inkml:trace contextRef="#ctx0" brushRef="#br0">0 0 10730,'0'0'13357,"8"16"-13160,-3-6-171,2 4-3,-1-1 0,0 1 0,-1 0 0,0 1 0,-2-1 0,4 19 0,32 233-3003,1-5-6943,-23 55 8921,-18-210 4405,-2-1 4825,3-99-7578,0 10 2326,2-15-2751,4-11-2229,4-13-3462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0.877"/>
    </inkml:context>
    <inkml:brush xml:id="br0">
      <inkml:brushProperty name="width" value="0.025" units="cm"/>
      <inkml:brushProperty name="height" value="0.025" units="cm"/>
    </inkml:brush>
  </inkml:definitions>
  <inkml:trace contextRef="#ctx0" brushRef="#br0">1 0 7847,'70'9'6182,"2"-3"-6150,8 0-2082,8 1-1185,9-1-576,2-3 3362,-1-1 2627,-5 2 865,-7-1-1377,-8-1-737,-5 0-193,-7-2-415,-5 0-289,-3 0-353,-4-3-1280,-5-10-4133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0.519"/>
    </inkml:context>
    <inkml:brush xml:id="br0">
      <inkml:brushProperty name="width" value="0.025" units="cm"/>
      <inkml:brushProperty name="height" value="0.025" units="cm"/>
    </inkml:brush>
  </inkml:definitions>
  <inkml:trace contextRef="#ctx0" brushRef="#br0">0 0 12300,'0'0'3971,"67"4"-2850,-10-1-480,12 1-577,16 1 0,11-1-1633,7-2-1154,6-2-2274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1.167"/>
    </inkml:context>
    <inkml:brush xml:id="br0">
      <inkml:brushProperty name="width" value="0.025" units="cm"/>
      <inkml:brushProperty name="height" value="0.025" units="cm"/>
    </inkml:brush>
  </inkml:definitions>
  <inkml:trace contextRef="#ctx0" brushRef="#br0">155 1 17232,'0'0'2723,"-11"1"-299,1 1-1917,-1 0 0,1 1 0,0 0 0,0 1 0,1 0 0,-14 8 0,18-10-355,1 0-1,0 1 0,0 0 0,1-1 1,-1 1-1,0 1 0,1-1 0,0 0 1,0 1-1,0 0 0,0 0 0,1 0 1,-1 0-1,1 0 0,0 0 1,0 0-1,0 1 0,1-1 0,0 1 1,-1 4-1,2-8-146,0-1 0,-1 1 0,1-1 0,0 1 0,0-1 0,0 1 0,0-1 0,1 0 0,-1 1 0,0-1 0,0 1 0,0-1 0,0 1 0,0-1 0,1 0 0,-1 1 0,0-1 0,0 1 0,0-1 0,1 0 0,-1 1 0,0-1 0,1 0 0,-1 1 0,0-1 0,1 0 0,-1 1 0,0-1 0,1 0 1,-1 0-1,1 0 0,-1 1 0,1-1 0,-1 0 0,0 0 0,1 0 0,0 0 0,23-3 174,20-17 27,-20 2-155,-20 14-84,1 1 1,-1-1-1,1 1 1,-1 0-1,1 0 0,0 1 1,0-1-1,0 1 1,1 0-1,-1 1 1,0-1-1,1 1 1,-1 0-1,9 0 1,-12 1 29,-1 1 0,1 0 0,-1 0-1,0 0 1,1 0 0,-1 1 0,0-1 0,0 0 0,0 0 0,0 1 0,0-1 0,0 1 0,0-1 0,0 1 0,-1-1 0,1 1 0,0-1 0,-1 1 0,1 0 0,-1-1 0,0 1 0,0 0-1,0-1 1,1 1 0,-2 0 0,1 0 0,0 2 0,-4 52-50,2-48 127,-1-1 0,1 0 0,-2 0 0,1 0 0,-1 0 0,-7 9 0,10-66 983,1 42-980,1 1 1,0-1-1,1 0 1,0 1-1,4-12 1,-3 12-224,-1 0 0,0-1 0,0 1 0,-1 0 0,1-13 0,-4 20-3241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1.657"/>
    </inkml:context>
    <inkml:brush xml:id="br0">
      <inkml:brushProperty name="width" value="0.025" units="cm"/>
      <inkml:brushProperty name="height" value="0.025" units="cm"/>
    </inkml:brush>
  </inkml:definitions>
  <inkml:trace contextRef="#ctx0" brushRef="#br0">0 85 7591,'0'0'6246,"9"-7"-3246,9-4-2476,0 1 1,1 1-1,0 0 0,0 1 0,1 2 1,0 0-1,0 1 0,1 1 0,33-3 1,-43 6-372,-3 0-91,1 1 1,-1 0 0,1 0 0,-1 1-1,1 0 1,8 2 0,-15-3-49,0 1 1,-1 0-1,1-1 1,-1 1-1,1 0 1,-1 0-1,1 0 1,-1 0 0,0 0-1,1 1 1,-1-1-1,0 0 1,0 0-1,0 1 1,0-1-1,0 1 1,0-1-1,0 1 1,-1-1 0,1 1-1,0 0 1,-1-1-1,1 1 1,-1 0-1,0 0 1,1-1-1,-1 1 1,0 0-1,0 0 1,0-1 0,-1 1-1,1 0 1,0 0-1,-1-1 1,0 3-1,-3 9 349,-1 0-1,0 0 1,-1-1-1,0 0 0,-1 0 1,0-1-1,-1 1 1,0-2-1,-1 1 1,-10 9-1,5-5 263,1 0 0,1 2 0,-15 25-1,26-41-618,0 0 0,1 0 0,-1-1 0,0 1 0,1 0 0,-1 0 0,1 1 0,-1-1 0,1 0 0,-1 0 0,1 0 0,0 0 0,0 0 0,-1 0-1,1 1 1,0-1 0,0 0 0,0 0 0,0 0 0,0 0 0,1 0 0,-1 1 0,0-1 0,1 0 0,-1 0 0,0 0 0,1 0 0,-1 0 0,1 0-1,0 0 1,-1 0 0,1 0 0,0 0 0,-1 0 0,1 0 0,0-1 0,0 1 0,0 0 0,0 0 0,0-1 0,0 1 0,0-1 0,0 1 0,0-1 0,0 1-1,0-1 1,0 0 0,0 1 0,1-1 0,-1 0 0,0 0 0,0 0 0,0 0 0,0 0 0,1 0 0,-1 0 0,0 0 0,1-1 0,9 1-824,0-1 1,0-1-1,-1 0 1,22-6 0,7-9-4725,1-4-3426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2"/>
    </inkml:context>
    <inkml:brush xml:id="br0">
      <inkml:brushProperty name="width" value="0.025" units="cm"/>
      <inkml:brushProperty name="height" value="0.025" units="cm"/>
    </inkml:brush>
  </inkml:definitions>
  <inkml:trace contextRef="#ctx0" brushRef="#br0">91 1 18065,'0'0'2819,"-46"52"-289,25-26 1,7-4-866,4-1-896,10-6-609,0-4-256,19-8-1442,10-3-1921,-2-10-961,2-8-2755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2.372"/>
    </inkml:context>
    <inkml:brush xml:id="br0">
      <inkml:brushProperty name="width" value="0.025" units="cm"/>
      <inkml:brushProperty name="height" value="0.025" units="cm"/>
    </inkml:brush>
  </inkml:definitions>
  <inkml:trace contextRef="#ctx0" brushRef="#br0">100 67 15375,'0'0'11450,"-9"8"-11065,-32 28-193,39-35-187,0 1 0,1 0 0,-1-1 0,1 1-1,-1 0 1,1 0 0,-1 0 0,1 0 0,0 0 0,0 0 0,0 0 0,0 0 0,1 0 0,-2 5 0,2-6-11,0-1 1,1 1 0,-1 0 0,0 0 0,0 0 0,1-1 0,-1 1 0,0 0 0,1 0 0,-1-1 0,1 1 0,-1 0 0,1-1 0,-1 1 0,1-1 0,-1 1 0,1 0 0,0-1 0,-1 1 0,1-1 0,0 0 0,0 1 0,-1-1 0,1 0 0,0 1 0,1-1 0,7 3-226,0-2 1,1 1 0,-1-1 0,1-1 0,12 0 0,-3 0-938,-16 0 1127,-1 0 0,1 0-1,-1 0 1,1 1 0,-1-1-1,1 1 1,-1-1 0,0 1-1,1 0 1,-1 0 0,0 0-1,1 0 1,-1 0-1,0 0 1,0 1 0,0-1-1,0 1 1,0-1 0,0 1-1,0 0 1,-1 0 0,1 0-1,-1 0 1,1 0 0,-1 0-1,0 0 1,0 1-1,0-1 1,0 0 0,0 1-1,0-1 1,-1 0 0,1 1-1,-1-1 1,1 1 0,-1-1-1,0 1 1,0 0 0,0-1-1,-1 1 1,1-1-1,0 0 1,-1 1 0,0-1-1,-1 4 1,-1 4 280,-1-1 0,0 0 0,-1 0 0,0 0 0,0-1 0,-1 0 0,0 0 0,0 0 0,-1-1 0,-10 10-1,10-12 57,-1 1-1,0-1 0,0 0 0,-1-1 0,-14 6 1,22-9-384,-1 0 1,1 0 0,0-1 0,-1 1 0,1-1 0,-1 1 0,1-1 0,-1 0 0,0 1 0,1-1-1,-1 0 1,1 0 0,-1 0 0,0 0 0,1-1 0,-1 1 0,1 0 0,-1-1 0,1 1 0,-1-1-1,1 1 1,-1-1 0,1 0 0,-1 1 0,1-1 0,0 0 0,0 0 0,-1 0 0,1 0-1,0 0 1,0-1 0,0 1 0,0 0 0,0 0 0,0-1 0,0 1 0,1 0 0,-1-1 0,0 1-1,0-3 1,-4-26-5165</inkml:trace>
  <inkml:trace contextRef="#ctx0" brushRef="#br0" timeOffset="1">41 0 7655,'0'0'13229,"59"0"-12332,-30 0-641,7 0-192,2 4-352,1-4-2723,0 0-4036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2.704"/>
    </inkml:context>
    <inkml:brush xml:id="br0">
      <inkml:brushProperty name="width" value="0.025" units="cm"/>
      <inkml:brushProperty name="height" value="0.025" units="cm"/>
    </inkml:brush>
  </inkml:definitions>
  <inkml:trace contextRef="#ctx0" brushRef="#br0">159 0 9993,'0'0'5702,"-63"67"-3268,31-32-704,7-1-321,5-3-480,7-7-769,7-4-128,6-9-224,0-6-801,3-5-1601,1 0-1666,0-7-4485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3.034"/>
    </inkml:context>
    <inkml:brush xml:id="br0">
      <inkml:brushProperty name="width" value="0.025" units="cm"/>
      <inkml:brushProperty name="height" value="0.025" units="cm"/>
    </inkml:brush>
  </inkml:definitions>
  <inkml:trace contextRef="#ctx0" brushRef="#br0">117 0 12684,'-9'3'2632,"0"1"-2090,0 0-1,0 0 1,0 0 0,1 1-1,-15 12 1,19-15-314,1 1-1,0 0 1,0 0 0,0 1-1,0-1 1,0 0 0,1 1-1,-1 0 1,1 0-1,0 0 1,0 0 0,1 0-1,-1 0 1,1 0 0,0 0-1,0 0 1,0 1-1,0 6 1,2-9-182,-1-1 1,1 1-1,-1 0 1,1 0-1,0 0 1,0-1-1,-1 1 1,1 0-1,0-1 1,1 1-1,-1-1 1,0 1-1,0-1 1,1 0-1,-1 1 1,1-1-1,-1 0 1,1 0-1,-1 0 1,1 0-1,0 0 0,-1 0 1,1-1-1,0 1 1,0 0-1,0-1 1,0 1-1,-1-1 1,1 0-1,4 0 1,67 4 608,-63-4-552,5 0-43,0-1 0,-1 0 0,1-1 0,-1-1 0,17-4 0,-28 6-57,1 0 1,-1 0-1,0 0 1,0 0-1,0-1 1,0 1-1,0-1 0,0 0 1,0 0-1,-1 0 1,1 0-1,0 0 1,-1-1-1,0 1 0,0-1 1,0 1-1,0-1 1,0 0-1,0 0 1,-1 0-1,1 0 0,-1 0 1,0 0-1,0 0 1,0-1-1,0 1 1,0 0-1,-1-4 0,0 5-7,-1 1-1,0 0 1,1-1-1,-1 1 0,0 0 1,0 0-1,0-1 1,0 1-1,0 0 0,0 0 1,0 0-1,0 0 1,-1 0-1,1 0 0,0 1 1,-1-1-1,1 0 1,0 1-1,-1-1 0,1 1 1,-1-1-1,1 1 1,-1 0-1,1-1 0,-1 1 1,1 0-1,-1 0 0,0 0 1,1 0-1,-1 1 1,-1-1-1,-55 5-2,47-1 26,1 0 1,-1 0 0,1 1 0,-17 10-1,24-14-106,0 1-1,0 0 0,0 0 1,1 0-1,-1 0 0,0 0 1,1 1-1,-1-1 0,1 1 1,0-1-1,0 1 0,0 0 1,0 0-1,1 0 0,-1 0 1,1 0-1,-1 1 0,1-1 0,-1 4 1,2-6-144,0 0 0,0-1 0,1 1 1,-1 0-1,0-1 0,0 1 0,0-1 0,0 1 1,1-1-1,-1 1 0,0 0 0,0-1 0,1 1 0,-1-1 1,1 1-1,-1-1 0,0 1 0,1-1 0,-1 0 1,1 1-1,-1-1 0,1 1 0,-1-1 0,1 0 1,-1 0-1,1 1 0,-1-1 0,1 0 0,0 0 1,-1 1-1,1-1 0,-1 0 0,1 0 0,0 0 0,0 0 1,0 0 131,19 4-7802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3.403"/>
    </inkml:context>
    <inkml:brush xml:id="br0">
      <inkml:brushProperty name="width" value="0.025" units="cm"/>
      <inkml:brushProperty name="height" value="0.025" units="cm"/>
    </inkml:brush>
  </inkml:definitions>
  <inkml:trace contextRef="#ctx0" brushRef="#br0">51 13 9257,'0'0'5674,"-6"9"-2417,2-2-2828,-1-1 90,0 0 1,1 0 0,0 1-1,0 0 1,0 0-1,1 0 1,0 0 0,1 0-1,-1 0 1,-1 10-1,5-16-497,-1 0-1,1 1 0,-1-1 0,1 0 1,0 0-1,-1 0 0,1 0 0,0 0 1,0 0-1,0-1 0,0 1 0,0 0 1,-1 0-1,1 0 0,1-1 0,-1 1 1,0-1-1,0 1 0,0-1 0,0 1 1,0-1-1,0 0 0,1 1 0,-1-1 1,0 0-1,0 0 0,0 0 0,1 0 1,-1 0-1,0 0 0,0 0 1,1 0-1,0-1 0,48-6 724,-43 4-508,0 0-1,1-1 1,-1 1-1,-1-1 1,1-1-1,11-9 1,-15 12-31,0-1 1,0 0 0,-1 1 0,0-1-1,1 0 1,-1 0 0,0 0-1,0 0 1,-1-1 0,1 1-1,-1 0 1,0-1 0,1 1-1,-2-1 1,1 0 0,0 1-1,0-5 1,-2 6-173,1 1-1,0 0 1,-1-1 0,1 1-1,-1 0 1,0 0 0,1-1-1,-1 1 1,0 0 0,0 0-1,1 0 1,-1 0 0,0 0-1,0 0 1,-1 0-1,1 0 1,0 0 0,0 0-1,0 0 1,0 1 0,-1-1-1,1 1 1,0-1 0,-1 1-1,1-1 1,0 1 0,-1 0-1,1-1 1,-1 1 0,1 0-1,0 0 1,-1 0-1,-2 1 1,-49 3-3831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4.977"/>
    </inkml:context>
    <inkml:brush xml:id="br0">
      <inkml:brushProperty name="width" value="0.025" units="cm"/>
      <inkml:brushProperty name="height" value="0.025" units="cm"/>
    </inkml:brush>
  </inkml:definitions>
  <inkml:trace contextRef="#ctx0" brushRef="#br0">240 19 13581,'0'0'6379,"8"-3"-5017,26-12-49,-34 15-1295,0 0 1,1 0 0,-1 0-1,0 0 1,0 0-1,1-1 1,-1 1 0,0 0-1,0 0 1,1 0-1,-1 0 1,0 0-1,0 0 1,1 0 0,-1 0-1,0 0 1,0 0-1,1 0 1,-1 0 0,0 0-1,0 1 1,0-1-1,1 0 1,-1 0 0,0 0-1,0 0 1,1 0-1,-1 0 1,0 0 0,0 1-1,0-1 1,0 0-1,1 0 1,-1 0 0,0 1-1,0-1 1,0 0-1,0 0 1,0 0 0,1 1-1,-1-1 1,0 0-1,0 0 1,0 1 0,0-1-1,0 0 1,0 0-1,0 1 1,0-1 0,0 0-1,0 0 1,0 1-1,0-1 1,0 0 0,-3 13 232,3-12-207,-9 20 149,-2-1-1,0 1 1,-1-2 0,-1 0-1,-1 0 1,-18 19-1,2-2 195,-1 3 343,4-7 206,3 0 1,-42 71 0,65-101-1031,0 0 1,0 0-1,0 0 1,1 1-1,-1-1 1,0 0-1,1 0 1,-1 0-1,1 1 1,0-1-1,0 0 1,0 0 0,0 1-1,0-1 1,1 3-1,-1-4-7,0-1 0,0 0-1,0 0 1,1 1 0,-1-1-1,0 0 1,0 0 0,0 1 0,1-1-1,-1 0 1,0 0 0,0 0 0,1 1-1,-1-1 1,0 0 0,1 0-1,-1 0 1,0 0 0,1 0 0,-1 0-1,0 0 1,0 0 0,1 1-1,-1-1 1,0 0 0,1 0 0,-1 0-1,0-1 1,1 1 0,-1 0-1,0 0 1,1 0 0,-1 0 0,19-14-3133,5-16-1907,1-8-2509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5.319"/>
    </inkml:context>
    <inkml:brush xml:id="br0">
      <inkml:brushProperty name="width" value="0.025" units="cm"/>
      <inkml:brushProperty name="height" value="0.025" units="cm"/>
    </inkml:brush>
  </inkml:definitions>
  <inkml:trace contextRef="#ctx0" brushRef="#br0">1 0 9737,'0'0'17793,"2"11"-17515,0 16 64,-3 51 1,-1-50-232,1-1-1,1 0 1,2 1 0,5 26-1,-5-47-164,1 0 0,-1 0 0,2-1 0,-1 1 1,1-1-1,0 0 0,0 0 0,0 0 0,1 0 0,0-1 0,0 0 0,11 8 0,19 21-6889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5.690"/>
    </inkml:context>
    <inkml:brush xml:id="br0">
      <inkml:brushProperty name="width" value="0.025" units="cm"/>
      <inkml:brushProperty name="height" value="0.025" units="cm"/>
    </inkml:brush>
  </inkml:definitions>
  <inkml:trace contextRef="#ctx0" brushRef="#br0">0 247 11243,'0'0'17136,"94"-4"-16816,-35 2-256,1-2-96,2-1-2754,-6 0-2596,-8-4-3810</inkml:trace>
  <inkml:trace contextRef="#ctx0" brushRef="#br0" timeOffset="1">437 4 8712,'0'0'18706,"71"5"-18226,-28-5-351,6-1-578,-3-2-2498,-6 0-1857,-10 1-3492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6.036"/>
    </inkml:context>
    <inkml:brush xml:id="br0">
      <inkml:brushProperty name="width" value="0.025" units="cm"/>
      <inkml:brushProperty name="height" value="0.025" units="cm"/>
    </inkml:brush>
  </inkml:definitions>
  <inkml:trace contextRef="#ctx0" brushRef="#br0">1 66 14253,'0'0'13229,"89"0"-12588,-38-7-449,8-3-160,-1-2-2082,-2-5-3235,-3-3-7719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2.218"/>
    </inkml:context>
    <inkml:brush xml:id="br0">
      <inkml:brushProperty name="width" value="0.025" units="cm"/>
      <inkml:brushProperty name="height" value="0.025" units="cm"/>
    </inkml:brush>
  </inkml:definitions>
  <inkml:trace contextRef="#ctx0" brushRef="#br0">145 74 9769,'0'0'19309,"-12"-6"-18844,5 2-414,-27-13 22,32 16-66,1 0 0,-1 1 0,0 0 1,0-1-1,0 1 0,0 0 0,1 0 1,-1 0-1,0 0 0,0 1 0,0-1 0,0 0 1,1 1-1,-1-1 0,0 1 0,0-1 0,1 1 1,-1 0-1,0 0 0,1 0 0,-4 2 1,1 0 9,0 1 0,0-1 0,0 1 1,1 0-1,-1-1 0,1 2 0,0-1 1,0 0-1,0 1 0,1-1 1,-1 1-1,1 0 0,0 0 0,1 0 1,-1 0-1,-1 10 0,4-15-6,0 1-1,0 0 0,0 0 1,0-1-1,0 1 1,0-1-1,0 1 1,0-1-1,0 1 0,0-1 1,0 1-1,0-1 1,1 0-1,-1 0 0,0 0 1,0 0-1,0 0 1,0 0-1,1 0 1,-1 0-1,0 0 0,0 0 1,2-1-1,30-3 146,-6-7-113,-22 9-78,-1 0 0,0 0 0,1 1 0,-1-1 0,1 1 0,-1 0 0,1 0 0,-1 0 0,1 1 1,0 0-1,0 0 0,7 0 0,-11 1 18,0 0-1,1 0 1,-1 0 0,0-1-1,0 1 1,0 0 0,0 0-1,0 0 1,0 1 0,0-1 0,-1 0-1,1 0 1,0 0 0,0 1-1,-1-1 1,1 0 0,-1 1-1,0-1 1,1 0 0,-1 1 0,0-1-1,0 1 1,1 2 0,0 42-63,-2-34 62,1 11 35,-1 0 0,-1 0-1,-1-1 1,-10 37 0,10-50 120,1-1 0,-2 1 0,1-1 0,-1 1 0,0-1 1,-1 0-1,0 0 0,0-1 0,-1 0 0,0 0 0,0 0 1,-1-1-1,1 1 0,-13 7 0,18-13-125,0 0 0,0 0 0,0 0 1,-1-1-1,1 1 0,0 0 0,-1 0 0,1-1 0,0 1 1,-1-1-1,1 1 0,-1-1 0,1 0 0,-1 0 0,1 1 0,-1-1 1,1 0-1,-1 0 0,1 0 0,-1-1 0,1 1 0,-1 0 1,1-1-1,-1 1 0,1-1 0,0 1 0,-3-2 0,2 0 9,1 0 0,0 0 0,-1 0-1,1 0 1,0 0 0,0 0 0,0 0 0,0 0-1,0-1 1,1 1 0,-1 0 0,1-1-1,-1 1 1,1 0 0,0-4 0,0-6 29,0 0 0,1 0 1,0 0-1,1 1 0,0-1 1,5-12-1,-3 13-50,1 1 0,0 0 0,1 0 0,0 0 0,0 1 0,1 0 0,1 0 0,14-14 0,3 3 0,47-31 0,-42 32 0,33-29 0,-60 42 0,-15 7 0,-17 10 0,28-10-2,-1 0 0,1 0 0,-1 0 0,1 0 0,0 0 0,-1 1 0,1-1 0,0 0 0,0 1 0,0-1 0,0 1 0,0-1 0,0 1 0,0-1 0,0 1 0,1 0 0,-1 0 0,0 2 0,1-3-2,0 0 1,1 0-1,-1 0 1,0 0-1,1 0 1,-1 0-1,1 0 1,-1-1-1,1 1 1,0 0-1,-1 0 1,1 0-1,0-1 0,-1 1 1,1 0-1,0-1 1,0 1-1,0-1 1,-1 1-1,1-1 1,0 1-1,0-1 1,2 1-1,8 2-24,0 0 1,1 0-1,-1-1 1,15 0-1,-19-1 27,212 8 236,-219-9-234,1 0 0,-1 0-1,1 0 1,-1 0 0,1 0-1,-1 0 1,1 0 0,-1 0-1,1 0 1,-1-1 0,0 1 0,1 0-1,-1 0 1,1 0 0,-1-1-1,1 1 1,-1 0 0,0 0-1,1-1 1,-1 1 0,0 0-1,1-1 1,-1 1 0,0 0-1,1-1 1,-1 1 0,0 0-1,1-1 1,-1 1 0,0-1 0,0 1-1,0-1 1,0 1 0,1 0-1,-1-1 1,0 1 0,0-1-1,0 0 1,-7-23 6,-20-18-14,23 38 7,0-1 0,0 0 0,1 1 0,-1-1 0,1-1 0,0 1 0,1 0 0,-1-1 0,1 1 0,0-1 0,0 0 0,1 0 0,0 0 0,-1-9 0,3 14 0,-1 0 0,1-1 0,0 1 0,0 1 0,0-1 0,-1 0 0,1 0 0,0 0 0,0 0 0,0 0 0,0 1 0,1-1 0,-1 1 0,0-1 0,0 1 0,0-1 0,0 1 0,1-1 0,-1 1 0,0 0 0,0 0 0,1 0 0,-1 0 0,0 0 0,1 0 0,0 0 0,46 1 0,-39-1 0,24 2-570,21 0-2906,1-4-3528,-1-5-7891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7.103"/>
    </inkml:context>
    <inkml:brush xml:id="br0">
      <inkml:brushProperty name="width" value="0.025" units="cm"/>
      <inkml:brushProperty name="height" value="0.025" units="cm"/>
    </inkml:brush>
  </inkml:definitions>
  <inkml:trace contextRef="#ctx0" brushRef="#br0">32 0 12588,'0'0'16554,"5"12"-16073,-1-2-419,0-1 0,-1 1 0,-1 0 0,0 0 0,0 1 0,0-1 0,-2 0 0,1 1 0,-1-1 0,-1 0 0,0 0 0,-4 20 0,-12 34 356,-10 45 796,25-97-1113,1 0 0,-1 1 0,2-1 0,0 0-1,1 1 1,3 19 0,-4-29-125,0-1-1,1 0 1,0 0 0,-1 0 0,1 0-1,0 0 1,0 0 0,0 0 0,0 0-1,1 0 1,-1 0 0,0 0 0,1-1-1,2 4 1,-3-5-27,0 1 0,1 0 0,-1-1 0,0 1 0,0-1 0,0 1 0,0-1 0,0 0 0,0 0 0,1 1 0,-1-1 0,0 0 0,0 0 0,0 0 0,1 0 0,-1 0 0,0-1 0,0 1 0,0 0 0,2-1 0,0 0-128,-1 0-1,0-1 0,1 1 0,-1-1 1,0 1-1,0-1 0,0 0 1,0 0-1,0 0 0,-1 0 1,1 0-1,0 0 0,-1-1 0,1 1 1,-1-1-1,0 1 0,0 0 1,0-1-1,0 0 0,-1 1 0,1-1 1,0-4-1,-1-6-7075,0-1-3656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7.445"/>
    </inkml:context>
    <inkml:brush xml:id="br0">
      <inkml:brushProperty name="width" value="0.025" units="cm"/>
      <inkml:brushProperty name="height" value="0.025" units="cm"/>
    </inkml:brush>
  </inkml:definitions>
  <inkml:trace contextRef="#ctx0" brushRef="#br0">24 1 15791,'0'0'14990,"1"8"-13842,0 8-1028,-1 0-1,0-1 1,-1 1 0,-1 0 0,0-1-1,-7 25 1,1-1-1216,5-28-751,4-39-297,0-17-9142,-1 18 401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7.785"/>
    </inkml:context>
    <inkml:brush xml:id="br0">
      <inkml:brushProperty name="width" value="0.025" units="cm"/>
      <inkml:brushProperty name="height" value="0.025" units="cm"/>
    </inkml:brush>
  </inkml:definitions>
  <inkml:trace contextRef="#ctx0" brushRef="#br0">19 26 15727,'0'0'16944,"-19"-26"-17232,19 31-1730,6 2-1890,3-1-2178,1 2-3651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8.158"/>
    </inkml:context>
    <inkml:brush xml:id="br0">
      <inkml:brushProperty name="width" value="0.025" units="cm"/>
      <inkml:brushProperty name="height" value="0.025" units="cm"/>
    </inkml:brush>
  </inkml:definitions>
  <inkml:trace contextRef="#ctx0" brushRef="#br0">100 41 19058,'0'0'10533,"-9"6"-9610,-2 2-716,0 0-1,1 1 1,-12 11-1,19-16-112,0-1 0,0 1-1,0 0 1,0 0 0,0 0 0,1 0-1,0 1 1,-1-1 0,2 1-1,-1-1 1,0 1 0,1 0-1,0-1 1,-1 11 0,2-15-94,1 1 1,-1-1 0,0 0-1,0 1 1,0-1-1,0 0 1,1 1 0,-1-1-1,0 1 1,0-1 0,1 0-1,-1 1 1,0-1 0,1 0-1,-1 0 1,0 1-1,1-1 1,-1 0 0,1 0-1,-1 0 1,0 1 0,1-1-1,-1 0 1,1 0 0,-1 0-1,1 0 1,-1 0-1,0 0 1,1 0 0,-1 0-1,1 0 1,-1 0 0,1 0-1,-1 0 1,0 0-1,1 0 1,-1 0 0,1 0-1,-1-1 1,1 1 0,-1 0-1,21-8-5,-8-2 5,0 0 0,-1-1 0,-1-1 0,0 0 0,0-1 0,-1 0 0,-1 0 0,0-1 0,-1 0 0,12-28 0,-51 150 0,22-82 0,-4 8 0,1 0 0,2 1 0,2 0 0,-6 46 0,13-65-156,-2 0-1,0 0 1,0-1-1,-1 0 1,-1 0 0,-1 0-1,0 0 1,-1-1-1,-11 19 1,8-25-1888,7-24-15136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8.500"/>
    </inkml:context>
    <inkml:brush xml:id="br0">
      <inkml:brushProperty name="width" value="0.025" units="cm"/>
      <inkml:brushProperty name="height" value="0.025" units="cm"/>
    </inkml:brush>
  </inkml:definitions>
  <inkml:trace contextRef="#ctx0" brushRef="#br0">66 38 14958,'0'0'15060,"-4"14"-14809,-12 32-78,5-18 120,2 0 0,0 1 0,-7 49 0,16-78-282,0 1 1,-1 0 0,1-1-1,0 1 1,0 0-1,0 0 1,0-1-1,0 1 1,0 0-1,0-1 1,0 1-1,1 0 1,-1-1 0,0 1-1,0 0 1,1-1-1,-1 1 1,0 0-1,1-1 1,-1 1-1,0 0 1,1-1-1,-1 1 1,1-1 0,-1 1-1,1-1 1,-1 1-1,1-1 1,-1 0-1,2 1 1,19-5 390,21-26-30,-24 10-370,-1 0 0,-1 0 1,-1-2-1,-1 0 1,-1-1-1,-1 0 0,-1 0 1,16-50-1,-59 152-2,26-67 0,0-1 0,0 1 0,1 1 0,1-1 0,0 1 0,1 0 0,0 0 0,1 0 0,1 0 0,-1 15 0,3-27 0,-1-1 0,0 1 0,1 0 0,-1-1 0,1 1 0,-1 0 0,1-1 0,-1 1 0,1 0 0,-1-1 0,1 1 0,0-1 0,-1 1 0,1-1 0,0 1 0,0-1 0,-1 0 0,1 1 0,0-1 0,0 0 0,0 0 0,-1 1 0,1-1 0,0 0 0,0 0 0,0 0 0,-1 0 0,1 0 0,0 0 0,0 0 0,0 0 0,0-1 0,-1 1 0,1 0 0,0 0 0,0-1 0,-1 1 0,2-1 0,32-14 0,10-23 75,-42 36-100,1-1 0,-1 0 0,0 1 0,0-1 0,0 0 0,0 0 0,0-1 0,-1 1 1,1 0-1,-1 0 0,0-1 0,0 1 0,0-1 0,0-3 0,-16 11-12200,2 6 4698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9.058"/>
    </inkml:context>
    <inkml:brush xml:id="br0">
      <inkml:brushProperty name="width" value="0.025" units="cm"/>
      <inkml:brushProperty name="height" value="0.025" units="cm"/>
    </inkml:brush>
  </inkml:definitions>
  <inkml:trace contextRef="#ctx0" brushRef="#br0">28 0 11018,'0'0'21274,"2"10"-20863,-1 5-404,-1-1 0,0 1 0,-1 0 0,-1 0 1,0-1-1,-1 1 0,-1-1 0,-9 25 0,12-38-205,0 0 1,1 0-1,-1 0 1,1 0-1,-1 0 1,1 0-1,-1 1 0,1-1 1,0 0-1,0 0 1,0 0-1,-1 0 1,1 1-1,0-1 0,0 0 1,1 0-1,-1 0 1,0 1-1,0-1 1,1 0-1,-1 0 0,0 0 1,1 0-1,-1 0 1,1 0-1,0 2 1,1-4-270,0 0 0,-1 1 0,1-1 1,-1 0-1,1 0 0,-1 0 0,1 0 1,-1 0-1,1 0 0,-1 0 1,0 0-1,0 0 0,1-1 0,-1 1 1,0-1-1,0 1 0,1-3 0,13-16-6232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9.466"/>
    </inkml:context>
    <inkml:brush xml:id="br0">
      <inkml:brushProperty name="width" value="0.025" units="cm"/>
      <inkml:brushProperty name="height" value="0.025" units="cm"/>
    </inkml:brush>
  </inkml:definitions>
  <inkml:trace contextRef="#ctx0" brushRef="#br0">109 74 10474,'3'-9'7196,"0"-5"-5086,4-13-27,7 4 4801,-19 66-4380,-53 120-1945,41-122-395,2 0 1,1 2-1,-12 69 1,27-90-216,10-32-82,10-32-260,-16 21 160,-2 1 0,0-1 0,-1 0 0,-1-36 0,-1 49 224,0 8 20,0-1 1,0 0-1,0 0 0,0 1 0,0-1 0,0 0 1,0 1-1,0-1 0,0 0 0,0 0 1,0 1-1,0-1 0,0 0 0,-1 1 1,1-1-1,0 0 0,-1 1 0,1-1 0,0 0 1,-1 1-1,1-1 0,-1 1 0,1-1 1,-1 1-1,1-1 0,-1 1 0,1-1 1,-1 1-1,0-1 0,1 1 0,-1 0 0,1-1 1,-1 1-1,0 0 0,-1-1 0,2 2 6,-1-1 1,0 0-1,0 1 0,0-1 0,0 0 0,0 1 0,0-1 0,0 1 0,1-1 0,-1 1 0,0 0 1,0-1-1,1 1 0,-1 0 0,0-1 0,1 1 0,-1 0 0,1 0 0,-1 0 0,1-1 0,0 1 0,-1 0 1,1 0-1,0 0 0,-1 1 0,-1 4 27,0 0 0,1 0 0,0 0 0,0 0 0,0 0 1,1-1-1,0 1 0,0 7 0,0-11-23,1 0 0,-1-1 0,1 1 0,-1-1 0,1 1 0,0-1 0,-1 0 0,1 1 0,0-1 0,0 1 0,0-1 0,0 0 0,0 0 0,0 0 0,0 0 0,0 0 0,1 0 0,-1 0 0,0 0 0,1 0 0,-1 0 0,1-1 0,-1 1 0,1 0 0,-1-1 0,1 0 0,-1 1 0,1-1 0,-1 0 0,1 0 0,-1 0 0,1 0 0,0 0 0,1 0 0,33-7 1315,-22 4-3761,0 1-9683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0.400"/>
    </inkml:context>
    <inkml:brush xml:id="br0">
      <inkml:brushProperty name="width" value="0.025" units="cm"/>
      <inkml:brushProperty name="height" value="0.025" units="cm"/>
    </inkml:brush>
  </inkml:definitions>
  <inkml:trace contextRef="#ctx0" brushRef="#br0">8 23 13741,'2'-9'5830,"-2"3"-2756,0-2 6119,0 18-9065,0 6-192,0-1 96,-2 5 0,-1-4-32,0-3-1025,3-4-800,-2-5-1058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0.789"/>
    </inkml:context>
    <inkml:brush xml:id="br0">
      <inkml:brushProperty name="width" value="0.025" units="cm"/>
      <inkml:brushProperty name="height" value="0.025" units="cm"/>
    </inkml:brush>
  </inkml:definitions>
  <inkml:trace contextRef="#ctx0" brushRef="#br0">1 124 9705,'0'0'2413,"10"-9"-278,-1 2-1592,54-50 4290,-19 12 3896,-36 40-7266,-10 18-33,-11 19 86,-5 2-1792,9-18-272,1 1 1,0-1-1,-8 27 1,16-42-1370,0-3 1417,0 1 0,0-1 0,0 0 0,0 1 0,0-1 0,0 0-1,1 0 1,-1 1 0,1-1 0,-1 1 0,1-1 0,0 0 0,0 1 0,1-3 0,0 0-903,7-19-4774,-1-4-2994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2.471"/>
    </inkml:context>
    <inkml:brush xml:id="br0">
      <inkml:brushProperty name="width" value="0.025" units="cm"/>
      <inkml:brushProperty name="height" value="0.025" units="cm"/>
    </inkml:brush>
  </inkml:definitions>
  <inkml:trace contextRef="#ctx0" brushRef="#br0">188 295 5061,'0'0'2941,"10"-9"839,-9 8-3856,20-20 1253,-11 11 376,-1 0 1,0-1-1,8-14 0,-16 23-1114,1-1 0,0 0-1,-1 0 1,1 0-1,-1 0 1,0 0 0,0 0-1,0-1 1,-1 1 0,1 0-1,-1 0 1,0-1-1,0-5 1,-1 7-285,1 0-1,-1 0 1,0 0 0,0 0-1,0 0 1,0 0 0,0 1 0,-1-1-1,1 1 1,0-1 0,-1 1-1,1-1 1,-1 1 0,0 0-1,1-1 1,-1 1 0,0 0-1,0 0 1,0 0 0,0 1 0,0-1-1,0 0 1,0 1 0,0-1-1,-2 1 1,-2-2-36,1 1 0,-1 1 0,1-1 1,-1 1-1,0 0 0,1 0 0,-1 0 0,0 1 0,1 0 0,-1 0 1,1 0-1,-1 1 0,1 0 0,-9 4 0,5-1-49,1 0-1,0 1 1,0 0-1,0 0 1,1 0-1,0 1 1,0 0 0,-6 10-1,4-6-22,1 0 0,1 1-1,0 1 1,1-1 0,0 1 0,0 0 0,2 0-1,-1 1 1,2-1 0,0 1 0,1 0-1,-1 14 1,3-27-40,0 0-1,0 0 1,0 0-1,0 0 1,0 0 0,1-1-1,-1 1 1,0 0-1,1 0 1,-1 0-1,0-1 1,1 1-1,-1 0 1,1-1 0,-1 1-1,1 0 1,0-1-1,-1 1 1,1 0-1,0-1 1,-1 1 0,1-1-1,0 1 1,-1-1-1,1 0 1,0 1-1,0-1 1,0 0 0,0 0-1,-1 1 1,1-1-1,0 0 1,0 0-1,0 0 1,0 0-1,0 0 1,-1 0 0,1 0-1,0 0 1,0 0-1,0-1 1,0 1-1,-1 0 1,3-1 0,2-1 31,1 1 0,-1-1 1,0 0-1,0 0 1,0 0-1,7-5 1,11-11-36,-1-2 1,-1 0 0,-1-1-1,-1 0 1,-1-2 0,-1-1-1,-1 0 1,-1-1 0,-1 0-1,-1-1 1,-1-1 0,-2 0-1,14-53 1,-34 112-3,-1-1 0,-22 45 0,20-52 0,2 0 0,0 1 0,2 0 0,1 1 0,1 0 0,1 0 0,-3 32 0,9-56 0,0-1 0,-1 0 0,1 0 0,0 0 0,0 0 0,0 0 0,0 0 0,0 0 0,0 0 0,0 0 0,0 0 0,1 0 0,-1 0 0,0 1 0,1-1 0,-1 0 0,0 0 0,1-1 0,-1 1 0,1 0 0,0 0 0,-1 0 0,1 0 0,0 0 0,-1 0 0,1-1 0,0 1 0,0 0 0,0-1 0,0 1 0,0-1 0,0 1 0,0-1 0,0 1 0,0-1 0,0 0 0,0 1 0,0-1 0,0 0 0,0 0 0,0 0 0,0 0 0,0 0 0,0 0 0,0 0 0,1 0 0,-1 0 0,0 0 0,0-1 0,0 1 0,0 0 0,0-1 0,2 0 0,4-2 0,1-1 0,-1 0 0,0 0 0,0-1 0,12-9 0,-1-4 0,-1 0 0,18-24 0,29-30 0,-67 119 0,-57 98 0,59-145 1,1 0 0,0 1 0,-1-1 0,1 1 0,0-1 0,0 1 0,-1-1 0,1 1 0,0-1 0,0 1 0,0-1 0,0 1 0,0 0 0,0-1-1,0 1 1,0-1 0,0 1 0,0-1 0,0 1 0,0-1 0,0 1 0,0-1 0,1 1 0,-1-1 0,0 1 0,0-1 0,0 1 0,1-1 0,-1 1 0,0-1 0,1 1 0,-1-1 0,0 0 0,1 1 0,0 0 0,19-7-19,21-25-901,-4-12-4606,-9-8-4165,-13 12-1835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3.204"/>
    </inkml:context>
    <inkml:brush xml:id="br0">
      <inkml:brushProperty name="width" value="0.025" units="cm"/>
      <inkml:brushProperty name="height" value="0.025" units="cm"/>
    </inkml:brush>
  </inkml:definitions>
  <inkml:trace contextRef="#ctx0" brushRef="#br0">22 54 11883,'1'0'276,"0"0"0,-1 0 0,1 0-1,-1-1 1,1 1 0,0 0 0,-1 0-1,1 0 1,0 0 0,-1 0 0,1 0-1,0 0 1,-1 0 0,1 0 0,-1 1-1,1-1 1,0 0 0,-1 0 0,1 0-1,-1 1 1,1-1 0,0 0 0,-1 1-1,1-1 1,-1 1 0,1-1 0,-1 0-1,1 1 1,-1-1 0,0 1 0,1-1-1,-1 1 1,0-1 0,1 1 0,-1 0 0,1 0-1,3 35 2422,-15 45-2786,10-77 603,-11 50 24,5-25 231,1-1 0,2 1 0,-1 32 0,15-93 1633,-2 15-2071,-2-3-182,7-17 78,14-69 0,-26 111-274,0 0-1,-1 0 0,2 0 1,-1 0-1,1 0 1,-1 0-1,1 0 0,1-1 1,-1 1-1,6 7 0,-6-8 54,1 0 0,-1 0 0,1 0-1,0 0 1,0-1 0,1 1 0,-1-1-1,1 0 1,-1 0 0,1 0 0,0-1-1,0 1 1,1-1 0,6 3 0,-5-3 11,0-1 1,1 0 0,-1-1-1,0 1 1,0-1 0,1 0 0,-1-1-1,0 0 1,0 0 0,0 0-1,0 0 1,0-1 0,0 0 0,0-1-1,0 1 1,-1-1 0,1 0-1,-1 0 1,0-1 0,0 0 0,0 0-1,0 0 1,-1 0 0,1-1-1,-1 1 1,0-1 0,-1 0-1,1 0 1,3-8 0,-1 0 21,0 1 1,-1-1 0,0 0-1,-1-1 1,-1 1 0,0-1-1,-1 1 1,0-1 0,-1 0-1,-1 0 1,0 0-1,-2-17 1,2 30-40,0 1 0,0-1 0,0 0 0,0 1 0,0-1 0,0 1 0,0-1 0,0 1 0,0-1 0,0 1 0,0-1 0,0 0 0,0 1 0,0-1 0,0 1 0,-1-1 0,1 1 0,0-1 0,0 1 0,-1-1 0,1 1 0,0-1 0,-1 1 0,1-1 0,0 1 0,-1 0 0,1-1 0,-1 1 0,1 0 0,-1-1 0,1 1 0,-1 0 0,1-1 0,-1 1 0,1 0 0,-1 0 0,1 0 0,-1 0 0,1-1 0,-1 1 0,1 0 0,-1 0 0,1 0 0,-1 0 0,0 0 0,1 0 0,-1 0 0,1 1 0,-1-1 0,1 0 0,-1 0 0,1 0 0,-1 0 0,1 1 0,-1-1 0,1 0 0,-1 1 0,1-1 0,-1 0 0,1 1 0,-1-1 0,0 1 0,-23 30 0,11-8 0,1 1 0,1 1 0,1 0 0,2 0 0,0 1 0,2 0 0,-6 47 0,11-71 0,1-1 0,0 0 0,0 1 0,0-1 0,1 1 0,-1-1 0,0 0 0,0 1 0,1-1 0,-1 0 0,1 1 0,-1-1 0,1 0 0,0 1 0,-1-1 0,1 0 0,0 0 0,0 0 0,0 0 0,0 0 0,0 0 0,0 0 0,0 0 0,0 0 0,0 0 0,3 1 0,-1-1 0,0 0 0,1 0 0,-1 0 0,1-1 0,0 1 0,-1-1 0,1 0 0,0 0 0,-1 0 0,6-1 0,6-2 0,0 0 0,-1-1 0,1 0 0,16-9 0,-3-1 0,-21 10 0,0 0 0,0 0 0,0 1 0,1 0 0,0 0 0,-1 1 0,14-3 0,-20 6 0,0 0 0,0 0 0,-1-1 0,1 1 0,0 0 0,0 0 0,-1 0 0,1 0 0,-1 0 0,1 0 0,-1 0 0,1 0 0,-1 1 0,1-1 0,-1 0 0,0 0 0,0 0 0,0 0 0,0 1 0,0-1 0,0 0 0,0 0 0,0 0 0,0 0 0,-1 2 0,-1 37 0,-18 21 10,16-52-17,0 0-1,1 0 1,0 1-1,0-1 0,1 0 1,-1 17-1,4-26-211,0 0-1,1 0 1,-1 0-1,0 0 1,0 0-1,1 0 1,-1 0 0,0 0-1,0 0 1,1-1-1,-1 1 1,0 0-1,0-1 1,0 1-1,0-1 1,0 0-1,2 0 1,30-38-10239,-15 15 918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3.131"/>
    </inkml:context>
    <inkml:brush xml:id="br0">
      <inkml:brushProperty name="width" value="0.025" units="cm"/>
      <inkml:brushProperty name="height" value="0.025" units="cm"/>
    </inkml:brush>
  </inkml:definitions>
  <inkml:trace contextRef="#ctx0" brushRef="#br0">110 1 17521,'0'0'12854,"-3"12"-11925,-8 32-538,-23 54 0,19-60-220,2 0-1,2 1 0,-12 68 0,48-146-170,-15 11 0,-1-1 0,8-42 0,-18 97 0,0-18 0,1 1 0,0-1 0,0 1 0,1 0 0,0-1 0,4 17 0,-4-23 0,0 0 0,0 0 0,1 0 0,-1 0 0,0-1 0,1 1 0,-1 0 0,1-1 0,-1 1 0,1-1 0,0 1 0,0-1 0,0 0 0,-1 0 0,1 0 0,0 0 0,1 0 0,-1 0 0,0 0 0,0-1 0,0 1 0,0-1 0,1 1 0,-1-1 0,0 0 0,0 0 0,0 0 0,1 0 0,-1-1 0,0 1 0,0 0 0,3-2 0,-1 2 0,1-1 0,-1-1 0,1 1 0,-1-1 0,0 1 0,1-1 0,-1 0 0,0-1 0,0 1 0,-1-1 0,1 0 0,5-5 0,34-45 0,-5 6 0,-42 77 0,-9 1 0,8-21 0,1 1 0,-1 0 0,2 1 0,0-1 0,0 1 0,1-1 0,-1 16 0,3-26 0,0 0 0,1-1 0,-1 1 0,0 0 0,1 0 0,-1 0 0,0-1 0,1 1 0,-1 0 0,1 0 0,-1-1 0,1 1 0,0-1 0,-1 1 0,1 0 0,0-1 0,-1 1 0,1-1 0,0 1 0,0-1 0,-1 0 0,1 1 0,0-1 0,0 0 0,0 1 0,1-1 0,30 7 0,-13-3 0,-15-2-9,0-1 1,-1 1-1,1 1 0,-1-1 0,0 0 1,1 1-1,-1 0 0,0 0 0,-1 0 1,1 0-1,0 0 0,-1 0 1,0 1-1,0-1 0,0 1 0,0 0 1,-1-1-1,1 1 0,-1 0 0,0 0 1,0 0-1,0 0 0,-1 0 1,1 0-1,-1 8 0,0 4-15,0-1-1,-1 0 1,0 0-1,-2 0 1,-6 27-1,4-27 64,-20 59 174,23-68-202,0-1 0,-1 0 0,1 0 0,-1 0 0,-1 0 1,1-1-1,-1 1 0,1-1 0,-1 0 0,-8 7 0,11-10-11,0-1 0,1 1 0,-1 0 0,0-1 0,0 1 0,1-1 0,-1 1 0,0-1 0,0 1 0,0-1 0,1 0 0,-1 0 0,0 1 0,0-1 0,0 0 0,0 0 0,0 0 0,0 0 0,0 0 0,0 0 0,0 0 0,1 0 0,-1 0 0,0 0 0,0 0 0,0-1 0,0 1 0,0 0 0,0-1 0,1 1 0,-1-1 0,0 1 0,0-1 0,1 1 0,-1-1 0,0 1 0,0-1 0,1 0 0,-1 1 0,1-1 0,-1 0 0,1 0 0,-1 1 0,1-1 0,-1 0 0,1 0 0,0 0 0,-1 0 0,1 1 0,0-1 0,0 0 0,0-1 0,-2-8 0,0 1 0,1 0 0,1-1 0,0-10 0,0 9 0,0 0 0,0-38 0,5-48 0,-3 83 0,0 1 0,0-1 0,1 1 0,1 0 0,1 0 0,0 0 0,0 1 0,12-20 0,2 13-1144,4 14-3579,-16 5-4048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3.797"/>
    </inkml:context>
    <inkml:brush xml:id="br0">
      <inkml:brushProperty name="width" value="0.025" units="cm"/>
      <inkml:brushProperty name="height" value="0.025" units="cm"/>
    </inkml:brush>
  </inkml:definitions>
  <inkml:trace contextRef="#ctx0" brushRef="#br0">1 119 8936,'5'-9'6092,"-2"4"-4982,23-37 1941,-25 40-2585,0 1 0,1-1 0,-1 0-1,1 1 1,-1-1 0,1 1 0,0 0 0,0 0 0,-1-1 0,1 1-1,0 0 1,4-1 0,-6 2-372,1 0 1,0 0-1,-1 0 0,1 0 0,0 0 1,-1 0-1,1 0 0,0 1 1,-1-1-1,1 0 0,0 0 0,-1 1 1,1-1-1,-1 0 0,1 1 0,-1-1 1,1 0-1,0 1 0,-1-1 0,0 1 1,1-1-1,-1 1 0,1-1 0,-1 1 1,1-1-1,-1 1 0,0 0 0,0-1 1,1 1-1,-1 0 0,0-1 0,0 1 1,1 0-1,-1-1 0,0 1 0,0 0 1,3 30 677,-3-27-521,-2 80 329,-4 1 0,-3-1 0,-32 126 0,26-138-65,12-47-360,42-127-134,3-45-21,-22 69 0,4 1 0,38-82 0,-58 151 0,0 1 0,1 0 0,0 0 0,0 0 0,1 1 0,-1 0 0,1 0 0,1 0 0,-1 1 0,1-1 0,10-4 0,-15 8 0,0 1 0,0 0 0,0 0 0,0 0 0,0 1 0,0-1 0,1 0 0,-1 1 0,0 0 0,0-1 0,1 1 0,-1 0 0,0 0 0,1 0 0,-1 0 0,0 1 0,1-1 0,-1 1 0,0-1 0,0 1 0,1 0 0,-1 0 0,0 0 0,0 0 0,0 0 0,0 0 0,0 0 0,0 1 0,-1-1 0,1 1 0,0 0 0,-1-1 0,1 1 0,-1 0 0,0 0 0,1 0 0,-1 0 0,0 0 0,0 0 0,0 0 0,-1 0 0,1 1 0,0-1 0,0 4 0,1 3 0,0-1 0,0 1 0,-1 0 0,0 0 0,-1 0 0,1 0 0,-2 0 0,1 0 0,-2 0 0,1 0 0,-1 0 0,0 0 0,-1 0 0,0-1 0,0 0 0,-1 1 0,0-1 0,-8 12 0,4-8 0,0-1 0,-1 0 0,0 0 0,-1-1 0,0 0 0,0-1 0,-1 0 0,-1-1 0,1 0 0,-1-1 0,-18 9 0,28-15-38,0 0 0,-1 0 0,1 0-1,-1 0 1,1 0 0,0 0 0,-1-1 0,0 1 0,1-1-1,-1 0 1,1 0 0,-1 0 0,1 0 0,-1 0 0,1 0 0,-4-1-1,5 0-20,1 1-1,-1-1 1,0 0-1,1 1 1,-1-1-1,0 0 1,1 1 0,-1-1-1,1 0 1,-1 0-1,1 0 1,-1 0-1,1 1 1,-1-1-1,1 0 1,0 0-1,0 0 1,-1 0-1,1 0 1,0 0-1,0 0 1,0 0-1,0 0 1,0 0-1,0 0 1,0 0-1,1-1 1,0-5-411,1 0 0,0 1 0,1-1 0,0 1 0,0-1 0,0 1-1,0 0 1,1 0 0,8-10 0,17-13-5146,2-1-1804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5.308"/>
    </inkml:context>
    <inkml:brush xml:id="br0">
      <inkml:brushProperty name="width" value="0.025" units="cm"/>
      <inkml:brushProperty name="height" value="0.025" units="cm"/>
    </inkml:brush>
  </inkml:definitions>
  <inkml:trace contextRef="#ctx0" brushRef="#br0">27 55 18001,'0'0'10271,"3"12"-8007,0 2-1986,-1 1 1,-1 0 0,0 0 0,-1 0 0,-1 0 0,0 0 0,-6 27 0,-20 101-279,28-139 0,5-12 0,5-15 0,38-157 0,-71 248 0,67-65 0,-40-2 0,1 0 0,-1 0 0,0 0 0,0-1 0,1 0 0,-1 0 0,0-1 0,0 1 0,0-1 0,1 0 0,-1 0 0,0-1 0,0 0 0,0 1 0,0-2 0,-1 1 0,1-1 0,5-3 0,-3-1 0,1 0 0,-1 0 0,0-1 0,0 0 0,-1 0 0,0-1 0,0 0 0,5-12 0,-6 12 0,0-1 0,-1 1 0,0-1 0,-1 0 0,0 0 0,-1 0 0,0-1 0,0 1 0,-1-13 0,-1 23 0,0 0 0,0-1 0,0 1 0,0 0 0,0 0 0,0 0 0,0-1 0,-1 1 0,1 0 0,0 0 0,0-1 0,0 1 0,-1 0 0,1 0 0,0 0 0,0 0 0,0-1 0,-1 1 0,1 0 0,0 0 0,0 0 0,-1 0 0,1 0 0,0 0 0,0 0 0,-1 0 0,1 0 0,0 0 0,-1 0 0,1 0 0,0 0 0,0 0 0,-1 0 0,1 0 0,0 0 0,0 0 0,-1 0 0,1 0 0,0 0 0,0 0 0,-1 0 0,1 1 0,0-1 0,0 0 0,0 0 0,-1 0 0,1 0 0,0 1 0,-14 7 0,0 9 0,0 0 0,1 1 0,1 0 0,1 1 0,1 1 0,-11 27 0,10-24 0,8-16 0,-3 3 0,1 1 0,0 0 0,0 0 0,1 1 0,1-1 0,0 1 0,0-1 0,1 1 0,1 0 0,-1 17 0,3-28 0,-1-1 0,1 1 0,-1 0 0,1 0 0,-1-1 0,1 1 0,-1-1 0,1 1 0,-1 0 0,1-1 0,0 1 0,-1-1 0,1 1 0,0-1 0,-1 1 0,1-1 0,0 0 0,0 1 0,0-1 0,-1 0 0,1 0 0,0 0 0,0 0 0,0 1 0,-1-1 0,1 0 0,0 0 0,0 0 0,0-1 0,0 1 0,-1 0 0,1 0 0,0 0 0,1-1 0,32-10 0,-26 5 0,0 0 0,0 0 0,-1-1 0,0 0 0,0 0 0,0-1 0,-1 0 0,0 0 0,8-17 0,-7 11 0,0 0 0,-1-1 0,0 0 0,-1 0 0,4-24 0,-13 52 0,0 0 0,0-1 0,-11 22 0,9-24 0,1 1 0,1 0 0,0 0 0,0 0 0,1 0 0,0 1 0,-1 17 0,4-29 0,0 1 0,0-1 0,0 0 0,0 1 0,0-1 0,0 0 0,1 1 0,-1-1 0,0 0 0,0 1 0,0-1 0,1 0 0,-1 1 0,0-1 0,0 0 0,1 0 0,-1 1 0,0-1 0,0 0 0,1 0 0,-1 0 0,0 1 0,1-1 0,-1 0 0,0 0 0,1 0 0,-1 0 0,0 0 0,1 0 0,-1 0 0,1 0 0,-1 0 0,0 0 0,1 0 0,-1 0 0,0 0 0,1 0 0,-1 0 0,0 0 0,1 0 0,-1 0 0,0 0 0,1-1 0,-1 1 0,0 0 0,1 0 0,-1 0 0,0-1 0,1 1 0,-1 0 0,0 0 0,1-1 0,18-11 0,23-30 0,-32 31 0,1 0 0,0 0 0,14-10 0,-25 21 0,1 0 0,-1-1 0,0 1 0,0 0 0,1 0 0,-1-1 0,0 1 0,1 0 0,-1 0 0,0 0 0,1-1 0,-1 1 0,1 0 0,-1 0 0,0 0 0,1 0 0,-1 0 0,0 0 0,1-1 0,-1 1 0,1 0 0,-1 0 0,1 0 0,-1 1 0,0-1 0,1 0 0,-1 0 0,1 0 0,-1 0 0,0 0 0,1 0 0,-1 0 0,0 1 0,1-1 0,-1 0 0,0 0 0,1 1 0,-1-1 0,0 0 0,1 0 0,-1 1 0,0-1 0,0 0 0,1 1 0,-1-1 0,0 0 0,0 1 0,0-1 0,0 0 0,1 1 0,-1-1 0,0 1 0,2 32 0,0-1 0,-2-32 0,0 1 0,0-1 0,0 1 0,0 0 0,0-1 0,0 1 0,1-1 0,-1 1 0,0-1 0,0 1 0,0 0 0,1-1 0,-1 1 0,0-1 0,1 1 0,-1-1 0,0 1 0,1-1 0,-1 0 0,1 1 0,-1-1 0,1 1 0,-1-1 0,1 0 0,-1 1 0,1-1 0,-1 0 0,1 0 0,-1 0 0,1 1 0,0-1 0,4-2 0,0 0 0,0 0 0,0 0 0,0-1 0,0 0 0,-1 0 0,0 0 0,1 0 0,-1-1 0,-1 1 0,1-1 0,0 0 0,4-7 0,11-9 0,-10 12 0,-7 5 0,1 0 0,0 0 0,0 0 0,1 0 0,-1 0 0,0 1 0,1 0 0,0-1 0,-1 1 0,1 1 0,0-1 0,0 0 0,0 1 0,0 0 0,0 0 0,9-1 0,-12 5 0,0 0 0,-1 0 0,1 0 0,-1 0 0,1 0 0,-1 0 0,0 0 0,0 0 0,-1 6 0,1-5 0,-12 90 0,13-93 0,-1-1 0,0 0 0,1 0 0,-1 0 0,0 0 0,1 1 0,-1-1 0,0 0 0,1 0 0,-1 0 0,0 0 0,1 0 0,-1 0 0,1 0 0,-1 0 0,0 0 0,1 0 0,-1 0 0,0 0 0,1 0 0,-1 0 0,1 0 0,-1 0 0,0 0 0,1-1 0,-1 1 0,0 0 0,1 0 0,-1 0 0,0-1 0,1 1 0,-1 0 0,0 0 0,0-1 0,1 1 0,-1 0 0,0-1 0,0 1 0,1 0 0,-1-1 0,0 1 0,0-1 0,17-13 0,17-34 0,-28 38 0,1 0 0,0 1 0,0 0 0,1 0 0,11-11 0,-18 20 0,-1 0 0,0 0 0,0-1 0,1 1 0,-1 0 0,0 0 0,0 0 0,1-1 0,-1 1 0,0 0 0,1 0 0,-1 0 0,0 0 0,1 0 0,-1 0 0,0-1 0,1 1 0,-1 0 0,0 0 0,1 0 0,-1 0 0,0 0 0,1 0 0,-1 0 0,0 0 0,1 1 0,-1-1 0,0 0 0,1 0 0,-1 0 0,0 0 0,0 0 0,1 0 0,-1 1 0,0-1 0,1 0 0,-1 0 0,0 0 0,0 1 0,1-1 0,-1 0 0,0 0 0,0 1 0,0-1 0,1 0 0,-1 1 0,0-1 0,0 1 0,5 25 0,-9 28 0,4-54 0,1 0 0,-1-1 0,0 1 0,1 0 0,-1 0 0,0-1 0,1 1 0,-1 0 0,0 0 0,1 0 0,-1 0 0,1 0 0,-1-1 0,0 1 0,1 0 0,-1 0 0,1 0 0,-1 0 0,0 0 0,1 0 0,-1 0 0,1 0 0,-1 0 0,0 1 0,1-1 0,-1 0 0,1 0 0,-1 0 0,0 0 0,1 0 0,-1 1 0,0-1 0,1 0 0,-1 0 0,0 1 0,1-1 0,-1 0 0,0 1 0,0-1 0,1 0 0,-1 0 0,0 1 0,0-1 0,0 1 0,1-1 0,-1 0 0,0 1 0,0-1 0,0 0 0,0 1 0,0-1 0,0 1 0,0-1 0,0 0 0,0 1 0,0-1 0,0 1 0,0-1 0,0 0 0,0 1 0,0-1 0,0 1 0,0-1 0,-1 0 0,1 1 0,30-27 0,-25 22 0,40-29 0,-43 31 0,0 1 0,1-1 0,0 1 0,-1 0 0,1 0 0,0 0 0,0 0 0,-1 1 0,1-1 0,0 1 0,0 0 0,0 0 0,0 0 0,0 0 0,0 0 0,5 1 0,-7 1 0,0-1 0,1 0 0,-1 1 0,0 0 0,0-1 0,0 1 0,0-1 0,-1 1 0,1 0 0,0 0 0,-1 0 0,1-1 0,-1 1 0,1 0 0,-1 0 0,0 0 0,0 0 0,0 0 0,0 0 0,-1 3 0,-3 41 0,4-45 0,0-1 0,0 0 0,0 0 0,0 0 0,0 0 0,0 0 0,0 1 0,0-1 0,0 0 0,0 0 0,0 0 0,0 0 0,0 1 0,0-1 0,0 0 0,0 0 0,0 0 0,0 0 0,0 1 0,0-1 0,0 0 0,0 0 0,0 0 0,0 0 0,0 0 0,1 1 0,-1-1 0,0 0 0,0 0 0,0 0 0,0 0 0,0 0 0,0 0 0,1 0 0,-1 1 0,0-1 0,0 0 0,0 0 0,0 0 0,0 0 0,1 0 0,-1 0 0,0 0 0,0 0 0,0 0 0,0 0 0,1 0 0,-1 0 0,13-4 0,24-19 0,-16 10 0,-14 10 0,0 0 0,1 0 0,-1 0 0,0 1 0,1 0 0,0 1 0,-1 0 0,1 0 0,0 0 0,15 2 0,-22-1 0,0 0 0,0 0 0,0 1 0,0-1 0,0 1 0,0-1 0,0 1 0,0-1 0,0 1 0,0-1 0,0 1 0,0 0 0,0-1 0,0 1 0,-1 0 0,1 0 0,0 0 0,-1 0 0,1 0 0,0 0 0,-1 0 0,1 0 0,-1 0 0,0 0 0,1 0 0,-1 0 0,0 1 0,5 38 0,0-3 0,-5-36 0,1 0 0,0 0 0,0 0 0,0 0 0,0-1 0,-1 1 0,1 0 0,0-1 0,0 1 0,0-1 0,1 1 0,-1-1 0,0 0 0,0 1 0,0-1 0,0 0 0,0 0 0,0 1 0,0-1 0,1 0 0,-1 0 0,0-1 0,0 1 0,0 0 0,0 0 0,0 0 0,1-1 0,-1 1 0,0-1 0,1 0 0,33-14 0,-7 2-1160,20-10-3440,-47 22 4266,1 0 0,0 0 0,0 0 0,-1-1 0,1 1 0,-1 0 0,1-1 0,-1 1 0,1-1-1,-1 1 1,0-1 0,0 0 0,0 1 0,0-1 0,0 0 0,0 0 0,0 0 0,0-3 0,0-8-9948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5.636"/>
    </inkml:context>
    <inkml:brush xml:id="br0">
      <inkml:brushProperty name="width" value="0.025" units="cm"/>
      <inkml:brushProperty name="height" value="0.025" units="cm"/>
    </inkml:brush>
  </inkml:definitions>
  <inkml:trace contextRef="#ctx0" brushRef="#br0">39 10 24215,'-9'-5'4676,"-1"0"-800,5 5-3876,2 0 0,0 0 0,3 4 0,-1-2-577,-7-2-7142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1.663"/>
    </inkml:context>
    <inkml:brush xml:id="br0">
      <inkml:brushProperty name="width" value="0.025" units="cm"/>
      <inkml:brushProperty name="height" value="0.025" units="cm"/>
    </inkml:brush>
  </inkml:definitions>
  <inkml:trace contextRef="#ctx0" brushRef="#br0">34 1 9289,'0'0'12038,"1"13"-11915,7 85 202,-8 167 0,-31 108-1190,31-367 829,-10 191-1233,9-116-3292,1-52-1743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2.021"/>
    </inkml:context>
    <inkml:brush xml:id="br0">
      <inkml:brushProperty name="width" value="0.025" units="cm"/>
      <inkml:brushProperty name="height" value="0.025" units="cm"/>
    </inkml:brush>
  </inkml:definitions>
  <inkml:trace contextRef="#ctx0" brushRef="#br0">21 0 19282,'0'0'2851,"-17"49"-1057,14-37-161,3-7-31,4-5-1570,7 0-417,-2 2-1152,2 7-353,-5 6-128,-5-1-865,-1-3-3875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2.488"/>
    </inkml:context>
    <inkml:brush xml:id="br0">
      <inkml:brushProperty name="width" value="0.025" units="cm"/>
      <inkml:brushProperty name="height" value="0.025" units="cm"/>
    </inkml:brush>
  </inkml:definitions>
  <inkml:trace contextRef="#ctx0" brushRef="#br0">68 1 10186,'0'0'14589,"-6"10"-13782,-2 10-778,1 0 1,0 0 0,2 0 0,0 0-1,2 1 1,-3 34 0,-3 383-1398,9-263-4043,-4 1-6569,0-125 9407,0-4 2087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2.832"/>
    </inkml:context>
    <inkml:brush xml:id="br0">
      <inkml:brushProperty name="width" value="0.025" units="cm"/>
      <inkml:brushProperty name="height" value="0.025" units="cm"/>
    </inkml:brush>
  </inkml:definitions>
  <inkml:trace contextRef="#ctx0" brushRef="#br0">72 0 9001,'0'0'3074,"-10"73"-1985,4-34 4549,-2 2-2211,-2 1-608,1 3-737,2-1-545,3 0-928,1-6-385,3-2-192,0-9-32,0-5-256,0-8-1922,0-9-1890,-15-10-14542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6.250"/>
    </inkml:context>
    <inkml:brush xml:id="br0">
      <inkml:brushProperty name="width" value="0.025" units="cm"/>
      <inkml:brushProperty name="height" value="0.025" units="cm"/>
    </inkml:brush>
  </inkml:definitions>
  <inkml:trace contextRef="#ctx0" brushRef="#br0">168 1 4420,'0'0'6977,"9"4"-5471,2 1-673,1-1 0,0 1 0,17 2 0,-25-6-15,1 0 0,-1-1-1,0 1 1,1-1 0,-1 0 0,0 0-1,1-1 1,-1 1 0,8-3-1,-12 3-736,0 0-1,0 0 1,0 0-1,0 0 1,0 0-1,-1 0 0,1 0 1,0 0-1,0 0 1,0 0-1,0 0 0,0 0 1,0 0-1,0-1 1,-1 1-1,1 0 1,0 0-1,0 0 0,0 0 1,0 0-1,0 0 1,0 0-1,0 0 1,0 0-1,-1 0 0,1-1 1,0 1-1,0 0 1,0 0-1,0 0 0,0 0 1,0 0-1,0 0 1,0 0-1,0-1 1,0 1-1,0 0 0,0 0 1,0 0-1,0 0 1,0 0-1,0 0 1,0-1-1,0 1 0,0 0 1,0 0-1,0 0 1,0 0-1,0 0 0,0 0 1,0 0-1,0-1 1,0 1-1,1 0 1,-1 0-1,0 0 0,-12-2 296,5 3-364,1 0 0,-1 1 1,1 0-1,-1 0 0,1 1 0,0 0 1,0 0-1,0 0 0,0 1 1,1 0-1,-1 0 0,1 0 0,0 1 1,-7 7-1,0 1-4,1 1 0,-1 0 0,2 0 0,-13 23 0,19-28-39,-1 0 0,2 0 0,-1 1 0,1 0 0,-3 14 0,6-22 18,-1 0 0,1 0 0,0 0 0,-1 0 0,1 1 0,0-1 0,0 0 0,1 0 0,-1 0 0,0 0 0,1 0 0,-1 0 0,1 0 0,-1 0 0,1 0 0,0 0 0,0 0 0,0 0-1,0 0 1,1-1 0,-1 1 0,0 0 0,1-1 0,-1 1 0,1-1 0,-1 1 0,1-1 0,0 0 0,-1 0 0,1 1 0,4 0 0,24 5-533,-23-6 480,-1 0 0,1 1 0,-1-1 0,1 1 0,-1 1 0,8 3 0,-12-5 77,-1 0 1,0 0 0,0 0 0,0 0-1,0 0 1,0 0 0,0 0 0,0 1-1,0-1 1,0 0 0,0 1 0,-1-1-1,1 0 1,-1 1 0,1-1 0,-1 1-1,1-1 1,-1 1 0,0-1 0,0 1-1,0-1 1,0 1 0,0-1 0,0 1-1,0-1 1,0 1 0,0-1 0,-1 1-1,1-1 1,-1 0 0,1 1 0,-1-1-1,-1 3 1,-1 2 128,-1 0 0,0 0 0,0-1 0,-1 1 0,0-1 0,0 0 0,0 0 0,0-1 0,-1 0 0,1 0 0,-1 0 0,0 0 0,-1-1 0,-10 4 0,5-1 97,0-2 1,-1 1 0,0-2 0,0 0-1,0 0 1,-25 1 0,37-4-288,1 0-1,-1 0 1,1 0 0,-1 0-1,1 0 1,-1-1 0,1 1 0,0 0-1,-1 0 1,1 0 0,-1-1 0,1 1-1,0 0 1,-1-1 0,1 1 0,0 0-1,-1-1 1,1 1 0,0 0 0,-1-1-1,1 1 1,0-1 0,0 1 0,-1 0-1,1-1 1,0 1 0,0-1 0,0 1-1,0-1 1,0 1 0,0-1 0,0 1-1,0-1 1,0 1 0,0-1 0,0 1-1,0-1 1,0 1 0,0-1 0,0 1-1,0 0 1,0-1 0,1 1 0,-1-1-1,0 1 1,0-1 0,0 1 0,1 0-1,-1-1 1,0 1 0,1 0 0,-1-1-1,1 0 1,16-26-3183,12-12-2266,6-11-2583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6.628"/>
    </inkml:context>
    <inkml:brush xml:id="br0">
      <inkml:brushProperty name="width" value="0.025" units="cm"/>
      <inkml:brushProperty name="height" value="0.025" units="cm"/>
    </inkml:brush>
  </inkml:definitions>
  <inkml:trace contextRef="#ctx0" brushRef="#br0">131 1 18610,'-8'13'2236,"-14"25"188,1 2 0,-21 59 0,34-75-1823,0 0 0,2 0-1,1 0 1,1 1 0,0-1 0,1 42 0,3-64-592,0 0 0,0 0-1,0 1 1,1-1 0,-1 0 0,0 0 0,1 1 0,0-1 0,-1 0-1,1 0 1,0 0 0,0 0 0,0 0 0,0 0 0,0 0 0,1 0-1,-1-1 1,1 1 0,-1 0 0,1-1 0,-1 1 0,1-1 0,0 1-1,0-1 1,0 0 0,0 0 0,0 0 0,0 0 0,2 1 0,-1-2-2,0 0 1,0 0 0,0 0-1,0 0 1,0 0 0,-1-1 0,1 1-1,0-1 1,0 1 0,0-1-1,-1 0 1,1 0 0,0-1 0,-1 1-1,1-1 1,-1 1 0,0-1-1,1 0 1,-1 1 0,0-1 0,0 0-1,3-5 1,22-30-43,-23 29 21,1 1 1,0-1-1,0 1 0,1 0 0,-1 1 0,1 0 0,1-1 1,-1 2-1,1-1 0,15-8 0,-22 14 11,1 0 1,-1-1-1,1 1 0,0 0 0,-1 0 0,1 0 1,-1 0-1,1 0 0,-1 1 0,1-1 1,-1 0-1,1 0 0,0 0 0,-1 0 0,1 1 1,-1-1-1,1 0 0,-1 0 0,0 1 1,1-1-1,-1 0 0,1 1 0,-1-1 1,1 1-1,-1-1 0,0 0 0,1 1 0,-1-1 1,0 1-1,0-1 0,1 1 0,-1-1 1,0 1-1,0-1 0,0 1 0,1 0 0,-1-1 1,0 1-1,0-1 0,0 1 0,0-1 1,0 1-1,0 0 0,1 31-135,-2-25 126,-10 189 450,11-196-438,0 0 1,1 1-1,-1-1 1,0 0 0,0 1-1,0-1 1,0 0 0,1 1-1,-1-1 1,0 0-1,0 0 1,1 1 0,-1-1-1,0 0 1,0 0-1,1 1 1,-1-1 0,0 0-1,1 0 1,-1 0-1,0 0 1,1 0 0,-1 1-1,0-1 1,1 0-1,-1 0 1,0 0 0,1 0-1,-1 0 1,1 0-1,-1 0 1,0 0 0,1 0-1,-1 0 1,0 0 0,1-1-1,-1 1 1,0 0-1,1 0 1,-1 0 0,0 0-1,1-1 1,-1 1-1,0 0 1,1-1 0,14-6-77,5-3-2014,4-2-7175,-14 4 3136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3.772"/>
    </inkml:context>
    <inkml:brush xml:id="br0">
      <inkml:brushProperty name="width" value="0.025" units="cm"/>
      <inkml:brushProperty name="height" value="0.025" units="cm"/>
    </inkml:brush>
  </inkml:definitions>
  <inkml:trace contextRef="#ctx0" brushRef="#br0">179 64 17040,'0'0'9006,"-4"-8"-6166,1 3-2595,0 1 1,0-1-1,0 1 0,0 0 1,-1 0-1,0 0 0,0 1 1,0-1-1,0 1 0,-9-6 1,10 8-230,1 0 0,-1 0 0,1 0 1,-1 0-1,1 1 0,-1-1 1,1 1-1,-1 0 0,0 0 0,1 0 1,-1 0-1,1 0 0,-1 0 1,0 1-1,1-1 0,-1 1 0,1-1 1,-1 1-1,1 0 0,-1 0 1,1 1-1,0-1 0,0 0 0,-1 1 1,1-1-1,0 1 0,0 0 0,0 0 1,-2 2-1,-2 3-35,0 0-1,0 1 1,0 0 0,1 0-1,-5 9 1,8-14 10,1 1 0,-1-1 0,1 1-1,-1-1 1,1 1 0,0-1 0,0 1 0,1 0 0,-1-1 0,1 1 0,0 0 0,0 0 0,0-1 0,0 1 0,2 6-1,-1-8 9,0-1-1,0 0 1,0 1-1,1-1 1,-1 0-1,0 0 1,1 0-1,-1 0 1,1 0-1,-1 0 1,1 0-1,0 0 1,-1 0-1,1-1 1,0 1-1,-1-1 1,1 1-1,0-1 1,0 0-1,-1 0 1,1 0-1,0 0 1,0 0-1,2 0 1,2 0-12,0-1 0,0 1 0,0-1 0,0 0 0,0 0 0,7-3 0,-7 1-36,-1 0 1,1-1-1,0 1 0,-1-1 0,0 0 0,0-1 0,0 1 0,0-1 0,-1 0 0,0 0 1,7-10-1,-1-3-226,0 0 1,10-26 0,-19 42 167,-2 5 19,0 0 1,0 0-1,0 0 0,0 1 0,0-2 0,-1 1 0,1 0 0,-5 5 1,-2 6 44,2-2 12,2-3 82,-1-1 0,1 1 0,1 0 0,-1 1 0,2-1 0,-1 0 0,1 1 0,-1 11-1,4-20-33,-1 0-1,0 1 1,1-1-1,-1 0 0,1 0 1,-1 0-1,1 0 1,0 0-1,-1 0 0,1 0 1,0 0-1,0-1 1,0 1-1,0 0 0,-1 0 1,1-1-1,0 1 1,0 0-1,0-1 0,0 1 1,1-1-1,-1 1 0,0-1 1,0 0-1,0 1 1,0-1-1,0 0 0,1 0 1,-1 0-1,0 0 1,0 0-1,0 0 0,2 0 1,45-3 739,-34-1-692,0 1 1,-1-2-1,1 0 1,-1 0 0,22-14-1,-24 12-74,1 1-1,-1 1 1,1 0 0,0 0-1,0 1 1,0 1-1,15-3 1,-27 6 6,1 0 0,-1 1 0,1-1 0,-1 0 0,0 0 0,1 0 0,-1 0 0,1 1 0,-1-1 0,0 0 0,1 0 0,-1 1 0,0-1-1,1 0 1,-1 1 0,0-1 0,1 0 0,-1 1 0,0-1 0,0 0 0,0 1 0,1-1 0,-1 1 0,0-1 0,0 1 0,0-1 0,0 0 0,0 1 0,0-1 0,1 1 0,-1-1 0,0 1 0,-1-1 0,1 0 0,0 2 0,0 26 269,-1-26-221,1 1 0,0 0-1,-1 0 1,1-1 0,1 1 0,-1 0 0,0 0 0,0-1-1,1 1 1,0 0 0,1 3 0,0-5-11,1 0-1,-1 0 1,1 0 0,0 0 0,-1 0-1,1-1 1,0 1 0,0-1 0,-1 1-1,1-1 1,0 0 0,0 0 0,0-1-1,5 0 1,41-10 197,-1-10-206,-40 16-51,1 1 1,-1 0-1,1 0 1,0 1 0,0 0-1,1 1 1,-1 0-1,11-1 1,-19 3 15,0 1 0,-1-1 1,1 1-1,0 0 0,-1 0 0,1-1 0,-1 1 0,1 0 0,-1 0 1,0 0-1,1 0 0,-1-1 0,0 1 0,1 0 0,-1 0 0,0 0 1,0 0-1,0 0 0,0 0 0,0 0 0,0 0 0,0 0 0,0 1 1,-1 33-2840,1-27-1727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7.035"/>
    </inkml:context>
    <inkml:brush xml:id="br0">
      <inkml:brushProperty name="width" value="0.025" units="cm"/>
      <inkml:brushProperty name="height" value="0.025" units="cm"/>
    </inkml:brush>
  </inkml:definitions>
  <inkml:trace contextRef="#ctx0" brushRef="#br0">130 14 17905,'0'0'8691,"-10"6"-8547,-1 3-95,0 0-1,0 0 1,1 1 0,0 0 0,1 1-1,0 0 1,-9 15 0,9-14 436,7-8-247,-1-1-1,1 1 0,0-1 1,0 1-1,0 0 0,0 0 1,0 0-1,1 0 0,0 0 1,-1 7-1,4-10-195,0 0 0,0 0 0,0 0 0,1-1 0,-1 1 1,0-1-1,1 0 0,-1 1 0,0-1 0,1 0 0,-1 0 0,0 0 0,1-1 0,3 0 1,-4 1-8,14-2 14,1-2 0,-1 1 0,17-7 0,-19 5-60,0 1 1,0 0 0,0 1-1,1 1 1,14-1 0,-28 4 9,-1-1 1,1 0 0,0 1 0,-1-1-1,1 0 1,-1 1 0,1-1 0,0 1-1,-1-1 1,1 1 0,-1-1 0,1 1-1,-1-1 1,1 1 0,-1-1 0,0 1-1,1 0 1,-1-1 0,0 1 0,0 0-1,1-1 1,-1 1 0,0 0 0,0-1-1,0 1 1,0 0 0,0 0 0,0-1-1,0 1 1,0 0 0,0 0 0,0-1-1,0 1 1,0 0 0,0-1 0,-1 1-1,1 0 1,0-1 0,0 1 0,-1 0-1,1-1 1,-1 1 0,1-1 0,-1 1-1,0 0 1,-9 12 303,9-12-283,1-1 0,0 0-1,-1 0 1,1 0 0,0 0 0,-1 0 0,1 0 0,0 0-1,-1 0 1,1 0 0,0 0 0,0 0 0,-1 0 0,1 0-1,0 0 1,-1 0 0,1-1 0,0 1 0,-1 0 0,1 0-1,0 0 1,0 0 0,-1-1 0,1 1 0,0 0 0,0 0-1,-1 0 1,1-1 0,0 1 0,0 0 0,0 0-1,0-1 1,-1 1 0,1 0 0,0 0 0,0-1 0,0 1-1,0 0 1,0-1 0,0 1 0,0 0 0,0-1 0,0 1-1,-4-17 62,2 1 0,0-1 0,0 0 0,2 0 0,2-21 0,-2 38-158,0-1 0,1 0 0,-1 1 0,1-1-1,-1 0 1,1 1 0,0-1 0,-1 1 0,1-1 0,-1 1-1,1-1 1,0 1 0,-1-1 0,1 1 0,0-1 0,0 1-1,0 0 1,-1 0 0,1-1 0,0 1 0,0 0 0,0 0-1,-1 0 1,1 0 0,0 0 0,0 0 0,0 0 0,0 0-1,35 1-2278,-25-1 1073,-3 0 371,0 0 1,-1 0-1,1-1 1,0 0-1,-1 0 1,1-1-1,-1 0 0,0 0 1,0-1-1,1 0 1,6-4-1,19-14-7165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7.406"/>
    </inkml:context>
    <inkml:brush xml:id="br0">
      <inkml:brushProperty name="width" value="0.025" units="cm"/>
      <inkml:brushProperty name="height" value="0.025" units="cm"/>
    </inkml:brush>
  </inkml:definitions>
  <inkml:trace contextRef="#ctx0" brushRef="#br0">126 98 4292,'1'-11'6769,"3"-75"2402,-5 93-8691,0 0-1,-1 0 0,0-1 1,0 1-1,-5 11 0,-3 7-18,2 7-19,0 0 1,2 0-1,2 1 0,1-1 1,1 1-1,4 51 0,10-38-394,-12-45-189,1 1 0,-1 0 0,1-1-1,0 1 1,0-1 0,-1 1 0,1-1-1,0 1 1,0-1 0,0 1 0,0-1-1,1 0 1,-1 0 0,0 0 0,1 1-1,-1-1 1,0 0 0,1-1 0,-1 1-1,1 0 1,0 0 0,-1-1 0,3 2-1,-5-42-4390,-2 29 4201,0 0-1,0 1 1,-2 0-1,1 0 0,-1 0 1,-9-14-1,-45-55 4373,42 57-1068,17 21-2842,-1 1 1,1 0 0,0 0-1,0-1 1,-1 1 0,1 0-1,0-1 1,0 1 0,-1 0-1,1-1 1,0 1 0,0 0-1,0-1 1,0 1 0,0 0 0,0-1-1,0 1 1,-1-1 0,1 1-1,0 0 1,0-1 0,0 1-1,1-1 1,-1 1 0,0 0-1,0-1 1,0 1 0,0 0-1,0-1 1,0 1 0,0 0 0,1-1-1,-1 1 1,0 0 0,0-1-1,0 1 1,1 0 0,-1-1-1,0 1 1,1 0 0,21-7 1515,43 7-3244,-45 0 1406,37-3-3610,7-12-2979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7.886"/>
    </inkml:context>
    <inkml:brush xml:id="br0">
      <inkml:brushProperty name="width" value="0.025" units="cm"/>
      <inkml:brushProperty name="height" value="0.025" units="cm"/>
    </inkml:brush>
  </inkml:definitions>
  <inkml:trace contextRef="#ctx0" brushRef="#br0">1 21 3331,'0'0'18781,"9"-6"-16005,-8 5-2740,1 0 140,1-1 1,-1 1-1,0-1 1,1 1-1,-1 0 1,1 0-1,-1 0 1,1 0-1,-1 0 1,1 1-1,0-1 1,3 0-1,-5 2-107,0-1 0,0 0 0,-1 0 1,1 1-1,0-1 0,-1 0 0,1 1 0,0-1 0,-1 1 0,1-1 0,0 1 0,-1-1 1,1 1-1,-1 0 0,1-1 0,-1 1 0,1 0 0,-1-1 0,1 1 0,-1 0 0,8 32 1237,-7 1-730,-1 1-1,-4 34 1,-1 40-984,4-109 345,1 1 0,0-1 0,0 1 1,0-1-1,0 1 0,0-1 1,0 1-1,1-1 0,-1 0 0,0 1 1,0-1-1,0 1 0,0-1 0,0 1 1,1-1-1,-1 0 0,0 1 1,0-1-1,1 0 0,-1 1 0,0-1 1,0 0-1,1 1 0,-1-1 0,1 0 1,-1 1-1,0-1 0,1 0 1,-1 0-1,0 0 0,1 1 0,-1-1 1,1 0-1,16-5-2289,13-19-2714,-8-5-1681,0-4-4341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8.229"/>
    </inkml:context>
    <inkml:brush xml:id="br0">
      <inkml:brushProperty name="width" value="0.025" units="cm"/>
      <inkml:brushProperty name="height" value="0.025" units="cm"/>
    </inkml:brush>
  </inkml:definitions>
  <inkml:trace contextRef="#ctx0" brushRef="#br0">59 1 5381,'0'0'14697,"-7"11"-13325,0-1-1105,0 0-1,1 1 1,1 0 0,0 0 0,1 0 0,0 0 0,0 1 0,1 0 0,1 0 0,0 0 0,0 0 0,1 12 0,1-22-250,0-1 1,0 1 0,1-1-1,-1 0 1,0 1 0,1-1 0,-1 1-1,1-1 1,-1 1 0,1-1 0,0 0-1,0 0 1,0 1 0,-1-1-1,1 0 1,0 0 0,0 0 0,1 0-1,-1 0 1,0 0 0,0 0 0,0 0-1,1 0 1,-1-1 0,0 1-1,1-1 1,-1 1 0,1-1 0,-1 1-1,0-1 1,1 0 0,-1 1 0,1-1-1,-1 0 1,1 0 0,-1 0-1,1 0 1,-1-1 0,1 1 0,-1 0-1,1 0 1,2-2 0,0 1 246,1 0 0,-1-1 0,0 1 0,0-1 0,0 0 0,0 0-1,0-1 1,0 1 0,0-1 0,-1 0 0,0 0 0,1 0 0,3-5 0,16-44 1654,-22 49-1861,0-1 0,0 1-1,-1-1 1,1 1 0,-1-1 0,1 0-1,-1 1 1,0-1 0,-1 0-1,1 1 1,-1-1 0,1 1-1,-3-6 1,3 9-56,-1-1-1,1 0 0,-1 1 1,1-1-1,-1 0 1,0 1-1,1-1 1,-1 1-1,0 0 1,0-1-1,1 1 1,-1-1-1,0 1 1,0 0-1,0 0 1,0 0-1,1-1 1,-1 1-1,0 0 1,0 0-1,0 0 1,0 0-1,0 0 1,1 0-1,-1 0 0,0 1 1,0-1-1,0 0 1,0 0-1,1 1 1,-1-1-1,0 1 1,-1 0-1,1-1-11,0 1 0,0-1 1,0 1-1,-1-1 0,1 1 0,0 0 0,0 0 0,0 0 0,0-1 0,0 1 0,0 0 0,1 0 0,-1 0 0,0 0 1,0 1-1,1-1 0,-1 0 0,0 0 0,1 0 0,-1 1 0,1-1 0,-1 2 0,2-2-117,0-1 0,-1 1-1,1 0 1,0 0 0,-1-1-1,1 1 1,0-1 0,0 1-1,0 0 1,-1-1 0,1 0-1,0 1 1,0-1 0,0 1-1,0-1 1,0 0 0,0 0 0,0 0-1,0 0 1,0 1 0,0-1-1,0 0 1,0-1 0,0 1-1,1 0 1,34 0-4637,-31-1 3166,23 0-4956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8.664"/>
    </inkml:context>
    <inkml:brush xml:id="br0">
      <inkml:brushProperty name="width" value="0.025" units="cm"/>
      <inkml:brushProperty name="height" value="0.025" units="cm"/>
    </inkml:brush>
  </inkml:definitions>
  <inkml:trace contextRef="#ctx0" brushRef="#br0">2 21 3683,'0'0'9503,"-1"4"-5793,1-1-2917,0 1 0,0 0 0,0 0 0,0-1 0,1 1 0,-1 0 0,1-1 0,0 1 0,0-1 0,1 1 0,2 5 0,-3-7-731,1 0 0,0 0 0,-1 0-1,1 0 1,0 0 0,0 0 0,0-1 0,0 1 0,0-1-1,0 0 1,1 1 0,-1-1 0,0 0 0,1 0-1,-1-1 1,1 1 0,-1 0 0,1-1 0,-1 1 0,1-1-1,-1 0 1,1 0 0,0 0 0,-1 0 0,1 0-1,-1-1 1,1 1 0,-1-1 0,3-1 0,4 0-40,-1-2 0,0 1 0,0-1 0,-1 0 0,10-7 0,-12 7-19,1 0 0,-1 1 0,1 0 0,0 0 0,0 0 0,0 1 0,0 0 0,1 0 0,-1 0 0,9-1 0,-15 4 3,1-1 1,0 1-1,-1-1 0,1 1 0,-1-1 1,1 1-1,-1 0 0,0-1 0,1 1 1,-1 0-1,0-1 0,1 1 0,-1 0 1,0-1-1,0 1 0,1 0 0,-1 0 1,0-1-1,0 1 0,0 0 0,0 0 1,0-1-1,0 1 0,0 0 0,0 0 1,0-1-1,-1 1 0,1 0 0,-1 1 1,-4 25 729,-1-9-188,-5 23 238,11-41-782,0 0 0,1 1 0,-1-1 0,0 0 1,1 1-1,-1-1 0,1 0 0,-1 0 0,0 0 0,1 0 0,-1 1 0,1-1 0,-1 0 0,1 0 0,-1 0 0,0 0 0,1 0 0,-1 0 0,1 0 0,-1 0 0,1 0 0,-1 0 0,1 0 0,-1 0 0,0-1 0,1 1 0,-1 0 0,1 0 0,-1 0 0,0-1 0,1 1 0,-1 0 0,1 0 0,-1-1 0,0 1 0,1 0 0,-1-1 0,0 1 0,0 0 0,1-1 0,-1 1 1,0-1-1,19-13-172,12-23-1824,-2-3-3743,-7 9-2965,-5 11-3199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9.023"/>
    </inkml:context>
    <inkml:brush xml:id="br0">
      <inkml:brushProperty name="width" value="0.025" units="cm"/>
      <inkml:brushProperty name="height" value="0.025" units="cm"/>
    </inkml:brush>
  </inkml:definitions>
  <inkml:trace contextRef="#ctx0" brushRef="#br0">96 0 4805,'0'0'12064,"-8"9"-9026,-3 0-2171,7-6-546,0 0 0,0 1 0,0-1 0,1 1 0,0-1 1,0 1-1,0 0 0,0 0 0,-4 8 0,7-11-243,-1 1-1,1-1 1,-1 1 0,1-1-1,0 1 1,0-1-1,0 1 1,0-1-1,0 1 1,0-1-1,0 1 1,0-1-1,0 0 1,1 1 0,-1-1-1,0 1 1,1-1-1,0 1 1,-1-1-1,2 2 1,22 30-113,-6-10 86,-5 0-22,-2 1 0,0 0 0,-2 0 1,0 1-1,-2 0 0,-1 1 0,3 30 1,-7-45 255,-1 1 0,0-1 0,-1 1 0,0-1 1,-1 1-1,0-1 0,-1 1 0,-1-1 1,1 0-1,-2 0 0,0 0 0,0 0 1,-1 0-1,0-1 0,0 0 0,-2 0 0,1-1 1,-12 14-1,16-21-232,0 0 0,-1 1 0,1-1 0,-1 0 0,0 0 1,1-1-1,-1 1 0,0 0 0,0-1 0,0 0 0,-4 2 0,5-3-28,1 0-1,-1 0 1,1 1-1,-1-1 1,1 0-1,-1-1 1,1 1-1,-1 0 1,1 0-1,-1-1 0,1 1 1,0 0-1,-1-1 1,1 0-1,0 1 1,-1-1-1,1 0 1,-2-1-1,0-1-1,1 0-1,-1 0 1,1 0-1,-1 0 1,1-1-1,0 1 0,0-1 1,1 0-1,-1 1 1,1-1-1,-1 0 1,1 0-1,1 0 1,-1 0-1,0 0 1,1-5-1,-2-8-23,1 0 0,1 0 0,1 0 0,0 0 0,1 0 0,0 1 0,2-1 1,0 0-1,1 1 0,0 0 0,2 0 0,0 1 0,0 0 0,2 0 0,0 0 0,0 1 0,1 0 0,1 1 0,0 1 0,1-1 1,0 2-1,23-17 0,57-27-3756,-68 41 686,43-24-8882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3:51.750"/>
    </inkml:context>
    <inkml:brush xml:id="br0">
      <inkml:brushProperty name="width" value="0.025" units="cm"/>
      <inkml:brushProperty name="height" value="0.025" units="cm"/>
    </inkml:brush>
  </inkml:definitions>
  <inkml:trace contextRef="#ctx0" brushRef="#br0">3760 534 3459,'-541'26'5923,"5"46"-4415,356-30-1282,2 7-1,3 8 1,2 8-1,3 7 1,3 7 0,4 8-1,-211 149 1,276-161-170,4 5 0,3 3 0,4 4 0,4 5 0,4 2 0,4 4 0,4 3 0,5 3 0,4 3 0,5 3 0,5 2 0,5 2 0,-33 123 0,64-178-43,2 1-1,2 0 0,4 0 0,-3 84 1,11-112-3,2-1 1,0 0-1,3 0 0,0 0 1,2-1-1,1 1 1,1-2-1,2 1 1,1-1-1,20 36 1,-8-28 8,0-1 1,3-1 0,1-1 0,1-1 0,2-2 0,1-1 0,64 46 0,-46-43-13,1-3 1,2-1 0,1-4-1,0-1 1,67 18 0,-28-16-16,1-4 1,148 14 0,185-21-38,-272-24 1,-2-6 0,280-65-1,284-143 8,-385 91 127,-6-15 1,410-251 0,24-92 324,-49-67 270,-589 448-326,173-202 1,-254 261-236,-3-1 0,-2-1 1,-2-3-1,-2 0 0,-3-2 1,-3-1-1,23-75 0,-38 95 68,-2 0-1,-2 0 1,-1-1 0,-2 0-1,-2-1 1,-1 1 0,-3 0-1,0 0 1,-12-51-1,7 59-115,-1 1 0,-2 0 0,-1 1 0,-1 0 0,-2 1 0,-1 0 0,-1 1 0,-1 1 0,-1 0 0,-2 2 0,0 0 0,-27-24 0,7 14-73,-1 2-1,-2 2 0,-1 1 0,-1 3 1,-2 1-1,0 3 0,-1 2 1,-101-28-1,34 20-436,-2 6 0,-225-14 0,-323 29-4803,304 21 182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4:10.013"/>
    </inkml:context>
    <inkml:brush xml:id="br0">
      <inkml:brushProperty name="width" value="0.025" units="cm"/>
      <inkml:brushProperty name="height" value="0.025" units="cm"/>
    </inkml:brush>
  </inkml:definitions>
  <inkml:trace contextRef="#ctx0" brushRef="#br0">3569 224 6534,'-1'-3'250,"0"0"1,0 0-1,0 0 0,0-1 1,-1 1-1,1 0 0,-1 1 0,0-1 1,0 0-1,0 0 0,0 1 0,0-1 1,0 1-1,-1 0 0,0-1 0,1 1 1,-1 0-1,0 1 0,0-1 1,0 0-1,0 1 0,-4-2 0,-14-6 240,0 0-1,-22-5 0,35 12-207,-51-12-171,0 3 0,-1 3 0,-86-2 0,80 6 75,-769-42 1880,83 19-1222,473 20 180,160 2-908,1 6 1,-209 28-1,285-21-42,0 3 1,1 0-1,0 3 0,-59 28 0,74-28 22,1 0-1,0 2 1,1 1-1,1 1 1,1 1-1,0 1 1,-29 35-1,36-37-55,2 1 1,0 1-1,2 0 0,0 0 0,1 1 0,1 1 0,1 0 0,1 0 0,0 0 0,2 1 1,1 0-1,-2 36 0,5-40-45,1 1 1,1-1-1,1 0 1,0 0-1,2 0 0,0 0 1,1 0-1,1-1 1,0 0-1,2 0 1,0 0-1,1-1 0,0 0 1,2-1-1,17 22 1,6-2 15,2-2 1,1-2-1,2-1 0,0-2 1,2-1-1,1-3 1,2-1-1,55 22 0,23 2 61,237 58-1,-165-61-116,1-8 0,3-9 0,0-8 0,1-10 0,0-7 0,336-40 0,-342 10 293,-2-8-1,323-103 0,-469 121-154,-1 0 0,-1-3 0,0-2 0,-2-2 0,66-48 0,-94 60-37,0 0 0,0 0-1,-1-1 1,-1-1-1,0 0 1,-1 0 0,0-1-1,8-18 1,-13 22-12,-1 0 0,0-1 0,-1 1 0,0-1 1,-1 0-1,0 1 0,-1-1 0,0 0 0,-1 0 0,0 0 0,-1 0 0,0 0 1,-4-13-1,1 12-25,0 1 1,-1 0 0,-1 0 0,0 0 0,0 1 0,-1 0-1,-1 0 1,0 1 0,0 0 0,-1 0 0,0 1-1,-1 0 1,0 0 0,0 1 0,-20-11 0,-6-2-110,-1 1 0,0 2 0,-68-23 0,-192-37-3342,183 51 671,-30-8-2326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4:11.305"/>
    </inkml:context>
    <inkml:brush xml:id="br0">
      <inkml:brushProperty name="width" value="0.025" units="cm"/>
      <inkml:brushProperty name="height" value="0.025" units="cm"/>
    </inkml:brush>
  </inkml:definitions>
  <inkml:trace contextRef="#ctx0" brushRef="#br0">98 18 11499,'-1'-18'3930,"-1"23"597,-1 11-1458,2 3-3513,-2 248 1992,-6 227 1666,5-430-3109,-3 0 0,-19 80 0,27-156-37,0 0-1,-1 0 1,0 1 0,-3-18-1,1-18 22,3-194 29,-3-263-1255,0 482 1137,-1-1 0,-1 1 1,0 0-1,-10-25 1,3 11-3,23 100 73,-3 1 0,1 92 1,-10-146-46,2 195 509,1 31-851,-2-224-605,0 1 0,0-1 0,2 0 0,-1 0 0,10 24 0,2-17-6184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4:40.801"/>
    </inkml:context>
    <inkml:brush xml:id="br0">
      <inkml:brushProperty name="width" value="0.025" units="cm"/>
      <inkml:brushProperty name="height" value="0.025" units="cm"/>
    </inkml:brush>
  </inkml:definitions>
  <inkml:trace contextRef="#ctx0" brushRef="#br0">360 126 9129,'0'0'1121,"-90"-54"-1121,35 36-257,-2 4-800,4 1-1217,1 1-737,0-3-640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32.450"/>
    </inkml:context>
    <inkml:brush xml:id="br0">
      <inkml:brushProperty name="width" value="0.025" units="cm"/>
      <inkml:brushProperty name="height" value="0.025" units="cm"/>
    </inkml:brush>
  </inkml:definitions>
  <inkml:trace contextRef="#ctx0" brushRef="#br0">0 29 5061,'0'0'7329,"9"0"-6779,290-17 2398,-248 13-2618,49-1 529,0 6 1,199 25-1,929 52 146,3-103 1391,-691-17-2242,-29 2 231,-487 41 42,-13 1-1913,-12 2-5740,-10-1-2068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5.169"/>
    </inkml:context>
    <inkml:brush xml:id="br0">
      <inkml:brushProperty name="width" value="0.025" units="cm"/>
      <inkml:brushProperty name="height" value="0.025" units="cm"/>
    </inkml:brush>
  </inkml:definitions>
  <inkml:trace contextRef="#ctx0" brushRef="#br0">11 18 5285,'0'0'18487,"5"10"-17734,0 4-327,-1-1 1,0 1-1,-1 0 1,0 0-1,-1 0 1,-1 0-1,-1 1 1,0-1-1,-2 24 1,-14 58 551,9-57-378,-5 81 0,12-119-593,0-1 0,0 1 1,0 0-1,-1-1 0,1 1 0,0 0 1,0-1-1,0 1 0,1-1 0,-1 1 0,0 0 1,0-1-1,0 1 0,0 0 0,0-1 1,1 1-1,-1-1 0,0 1 0,1-1 1,-1 1-1,0 0 0,1-1 0,-1 1 0,1-1 1,-1 0-1,1 1 0,-1-1 0,1 1 1,-1-1-1,1 1 0,16-10 238,13-28 119,-22 18-314,0 0 0,-1 0-1,-2-1 1,0 0 0,0 0 0,-2-1 0,1-25 0,-2-16-156,-7-67 0,-6 201-684,7-40 774,2-19 11,1-1-1,0 1 1,0 0-1,1 0 1,3 13-1,-3-23 6,0-1 0,1 1 1,0 0-1,0-1 0,0 1 0,0-1 0,0 1 1,0-1-1,1 0 0,-1 1 0,1-1 0,-1 0 1,1 0-1,0 0 0,0 0 0,0 0 0,0-1 1,0 1-1,0 0 0,1-1 0,-1 0 0,1 1 0,-1-1 1,1 0-1,-1 0 0,1-1 0,-1 1 0,1 0 1,3-1-1,26 2 88,1-1 1,-1-2-1,0-2 1,0 0-1,0-3 1,32-8-1,-70 17-92,0 0 0,0 1 0,0-1 1,1 1-1,0 1 0,0-1 0,0 1 0,0 0 0,0 0 0,1 1 0,-4 5 1,2-4-4,5-5 7,2-4 7,0 1 0,0 0 0,0-1 0,0 1 0,0-1 0,0 1 0,0-1 0,0 0 0,-1 1 0,1-1 0,0 0 0,-1 1 0,0-1 0,1 0 0,-1 0 0,0 0 0,0 1 0,0-1 0,0 0 0,0 0 0,-1 1 0,1-1 0,-1-2 0,1 2 2,-1-1-1,1 1 1,0-1-1,0 1 1,0-1-1,0 0 1,0 1 0,1-1-1,-1 1 1,1-1-1,0 1 1,0 0-1,1-5 1,5 1-388,-1 0 1,-1-1-1,1 1 0,-1-1 0,-1-1 1,1 1-1,-1 0 0,0-1 0,-1 0 1,0 0-1,0 0 0,-1-1 0,0 1 1,0-1-1,-1 1 0,0-1 1,0-14-1,4-29-6685,0 29 7613,-4 20-61,2-20 5630,-14 52-2018,-3 7-2947,-3 1-879,-45 108 999,56-127-1175,1 0 0,1 0-1,1 0 1,0 0 0,2 1-1,0 30 1,1-48-98,0-1 0,0 1 0,0 0 0,0 0 0,0 0 0,0-1 0,0 1 0,0 0 0,0 0 0,0 0 0,0-1 0,1 1 0,-1 0 0,0 0 0,0-1 0,1 1 0,-1 0 0,1 0 0,-1-1 0,1 1 0,-1-1 0,1 1 0,-1 0 0,1-1 0,0 1 0,-1-1 0,1 1 0,0-1 0,-1 0 0,1 1 0,1 0 0,0-2 0,-1 1 0,1 0 0,0-1 0,-1 1 0,1-1 0,-1 1 0,1-1 0,-1 0 0,1 1 0,-1-1 0,1 0 0,-1 0 0,1 0 0,0-2 0,47-48 0,-45 46 0,3-4 0,35-35 0,-40 42 0,1-1 0,0 1 0,0 0 0,0 0 0,0 0 0,0 1 0,0-1 0,1 1 0,-1-1 0,0 1 0,1 0 0,-1 1 0,1-1 0,3 0 0,-6 1 0,0 1 0,1-1 0,-1 0 0,0 1 0,0-1 0,0 1 0,0 0 0,0-1 0,0 1 0,0 0 0,0-1 0,-1 1 0,1 0 0,0 0 0,0 0 0,0 0 0,-1 0 0,1 0 0,-1 0 0,1 0 0,-1 0 0,1 0 0,-1 0 0,1 0 0,-1 0 0,0 0 0,0 0 0,0 1 0,1-1 0,-1 0 0,-1 2 0,2 47 0,-1-37 0,-9 44 0,9-57-17,0 0 0,0 0 0,0 1 0,0-1 0,0 0 0,0 0 0,0 1 1,0-1-1,0 0 0,0 0 0,1 1 0,-1-1 0,0 0 0,0 0 0,0 0 0,0 1 0,1-1 0,-1 0 0,0 0 0,0 0 0,0 0 0,1 1 1,-1-1-1,0 0 0,0 0 0,0 0 0,1 0 0,-1 0 0,0 0 0,0 0 0,1 1 0,-1-1 0,0 0 0,0 0 0,1 0 0,-1 0 0,0 0 1,1 0-1,-1 0 0,0-1 0,0 1 0,1 0 0,-1 0 0,0 0 0,0 0 0,1 0 0,-1 0 0,0 0 0,0 0 0,0-1 0,1 1 0,-1 0 1,0 0-1,0 0 0,0 0 0,1-1 0,-1 1 0,0 0 0,0 0 0,0-1 0,0 1 0,0 0 0,1-1 0,13-9-2988,14-36-9097,-15 19 1644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4:41.530"/>
    </inkml:context>
    <inkml:brush xml:id="br0">
      <inkml:brushProperty name="width" value="0.025" units="cm"/>
      <inkml:brushProperty name="height" value="0.025" units="cm"/>
    </inkml:brush>
  </inkml:definitions>
  <inkml:trace contextRef="#ctx0" brushRef="#br0">6199 74 1569,'-85'-19'1046,"1"4"0,-97-4-1,-173 7 921,165 9 10,-439-2 3027,0 47-3941,-37 58-1555,482-62 379,-285 100 0,224-42 35,5 10 0,5 11-1,5 9 1,6 11 0,-351 282 0,448-311 29,5 5 0,-163 196 0,215-221 59,3 4-1,4 2 1,5 2-1,-76 174 1,119-234 89,1 0 0,1 0 1,3 1-1,1 1 0,1-1 0,2 1 1,1 40-1,4-57-91,1 0 1,1-1-1,1 1 0,1-1 1,1 1-1,0-1 1,2 0-1,0-1 0,1 0 1,1 0-1,1-1 1,1 0-1,0 0 0,21 23 1,-6-15-85,0 0 1,2-2-1,1-1 1,1-1-1,1-2 0,0-1 1,2-1-1,0-2 1,39 13-1,27 5-109,199 40 1,-74-35 300,1-10 0,0-9 1,407-18-1,-351-24 126,-1-13 1,451-115-1,70-93 71,-29-77-176,-631 249-1,-3-6 0,-4-6 0,132-106 0,-204 139 110,-2-3 1,-3-2-1,-2-3 1,-2-2-1,-3-3 1,-3-1 0,75-139-1,-103 163-84,-1-1-1,-3 0 1,-1-1 0,-3-1-1,-1 0 1,-2-1-1,-2 0 1,-1 0 0,-3 0-1,-4-49 1,-1 56-56,-2 1-1,-2-1 1,-1 1 0,-1 0 0,-3 1-1,0 0 1,-3 0 0,0 2-1,-3 0 1,0 1 0,-2 0 0,-32-37-1,20 33-85,0 2-1,-2 1 1,-2 2 0,0 1-1,-3 2 1,-57-33-1,38 31-71,-1 2-1,-1 3 0,-2 3 0,-64-16 0,15 14-789,-173-18 1,-110 20-3275,99 16-864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22.577"/>
    </inkml:context>
    <inkml:brush xml:id="br0">
      <inkml:brushProperty name="width" value="0.025" units="cm"/>
      <inkml:brushProperty name="height" value="0.025" units="cm"/>
    </inkml:brush>
  </inkml:definitions>
  <inkml:trace contextRef="#ctx0" brushRef="#br0">1 30 4260,'0'0'9033,"12"-2"-8318,88-5 810,0 4 0,170 17 0,11 1-933,260 5 1698,45 1-1745,135-40 758,-28 49-1433,-26 0-93,1254-35 709,-1509 16-390,-1 0-165,-390-11 36,481-9 469,-364 1-21,218-43 0,-335 46-368,-11 4 63,0-1 1,0 0-1,0-1 0,-1 0 0,1 0 0,-1-1 1,11-6-1,-20 10-119,0 0 0,1-1 0,-1 1 0,0 0 0,1 0 0,-1-1 0,0 1 0,1 0 0,-1 0 0,0-1 0,0 1 0,1 0 0,-1-1 0,0 1 0,0 0 0,0-1 0,0 1 0,1 0 0,-1-1 0,0 1 0,0-1 0,0 1 0,0 0 0,0-1 0,0 1 0,0 0 0,0-1 0,0 1 0,0-1 0,0 1 0,0 0 0,0-1 0,0 1 0,-1 0 0,1-1 0,0 1 0,0-1 0,0 1 0,0 0 0,-1-1 0,1 1 0,0 0 0,0 0 0,-1-1 0,1 1 0,0 0 0,-1 0 0,1-1 0,0 1 0,0 0 0,-1 0 0,1 0 0,-1-1 0,1 1 0,0 0 0,-1 0 0,1 0 0,0 0 1,-1 0-1,1 0 0,-1 0 0,1 0 0,0 0 0,-1 0 0,0 0 0,-35-8-2619,29 7 1562,-25-7-5238,-1-2-6466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36.842"/>
    </inkml:context>
    <inkml:brush xml:id="br0">
      <inkml:brushProperty name="width" value="0.025" units="cm"/>
      <inkml:brushProperty name="height" value="0.025" units="cm"/>
    </inkml:brush>
  </inkml:definitions>
  <inkml:trace contextRef="#ctx0" brushRef="#br0">0 0 3748,'0'0'16191,"3"10"-15342,-2-6-760,0 0 0,1 0 0,-1 0 0,1-1 0,0 1 0,0 0-1,0-1 1,0 1 0,0-1 0,1 0 0,0 0 0,-1 0 0,1 0 0,1 0 0,-1-1 0,0 1 0,0-1 0,1 0 0,0 0 0,5 3 0,4 0 170,-1 1-1,1-1 1,0-1-1,1 0 1,-1-1-1,1-1 1,0 0-1,0-1 1,-1 0-1,1-1 0,0-1 1,0 0-1,0 0 1,-1-2-1,1 0 1,-1 0-1,0-1 1,20-9-1,-1-5 234,-23 13-418,0-1 1,0 1 0,1 1 0,0-1-1,-1 2 1,1-1 0,1 2-1,19-4 1,-29 6-47,0 1 1,0-1-1,0 1 0,0-1 1,0 1-1,0 0 0,-1-1 0,1 1 1,0 0-1,0 0 0,0 0 0,-1 0 1,1 0-1,0-1 0,-1 1 1,1 0-1,-1 0 0,1 1 0,-1-1 1,1 0-1,-1 0 0,0 0 1,0 0-1,1 0 0,-1 0 0,0 0 1,0 1-1,0-1 0,0 0 0,-1 0 1,1 2-1,-3 19-1878,-4-13-7070,-5-10-1330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40.047"/>
    </inkml:context>
    <inkml:brush xml:id="br0">
      <inkml:brushProperty name="width" value="0.025" units="cm"/>
      <inkml:brushProperty name="height" value="0.025" units="cm"/>
    </inkml:brush>
  </inkml:definitions>
  <inkml:trace contextRef="#ctx0" brushRef="#br0">1 19 4612,'0'0'15183,"11"-4"-14500,-1 1-455,0 0-1,0 0 1,0 1-1,0 1 1,0 0 0,1 0-1,-1 1 1,0 0 0,1 1-1,19 3 1,26 8 158,0-3 1,72 2-1,35 5 136,-162-16-527,0 1-167,0-1 0,0 1 0,0-1 0,0 0 0,0 1 0,0-1 0,0 0 0,0 0 0,0 0-1,0 0 1,0 0 0,0 0 0,0 0 0,0 0 0,0-1 0,0 1 0,0 0 0,0-1 0,0 1-1,0 0 1,0-1 0,0 1 0,0-1 0,0 1 0,-1-1 0,1 0 0,0 1 0,0-1 0,0 0 0,-1 0-1,1 0 1,-1 1 0,2-2 0,3-14-7008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46.085"/>
    </inkml:context>
    <inkml:brush xml:id="br0">
      <inkml:brushProperty name="width" value="0.025" units="cm"/>
      <inkml:brushProperty name="height" value="0.025" units="cm"/>
    </inkml:brush>
  </inkml:definitions>
  <inkml:trace contextRef="#ctx0" brushRef="#br0">289 36 3844,'0'0'630,"-11"-1"1035,-47-10 101,19 3 1242,-1 1-1,-43-1 1,41 13-88,27 3-779,15-7-2103,0-1-1,0 1 0,0 0 1,0-1-1,1 1 0,-1-1 1,0 1-1,0 0 0,1-1 1,-1 1-1,1-1 0,-1 1 1,0-1-1,1 1 0,-1-1 1,1 1-1,-1-1 1,1 1-1,-1-1 0,1 0 1,-1 1-1,1-1 0,0 0 1,-1 1-1,1-1 0,-1 0 1,1 0-1,1 0 0,14 7 235,0-1 0,0 0 0,0-2 0,1 0 0,0-1 0,27 2 0,108-4-923,-137-1 439,36-5-3092,-1-14-3155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47.173"/>
    </inkml:context>
    <inkml:brush xml:id="br0">
      <inkml:brushProperty name="width" value="0.025" units="cm"/>
      <inkml:brushProperty name="height" value="0.025" units="cm"/>
    </inkml:brush>
  </inkml:definitions>
  <inkml:trace contextRef="#ctx0" brushRef="#br0">1 16 7431,'0'0'12823,"8"4"-11926,11 2-423,0 0 1,1-1-1,-1-1 1,1-1-1,32 1 1,116-5 218,-76-1-662,-76 2-214,98-4 431,-100 3-1331,-1-1 1,0-1-1,19-6 1,-11-2-5079,-5-4-5733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4:20.857"/>
    </inkml:context>
    <inkml:brush xml:id="br0">
      <inkml:brushProperty name="width" value="0.025" units="cm"/>
      <inkml:brushProperty name="height" value="0.025" units="cm"/>
    </inkml:brush>
  </inkml:definitions>
  <inkml:trace contextRef="#ctx0" brushRef="#br0">71 173 6022,'0'0'3913,"-9"-1"-1911,-5 0-1536,-33 0 3600,65 6-3217,20 7-728,2-2 1,-1-2 0,1-1 0,64 2 0,165-12 148,-250 2-252,385-31 485,-100 5 168,1773-92 269,-1216 80-271,-1 62 898,-245 52-1225,-359-22-5931,-253-51-550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4:42.776"/>
    </inkml:context>
    <inkml:brush xml:id="br0">
      <inkml:brushProperty name="width" value="0.025" units="cm"/>
      <inkml:brushProperty name="height" value="0.025" units="cm"/>
    </inkml:brush>
  </inkml:definitions>
  <inkml:trace contextRef="#ctx0" brushRef="#br0">186 266 6662,'0'0'-48,"-10"-11"1682,4 5-1317,-4-3 176,1-1 0,1-1 0,-1 1 0,2-1 0,0 0 1,-10-22-1,14 26-191,-1-1 1,1 1 0,-1-1 0,0 1 0,-1 0-1,0 1 1,-9-11 0,11 14-183,1 1 1,-1 0-1,0-1 0,0 1 1,0 0-1,-1 0 0,1 1 1,0-1-1,-1 1 0,1-1 1,-1 1-1,1 0 1,-1 0-1,0 1 0,1-1 1,-6 1-1,67-3-136,-1-3 1,66-15-1,-58 9-3,77-5 0,-108 15-37,-1 2 1,58 7 0,-76-4 33,0 0 0,0 1 0,0 1 0,-1 0 0,0 1 0,0 0 0,-1 1 0,17 11 1,106 91 152,10 7 127,-86-80-38,2-2-1,1-3 1,1-3 0,90 27-1,-30-20 260,186 28-1,-97-37-234,1-10 0,372-18 0,-155-48 33,-3-31 143,-67 12-370,536-62-3,1 0-24,-541 77 11,-262 44-24,169 6-1,-263 4 31,0-1-1,0 1 1,0 0 0,0 0-1,0 0 1,0 0 0,0 0-1,0 0 1,0 0 0,0 1-1,0-1 1,0 0 0,0 1-1,0-1 1,0 0 0,0 1-1,0-1 1,0 1-1,0 0 1,0-1 0,-1 1-1,1 0 1,0-1 0,0 1-1,-1 0 1,1 0 0,0 0-1,-1 0 1,1-1 0,-1 1-1,1 0 1,-1 0 0,1 0-1,-1 2 1,-5-4-8699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34.402"/>
    </inkml:context>
    <inkml:brush xml:id="br0">
      <inkml:brushProperty name="width" value="0.025" units="cm"/>
      <inkml:brushProperty name="height" value="0.025" units="cm"/>
    </inkml:brush>
  </inkml:definitions>
  <inkml:trace contextRef="#ctx0" brushRef="#br0">1 237 5285,'0'0'14211,"10"-2"-13512,186-27 1419,178-21-163,905-71-353,-945 100 63,-347 21-2133,-64-4-7803,40-5-179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38.063"/>
    </inkml:context>
    <inkml:brush xml:id="br0">
      <inkml:brushProperty name="width" value="0.025" units="cm"/>
      <inkml:brushProperty name="height" value="0.025" units="cm"/>
    </inkml:brush>
  </inkml:definitions>
  <inkml:trace contextRef="#ctx0" brushRef="#br0">0 109 13229,'0'0'4959,"14"-6"-4564,14-3 64,1 1 0,1 1 0,-1 1 0,1 2 0,32-1 1,161 3 137,363 41 1,74 11-497,-472-48 20,285-33-1,223-77 1626,-666 103-1739,-14 2-7,0 0 0,0 2-1,0 0 1,0 0 0,0 1-1,27 5 1,-43-5-3,1 0 0,-1 0 0,1 0 0,-1 0 0,1 0 0,-1 0 0,1 0 0,-1 1 0,1-1 0,-1 0 0,1 0 0,-1 1-1,1-1 1,-1 0 0,1 1 0,-1-1 0,0 0 0,1 1 0,-1-1 0,0 1 0,1-1 0,-1 1 0,0-1 0,0 1 0,1-1 0,-1 0 0,0 1 0,0-1 0,0 1 0,0 0 0,0-1 0,1 1 0,-12 16-365,-22 6-1657,1-13-1803,-1-7-2562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5.525"/>
    </inkml:context>
    <inkml:brush xml:id="br0">
      <inkml:brushProperty name="width" value="0.025" units="cm"/>
      <inkml:brushProperty name="height" value="0.025" units="cm"/>
    </inkml:brush>
  </inkml:definitions>
  <inkml:trace contextRef="#ctx0" brushRef="#br0">0 88 10250,'11'19'12606,"-10"-18"-12366,-1 1 1,1-1 0,-1 0 0,1 0-1,-1 0 1,1 0 0,0 1-1,-1-1 1,1 0 0,0 0 0,0 0-1,0-1 1,0 1 0,0 0 0,0 0-1,0 0 1,0-1 0,0 1-1,0 0 1,1-1 0,-1 1 0,0-1-1,0 0 1,0 1 0,1-1 0,-1 0-1,3 1 1,9 0-74,1 0 0,0 0 0,0-1 0,0-1-1,-1 0 1,1-1 0,0-1 0,-1 0 0,1-1 0,-1 0 0,0-1 0,-1 0 0,1-1 0,-1-1-1,0 0 1,-1-1 0,1 0 0,13-13 0,-22 19-167,-1 0 0,0-1 0,-1 1 0,1 0 0,0-1 0,-1 0 0,1 1 0,-1-1 0,2-4 0,-3 7 0,0-1 0,0 0 0,0 1 0,0-1 0,0 0 0,0 1 0,0-1 0,0 0 0,0 1 0,0-1 0,-1 0 0,1 1 0,0-1 0,0 1 0,-1-1 0,1 0 0,0 1 0,-1-1 0,1 1 0,0-1 0,-1 1 0,1-1 0,-1 1 0,1-1 0,-1 1 0,1 0 0,-1-1 0,0 1 0,1 0 0,-1-1 0,1 1 0,-1 0 0,0 0 0,1-1 0,-1 1 0,1 0 0,-1 0 0,0 0 0,1 0 0,-1 0 0,0 0 0,1 0 0,-1 0 0,0 0 0,0 1 0,-9-1 0,0 1 0,0 0 0,0 1 0,1 0 0,-1 1 0,1 0 0,0 0 0,0 1 0,0 0 0,0 1 0,0 0 0,1 0 0,0 1 0,0 0 0,1 0 0,-1 1 0,1 0 0,1 0 0,-1 1 0,1 0 0,1 0 0,0 0 0,0 1 0,0 0 0,1-1 0,0 2 0,1-1 0,0 0 0,-3 18 0,6-24-23,0 0 1,0 0-1,0 0 1,0 0-1,0-1 0,1 1 1,-1 0-1,1 0 1,0 0-1,0-1 0,0 1 1,0-1-1,1 1 1,-1-1-1,1 1 0,-1-1 1,1 1-1,0-1 1,0 0-1,0 0 0,0 0 1,0 0-1,0-1 0,1 1 1,-1 0-1,1-1 1,-1 0-1,1 1 0,0-1 1,-1 0-1,5 1 1,4 1-606,1-1 1,0 1 0,0-2 0,0 0-1,0 0 1,15-1 0,31-4-8929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0.390"/>
    </inkml:context>
    <inkml:brush xml:id="br0">
      <inkml:brushProperty name="width" value="0.025" units="cm"/>
      <inkml:brushProperty name="height" value="0.025" units="cm"/>
    </inkml:brush>
  </inkml:definitions>
  <inkml:trace contextRef="#ctx0" brushRef="#br0">0 58 6374,'0'0'13202,"11"-8"-11964,-10 8-1230,6-5 172,0 0-1,0 0 1,1 1-1,0 0 1,0 0-1,0 1 1,1 0-1,-1 0 1,1 1-1,-1 0 1,12-1-1,85-3 430,1 6 0,0 3-1,145 25 1,-187-21-2391,-24-11-3253,-18-6-2124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17.307"/>
    </inkml:context>
    <inkml:brush xml:id="br0">
      <inkml:brushProperty name="width" value="0.025" units="cm"/>
      <inkml:brushProperty name="height" value="0.025" units="cm"/>
    </inkml:brush>
  </inkml:definitions>
  <inkml:trace contextRef="#ctx0" brushRef="#br0">1 148 4260,'12'-3'3641,"38"-8"-1263,263-45 2285,620 17-3173,-645 34-1373,77-3-6,1401-17 851,-1280 53 748,-5 32 887,-365-44-2308,-87-13-289,168 16-192,-189-22-1340,-7-13-2018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1.641"/>
    </inkml:context>
    <inkml:brush xml:id="br0">
      <inkml:brushProperty name="width" value="0.025" units="cm"/>
      <inkml:brushProperty name="height" value="0.025" units="cm"/>
    </inkml:brush>
  </inkml:definitions>
  <inkml:trace contextRef="#ctx0" brushRef="#br0">6562 366 12588,'-140'-52'347,"-2"6"0,-2 6 0,-2 6 0,-1 7 0,-243-13 0,152 29-1253,-569-36 1710,-413-21 2341,-110 94-4341,1034-21 945,-277 19 561,512-17-133,-1 4-1,2 2 1,0 2 0,0 3 0,2 3 0,-101 51 0,120-51-168,0 2 1,2 2 0,0 1 0,2 2-1,1 2 1,2 0 0,0 3 0,3 0-1,0 2 1,-25 42 0,44-60-197,0 1 0,1 0 0,1 1 0,0-1 0,2 1 0,0 1 0,1 0 0,-3 26 0,7-37 68,1 1 1,-1 0-1,2-1 1,-1 1-1,1-1 1,1 1 0,0-1-1,0 1 1,1-1-1,0 0 1,0 0-1,1 0 1,1 0 0,-1-1-1,1 0 1,1 0-1,0 0 1,0 0 0,9 8-1,4 0 1,1 0 0,1-2 0,0 0 0,0-2 0,1 0 0,1-2 0,0 0 0,41 11 0,207 35 317,-218-47-163,1069 181 1864,-62-79-2006,6-87-1459,1067-110 1368,-572-87 3672,-1535 169-3474,266-42 27,-225 32-53,-1-3-1,78-31 0,-130 43 25,-1-1 1,1 0-1,-2-1 0,1 0 0,-1-1 1,0-1-1,15-14 0,-23 19 13,0 0-1,0-1 1,-1 1-1,1-1 0,-1 0 1,-1 0-1,1-1 1,-1 1-1,1 0 1,-2-1-1,1 1 1,0-1-1,-1 0 1,0 1-1,-1-1 1,1 0-1,-1 0 0,0 0 1,-1 1-1,-1-12 1,-2 4-16,0 0 1,-1 0-1,0 1 1,-1 0 0,0 0-1,-1 0 1,0 1-1,-1 0 1,0 0-1,-1 1 1,0 0-1,-1 1 1,-20-16-1,-3 0-166,-1 1-1,-1 2 0,-53-25 0,25 19-450,-1 3 0,-112-28 0,-148-8-2736,52 28-1822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05.834"/>
    </inkml:context>
    <inkml:brush xml:id="br0">
      <inkml:brushProperty name="width" value="0.025" units="cm"/>
      <inkml:brushProperty name="height" value="0.025" units="cm"/>
    </inkml:brush>
  </inkml:definitions>
  <inkml:trace contextRef="#ctx0" brushRef="#br0">78 146 10602,'0'0'7474,"9"-1"-6375,130-34 2051,-96 22-2765,0 2-1,0 2 0,70-6 1,-104 14-285,33 4 664,-41-3-703,0 0 0,0 1 1,0-1-1,-1 1 0,1-1 1,0 1-1,0-1 0,0 1 1,0 0-1,0-1 0,-1 1 1,1 0-1,0 0 0,-1 0 1,1 0-1,0-1 0,-1 1 1,1 0-1,-1 0 0,0 0 1,1 0-1,-1 0 0,0 0 1,1 0-1,-1 0 0,0 0 1,0 1-1,0-1 0,0 0 1,0 0-1,0 0 0,0 0 1,0 0-1,-1 2 0,0-2 16,1 0 0,-1 1-1,0-1 1,0 0-1,0 0 1,0 0-1,0 0 1,0 0 0,0 0-1,0 0 1,0 0-1,-1 0 1,1 0-1,0 0 1,-1-1 0,1 1-1,0-1 1,-1 1-1,1-1 1,-1 1-1,-2-1 1,-35 7 588,37-6-602,-43 1 149,0-1 0,1-2 0,-71-11 0,-32-1 360,130 12-344,11 0-169,0 1 0,0-1 0,0 1 0,0 0 0,0 1 0,-8 1 0,14-2-61,0 0-1,0 0 1,0 0 0,0 0-1,0 0 1,0 0 0,-1 0-1,1 0 1,0 0 0,0 0-1,0 0 1,0 0-1,0 0 1,0 1 0,0-1-1,-1 0 1,1 0 0,0 0-1,0 0 1,0 0 0,0 0-1,0 0 1,0 0 0,0 0-1,0 0 1,0 0 0,0 1-1,0-1 1,0 0 0,0 0-1,0 0 1,-1 0 0,1 0-1,0 0 1,0 0-1,0 1 1,0-1 0,0 0-1,0 0 1,0 0 0,0 0-1,0 0 1,0 0 0,0 0-1,1 1 1,-1-1 0,0 0-1,0 0 1,0 0 0,0 0-1,0 0 1,0 0 0,0 0-1,0 0 1,0 1 0,0-1-1,0 0 1,0 0-1,0 0 1,1 0 0,9 5-45,12 2 18,5-7 50,-1-2 0,0 0 0,0-2 0,0-1 0,-1-1 0,0-1 0,0-1 0,40-20 0,-23 11-131,67-17-1,-108 33 94,0 1-1,0-1 1,0 1 0,1 0-1,-1-1 1,0 1-1,0 0 1,0 0 0,0 0-1,1 0 1,-1 0-1,0 0 1,0 0 0,0 1-1,0-1 1,0 0 0,1 1-1,0 0 1,-2-1 11,0 1 1,0-1 0,0 1-1,0-1 1,1 1-1,-1-1 1,0 1 0,-1-1-1,1 1 1,0-1-1,0 1 1,0-1 0,0 1-1,0-1 1,0 1-1,-1-1 1,1 1 0,0-1-1,0 1 1,-1-1-1,1 1 1,0-1 0,-1 0-1,1 1 1,0-1-1,-1 1 1,-32 30 65,15-20-7,0 0 1,0-1-1,-1 0 0,0-2 1,-1 0-1,0-2 1,-33 8-1,34-11-1635,0 0 0,-28-1 0,54-12-12223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31.138"/>
    </inkml:context>
    <inkml:brush xml:id="br0">
      <inkml:brushProperty name="width" value="0.025" units="cm"/>
      <inkml:brushProperty name="height" value="0.025" units="cm"/>
    </inkml:brush>
  </inkml:definitions>
  <inkml:trace contextRef="#ctx0" brushRef="#br0">0 74 6534,'0'0'9139,"12"-6"-7900,27-8-629,1 1 0,0 2 0,0 2 0,1 1 0,57-2 0,224 8 561,-69 36-1047,-92-9-13,276 21 749,-180-21-834,-10-8 327,349-21-1,-418-5-280,229-7-20,-275 17 123,144 19 1,268 18 197,2-35-138,-327-4-112,-196 2 13,6-1 245,0 0 0,-1-2 0,56-10 1,-84 12-350,1 0 0,-1 0 0,1 0 0,0 0 1,-1 0-1,1-1 0,-1 1 0,1 0 0,-1 0 0,1-1 1,-1 1-1,1 0 0,-1-1 0,1 1 0,-1 0 1,1-1-1,-1 1 0,0-1 0,1 1 0,-1-1 0,0 1 1,1-1-1,-1 1 0,0-1 0,1 1 0,-1-1 1,0 1-1,0-1 0,0 1 0,0-2 0,-6-16-2675,-1-1-3628,7-1-237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8.007"/>
    </inkml:context>
    <inkml:brush xml:id="br0">
      <inkml:brushProperty name="width" value="0.025" units="cm"/>
      <inkml:brushProperty name="height" value="0.025" units="cm"/>
    </inkml:brush>
  </inkml:definitions>
  <inkml:trace contextRef="#ctx0" brushRef="#br0">74 2 5605,'0'0'865,"-9"0"2482,-2 2-2400,7-2-670,0 1 0,0-1 0,1 0 0,-1 0-1,0 0 1,0 0 0,1-1 0,-1 1 0,-7-3 0,11 3-203,0 0 0,-1 0 0,1 0 0,0 0 0,0 0 0,-1 0 0,1 0 0,0 0 0,0 0 0,-1 0 0,1 0-1,0 0 1,-1 0 0,1 0 0,0 0 0,0 0 0,-1 0 0,1 0 0,0 0 0,0 1 0,0-1 0,-1 0 0,1 0 0,0 0 0,0 0 0,0 1 0,-1-1 0,1 0 0,0 0 0,0 0 0,0 1 0,0-1 0,0 0 0,-1 0 0,1 1 0,0-1 0,0 0 0,0 0 0,0 1 0,0-1 0,0 0 0,0 0 0,0 1 0,0-1 0,0 0 0,0 0 0,0 1 0,3 23 1202,-1-18-1127,0 0-1,0 0 0,0 0 1,1 0-1,6 10 0,-4-10-60,0-1 0,1-1 0,0 1-1,0-1 1,0 0 0,0 0 0,1-1 0,-1 0 0,1 0-1,0 0 1,0-1 0,13 3 0,10 0 526,54 2 0,620-31 1166,-211-4-1766,1946 41 2623,-2284-8-2427,143-1 3552,-270-8-4788,14-7-11529,-18 1 3800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36.704"/>
    </inkml:context>
    <inkml:brush xml:id="br0">
      <inkml:brushProperty name="width" value="0.025" units="cm"/>
      <inkml:brushProperty name="height" value="0.025" units="cm"/>
    </inkml:brush>
  </inkml:definitions>
  <inkml:trace contextRef="#ctx0" brushRef="#br0">1 91 5830,'0'0'12716,"12"2"-11334,7 1-959,0-1-1,1-1 1,-1-1 0,1 0-1,36-7 1,47-14 618,2 5 0,161-4 0,-265 20-822,-35 0 1211,-458 16 1416,695-18-2718,269-46-1682,-650 81 2527,114-19-207,-1-2 1,-116 5 0,163-21-657,17-5-493,3 7 225,-1 1 0,0-1 1,1 1-1,-1-1 1,1 1-1,0-1 0,-1 1 1,1 0-1,0 0 1,0 0-1,0 0 0,2-1 1,67-23-7520,-28 10 1410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30.473"/>
    </inkml:context>
    <inkml:brush xml:id="br0">
      <inkml:brushProperty name="width" value="0.025" units="cm"/>
      <inkml:brushProperty name="height" value="0.025" units="cm"/>
    </inkml:brush>
  </inkml:definitions>
  <inkml:trace contextRef="#ctx0" brushRef="#br0">71 103 5926,'0'0'6934,"-5"10"-4959,-7 12-1034,-12 22 3067,24-44-3954,0 0-1,0 1 1,0-1-1,0 0 1,0 0 0,0 0-1,-1 0 1,1 1-1,0-1 1,0 0 0,0 0-1,0 0 1,0 0-1,0 1 1,0-1-1,0 0 1,0 0 0,0 0-1,0 0 1,0 1-1,0-1 1,0 0 0,0 0-1,1 0 1,-1 0-1,0 1 1,0-1-1,0 0 1,0 0 0,0 0-1,0 0 1,0 0-1,0 1 1,1-1 0,-1 0-1,0 0 1,0 0-1,0 0 1,0 0 0,0 0-1,1 0 1,-1 0-1,0 0 1,0 1-1,0-1 1,0 0 0,1 0-1,-1 0 1,0 0-1,0 0 1,0 0 0,0 0-1,1 0 1,-1 0-1,0 0 1,0 0-1,0 0 1,19-3 1297,18-10 212,14-8 286,55-14 0,-49 21-1664,-1 2 1,78-5-1,-113 15-145,-2 1-17,0 0 0,0-1 0,0-1 0,0 0 0,0-2-1,-1 0 1,1-2 0,27-13 0,-45 20-19,-1 0-1,1 0 1,-1 0 0,1 0-1,0-1 1,-1 1 0,1 0-1,-1 0 1,1-1-1,-1 1 1,1 0 0,-1-1-1,0 1 1,1 0 0,-1-1-1,1 1 1,-1-1 0,0 1-1,1-1 1,-1 1 0,0-1-1,0 1 1,1-1 0,-1 1-1,0-1 1,0 1-1,0-1 1,0 1 0,1-1-1,-1 1 1,0-1 0,0 0-1,0 1 1,0-1 0,-1 0-1,-19-5 140,-33 7-1,4 9-151,2 2-1,-87 35 0,86-28-64,0-2 0,-85 17 1,74-29-114,46-5 257,-1 1 1,1 0 0,-1 1 0,1 0 0,0 1 0,-22 8 0,34-10-73,0-1 0,0 0 0,0 0 0,1 0 0,-1 1 0,0-1 0,0 0 0,1 1 0,-1-1 0,0 1 0,1-1 0,-1 1 0,0-1 0,1 1 0,-1 0 0,1-1 0,-1 1 0,1 0 0,-1-1 0,1 1 0,-1 0 0,1 0 0,0-1 0,-1 1 0,1 0 0,0 0 0,0 0 0,-1-1 0,1 1 0,0 0 0,0 0 0,0 0 0,0 0 0,0-1 0,0 1 0,1 0 0,-1 0 0,0 0 0,0-1 0,0 1 0,1 0 0,-1 0 0,1 0 0,-1-1 0,0 1 0,1 0 0,-1-1 1,1 1-1,-1 0 0,1-1 0,0 1 0,-1-1 0,1 1 0,0-1 0,-1 1 0,1-1 0,0 1 0,0-1 0,-1 0 0,1 1 0,0-1 0,0 0 0,0 0 0,-1 0 0,1 0 0,1 1 0,15 0-133,-1 0 1,1 0 0,0-2-1,-1 0 1,1-1 0,0-1-1,-1 0 1,30-11 0,-33 9-967,0 0 1,0-1 0,0-1 0,-1 0 0,0-1 0,16-13 0,3-10-5776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49.405"/>
    </inkml:context>
    <inkml:brush xml:id="br0">
      <inkml:brushProperty name="width" value="0.025" units="cm"/>
      <inkml:brushProperty name="height" value="0.025" units="cm"/>
    </inkml:brush>
  </inkml:definitions>
  <inkml:trace contextRef="#ctx0" brushRef="#br0">175 22 5765,'0'0'12957,"-9"0"-11564,-14 0-434,16 0 460,29 1-509,-3 1-693,0 2 0,0 0-1,0 1 1,-1 1 0,1 1-1,-2 1 1,1 0 0,24 17-1,-15-11-102,0 0-1,39 13 1,-56-24-94,0 0 1,1-1-1,-1 0 1,1-1-1,-1 0 1,1 0-1,0-1 1,-1-1 0,1 0-1,0 0 1,-1-1-1,12-4 1,-14 3 3,0 0 0,0 0 1,-1-1-1,1 0 0,-1-1 1,0 0-1,0 0 0,-1 0 1,0-1-1,1 0 1,-2 0-1,1 0 0,-1-1 1,0 0-1,6-12 0,-10 19-8,-1-1 0,1 0 0,-1 1 0,1-1-1,-1 1 1,1-1 0,-1 0 0,0 0 0,1 1-1,-1-1 1,0 0 0,0 1 0,0-1 0,1 0 0,-1 0-1,0 0 1,0 1 0,0-1 0,0 0 0,0 0 0,0 1-1,-1-1 1,1 0 0,0 0 0,0 1 0,0-1-1,-1 0 1,1 0 0,0 1 0,-1-1 0,1 0 0,-2 0-1,1 0 10,-1 0-1,1 1 1,-1-1-1,0 1 1,0-1-1,1 1 0,-1 0 1,0 0-1,0 0 1,1 0-1,-1 0 1,0 0-1,-3 1 1,-61 16 328,65-17-343,-50 17 119,0-2 0,-1-3 0,0-1 0,-1-4 0,-94 3 0,-81-10 2332,267-19-2562,34-5-204,2 4 1,0 3 0,1 3 0,0 3-1,138 0 1,-214 11 271,0 0 0,0 0 0,0 0-1,1 0 1,-1 0 0,0 0 0,0 0 0,0 0 0,0 0 0,0 0 0,1 0-1,-1 0 1,0 0 0,0 1 0,0-1 0,0 0 0,0 0 0,1 0 0,-1 0-1,0 0 1,0 0 0,0 1 0,0-1 0,0 0 0,0 0 0,0 0-1,0 0 1,0 0 0,0 1 0,0-1 0,1 0 0,-1 0 0,0 0 0,0 0-1,0 1 1,0-1 0,0 0 0,0 0 0,0 0 0,0 0 0,-1 1 0,1-1-1,0 0 1,0 0 0,0 0 0,0 0 0,0 0 0,0 1 0,0-1 0,0 0-1,0 0 1,0 0 0,0 0 0,-1 0 0,1 0 0,0 1 0,0-1-1,0 0 1,0 0 0,0 0 0,-1 0 0,1 0 0,0 0 0,0 0 0,0 0-1,0 0 1,-1 0 0,-10 10-2663,-12-4-2114,-8-1-3555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56.034"/>
    </inkml:context>
    <inkml:brush xml:id="br0">
      <inkml:brushProperty name="width" value="0.025" units="cm"/>
      <inkml:brushProperty name="height" value="0.025" units="cm"/>
    </inkml:brush>
  </inkml:definitions>
  <inkml:trace contextRef="#ctx0" brushRef="#br0">0 202 6951,'0'0'4025,"2"-1"-3107,6-3-556,0 0 1,1 1-1,-1 0 1,1 0-1,0 1 0,-1 0 1,1 1-1,12-1 1,82 1 1059,-60 2-906,10-1-208,0-2 1,1-2-1,-1-2 1,85-22-1,13-24-50,24-6-65,-145 51-216,0 0 0,0 2 0,0 1 0,32 1 1,-43 3-369,12 0-575,-10 0-4564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5.979"/>
    </inkml:context>
    <inkml:brush xml:id="br0">
      <inkml:brushProperty name="width" value="0.025" units="cm"/>
      <inkml:brushProperty name="height" value="0.025" units="cm"/>
    </inkml:brush>
  </inkml:definitions>
  <inkml:trace contextRef="#ctx0" brushRef="#br0">1 0 13837,'0'0'11253,"1"17"-10089,7 309 3326,-8-316-4332,0-1 0,1 0 0,1 1 0,0-1 0,0 0 0,0 1 0,6 10 0,-7-17-132,1-1 0,-1 1 0,1-1 0,0 0 1,0 0-1,0 0 0,0 0 0,0 0 0,0 0 0,0 0 1,1-1-1,-1 1 0,1-1 0,-1 1 0,1-1 1,-1 0-1,1 0 0,0-1 0,0 1 0,-1 0 1,1-1-1,0 1 0,0-1 0,0 0 0,-1 0 0,1 0 1,0-1-1,4 0 0,6-2-26,0 0 0,0-1 0,0 0 0,0-1 0,-1 0 0,0-1 0,22-15 0,77-63 0,-98 74 0,12-10 0,-12 12 0,-1-2 0,0 0 0,-1 0 0,0-1 0,-1 0 0,0-1 0,15-22 0,-22 19-2584,-3 15 2185,-1-1 0,1 0 0,-1 1 0,1-1 1,-1 1-1,1-1 0,-1 1 0,0-1 0,1 1 1,-1 0-1,0-1 0,1 1 0,-1 0 0,0-1 1,0 1-1,1 0 0,-1 0 0,0 0 0,0 0 1,1-1-1,-1 1 0,0 0 0,-1 1 1,-18-3-9484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03.464"/>
    </inkml:context>
    <inkml:brush xml:id="br0">
      <inkml:brushProperty name="width" value="0.025" units="cm"/>
      <inkml:brushProperty name="height" value="0.025" units="cm"/>
    </inkml:brush>
  </inkml:definitions>
  <inkml:trace contextRef="#ctx0" brushRef="#br0">1749 138 4612,'-13'-6'817,"-41"-15"1537,-61-17-1,31 18-1379,-114-14 0,78 22-511,0 5 1,-122 10-1,205 0-284,0 2 0,1 2 0,-1 1 0,1 2 0,1 1 0,0 2 0,1 1 0,0 2 0,1 1 0,1 2 0,-31 24-1,30-19-168,2 2 0,1 1 0,1 1 0,2 1 0,0 2 1,3 1-1,0 1 0,2 0 0,-35 74 0,48-86-26,0 1 0,2 0 1,1 1-1,0-1 0,2 1 1,0 0-1,2 1 0,0-1 1,2 0-1,4 45 0,-1-50 52,1-1 0,1 0 0,0 0 0,1 0 0,0-1 0,2 0 1,0 0-1,1 0 0,0-1 0,1-1 0,1 0 0,0 0 0,1-1 0,26 23 0,-15-19 202,1-1 0,1 0 0,0-2 0,1-1 0,0-1 0,1-1 0,0-1 0,1-2 0,56 10 0,3-7-14,0-3 1,88-5-1,-75-5 168,-1-4-1,0-5 0,113-27 0,-142 21 183,0-3 0,-1-4-1,-1-2 1,-1-3 0,66-40 0,-110 54-506,0 0 1,-1-1-1,-1-2 1,-1 0-1,0-1 1,-2-1-1,0-1 1,-1 0-1,-1-1 1,-1-1 0,13-26-1,-18 27-64,-1 1 0,-1-2 1,0 1-1,-2-1 0,-1 0 0,0 0 0,-2 0 1,-1-1-1,-1 1 0,0-1 0,-2 1 0,-1-1 0,-5-25 1,4 35-3,0 1 1,-2-1-1,1 1 1,-1 0-1,-1 1 1,0-1-1,-1 1 1,-1 0-1,0 0 1,0 1-1,-1 0 1,0 1-1,-1 0 0,0 0 1,-1 1-1,0 1 1,0-1-1,-1 2 1,0 0-1,0 0 1,-1 1-1,0 1 1,-17-6-1,-16-2-827,0 3-1,-1 1 0,1 3 0,-1 1 0,-75 3 0,24 3-4272,9 5-4207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3.970"/>
    </inkml:context>
    <inkml:brush xml:id="br0">
      <inkml:brushProperty name="width" value="0.025" units="cm"/>
      <inkml:brushProperty name="height" value="0.025" units="cm"/>
    </inkml:brush>
  </inkml:definitions>
  <inkml:trace contextRef="#ctx0" brushRef="#br0">905 184 10282,'-12'-10'7105,"-1"-1"-6730,0 2 0,0 0 0,-1 0 0,0 1-1,0 1 1,-1 0 0,0 1 0,-29-7 0,25 9-362,-1 1 0,0 2 1,0 0-1,1 1 0,-1 1 0,0 0 1,0 2-1,1 0 0,-1 1 0,1 2 0,0 0 1,1 0-1,-29 16 0,20-8 5,2 2-1,0 1 0,1 1 1,1 1-1,1 1 0,1 1 1,0 1-1,-25 35 1,20-18 222,1 1-1,2 0 1,1 2 0,3 1 0,1 0 0,2 1 0,3 1 0,1 0 0,2 1 0,2 0 0,2 0 0,3 1-1,1 0 1,2 0 0,2 0 0,13 67 0,-9-87-216,1 0 1,2 0-1,0-1 0,2 0 0,1 0 1,1-2-1,1 1 0,1-2 0,1 0 1,28 30-1,-29-37-176,1 0 1,1-2 0,0 0-1,1 0 1,1-2 0,0 0-1,0-1 1,1-1 0,0-1-1,1-1 1,0-1-1,0-1 1,34 6 0,-12-6 58,0-3 1,1-2-1,-1-1 1,0-2 0,0-2-1,0-2 1,-1-2-1,67-21 1,-79 19 333,0-2 0,0 0 0,-2-2 0,1-1 0,-2-2 0,0 0 0,-1-2 0,-1-1 0,-1-1 0,-1-1 0,-1-1 0,26-34 0,-19 14 44,-2-2 1,-2-2 0,-2 0 0,-2-1-1,-2-1 1,-2-1 0,13-67 0,-15 37-27,-3 0 0,-4 0 0,-4-1 0,-6-83 1,1 133-170,-2 1 0,0 0 0,-3 0 0,0 1 0,-2-1 0,-1 2 0,-22-49 0,27 70-113,0-1 1,0 1-1,-1-1 0,0 1 1,0 0-1,-1 1 0,1 0 1,-2-1-1,1 2 0,-1-1 1,0 1-1,0 0 0,0 0 1,0 1-1,-1 0 0,0 1 1,0-1-1,0 2 0,0-1 0,-1 1 1,1 0-1,-1 1 0,1-1 1,-1 2-1,0-1 0,1 1 1,-1 1-1,1 0 0,-1 0 1,1 0-1,-12 5 0,-2 0-360,1 1 0,-1 2-1,2 0 1,-37 22 0,-76 61-3084,30-20-481,9-17-2309,6-13-5888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0.497"/>
    </inkml:context>
    <inkml:brush xml:id="br0">
      <inkml:brushProperty name="width" value="0.025" units="cm"/>
      <inkml:brushProperty name="height" value="0.025" units="cm"/>
    </inkml:brush>
  </inkml:definitions>
  <inkml:trace contextRef="#ctx0" brushRef="#br0">1 32 7911,'0'0'5590,"8"2"-3935,14 3-633,1-2 1,-1 0-1,1-2 1,33-1 0,104-15 438,-28 1-941,224 8 316,-118 4 704,-215 5-1440,-20-2-3419,-10-3-781,-1-9-2925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42.374"/>
    </inkml:context>
    <inkml:brush xml:id="br0">
      <inkml:brushProperty name="width" value="0.025" units="cm"/>
      <inkml:brushProperty name="height" value="0.025" units="cm"/>
    </inkml:brush>
  </inkml:definitions>
  <inkml:trace contextRef="#ctx0" brushRef="#br0">4701 0 13100,'0'0'1719,"-12"9"-1297,-21 15-99,2 1 0,1 2 0,-47 53 0,-268 363 1716,20-31-1710,-318 360-156,343-474-166,-260 280 50,-51 101-96,-392 463 2027,721-776-1436,-4 4 353,252-332-911,-43 37-1,51-51-423,15-16-1291,10-8 1558,1 0 0,-1 0 0,1 0 0,0 0 0,-1-1 0,1 1 0,-1 0 0,1 0 0,-1 0 0,1 0 0,0-1 0,-1 1 0,1 0 0,0 0 0,-1-1 0,1 1 0,0 0 0,-1-1 0,1 1 0,0 0 0,0-1 0,-1 1 0,1 0 0,0-1 0,0 1 0,0-1 0,-1 1 0,1 0 0,0-1 0,0 1 0,0-1 0,0 0 0,-5-18-6542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42.719"/>
    </inkml:context>
    <inkml:brush xml:id="br0">
      <inkml:brushProperty name="width" value="0.025" units="cm"/>
      <inkml:brushProperty name="height" value="0.025" units="cm"/>
    </inkml:brush>
  </inkml:definitions>
  <inkml:trace contextRef="#ctx0" brushRef="#br0">207 1 10794,'0'0'1975,"-7"11"-613,-11 19-543,3 0 1,0 2-1,-13 43 0,-13 41 1259,-15 50 645,49-138-2340,1 0 0,1 0 0,1 0 0,0 32 0,4-57-377,0 0 0,0 0 0,0 0 0,0 0 0,1-1 0,-1 1 0,1 0 0,-1 0 0,1 0 0,0-1-1,0 1 1,1 0 0,-1-1 0,0 1 0,1-1 0,0 1 0,-1-1 0,1 0 0,0 0 0,0 0 0,0 0 0,0 0 0,1 0 0,-1 0 0,1-1 0,-1 1 0,1-1-1,-1 0 1,1 0 0,0 0 0,-1 0 0,1 0 0,0 0 0,0-1 0,0 0 0,-1 1 0,1-1 0,5 0 0,5-1 2,0 0-1,0-1 1,0 0 0,-1-1 0,1 0-1,-1-1 1,19-9 0,50-22 96,63-30-1544,-55 12-3822,-41 16-2084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15.993"/>
    </inkml:context>
    <inkml:brush xml:id="br0">
      <inkml:brushProperty name="width" value="0.025" units="cm"/>
      <inkml:brushProperty name="height" value="0.025" units="cm"/>
    </inkml:brush>
  </inkml:definitions>
  <inkml:trace contextRef="#ctx0" brushRef="#br0">0 1189 5573,'0'0'11803,"16"-9"-10121,418-263 2302,1-36-3649,-30-4 519,-236 178-3102,3 3-5914,-143 108 1548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2.937"/>
    </inkml:context>
    <inkml:brush xml:id="br0">
      <inkml:brushProperty name="width" value="0.025" units="cm"/>
      <inkml:brushProperty name="height" value="0.025" units="cm"/>
    </inkml:brush>
  </inkml:definitions>
  <inkml:trace contextRef="#ctx0" brushRef="#br0">0 372 7976,'0'0'15935,"9"-7"-14745,9-10-678,0 0 0,0-1-1,28-41 1,43-78 687,-18 27 712,-71 110-1895,0 0-1,0-1 1,0 1 0,0 0 0,0 0-1,0-1 1,0 1 0,0 0 0,0 0-1,0 0 1,0-1 0,0 1 0,1 0-1,-1 0 1,0-1 0,0 1-1,0 0 1,0 0 0,0 0 0,0 0-1,1-1 1,-1 1 0,0 0 0,0 0-1,0 0 1,0 0 0,1 0 0,-1-1-1,0 1 1,0 0 0,0 0 0,1 0-1,-1 0 1,0 0 0,0 0-1,1 0 1,-1 0 0,0 0 0,0 0-1,0 0 1,1 0 0,-1 0 0,0 0-1,0 0 1,1 0 0,-1 0 0,0 0-1,0 0 1,0 0 0,1 0-1,-1 1 1,0-1 0,0 0 0,0 0-1,1 0 1,-1 0 0,0 0 0,0 1-1,0-1 1,0 0 0,1 0 0,0 22 189,-9 32-222,-11 18 57,7-32-53,2 0 1,2 1-1,-5 76 0,13-117-63,-1 1 1,1-1-1,0 0 0,0 0 1,0 0-1,0 1 0,0-1 1,0 0-1,0 0 0,0 0 0,0 1 1,0-1-1,0 0 0,0 0 1,0 0-1,0 1 0,0-1 1,0 0-1,0 0 0,0 0 1,0 1-1,0-1 0,1 0 1,-1 0-1,0 0 0,0 0 0,0 1 1,0-1-1,0 0 0,0 0 1,1 0-1,-1 0 0,0 0 1,0 1-1,0-1 0,0 0 1,1 0-1,-1 0 0,0 0 0,0 0 1,0 0-1,1 0 0,-1 0 1,0 0-1,0 0 0,0 0 1,1 0-1,-1 0 0,0 0 1,0 0-1,0 0 0,1 0 1,-1 0-1,0 0 0,0 0 0,1 0 1,12-13-3930,11-19-5447,-8 2-3836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3.297"/>
    </inkml:context>
    <inkml:brush xml:id="br0">
      <inkml:brushProperty name="width" value="0.025" units="cm"/>
      <inkml:brushProperty name="height" value="0.025" units="cm"/>
    </inkml:brush>
  </inkml:definitions>
  <inkml:trace contextRef="#ctx0" brushRef="#br0">142 1 15214,'0'0'12973,"-10"10"-12349,-7 9-257,1 1 1,1 1-1,-18 33 0,25-40-97,1 0 1,0 0-1,1 0 0,1 1 1,0-1-1,1 1 1,1 1-1,-2 21 1,5-36-270,0 0 0,0 0 0,0 0 0,0 0 0,0 0 0,0 0 0,1-1 1,-1 1-1,0 0 0,1 0 0,-1 0 0,1 0 0,-1 0 0,1 0 0,-1-1 1,1 1-1,-1 0 0,1 0 0,0-1 0,-1 1 0,1 0 0,0-1 0,0 1 0,0-1 1,-1 1-1,1-1 0,0 0 0,2 1 0,0 0 6,1 0-1,0 0 1,0 0-1,0-1 1,0 1-1,0-1 1,7-1-1,0 0-67,-1-1 0,1 0-1,0 0 1,-1-1 0,11-4 0,-14 4-528,0-1 1,-1 1-1,0-1 0,0 0 1,7-6-1,-11 8 1,-1 0 0,1 1 0,-1-1 0,1 0 0,-1 0 0,0 0-1,1 0 1,-1 0 0,0 0 0,0 0 0,-1 0 0,1 0 0,0-1 0,-1 1 0,1 0 0,-1 0-1,0-1 1,0 1 0,0 0 0,0-5 0,-4-10-5583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3.655"/>
    </inkml:context>
    <inkml:brush xml:id="br0">
      <inkml:brushProperty name="width" value="0.025" units="cm"/>
      <inkml:brushProperty name="height" value="0.025" units="cm"/>
    </inkml:brush>
  </inkml:definitions>
  <inkml:trace contextRef="#ctx0" brushRef="#br0">52 16 14029,'0'0'6310,"-52"7"-1793,60-7-3813,18 0-63,8-2 31,9-3-255,1 0-225,3-1-96,-5 3-576,-6 1-1987,-12 2-1472,-10 0-2211</inkml:trace>
  <inkml:trace contextRef="#ctx0" brushRef="#br0" timeOffset="1">86 59 12684,'0'0'11147,"86"10"-10731,-35-19-320,3-1-128,0 1-1922,-2 2-2754,-6 2-5414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3.982"/>
    </inkml:context>
    <inkml:brush xml:id="br0">
      <inkml:brushProperty name="width" value="0.025" units="cm"/>
      <inkml:brushProperty name="height" value="0.025" units="cm"/>
    </inkml:brush>
  </inkml:definitions>
  <inkml:trace contextRef="#ctx0" brushRef="#br0">209 0 10218,'0'0'15684,"-4"11"-14205,-13 26-711,-1-1 0,-31 46 1,-29 56 598,70-122-1206,2 0 0,-1 1 0,2 0 0,0 0 0,1 0 0,-3 29 0,7-43-156,0 0 0,0 0 0,0 0 1,0 0-1,0-1 0,1 1 0,-1 0 1,1 0-1,0 0 0,0-1 0,0 1 1,0 0-1,0-1 0,1 1 0,-1-1 1,1 1-1,0-1 0,-1 0 0,5 4 1,-3-4-6,1 1 1,0-1 0,0 1 0,0-1 0,0 0 0,0 0 0,1-1 0,-1 1 0,0-1 0,1 0-1,6 0 1,0 0-681,1 0-1,0-1 0,-1 0 1,13-2-1,36-12-9457,-15-6-8616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6.338"/>
    </inkml:context>
    <inkml:brush xml:id="br0">
      <inkml:brushProperty name="width" value="0.025" units="cm"/>
      <inkml:brushProperty name="height" value="0.025" units="cm"/>
    </inkml:brush>
  </inkml:definitions>
  <inkml:trace contextRef="#ctx0" brushRef="#br0">5 1 13805,'0'0'3684,"-5"54"-866,5-32-736,10-5-512,11-4-449,9-2-769,4-7-256,3-4-1281,0 0-1858,-3-16-929,-4-4-2626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4.563"/>
    </inkml:context>
    <inkml:brush xml:id="br0">
      <inkml:brushProperty name="width" value="0.025" units="cm"/>
      <inkml:brushProperty name="height" value="0.025" units="cm"/>
    </inkml:brush>
  </inkml:definitions>
  <inkml:trace contextRef="#ctx0" brushRef="#br0">6 242 13196,'0'0'10907,"-1"9"-8649,-3 24-400,4-32-1799,0-1-1,0 1 1,0-1 0,0 1 0,0-1 0,0 1 0,0-1 0,0 1 0,1-1 0,-1 1 0,0-1-1,0 0 1,1 1 0,-1-1 0,0 1 0,0-1 0,1 0 0,-1 1 0,0-1 0,1 0-1,-1 1 1,1-1 0,-1 0 0,1 1 0,-1-1 0,0 0 0,1 0 0,-1 0 0,1 1-1,-1-1 1,1 0 0,-1 0 0,1 0 0,-1 0 0,1 0 0,-1 0 0,1 0 0,-1 0 0,1 0-1,-1 0 1,1 0 0,-1 0 0,1-1 0,-1 1 0,1 0 0,-1 0 0,1-1 0,22-6 658,-6-3-594,0-1-1,0 0 0,-1-1 1,26-26-1,55-66 238,-66 68-328,28-29-32,-58 67 0,-1 0 0,0-1 0,1 1 0,-1 0 0,0 0 0,0-1 0,0 1 0,0 0 0,0 0 0,0 0 0,0-1 0,-2 4 0,-8 22 8,-23 42 0,24-53-75,0 1 0,1-1 0,1 2 0,1-1-1,0 0 1,-5 34 0,11-51-77,0 0-1,0 0 1,0 0-1,1-1 1,-1 1-1,0 0 0,0 0 1,0 0-1,0-1 1,1 1-1,-1 0 1,0 0-1,0 0 1,0 0-1,1-1 1,-1 1-1,0 0 1,0 0-1,1 0 0,-1 0 1,0 0-1,0 0 1,0 0-1,1 0 1,-1 0-1,0 0 1,1 0-1,-1 0 1,0 0-1,0 0 0,1 0 1,-1 0-1,0 0 1,0 0-1,0 0 1,1 0-1,-1 0 1,0 0-1,0 1 1,1-1-1,-1 0 1,0 0-1,0 0 0,0 0 1,1 1-1,-1-1 1,0 0-1,0 0 1,0 0-1,0 1 1,0-1-1,1 0 1,-1 0-1,0 0 1,0 1-1,0-1 0,0 0 1,0 0-1,0 1 1,0-1-1,0 0 1,0 0-1,0 1 1,0-1-1,0 0 1,0 0-1,0 1 0,15-16-7546,1-8-6429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4.905"/>
    </inkml:context>
    <inkml:brush xml:id="br0">
      <inkml:brushProperty name="width" value="0.025" units="cm"/>
      <inkml:brushProperty name="height" value="0.025" units="cm"/>
    </inkml:brush>
  </inkml:definitions>
  <inkml:trace contextRef="#ctx0" brushRef="#br0">60 1 18161,'0'0'8979,"-2"10"-7265,-17 66-157,8-34-1848,2-1-1,1 2 0,-3 64 0,12-114-11245,-1-8 3920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5.249"/>
    </inkml:context>
    <inkml:brush xml:id="br0">
      <inkml:brushProperty name="width" value="0.025" units="cm"/>
      <inkml:brushProperty name="height" value="0.025" units="cm"/>
    </inkml:brush>
  </inkml:definitions>
  <inkml:trace contextRef="#ctx0" brushRef="#br0">1 34 14958,'0'0'11947,"56"0"-11498,-20 0-321,6 0-512,5-3-2211,-3-12-2049,-1 0-2659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5.613"/>
    </inkml:context>
    <inkml:brush xml:id="br0">
      <inkml:brushProperty name="width" value="0.025" units="cm"/>
      <inkml:brushProperty name="height" value="0.025" units="cm"/>
    </inkml:brush>
  </inkml:definitions>
  <inkml:trace contextRef="#ctx0" brushRef="#br0">110 1 16143,'0'0'15732,"-6"13"-15107,-16 28-469,5-13-134,2 1 0,1 0 1,1 1-1,-8 32 0,21-61-22,-1-1 0,1 1 0,0-1 0,0 1 0,0-1 0,0 1 0,0-1 0,0 1 0,0-1 0,0 0 0,0 1 0,0-1 0,0 1 0,0-1 0,0 1 0,0-1 0,0 1 0,0-1 0,1 1 0,-1-1 0,0 1 0,0-1 0,1 1 0,-1-1 0,0 0 0,0 1 0,1-1 0,-1 0 0,0 1 0,1-1 0,-1 0 0,1 1 0,17-4 0,19-19 0,-36 22 0,35-28-960,-25 18 345,1 1 0,0 0 0,1 1-1,17-9 1,-29 18 603,-1-1 0,0 1 0,1-1 0,-1 1 0,0-1 0,0 1 0,1 0 0,-1-1 0,0 1-1,0 0 1,0-1 0,0 1 0,0 0 0,0-1 0,0 1 0,0 0 0,0-1 0,0 1 0,0 0 0,0-1 0,-1 1 0,1-1 0,0 1-1,0 0 1,-1-1 0,1 1 0,0-1 0,-1 2 0,-8 23 618,-10 11-57,-25 56 1476,41-85-1916,0 0 1,1 0 0,0 0-1,0 1 1,1-1 0,0 1-1,0 0 1,1-1 0,0 1-1,1 10 1,0-17-153,-1 0 0,1 0 0,0 0 0,-1 0 0,1-1 0,0 1 1,-1 0-1,1 0 0,0-1 0,0 1 0,0-1 0,0 1 0,0 0 0,0-1 0,0 0 0,0 1 0,0-1 0,0 1 0,0-1 1,0 0-1,0 0 0,0 0 0,0 0 0,0 0 0,0 0 0,1 0 0,-1 0 0,0 0 0,0 0 0,0-1 0,0 1 0,0 0 0,0-1 1,0 1-1,0-1 0,1 0 0,40-18-3803,-17-4-2507,0-5-3609</inkml:trace>
  <inkml:trace contextRef="#ctx0" brushRef="#br0" timeOffset="1">567 116 11435,'0'0'14808,"8"-2"-11813,-4 1-2835,24-1 1839,-27 2-1961,0 1-1,0-1 1,-1 1-1,1 0 1,0-1 0,-1 1-1,1 0 1,0 0-1,-1 0 1,1-1 0,-1 1-1,0 0 1,1 0-1,-1 0 1,1 0 0,-1 0-1,0 0 1,0 0 0,0 0-1,0 0 1,1 0-1,-1 0 1,0 0 0,-1 0-1,1 0 1,0 0-1,0 0 1,0 0 0,-1 0-1,1-1 1,0 1 0,-1 0-1,1 0 1,-1 0-1,0 1 1,-10 24-35,-1 0-1,-1-1 1,-2-1 0,0 0-1,-28 32 1,39-50-3,3-6-3,-20 24-3117,12-24 402,3-16 130,4-11-3044,2-5-2280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5.956"/>
    </inkml:context>
    <inkml:brush xml:id="br0">
      <inkml:brushProperty name="width" value="0.025" units="cm"/>
      <inkml:brushProperty name="height" value="0.025" units="cm"/>
    </inkml:brush>
  </inkml:definitions>
  <inkml:trace contextRef="#ctx0" brushRef="#br0">129 34 11755,'0'0'4911,"-9"-1"-1804,2 0-2869,-1 0 509,1 1 0,-1 0 0,0 0-1,0 0 1,-15 3 0,21-2-592,-1 0-1,0 0 0,1 0 0,-1 0 0,1 0 0,-1 1 0,1-1 1,0 1-1,-1-1 0,1 1 0,0 0 0,0 0 0,0 0 1,1 0-1,-1 0 0,0 1 0,1-1 0,-1 0 0,1 1 0,0-1 1,0 1-1,0-1 0,-1 5 0,1-5-121,1-1 0,-1 1 0,1-1 0,-1 1 0,1-1 0,0 1 0,-1-1 0,1 1 0,0-1 0,0 1 0,0-1 0,0 1 0,1 0 0,-1-1 0,0 1 0,1-1 0,-1 1 0,1-1 0,-1 1 0,1-1 0,0 0 0,-1 1 0,1-1 0,0 0 0,0 1 0,1 0 0,1-1 64,-1 0 0,0 0 0,0 0 0,1 0 0,-1 0 0,0 0 0,1-1 0,-1 0 0,0 1 0,1-1 0,-1 0 0,1 0 0,-1 0 1,1 0-1,1-1 0,8-1 207,-2-1 1,1 1-1,0-2 1,-1 0-1,1 0 1,14-8-1,22-26-304,-45 37 0,0-1 0,0 0 0,-1 0 0,1 0 0,-1 0 0,1 0 0,-1 0 0,0-1 0,0 1 0,0 0 0,0-1 0,0 1 0,0-1 0,-1 1 0,1-1 0,-1 1 0,0-1 0,0 1 0,0-1 0,0 1 0,0-4 0,-1 6 0,0-1 0,0 0 0,0 0 0,0 1 0,0-1 0,0 1 0,0-1 0,0 1 0,0-1 0,0 1 0,0 0 0,0-1 0,0 1 0,0 0 0,0 0 0,0 0 0,0 0 0,-1 0 0,1 0 0,0 0 0,0 0 0,0 0 0,-2 1 0,-28 5 0,27-3-267,0-1-1,0 1 1,0 0 0,1 0-1,-1 1 1,1-1 0,0 1-1,0-1 1,0 1 0,0 0 0,1 0-1,-1 1 1,1-1 0,0 0-1,1 1 1,-1-1 0,1 1-1,0-1 1,0 1 0,0 0-1,0 0 1,1-1 0,0 1-1,0 0 1,0 0 0,2 6 0,3 4-5317,9-3-1698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6.301"/>
    </inkml:context>
    <inkml:brush xml:id="br0">
      <inkml:brushProperty name="width" value="0.025" units="cm"/>
      <inkml:brushProperty name="height" value="0.025" units="cm"/>
    </inkml:brush>
  </inkml:definitions>
  <inkml:trace contextRef="#ctx0" brushRef="#br0">135 0 14958,'0'0'3641,"-12"13"-427,3-4-2785,-58 66 2964,61-67-3010,1-1-1,0 1 0,0 0 1,1 0-1,0 0 1,0 1-1,1-1 0,0 1 1,0 0-1,-1 11 1,4-19-359,0 1 1,0-1-1,0 0 1,0 1 0,0-1-1,0 0 1,0 1-1,0-1 1,1 0 0,-1 0-1,0 1 1,1-1-1,0 0 1,-1 0 0,1 0-1,-1 1 1,1-1-1,0 0 1,0 0 0,0 0-1,0 0 1,0 0-1,0-1 1,0 1 0,0 0-1,2 1 1,0-1 64,0 0 1,1 1-1,-1-2 0,0 1 0,1 0 1,-1-1-1,1 1 0,-1-1 1,1 0-1,4-1 0,0 1 39,0-1 0,0-1 0,0 0 0,0 0 0,-1 0 0,1-1-1,-1 0 1,0 0 0,8-5 0,-11 4-128,0 1 0,1-1 0,-2 0 0,1-1 0,0 1 0,-1-1 0,0 1 0,0-1 0,0 0 0,4-9 0,-7 12 0,1 0 0,0 0 0,-1 0 0,0 0 0,1 0 0,-1 0 0,0 0 0,0 0 0,0 0 0,0 0 0,0 0 0,0 0 0,-1 1 0,1-1 0,-1 0 0,1 0 0,-1 0 0,0 0 0,0 0 0,1 1 0,-1-1 0,-1 0 0,1 1 0,0-1 0,0 1 0,0-1 0,-1 1 0,1-1 0,-1 1 0,1 0 0,-1 0 0,0 0 0,-1-1 0,-13-6 0,0 2 0,0-1 0,-27-5 0,22 6 0,9-1-2461,12 6 2172,0 0-1,-1 1 1,1-1 0,0 1-1,0-1 1,0 0 0,0 1-1,0-1 1,0 0 0,0 1-1,0-1 1,1 0 0,-1 1-1,0-1 1,0 1-1,0-1 1,1 0 0,-1 1-1,0-1 1,1 1 0,-1-1-1,0 1 1,1-1 0,-1 1-1,1-1 1,-1 1 0,1-1-1,-1 1 1,2-1 0,14-12-8012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6.641"/>
    </inkml:context>
    <inkml:brush xml:id="br0">
      <inkml:brushProperty name="width" value="0.025" units="cm"/>
      <inkml:brushProperty name="height" value="0.025" units="cm"/>
    </inkml:brush>
  </inkml:definitions>
  <inkml:trace contextRef="#ctx0" brushRef="#br0">176 1 19026,'0'0'7911,"5"8"-6304,6 6-1187,-2 0 1,0 0-1,0 1 0,-2 0 0,0 1 0,0 0 0,-2 0 0,0 0 1,3 21-1,-7-16-417,-2 0 0,0-1-1,-1 1 1,-1-1 0,-1 1 0,-1-1 0,-1 0 0,-10 22 0,-79 151-7,70-147 3,-16 25-1693,12-28-5084,-2-4-11111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3.898"/>
    </inkml:context>
    <inkml:brush xml:id="br0">
      <inkml:brushProperty name="width" value="0.025" units="cm"/>
      <inkml:brushProperty name="height" value="0.025" units="cm"/>
    </inkml:brush>
  </inkml:definitions>
  <inkml:trace contextRef="#ctx0" brushRef="#br0">183 0 9545,'0'0'14360,"-11"12"-13655,-8 11 12,0 1 0,2 1 0,0 0 0,2 1 1,-15 35-1,19-31-439,0 0 1,2 0 0,2 1 0,1 0 0,1 1-1,1-1 1,2 1 0,4 56 0,-2-83-271,1 0 0,0 0 0,1 0 0,-1 0 0,1 0 0,0 0 0,1 0 0,-1-1 0,1 1 0,0-1 0,0 0 0,0 0 0,0 0 0,1 0 0,-1 0 0,1-1 0,0 1 0,1-1 0,6 4 0,-4-3-429,1 0 1,0-1-1,-1 0 0,15 4 1,34 0-6718,-30-7-53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4.351"/>
    </inkml:context>
    <inkml:brush xml:id="br0">
      <inkml:brushProperty name="width" value="0.025" units="cm"/>
      <inkml:brushProperty name="height" value="0.025" units="cm"/>
    </inkml:brush>
  </inkml:definitions>
  <inkml:trace contextRef="#ctx0" brushRef="#br0">19 275 12460,'0'0'7345,"-3"9"-4371,-1-1-2083,2-5-589,1 0-1,-1 0 1,1-1-1,0 1 0,0 0 1,0 1-1,0-1 1,0 0-1,1 0 0,0 0 1,-1 0-1,1 5 1,1-8-213,-1 0 1,1 1-1,-1-1 0,1 0 1,0 1-1,-1-1 1,1 0-1,-1 0 0,1 0 1,0 1-1,-1-1 0,1 0 1,0 0-1,-1 0 1,1 0-1,-1 0 0,1 0 1,0 0-1,-1 0 1,1-1-1,0 1 0,-1 0 1,1 0-1,-1 0 1,1-1-1,-1 1 0,1 0 1,0-1-1,-1 1 0,1-1 1,21-9 454,5-11-270,-1 0 1,-2-2-1,0 0 0,26-35 1,74-113-110,-118 164-137,-2 10 7,-5 25 45,-13 40 82,-9-1-138,16-48-25,0-1 1,1 1-1,1 0 1,1 0-1,-3 32 1,7-51-30,0 0-1,-1 1 1,1-1 0,0 0 0,0 1-1,0-1 1,0 0 0,0 1 0,0-1 0,0 0-1,0 1 1,0-1 0,0 0 0,0 1-1,0-1 1,1 0 0,-1 0 0,0 1-1,0-1 1,0 0 0,0 1 0,0-1-1,1 0 1,-1 0 0,0 1 0,0-1-1,0 0 1,1 0 0,-1 1 0,0-1-1,0 0 1,1 0 0,-1 0 0,0 0-1,1 1 1,-1-1 0,0 0 0,0 0-1,1 0 1,-1 0 0,0 0 0,1 0-1,0 0 1,14-10-3353,13-21-5879,-9 2-1585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4.697"/>
    </inkml:context>
    <inkml:brush xml:id="br0">
      <inkml:brushProperty name="width" value="0.025" units="cm"/>
      <inkml:brushProperty name="height" value="0.025" units="cm"/>
    </inkml:brush>
  </inkml:definitions>
  <inkml:trace contextRef="#ctx0" brushRef="#br0">38 0 12524,'0'0'14590,"-3"10"-12257,-6 22-1695,1 0 0,2 0 1,1 1-1,0 34 1,4-40-819,1 28 422,10-24-4110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6.853"/>
    </inkml:context>
    <inkml:brush xml:id="br0">
      <inkml:brushProperty name="width" value="0.025" units="cm"/>
      <inkml:brushProperty name="height" value="0.025" units="cm"/>
    </inkml:brush>
  </inkml:definitions>
  <inkml:trace contextRef="#ctx0" brushRef="#br0">46 71 13036,'0'0'5072,"-7"9"-3449,0-1-1171,4-5-312,0-1-1,0 1 0,1 0 0,-1-1 0,1 1 1,0 1-1,0-1 0,0 0 0,0 0 0,1 1 1,-1-1-1,1 1 0,0-1 0,0 1 0,-1 6 1,3-9-80,-1 0 0,0 1 0,1-1 0,-1 0 0,1 0 0,-1 0 1,1 0-1,-1 0 0,1 0 0,0 0 0,-1 0 0,1 0 0,0 0 1,0 0-1,0 0 0,0-1 0,0 1 0,0 0 0,0-1 0,0 1 1,0 0-1,0-1 0,0 1 0,0-1 0,1 0 0,-1 1 0,0-1 1,0 0-1,0 0 0,1 0 0,-1 0 0,0 0 0,0 0 0,1 0 1,-1 0-1,0 0 0,1-1 0,5 1 157,0-1 0,-1 1 0,1-1 0,0-1 0,11-3 0,-13 2-137,1 0-1,-1 0 1,0 0 0,0-1-1,0 0 1,-1 0 0,1 0-1,-1-1 1,0 1 0,0-1-1,-1 0 1,1 0 0,-1 0-1,0 0 1,0-1 0,-1 0-1,0 1 1,0-1 0,0 0-1,-1 0 1,1 0 0,-1 0-1,-1 0 1,1 0 0,-2-9-1,2 14-80,-1 0-1,0 0 1,0 1-1,0-1 1,0 0-1,0 0 1,0 0-1,0 1 1,-1-1 0,1 0-1,0 1 1,0-1-1,-1 0 1,1 0-1,0 1 1,-1-1-1,1 0 1,-1 1-1,1-1 1,0 1-1,-1-1 1,0 0-1,1 1 1,-1-1 0,1 1-1,-1 0 1,0-1-1,1 1 1,-1-1-1,0 1 1,1 0-1,-1-1 1,0 1-1,1 0 1,-1 0-1,0 0 1,0 0-1,1 0 1,-1 0 0,0 0-1,0 0 1,0 0-1,1 0 1,-1 0-1,0 0 1,0 0-1,1 0 1,-1 1-1,0-1 1,1 0-1,-1 1 1,0-1-1,1 0 1,-1 1 0,0-1-1,1 1 1,-2 0-1,-1 1-16,-1 1-1,0 0 1,1-1-1,-1 1 1,1 0 0,0 1-1,0-1 1,-5 7-1,3 0 34,0 0-1,1 1 0,0-1 1,1 1-1,0 0 0,-2 21 1,4-30 19,1 1 0,0-1 0,-1 1 0,1-1 1,0 0-1,0 1 0,1-1 0,-1 1 0,1-1 0,-1 1 0,1-1 1,0 0-1,-1 1 0,1-1 0,1 0 0,-1 0 0,0 0 1,0 0-1,1 0 0,-1 0 0,1 0 0,0 0 0,-1 0 1,1-1-1,0 1 0,0-1 0,0 1 0,0-1 0,0 0 1,1 0-1,-1 0 0,0 0 0,0 0 0,1 0 0,-1-1 1,1 1-1,2 0 0,5-1-42,0 0 1,0-1-1,0 0 1,0-1-1,0 0 1,0 0-1,0-1 1,-1 0-1,0-1 1,1 0-1,-1 0 0,0-1 1,-1 0-1,1-1 1,-1 0-1,0 0 1,-1-1-1,1 0 1,-1 0-1,-1 0 0,1-1 1,-1 0-1,-1-1 1,0 1-1,0-1 1,0 0-1,-1-1 1,4-12-1,-34 46-286,17-11 422,4-7 28,0-1 1,0 1 0,1 0 0,0 1 0,1-1-1,-1 1 1,1-1 0,0 1 0,1 0 0,0 0-1,0 0 1,0 1 0,0 11 0,2-18-131,1-1 0,-1 1 0,1 0 0,-1-1 0,1 1 0,-1-1 0,1 1 0,-1-1 0,1 1 0,0-1 0,-1 1 0,1-1 0,0 1 0,0-1 0,-1 0 0,1 1 0,0-1 0,0 0 0,-1 0 0,1 0 1,0 1-1,0-1 0,0 0 0,-1 0 0,1 0 0,0 0 0,0 0 0,0-1 0,1 1 0,24-4 127,-18 0-130,0 0 1,0 0 0,0-1-1,0 0 1,-1 0-1,0 0 1,0-1-1,-1 0 1,0-1-1,0 0 1,7-9-1,-2 1-170,-1-1 0,-1 1 0,-1-2-1,11-26 1,-28 89 175,2 1-1,3 0 1,1 0-1,2 0 0,2 0 1,9 54-1,-5-83 61,-2 0 0,0-1 0,-1 1-1,-1 1 1,0-1 0,-2 0 0,0 0 0,-4 20-1,5-36-81,0 0-1,-1 0 1,0 0-1,1 1 1,-1-1-1,0 0 1,0 0-1,0 0 1,-1 0-1,1 0 1,0-1-1,-1 1 1,1 0-1,-1-1 0,1 1 1,-1-1-1,0 1 1,0-1-1,0 0 1,0 1-1,0-1 1,0 0-1,0 0 1,0-1-1,0 1 1,0 0-1,-1-1 1,1 1-1,0-1 1,0 0-1,-1 0 1,1 0-1,0 0 0,0 0 1,-1 0-1,1-1 1,0 1-1,0-1 1,-3 0-1,-1-2-1,1 1 0,-1 0 0,1-1 0,0 0 0,0-1 0,1 1 0,-1-1 0,1 0 0,-1 0-1,1 0 1,0 0 0,1-1 0,-1 0 0,-2-5 0,0-1-2,0-1 1,2-1-1,-1 1 0,2-1 0,-1 1 1,-1-20-1,4 28-6,0-1 0,1 0 1,0 0-1,0 0 0,0 0 0,0 1 0,1-1 1,0 0-1,0 0 0,0 1 0,0-1 0,1 0 0,0 1 1,0-1-1,0 1 0,0 0 0,1 0 0,0 0 1,0 0-1,4-4 0,8-4-1303,1 1 0,0 1 1,29-14-1,-13 8-2456,30-17-6273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5.029"/>
    </inkml:context>
    <inkml:brush xml:id="br0">
      <inkml:brushProperty name="width" value="0.025" units="cm"/>
      <inkml:brushProperty name="height" value="0.025" units="cm"/>
    </inkml:brush>
  </inkml:definitions>
  <inkml:trace contextRef="#ctx0" brushRef="#br0">1 51 12716,'0'0'14542,"54"0"-13902,-19-1-447,4-8-161,3-2-737,-5 0-3011,-6 2-2497,-2 0-5543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5.389"/>
    </inkml:context>
    <inkml:brush xml:id="br0">
      <inkml:brushProperty name="width" value="0.025" units="cm"/>
      <inkml:brushProperty name="height" value="0.025" units="cm"/>
    </inkml:brush>
  </inkml:definitions>
  <inkml:trace contextRef="#ctx0" brushRef="#br0">75 0 18514,'0'0'10158,"-4"9"-8593,-8 15-1249,1 1 0,1 0 1,1 1-1,1 0 0,2 0 0,1 0 1,-4 46-1,9-71-316,1 0 0,-1 0 0,1 1 0,-1-1 0,1-1 0,-1 1 0,1 0 0,0 0 0,-1 0 0,1 0 0,0 0 0,0-1 0,0 1 0,0 0 0,0-1 0,0 1 0,0 0 0,0-1 0,0 1 0,0-1 0,0 0 0,0 1 0,0-1 0,0 0 0,0 0 0,0 0 0,0 1 0,1-1 0,-1 0 0,0 0 0,0-1 0,0 1 0,0 0 0,0 0 0,0-1 0,2 1 0,2-1 0,0 1 0,0-1 0,0 0 0,0-1 0,0 1 0,0-1 0,5-2 0,-4-1-588,0 1-1,-1 0 1,1-1-1,-1 0 1,0 0 0,0-1-1,-1 0 1,0 1-1,0-1 1,0-1 0,0 1-1,-1 0 1,0-1-1,-1 0 1,1 0-1,-1 0 1,1-12 0,-32 56 5424,-24 64-1390,49-91-3189,0 0-1,1 1 1,0-1-1,0 1 1,1 0-1,0 0 1,1-1-1,0 16 1,2-25-256,-1 0 1,1 0-1,-1 0 0,1 0 0,-1 0 1,1 0-1,0 0 0,0 0 1,0 0-1,-1 0 0,1-1 1,0 1-1,0 0 0,0-1 1,0 1-1,0 0 0,0-1 0,0 1 1,0-1-1,0 0 0,1 1 1,-1-1-1,0 0 0,0 0 1,0 0-1,0 1 0,1-1 0,-1 0 1,0-1-1,0 1 0,0 0 1,0 0-1,1 0 0,-1-1 1,0 1-1,1-1 0,45-13-946,-31 3-2128,-2 0-3687,-7 4-2433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5.718"/>
    </inkml:context>
    <inkml:brush xml:id="br0">
      <inkml:brushProperty name="width" value="0.025" units="cm"/>
      <inkml:brushProperty name="height" value="0.025" units="cm"/>
    </inkml:brush>
  </inkml:definitions>
  <inkml:trace contextRef="#ctx0" brushRef="#br0">138 1 19923,'0'0'10266,"3"11"-9071,-2-4-1108,0 0-1,0 1 1,-1-1-1,1 0 0,-2 0 1,1 1-1,-1-1 1,0 0-1,0 0 1,-1 0-1,0 0 0,0 0 1,-1 0-1,0 0 1,-6 10-1,-5 7-109,-1-1 0,-1 0 0,0-2-1,-2 1 1,-20 18 0,37-46-6390,0-18-696,1 2-1075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6.090"/>
    </inkml:context>
    <inkml:brush xml:id="br0">
      <inkml:brushProperty name="width" value="0.025" units="cm"/>
      <inkml:brushProperty name="height" value="0.025" units="cm"/>
    </inkml:brush>
  </inkml:definitions>
  <inkml:trace contextRef="#ctx0" brushRef="#br0">120 1 13997,'0'0'3177,"-9"0"-215,4 0-2727,1 0-1,-1 0 1,1 0 0,0 1-1,-1 0 1,1 0-1,0 0 1,-1 1-1,1-1 1,0 1-1,0 0 1,0 0-1,1 1 1,-1-1 0,0 1-1,1 0 1,-1 0-1,1 0 1,0 0-1,0 0 1,1 1-1,-1 0 1,0-1-1,1 1 1,0 0 0,0 0-1,0 0 1,1 0-1,-1 0 1,0 6-1,1-8-132,0 0-1,0 0 0,0 1 1,0-1-1,1 1 1,-1-1-1,1 1 0,-1-1 1,1 1-1,0-1 1,0 1-1,0-1 0,0 1 1,1-1-1,-1 1 1,1-1-1,0 1 0,-1-1 1,1 0-1,0 1 1,0-1-1,1 0 0,-1 0 1,0 1-1,1-1 1,-1 0-1,1-1 0,1 3 1,2-2-2,-1 0-1,0 0 1,0-1 0,1 1 0,-1-1 0,1 0 0,-1 0-1,1-1 1,-1 1 0,1-1 0,-1 0 0,1-1-1,-1 1 1,1-1 0,4-1 0,-3 1-59,-1-1 0,0 0 0,0 0 0,0 0 0,0 0-1,0-1 1,0 0 0,-1 0 0,1-1 0,-1 1 0,5-6 0,-7 7-29,0 1 0,-1-1-1,1 0 1,0 0 0,-1 0 0,1 0 0,-1 0 0,0 0-1,1 0 1,-1 0 0,0-1 0,-1 1 0,1 0 0,0-1-1,-1 1 1,1 0 0,-1-1 0,1 1 0,-1-1-1,0 1 1,0-1 0,-1 1 0,1-1 0,0 1 0,-1-1-1,1 1 1,-2-3 0,0 3-17,1 0-1,-1 1 1,0 0 0,1-1 0,-1 1-1,0 0 1,0 0 0,0 0-1,0 0 1,0 0 0,0 0 0,0 0-1,0 1 1,0-1 0,0 1 0,0 0-1,-1-1 1,1 1 0,0 0-1,0 0 1,0 0 0,-4 1 0,0 0-32,0-1 1,1 1 0,-1 0 0,0 1 0,0-1-1,1 1 1,-8 3 0,8-1-205,1-1 0,0 1-1,0 0 1,0 0 0,0 0 0,0 0 0,1 1-1,0-1 1,0 1 0,0 0 0,0 0 0,1 0-1,0 0 1,-3 9 0,1 18-4760,9-3-4354,8-10-4515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6.420"/>
    </inkml:context>
    <inkml:brush xml:id="br0">
      <inkml:brushProperty name="width" value="0.025" units="cm"/>
      <inkml:brushProperty name="height" value="0.025" units="cm"/>
    </inkml:brush>
  </inkml:definitions>
  <inkml:trace contextRef="#ctx0" brushRef="#br0">41 446 14253,'0'0'8424,"-3"9"-5765,-2 2-1990,-1 3 20,0 1 0,1-1 1,1 1-1,0 1 0,1-1 0,-1 26 0,4-40-667,0 0-1,0 0 0,0 0 1,0 0-1,0 0 1,0 0-1,1 0 1,-1 0-1,0 0 1,1 0-1,-1 0 0,1 0 1,-1 0-1,1 0 1,-1 0-1,1-1 1,0 1-1,-1 0 0,1 0 1,0-1-1,0 1 1,0 0-1,0-1 1,-1 1-1,1-1 1,0 1-1,0-1 0,0 1 1,0-1-1,0 0 1,0 1-1,0-1 1,0 0-1,0 0 0,1 0 1,-1 0-1,0 0 1,0 0-1,0 0 1,0 0-1,0 0 1,0 0-1,0-1 0,0 1 1,0 0-1,0-1 1,1 0-1,2 0 55,0-1 0,0 1-1,0-1 1,-1 0 0,1 0 0,-1 0-1,0-1 1,1 1 0,-1-1 0,0 0-1,4-4 1,-4 1-76,1 0 0,-1-1 0,0 1 0,-1-1 0,0 1 0,0-1 0,0 0 0,-1 1 0,0-1 0,0 0 0,-1 0 0,1 0 0,-3-11 0,2 15 0,0 1 0,-1-1 0,1 0 0,-1 1 0,0 0 0,1-1 0,-1 1 0,0-1 0,-1 1 0,1 0 0,0 0 0,-1 0 0,1-1 0,-1 1 0,0 1 0,0-1 0,1 0 0,-1 0 0,0 1 0,-1-1 0,1 1 0,0 0 0,0-1 0,-1 1 0,1 0 0,0 0 0,-1 1 0,1-1 0,-1 0 0,1 1 0,-1-1 0,0 1 0,1 0 0,-1 0 0,1 0 0,-1 0 0,1 1 0,-4 0 0,-6 8-4207,12-9 4039,0 0 0,0 0 0,-1 0 0,1 0-1,0 0 1,0 0 0,0 0 0,-1 1-1,1-1 1,0 0 0,0 0 0,0 0 0,-1 0-1,1 1 1,0-1 0,0 0 0,0 0 0,0 0-1,0 1 1,0-1 0,0 0 0,-1 0-1,1 0 1,0 1 0,0-1 0,0 0 0,0 0-1,0 1 1,0-1 0,0 0 0,0 0 0,0 0-1,0 1 1,0-1 0,0 0 0,1 0-1,-1 1 1,0-1 0,0 0 0,0 0 0,0 0-1,0 1 1,0-1 0,0 0 0,1 0 0,-1 0-1,0 1 1,0-1 0</inkml:trace>
  <inkml:trace contextRef="#ctx0" brushRef="#br0" timeOffset="1">221 1 19923,'0'0'7431,"31"75"-5637,-16-42-545,-2 7-641,-3 6-319,-8 9 127,-2 4 193,-9 7-161,-14 7-448,-8 6 0,-2 3 0,-3 1 0,-2-5-1505,2-9-6311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16.886"/>
    </inkml:context>
    <inkml:brush xml:id="br0">
      <inkml:brushProperty name="width" value="0.025" units="cm"/>
      <inkml:brushProperty name="height" value="0.025" units="cm"/>
    </inkml:brush>
  </inkml:definitions>
  <inkml:trace contextRef="#ctx0" brushRef="#br0">1 792 9737,'0'0'9769,"74"-38"-9128,-18 0 224,18-16-225,21-14-351,11-13-193,10-7 0,4 2-32,0 3-32,-9 7 0,-20 10-1281,-24 6-2851,-26 6-5669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10.763"/>
    </inkml:context>
    <inkml:brush xml:id="br0">
      <inkml:brushProperty name="width" value="0.025" units="cm"/>
      <inkml:brushProperty name="height" value="0.025" units="cm"/>
    </inkml:brush>
  </inkml:definitions>
  <inkml:trace contextRef="#ctx0" brushRef="#br0">0 149 9641,'0'0'6433,"4"9"-6209,-3-6-189,0 1 1,1-1-1,-1 0 0,1 0 0,0 0 1,0 0-1,0-1 0,0 1 1,0 0-1,0-1 0,1 1 0,0-1 1,-1 0-1,4 2 0,1-1 56,0 0 0,0 0-1,-1-1 1,2 0 0,-1 0-1,0 0 1,12 0 0,51 3 181,134-5 0,70-27-194,118-2 42,110 41 831,387-14-781,-609-20-231,446-29 1025,1 60 103,-300 16-998,508-33 0,-122-10 194,-26 1-13,-561 7-282,364-36-454,-578 45-4,35-9-610,-46 10 655,1-1-1,-1 0 0,1 1 1,-1-1-1,0 0 0,1 0 1,-1 0-1,0 0 0,1 0 1,-1 0-1,0 0 0,0 0 1,0 0-1,2-3 1,-1-10-9309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12.184"/>
    </inkml:context>
    <inkml:brush xml:id="br0">
      <inkml:brushProperty name="width" value="0.025" units="cm"/>
      <inkml:brushProperty name="height" value="0.025" units="cm"/>
    </inkml:brush>
  </inkml:definitions>
  <inkml:trace contextRef="#ctx0" brushRef="#br0">1 0 8136,'0'0'2957,"11"6"-2749,-5-4-155,2 3 103,0-2 0,0 1 0,1-1 0,0-1 0,-1 1 0,1-1 1,0-1-1,17 1 0,218 0 3749,122 22-3379,436 22-457,-64-56 341,725 19 461,-1299 1-869,1378 60 60,-1409-69 21,1534 46 1559,420 20-1504,-495-81-15,-1102 13 1157,705-33-1546,-1105 26 185,729-59 151,1 37 208,91 47-261,-157-2-28,683 26 219,194 0 43,-623-76-257,-5-46 1,-891 73 11,-63 7-1,0-3 1,-1-1-1,0-3 0,51-15 0,-80 13-120,-19 10 107,0 0-1,0-1 1,0 1 0,1 0-1,-1 0 1,0 0 0,0-1 0,0 1-1,0 0 1,0 0 0,0 0-1,0-1 1,0 1 0,0 0-1,0 0 1,0-1 0,0 1 0,0 0-1,0 0 1,0 0 0,0-1-1,-1 1 1,1 0 0,0 0-1,0 0 1,0-1 0,0 1 0,0 0-1,0 0 1,-1 0 0,1 0-1,0-1 1,0 1 0,0 0 0,0 0-1,-1 0 1,1 0 0,0 0-1,0 0 1,0 0 0,-1-1-1,1 1 1,-37-10-1496,20 6 202,-11-7-3139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16.381"/>
    </inkml:context>
    <inkml:brush xml:id="br0">
      <inkml:brushProperty name="width" value="0.025" units="cm"/>
      <inkml:brushProperty name="height" value="0.025" units="cm"/>
    </inkml:brush>
  </inkml:definitions>
  <inkml:trace contextRef="#ctx0" brushRef="#br0">221 496 6470,'0'0'7938,"-3"13"-7751,-29 117 1735,-56 145 0,74-241-1754,-48 145 147,56-158-305,1 0 1,1 1-1,1-1 0,1 1 0,0 0 1,4 32-1,-2-51 5,1 0-1,0 0 1,0 0 0,0-1-1,0 1 1,0 0 0,1 0 0,-1-1-1,1 1 1,0-1 0,0 1-1,0-1 1,0 0 0,0 0-1,0 0 1,0 0 0,1 0 0,-1 0-1,1-1 1,0 1 0,-1-1-1,1 0 1,0 1 0,0-1-1,0 0 1,0-1 0,0 1 0,3 0-1,12 2 90,-1-1 0,1-1-1,29 0 1,-31-2-134,444 17 564,165-3 267,166-16 153,-556 7-787,813-10 12,-274-1-43,418-18-8,-155-8-22,-10 1 7,-459-21-60,-391 26-26,203-59 0,-365 82-2,8-2 286,0-1-1,-1-1 1,23-12-1,-39 17-231,-1 0-1,1-1 0,-1 1 0,1-1 1,-1 0-1,0-1 0,-1 1 0,1-1 1,-1 0-1,0 0 0,0-1 0,-1 1 1,1-1-1,-1 0 0,4-11 1,0 2-14,-1 1 1,2 0 0,0 0-1,1 0 1,19-22 0,-18 25-196,-1-1 0,0-1 0,-1 0 0,0 0 0,-1-1 0,0 1 0,5-18 0,-7 11 190,0 0 0,-2 0 0,0 0 0,-1-1 0,-2 1 0,0 0 1,-1-1-1,0 1 0,-2 0 0,-1 0 0,0 0 0,-1 0 0,-2 1 1,-12-30-1,-18-32-37,22 47 0,-24-43 0,32 68-48,0 0-1,0 0 1,-1 1-1,0 0 1,0 1 0,-1 0-1,0 0 1,-1 1-1,1 0 1,-1 0-1,0 1 1,0 1 0,-1 0-1,0 0 1,-16-3-1,-19-3-68,1 2 0,-67-2 0,86 8 105,-2228-118 69,277 149-1051,1420 13 801,-1591 135 228,1519-99 496,32-4 34,595-74-611,-17 2-1379,-1 0 1,-35-3-1,30-5-4235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3.245"/>
    </inkml:context>
    <inkml:brush xml:id="br0">
      <inkml:brushProperty name="width" value="0.025" units="cm"/>
      <inkml:brushProperty name="height" value="0.025" units="cm"/>
    </inkml:brush>
  </inkml:definitions>
  <inkml:trace contextRef="#ctx0" brushRef="#br0">5280 215 4644,'0'0'5296,"-10"-7"-4351,-11-9-553,4 2-87,-2 1 0,1 1-1,-2 1 1,1 0 0,-22-8 0,-37 1-271,0 2 0,-1 4 1,-97-2-1,75 6 133,-709-36 2379,185 64-1661,216-3-536,274-14-373,-875 50-289,887-36 821,0 5 1,-159 50-1,-222 120-501,448-166-7,2 3-1,1 2 1,1 2-1,-54 46 0,76-54-2,2 2 0,1 0 0,1 1 0,1 2 1,2 1-1,1 1 0,-32 61 0,50-85 81,0 1 0,0-1 0,1 1 0,1-1 0,-1 1 0,2 0 1,-1 0-1,1 0 0,0 0 0,1 0 0,0 0 0,1 1 0,-1-1 1,2 0-1,4 16 0,-2-15 11,0 1-1,1-1 1,0 0 0,1 0 0,1-1 0,-1 0 0,1 0-1,1-1 1,-1 1 0,2-2 0,11 10 0,5 1-35,0-2 1,1-1 0,1-1-1,1-1 1,0-1 0,1-1-1,0-2 1,46 9 0,46-2-416,236 1 0,-73-8 31,-187-1 331,768 42 62,430-80-58,-977 4-25,451-47 84,-549 41-176,315-86-1,-134-9-1053,-290 86 1343,161-86 0,-241 110-81,-1-1-1,0-1 1,-1-2-1,40-37 0,-61 50-41,-1 0-1,1-1 0,-2 0 0,1-1 0,-1 1 0,0-1 0,7-20 1,-10 23 39,-1-1 1,-1 1 0,1 0 0,-1-1 0,0 1-1,-1-1 1,0 1 0,0-1 0,0 1 0,-1-1-1,0 1 1,-1 0 0,-2-9 0,-1 6 51,1 0 1,-1 0-1,-1 1 1,0-1-1,0 2 0,-1-1 1,0 1-1,0 0 0,-1 0 1,0 1-1,-1 0 1,-10-7-1,-18-11 224,-62-31 0,96 55-365,-74-36 37,-1 3 0,-2 3 0,-1 4 0,-1 4 0,-2 3 0,-122-13 0,83 23-496,0 5 0,0 5 0,-229 32 1,171-6-2531,6 0-2732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8.585"/>
    </inkml:context>
    <inkml:brush xml:id="br0">
      <inkml:brushProperty name="width" value="0.025" units="cm"/>
      <inkml:brushProperty name="height" value="0.025" units="cm"/>
    </inkml:brush>
  </inkml:definitions>
  <inkml:trace contextRef="#ctx0" brushRef="#br0">1 1 15599,'0'0'5674,"1"10"-4195,1 21-638,-1 1-1,-3 31 0,0-25-571,5 67 0,-3-104-262,0 1 0,0-1 0,0 0 0,0 1 0,0-1 0,1 0 0,-1 1 0,1-1 0,-1 0 0,1 1 0,-1-1 0,1 0 0,0 0 0,-1 0 0,1 1 0,0-1 0,0 0 0,0 0 0,0 0 0,0-1 0,0 1 0,0 0 0,0 0 0,0 0 0,1-1 0,-1 1 0,0-1 0,1 1 0,-1-1 0,0 1 0,0-1 0,1 0 0,-1 1 0,1-1 0,-1 0 1,0 0-1,1 0 0,-1 0 0,0 0 0,1-1 0,-1 1 0,2-1 0,2 0 79,0-1 0,0 1 0,0-1 0,0-1 1,-1 1-1,1-1 0,0 1 0,-1-2 1,7-5-1,20-25 362,20-20-371,-48 51 98,0 0-1,1 0 1,-1 0 0,1 1 0,-1 0 0,1-1-1,0 1 1,0 1 0,0-1 0,0 1 0,0-1-1,6 0 1,-9 2-133,0 1-1,0-1 1,0 0-1,0 1 1,0-1-1,0 1 1,0-1-1,0 1 1,0 0 0,-1-1-1,1 1 1,0 0-1,-1 0 1,1-1-1,0 1 1,-1 0-1,1 0 1,-1 0-1,1 0 1,-1 0-1,1 0 1,-1 0-1,0 0 1,1 0 0,-1 0-1,0 0 1,0 0-1,0 0 1,0 0-1,0 0 1,0 2-1,1 42 401,-1-36-286,-1 21 126,-1-20-243,2 0 0,-1-1 0,2 1 0,-1-1 1,1 1-1,2 10 0,-2-19-35,-1-1 0,0 0 1,1 1-1,-1-1 1,0 1-1,1-1 1,-1 0-1,0 1 0,1-1 1,-1 0-1,1 1 1,-1-1-1,1 0 1,-1 0-1,1 0 0,-1 1 1,1-1-1,-1 0 1,1 0-1,-1 0 1,1 0-1,-1 0 0,1 0 1,-1 0-1,1 0 1,-1 0-1,1 0 1,-1 0-1,1 0 0,-1 0 1,1 0-1,-1-1 1,1 1-1,-1 0 1,1 0-1,-1-1 0,0 1 1,1 0-1,-1 0 1,1-1-1,-1 1 1,0 0-1,1-1 0,-1 1 1,0-1-1,1 1 1,-1-1-1,1 0 1,18-20 231,26-47-170,-27 39-68,1 0 0,2 2 1,32-35-1,-52 61-27,0 0 0,0 0 0,0 0 0,0 0 0,1 0-1,-1 0 1,0 0 0,0 0 0,1 1 0,-1-1 0,1 0 0,-1 1 0,0-1 0,4 0 0,-5 1-12,1 1 0,0-1 0,-1 0 0,1 0 0,-1 0 0,0 1 0,1-1 0,-1 0 0,1 0 0,-1 1 0,1-1 0,-1 0 1,0 1-1,1-1 0,-1 0 0,1 1 0,-1-1 0,0 1 0,0-1 0,1 1 0,-1-1 0,0 1 0,0-1 0,1 1 0,-1-1 0,0 1 1,0 0-1,1 50-3400,-2-34 1962,0 10-4144,1-12-1411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39.866"/>
    </inkml:context>
    <inkml:brush xml:id="br0">
      <inkml:brushProperty name="width" value="0.025" units="cm"/>
      <inkml:brushProperty name="height" value="0.025" units="cm"/>
    </inkml:brush>
  </inkml:definitions>
  <inkml:trace contextRef="#ctx0" brushRef="#br0">1223 101 6374,'0'0'683,"-10"-4"-304,-26-10 1526,-122-41 2225,132 47-3646,-1 2-1,0 1 0,0 1 0,-37-1 0,33 7-394,0 1-1,0 2 1,1 1-1,0 1 1,0 1-1,0 2 1,1 1 0,1 1-1,0 2 1,0 0-1,1 2 1,1 1-1,1 2 1,-28 25-1,14-9-15,1 3-1,2 1 0,2 1 0,2 2 0,1 1 1,2 2-1,-35 76 0,48-87 74,2 1 1,1 1 0,2 0-1,1 1 1,2 0-1,2 0 1,1 1-1,2 0 1,2 0-1,5 59 1,-3-85-116,1-1-1,0 1 1,1-1-1,0 0 1,0 0 0,1 0-1,1 0 1,0-1-1,1 0 1,0 0 0,0 0-1,1 0 1,0-1 0,1 0-1,-1-1 1,2 0-1,-1 0 1,1-1 0,1 0-1,-1 0 1,1-1-1,0 0 1,1-1 0,-1 0-1,1-1 1,0 0-1,0-1 1,1 0 0,18 2-1,-1-4 222,0-1-1,-1-2 1,1-1-1,-1-1 1,1-1-1,-1-2 1,38-13-1,185-92 670,-166 71-779,-29 14-109,252-134 155,-278 143-161,-1-2-1,-1-1 1,0-2-1,-2 0 0,-1-2 1,-1 0-1,35-50 1,-50 63 98,-2-1 0,0 0 0,-1 0 1,0 0-1,-1-1 0,0 0 0,-1 0 0,0 0 1,-2 0-1,0-1 0,0 1 0,-1-1 1,-1-14-1,-1 19 57,-1 0 0,1 1 0,-2 0 0,1-1-1,-1 1 1,-1 0 0,1 0 0,-2 0 0,1 1 0,-1 0 0,-1-1 0,1 2 0,-1-1 0,0 1-1,-1 0 1,0 0 0,0 0 0,-1 1 0,1 0 0,-14-6 0,4 2-65,-1 1 1,-1 0-1,0 2 1,0 0-1,0 1 1,-1 2-1,-28-5 1,-46 2-2012,-2 5-6977,89 2 7864,-18 0-8052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54.392"/>
    </inkml:context>
    <inkml:brush xml:id="br0">
      <inkml:brushProperty name="width" value="0.025" units="cm"/>
      <inkml:brushProperty name="height" value="0.025" units="cm"/>
    </inkml:brush>
  </inkml:definitions>
  <inkml:trace contextRef="#ctx0" brushRef="#br0">42 4 2114,'0'0'9486,"-8"1"-8210,-24 3-43,30-2 1105,12 1-1350,14 2 107,221 17 1717,332-9-2341,-350-26-361,77-1-55,107 33 437,-222-7-258,28-9 508,222-27 0,-385 20-630,544-22 593,-385 20-187,390 13 1078,-20 1-977,-498-16-564,-63 4-184,0 2 1,0 0 0,36 3-1,-52 5-2239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56.577"/>
    </inkml:context>
    <inkml:brush xml:id="br0">
      <inkml:brushProperty name="width" value="0.025" units="cm"/>
      <inkml:brushProperty name="height" value="0.025" units="cm"/>
    </inkml:brush>
  </inkml:definitions>
  <inkml:trace contextRef="#ctx0" brushRef="#br0">140 0 4420,'-10'5'2531,"-8"1"-1886,6-2 70,-1 0-1,1 1 1,1 0 0,-1 0 0,1 2-1,0-1 1,-18 15 0,29-21-653,0 1 0,0-1 0,0 1 0,0-1 0,0 0 0,0 1 0,0-1 0,0 1 1,0-1-1,0 0 0,0 1 0,0-1 0,0 1 0,0-1 0,0 0 0,1 1 0,-1-1 0,0 1 0,0-1 0,1 0 0,-1 1 0,0-1 0,0 0 0,1 1 1,-1-1-1,0 0 0,1 0 0,-1 1 0,0-1 0,1 0 0,-1 0 0,1 0 0,-1 0 0,0 1 0,1-1 0,-1 0 0,1 0 0,-1 0 0,0 0 1,1 0-1,24 8 568,-20-7-298,27 8-84,0-1-1,1-2 1,54 2-1,105-7 482,-99-2-158,294-3 435,140 0-642,-3 33 119,182 15 504,-564-43-996,-31 2-131,0-4 1,131-20 0,-242 20 95,3 1-316,-1 0 0,1 0-1,-1-1 1,0 1 0,1-1 0,-1 0 0,0 0 0,1 0 0,-1 0 0,0 0 0,0 0 0,0-1 0,0 1 0,3-4 0,4-13-4861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7.228"/>
    </inkml:context>
    <inkml:brush xml:id="br0">
      <inkml:brushProperty name="width" value="0.025" units="cm"/>
      <inkml:brushProperty name="height" value="0.025" units="cm"/>
    </inkml:brush>
  </inkml:definitions>
  <inkml:trace contextRef="#ctx0" brushRef="#br0">0 1 17328,'0'0'7415,"4"8"-6107,0 3-940,-1 0-1,0 1 0,0 0 0,-1-1 0,-1 1 1,1 23-1,-11 82 918,5-82-840,2 0-1,2 46 0,0-80-424,0 0 0,0 0-1,1 0 1,-1 0 0,0 0 0,1 0-1,-1 0 1,1 0 0,-1 0 0,1 0-1,0 0 1,-1-1 0,1 1-1,0 0 1,0 0 0,-1-1 0,1 1-1,0 0 1,0-1 0,0 1 0,0-1-1,0 1 1,0-1 0,0 1-1,0-1 1,0 0 0,0 0 0,0 1-1,0-1 1,0 0 0,0 0 0,0 0-1,0 0 1,0 0 0,0 0-1,0-1 1,0 1 0,0 0 0,0 0-1,0-1 1,0 1 0,0 0 0,0-1-1,0 1 1,1-2 0,47-22 599,-2-13-619,75-76 0,-90 82 0,-31 30 0,0-1 0,0 1 0,0 0 0,0 0 0,0 0 0,0 0 0,0 0 0,0 0 0,0 1 0,0-1 0,0 0 0,1 1 0,-1-1 0,0 0 0,1 1 0,-1 0 0,0-1 0,1 1 0,-1 0 0,1-1 0,-1 1 0,3 0 0,-3 1 0,-1 0 0,1 0 0,0 0 0,-1-1 0,1 1 0,0 0 0,-1 0 0,1 0 0,-1 0 0,1 0 0,-1 0 0,0 0 0,1 0 0,-1 0 0,0 0 0,0 0 0,0 1 0,0-1 0,0 0 0,0 0 0,0 2 0,-1 9 0,0 1 0,-1 0 0,-6 20 0,-5 5 0,8-26 0,1 1 0,0 0 0,0 1 0,-1 14 0,5-27-22,0-1 1,0 1-1,0-1 0,0 0 0,0 1 1,1-1-1,-1 1 0,0-1 1,0 1-1,0-1 0,0 0 0,1 1 1,-1-1-1,0 1 0,0-1 0,1 0 1,-1 1-1,0-1 0,0 0 1,1 1-1,-1-1 0,0 0 0,1 0 1,-1 1-1,1-1 0,-1 0 1,0 0-1,1 0 0,-1 0 0,1 1 1,-1-1-1,0 0 0,1 0 1,-1 0-1,1 0 0,-1 0 0,1 0 1,-1 0-1,1 0 0,-1 0 0,0 0 1,1 0-1,-1 0 0,1-1 1,-1 1-1,0 0 0,1 0 0,-1 0 1,1 0-1,-1-1 0,26-10-2863,-14 2 610,0-1 0,-1 0 0,0 0 0,13-18 0,-23 27 2007,41-47-12539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7.587"/>
    </inkml:context>
    <inkml:brush xml:id="br0">
      <inkml:brushProperty name="width" value="0.025" units="cm"/>
      <inkml:brushProperty name="height" value="0.025" units="cm"/>
    </inkml:brush>
  </inkml:definitions>
  <inkml:trace contextRef="#ctx0" brushRef="#br0">129 0 17681,'0'0'2797,"-7"11"-432,-17 22 309,-29 56-1,46-76-2237,0 1-1,1 0 1,1 0 0,0 1-1,1-1 1,0 1-1,2 0 1,-3 24-1,5-37-427,0 0-1,0 0 1,0 0 0,1 0-1,-1 0 1,0 1-1,1-1 1,-1 0-1,1 0 1,0 0-1,0 0 1,0 0-1,0 0 1,0 0-1,0-1 1,0 1-1,1 0 1,-1-1-1,1 1 1,-1-1-1,1 1 1,-1-1 0,1 1-1,2 0 1,0 0 10,-1-1 0,1 0 0,0 1 0,0-2 0,1 1 0,-1 0 0,0-1 0,0 1 0,0-1 0,0 0 0,8-2 0,-1 1 7,-1-1 0,0-1 0,1 0 1,-1 0-1,-1-1 0,1 0 0,0-1 1,-1 0-1,14-10 0,-17 9-25,0 1 0,-1-1 0,0 0 0,0-1 0,-1 1 0,1-1 0,-1 0 0,-1 0 0,1 0 0,-1-1 0,-1 1 0,4-14 0,-5 17 0,-1 1 0,1-1 0,-1 1 0,0-1 0,0 0 0,0 1 0,0-1 0,0 1 0,-1-1 0,0 1 0,0-1 0,0 1 0,0 0 0,0-1 0,-1 1 0,1 0 0,-1 0 0,0 0 0,0 0 0,0 0 0,-1 0 0,1 1 0,0-1 0,-1 1 0,0 0 0,0-1 0,0 1 0,0 0 0,-6-2 0,2 0-103,-1 1 0,0 0 0,0 1 0,0-1 0,-1 2 0,1-1 0,0 1 0,-17 0 0,18 2-433,0-1 1,-1 1-1,1 1 0,0-1 1,0 1-1,-7 3 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8.227"/>
    </inkml:context>
    <inkml:brush xml:id="br0">
      <inkml:brushProperty name="width" value="0.025" units="cm"/>
      <inkml:brushProperty name="height" value="0.025" units="cm"/>
    </inkml:brush>
  </inkml:definitions>
  <inkml:trace contextRef="#ctx0" brushRef="#br0">333 1 16528,'0'0'13196,"-5"13"-12214,-22 40-539,-2-2 0,-1-1 0,-63 76-1,16-21-152,54-74-290,14-20 0,1-1 0,1 1 0,0 1 0,-10 20 0,76-93-5584,97-156-8236,-95 127 10657,3 2 5177,-61 85-1827,20-25 3726,-13 25-1236,-7 18-384,-7 9-1589,-2 0-1,0 0 1,-2 0-1,-13 28 1,-5 15-181,24-62-508,-39 132 412,37-119-521,1 0 0,0 0 0,1 0 0,1 0 0,3 33 0,-2-49-78,1 1 0,-1-1 1,1 1-1,0-1 1,0 1-1,0-1 1,1 0-1,-1 0 1,0 0-1,3 3 1,8 3-2375,1-11-3394,-9-5-242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8.605"/>
    </inkml:context>
    <inkml:brush xml:id="br0">
      <inkml:brushProperty name="width" value="0.025" units="cm"/>
      <inkml:brushProperty name="height" value="0.025" units="cm"/>
    </inkml:brush>
  </inkml:definitions>
  <inkml:trace contextRef="#ctx0" brushRef="#br0">62 255 7911,'0'0'5045,"-8"-6"-972,-6-2-2646,-6-5 182,1-3 3561,19 15-5030,0 1 0,0-1 1,0 0-1,0 1 0,0-1 1,0 0-1,0 1 0,0-1 1,1 0-1,-1 1 0,0-1 1,0 0-1,1 1 1,-1-1-1,0 1 0,1-1 1,-1 1-1,1-1 0,-1 1 1,1-1-1,-1 1 0,1-1 1,-1 1-1,1-1 1,-1 1-1,1 0 0,0-1 1,-1 1-1,2-1 0,22-14-154,-21 13 291,26-16 39,51-23 0,-69 36-331,1 1 0,-1 0 0,1 0 0,0 1 0,0 1 0,0 0 0,0 1 0,13 0 0,-23 1-6,0 0 0,0 0 1,-1 1-1,1-1 1,0 1-1,-1-1 1,1 1-1,0-1 0,-1 1 1,1 0-1,0 0 1,-1 0-1,1 0 1,-1 0-1,0 0 0,1 0 1,-1 1-1,0-1 1,0 0-1,0 1 1,2 2-1,-1 0-9,0 0 0,0 0 0,-1 1 0,0-1 1,1 1-1,-1-1 0,-1 1 0,1 6 0,0 2 139,-2 1-1,0-1 1,0 0 0,-1 0 0,-5 17-1,-13 37 1878,25-97-1776,3-10-64,-1-1-1,0-50 0,-7 94-149,1 0 1,-1-1-1,1 1 0,-1 0 0,1-1 1,0 1-1,0-1 0,0 1 1,0-1-1,1 1 0,-1-1 1,1 0-1,-1 1 0,1-1 0,0 0 1,0 0-1,0 0 0,0-1 1,0 1-1,0 0 0,0-1 1,1 1-1,-1-1 0,0 0 0,1 0 1,-1 0-1,1 0 0,0 0 1,-1-1-1,5 1 0,0 1-48,0-1-1,0 0 0,1 0 1,-1-1-1,0 0 0,0-1 1,1 1-1,-1-1 0,0-1 1,11-3-1,-10 2-467,1-1-1,-1 0 1,-1-1-1,1 0 1,-1 0-1,0-1 1,0 0-1,0 0 1,-1 0-1,10-14 1,-9 11-1675,-1 0 0,0-1 1,-1 0-1,8-20 1,-1-7-9722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8.982"/>
    </inkml:context>
    <inkml:brush xml:id="br0">
      <inkml:brushProperty name="width" value="0.025" units="cm"/>
      <inkml:brushProperty name="height" value="0.025" units="cm"/>
    </inkml:brush>
  </inkml:definitions>
  <inkml:trace contextRef="#ctx0" brushRef="#br0">170 1 12172,'0'0'14146,"-3"10"-13009,-34 113 575,23-88-1112,3 1 0,0 0 0,3 1 0,1 0 0,-3 48 0,10-83-599,0 0-1,0 0 1,0 0 0,0-1-1,0 1 1,0 0 0,0 0-1,1 0 1,-1 0 0,1-1-1,-1 1 1,1 0 0,0 0-1,0-1 1,0 1 0,0 0-1,0-1 1,0 1 0,0-1-1,0 0 1,1 1 0,-1-1-1,1 0 1,-1 0 0,1 1-1,-1-1 1,1 0 0,0-1-1,3 3 1,2-2-13,0 0-1,1 0 1,-1 0-1,1-1 1,-1 0-1,12-2 1,-15 1-1,81-5-1167,-84 6 1173,0 0 0,0 0 1,0 0-1,-1 0 0,1 0 0,0 1 0,0-1 0,0 0 0,-1 1 0,1-1 0,0 1 1,0-1-1,-1 1 0,1-1 0,-1 1 0,1-1 0,0 1 0,-1-1 0,1 1 1,-1 0-1,1-1 0,-1 1 0,1 0 0,-1 0 0,0-1 0,1 1 0,-1 0 1,0 0-1,0 0 0,0-1 0,1 1 0,-1 0 0,0 0 0,0 0 0,0 0 1,0-1-1,0 1 0,-1 0 0,1 0 0,0 0 0,0-1 0,0 1 0,-1 0 0,1 0 1,-1 1-1,0 2 38,0 0 0,-1 0 0,1 0 0,-1 0 0,0-1 0,0 1 0,-1 0 0,-3 4 0,-1 0 37,-1-1 0,0-1 1,0 1-1,-1-1 0,0-1 0,0 1 1,0-2-1,0 1 0,-1-1 1,0-1-1,0 0 0,0 0 0,0-1 1,0 0-1,-1 0 0,1-1 0,0-1 1,-14-1-1,22 1-94,-1-1 0,0 0 0,0 0 0,0 0 0,1-1 1,-1 1-1,0-1 0,1 1 0,-1-1 0,1 0 0,0 0 0,0 0 0,0 0 0,0 0 0,0-1 1,0 1-1,0 0 0,1-1 0,-1 0 0,1 1 0,-2-7 0,2 8-43,0-1 0,0 0 0,1 0 0,-1 0 0,1 0-1,-1-1 1,1 1 0,0 0 0,0 0 0,0 0 0,0 0 0,0 0 0,1 0 0,-1 0 0,1 0-1,-1 0 1,1 0 0,0 0 0,0 0 0,-1 0 0,1 0 0,1 1 0,-1-1 0,0 0-1,0 0 1,1 1 0,-1-1 0,1 1 0,-1 0 0,1-1 0,1 0 0,8-3-2207,0 0-1,0 1 1,0 1 0,0-1 0,22-2 0,-26 5 638,32-6-8505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9.359"/>
    </inkml:context>
    <inkml:brush xml:id="br0">
      <inkml:brushProperty name="width" value="0.025" units="cm"/>
      <inkml:brushProperty name="height" value="0.025" units="cm"/>
    </inkml:brush>
  </inkml:definitions>
  <inkml:trace contextRef="#ctx0" brushRef="#br0">41 1 13581,'0'0'19186,"-3"76"-19186,-11-39 0,3-3 0,3-5 0,4-2-384,4-11-3108,0-11-2433,11-5-3076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9.828"/>
    </inkml:context>
    <inkml:brush xml:id="br0">
      <inkml:brushProperty name="width" value="0.025" units="cm"/>
      <inkml:brushProperty name="height" value="0.025" units="cm"/>
    </inkml:brush>
  </inkml:definitions>
  <inkml:trace contextRef="#ctx0" brushRef="#br0">64 0 20820,'0'0'5311,"0"9"-3789,-31 377 2582,11-211-3094,8-31-1010,40-197 0,-7-1 0,-11 24 0,2 0 0,1 1 0,29-47 0,-40 73 0,-1 0 0,1 1 0,0-1 0,0 1 0,1-1 0,-1 1 0,1 0 0,-1-1 0,1 1 0,-1 0 0,1 1 0,0-1 0,0 1 0,0-1 0,0 1 0,0 0 0,0 0 0,1 0 0,-1 0 0,0 1 0,0-1 0,1 1 0,-1 0 0,0 0 0,1 0 0,-1 0 0,0 1 0,1-1 0,-1 1 0,0 0 0,0 0 0,0 0 0,0 0 0,0 1 0,0-1 0,0 1 0,0 0 0,0 0 0,-1 0 0,1 0 0,-1 0 0,1 0 0,-1 1 0,0-1 0,0 1 0,0 0 0,0 0 0,-1-1 0,1 1 0,-1 0 0,1 0 0,-1 1 0,0-1 0,0 0 0,-1 0 0,1 0 0,-1 1 0,1 6 0,-1 0 0,0 1 0,-1-1 0,0 1 0,0-1 0,-1 1 0,-5 14 0,1 1 0,48-158 0,-39 110 0,-3 17 0,0-1 0,1 1 0,0-1 0,0 1 0,1 0 0,-1 0 0,1 0 0,4-7 0,-3 10 0,0 1 0,1 0 0,-1 1 0,1-1 0,-1 0 0,0 1 0,1 0 0,-1 0 0,1 0 0,-1 0 0,6 2 0,2-2 0,-7 0 0,54-3 0,-55 3 0,0 0 0,0-1 0,0 1 0,0-1 0,0 0 0,0 0 0,0 0 0,0 0 0,0 0 0,0-1 0,-1 1 0,1-1 0,-1 0 0,1 1 0,3-5 0,-4-10-4297,-2 6-3481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9.306"/>
    </inkml:context>
    <inkml:brush xml:id="br0">
      <inkml:brushProperty name="width" value="0.025" units="cm"/>
      <inkml:brushProperty name="height" value="0.025" units="cm"/>
    </inkml:brush>
  </inkml:definitions>
  <inkml:trace contextRef="#ctx0" brushRef="#br0">57 0 10346,'0'0'15385,"-2"13"-14168,-18 123 414,5-47-335,-5 137 0,37-260 225,-9-2-1495,-2-1-1,1-47 1,-6 70-28,0 21-12,0 0 1,1-1-1,0 1 0,0 0 1,0 0-1,1-1 0,4 9 1,-5-11 1,0 0 1,0 0 0,0 0 0,1 0 0,0-1 0,-1 1 0,1-1-1,1 1 1,-1-1 0,0 0 0,1 0 0,-1-1 0,1 1-1,0-1 1,0 0 0,5 3 0,-4-4 15,-1 0 0,0 0 0,0 0 0,1-1 0,-1 0-1,0 1 1,1-1 0,-1-1 0,1 1 0,-1-1 0,0 0 0,0 0 0,1 0 0,-1 0 0,0-1 0,0 0-1,0 1 1,0-1 0,0-1 0,-1 1 0,1-1 0,-1 1 0,0-1 0,1 0 0,-1 0 0,0-1 0,3-4-1,-1 0 13,0-1 0,-1 1 0,0-1 0,-1 0-1,0 0 1,0 0 0,-1 0 0,0 0 0,-1-1-1,0 1 1,0-16 0,-1 25-16,0-1 0,1 1 0,-1-1 0,0 1 0,0-1 0,0 1 0,0-1 0,0 1 0,0 0 0,0-1 0,0 1 0,0-1 0,0 1 0,-1-1 0,1 1 0,0 0 0,0-1 0,0 1 0,0-1 0,-1 1 0,1 0 0,0-1 0,0 1 0,-1 0 0,1-1 0,0 1 0,-1 0 0,1-1 0,0 1 0,-1 0 0,1 0 0,0-1 0,-1 1 0,1 0 0,-1 0 0,1 0 0,0 0 0,-1-1 0,1 1 0,-1 0 0,1 0 0,-1 0 0,1 0 0,-1 0 0,1 0 0,0 0 0,-1 0 0,1 0 0,-1 0 0,1 1 0,-1-1 0,1 0 0,0 0 0,-1 0 0,0 1 0,-20 18 0,13-6 0,1 1 0,0 0 0,1 0 0,1 0 0,0 1 0,1 0 0,1 0 0,0 0 0,1 0 0,0 23 0,1-37 0,1 0 0,0 1 0,0-1 0,0 0 0,1 1 0,-1-1 0,0 0 0,0 0 0,1 1 0,-1-1 0,1 0 0,-1 0 0,1 1 0,0-1 0,-1 0 0,1 0 0,0 0 0,0 0 0,0 0 0,-1 0 0,1 0 0,0 0 0,1 0 0,-1-1 0,0 1 0,2 1 0,0-1 0,0 0 0,0-1 0,0 1 0,0-1 0,0 0 0,0 0 0,1 0 0,-1 0 0,0 0 0,0 0 0,4-2 0,5-1 0,1-1 0,0 0 0,-1-1 0,19-11 0,-18 9 0,-7 4 0,1 0 0,-1 0 0,0 0 0,-1-1 0,1 0 0,-1 0 0,1 0 0,-1-1 0,-1 0 0,1 0 0,4-7 0,-9 11 0,-1-1 0,0 1 0,0-1 0,0 1 0,0 0 0,0-1 0,0 1 0,0 0 0,0 0 0,-1 0 0,1-1 0,0 1 0,-1 1 0,1-1 0,-1 0 0,1 0 0,-1 0 0,1 1 0,-1-1 0,0 1 0,1-1 0,-1 1 0,-2 0 0,-9-6 0,-32-28 0,38 27 0,0 1 0,0 0 0,0 1 0,-15-9 0,64 44 0,-29-24-570,0-2 1,0 1-1,1-2 0,21 4 0,-24-6-329,1 0-1,-1 0 1,0-1-1,0 0 1,1-1-1,-1-1 1,0 0-1,0 0 1,0-1 0,0 0-1,-1-1 1,1 0-1,-1-1 1,0 0-1,0-1 1,16-12-1,-11 6-9211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0.742"/>
    </inkml:context>
    <inkml:brush xml:id="br0">
      <inkml:brushProperty name="width" value="0.025" units="cm"/>
      <inkml:brushProperty name="height" value="0.025" units="cm"/>
    </inkml:brush>
  </inkml:definitions>
  <inkml:trace contextRef="#ctx0" brushRef="#br0">133 42 18962,'0'0'12967,"-10"9"-12209,-11 13-708,-33 46 0,48-60-52,0 1 1,1 0-1,0-1 0,0 1 1,1 1-1,1-1 0,0 1 1,0-1-1,0 1 0,1 0 1,0 12-1,2-20 2,0-1 0,0 0 0,0 0 0,1 0 0,-1 1 0,0-1 0,1 0 0,-1 0 0,1 0 0,0 0 0,-1 0 0,1 0 0,0 0 0,-1 0 0,1 0 0,0 0 0,0 0 0,0-1 0,0 1 0,0 0 0,0 0 0,0-1 0,0 1 0,0-1 0,0 1 0,0-1 0,1 1 0,-1-1 0,0 0 0,0 0 0,0 1 0,1-1 0,-1 0 0,0 0 0,0 0 0,0 0 0,1 0 0,-1-1 0,0 1 0,0 0 0,0-1 0,2 0 0,4 0 0,-1 0 0,0-1 0,-1 0 0,1 0 0,0 0 0,0-1 0,7-4 0,0-4 0,-1 0 0,0-1 0,0 0 0,-2 0 0,1-1 0,-2-1 0,0 0 0,0 0 0,-1-1 0,-1 0 0,7-22 0,-39 89 0,20-45 0,1 0 0,0 1 0,0-1 0,0 1 0,1 0 0,1 0 0,-1 0 0,1 0 0,0 0 0,1 0 0,0 1 0,0 10 0,1-18-55,1 0 0,-1 0-1,0 0 1,0 0 0,0 0 0,1 0-1,-1 0 1,0 0 0,1 0 0,-1 0-1,1 0 1,-1 0 0,1 0 0,0 0-1,-1 0 1,1 0 0,0 0 0,0-1 0,-1 1-1,1 0 1,0-1 0,0 1 0,0 0-1,0-1 1,0 1 0,2 0 0,0-1-291,-1 1 0,1-1 0,0 1 1,0-1-1,0 0 0,0 0 0,0 0 1,0 0-1,6-2 0,-1 0-492,-1 0-1,1-1 0,-1 1 0,0-1 0,0-1 1,0 0-1,8-5 0,-2-2 8,-1-1-1,-1 0 1,0-1-1,11-17 1,4-18 2600,-14 2 4383,-17 46-1963,-16 19-3996,14-10-95,2-1 0,-1 1-1,1 0 1,0 0-1,1 1 1,0 0 0,1-1-1,0 1 1,0 0 0,1 0-1,1 1 1,0-1-1,0 0 1,1 15 0,3 10-239,1-1 0,17 66 0,-7-35-879,-12-58 1169,-1 0 0,0 0 0,-1 1 1,1-1-1,-1 0 0,-1 1 0,0-1 1,0 0-1,0 0 0,-3 8 0,3-12-96,0-1 0,0 0 0,0 0 0,0 0-1,0 0 1,0 0 0,-1 0 0,1 0 0,-1-1 0,0 1 0,1 0-1,-1-1 1,0 1 0,0-1 0,0 0 0,0 0 0,0 0 0,0 0-1,0 0 1,0 0 0,-1 0 0,1-1 0,0 1 0,-1-1-1,1 1 1,0-1 0,-1 0 0,1 0 0,0 0 0,-1 0 0,1-1-1,0 1 1,-1-1 0,-3-1 0,3 1-53,0 0 0,1 0 0,-1-1 0,1 1 0,-1-1 0,1 0 0,0 0 0,0 1 0,0-2 0,0 1 0,0 0 0,0 0 0,0-1 0,1 1 0,-1-1 0,1 1 0,-1-1 0,1 0 0,0 1 0,0-1 0,1 0 0,-1 0 0,0-4 0,-2-9 0,1 1 0,1 0 0,0-17 0,1 23 0,1 1 0,1 0 0,0 0 0,0 0 0,0 1 0,1-1 0,0 0 0,0 1 0,1 0 0,0 0 0,1 0 0,-1 0 0,1 0 0,0 1 0,1 0 0,0 0 0,12-9 0,13-9 0,1 1 0,55-29 0,-16 10 0,-49 27 0,0 0 0,24-24 0,-41 34 0,0 0 0,0 0 0,-1 0 0,1 0 0,-1-1 0,-1 0 0,1 1 0,-1-1 0,0-1 0,0 1 0,-1 0 0,0-1 0,0 1 0,1-10 0,-2 15 0,-1 0 0,0 0 0,0 0 0,0 0 0,0 0 0,0 0 0,0 0 0,-1 0 0,1 0 0,0 0 0,0 0 0,-1 0 0,1 0 0,0 0 0,-1 0 0,1 1 0,-1-1 0,1 0 0,-1 0 0,0 0 0,1 1 0,-1-1 0,0 0 0,0 0 0,1 1 0,-1-1 0,0 1 0,0-1 0,0 1 0,0-1 0,-1 0 0,-1 1 0,0-1 0,-1 1 0,1-1 0,0 1 0,-1 0 0,1 0 0,0 0 0,-1 1 0,1-1 0,-3 2 0,-5 1 0,1 0 0,0 0 0,0 1 0,0 1 0,-14 8 0,18-9 0,1 1 0,0-1 0,0 1 0,0 0 0,0 1 0,1-1 0,0 1 0,0-1 0,1 1 0,-1 1 0,1-1 0,1 0 0,-4 10 0,5-13 0,1 1 0,-1-1 0,1 0 0,0 0 0,0 1 0,0-1 0,0 0 0,0 1 0,1-1 0,-1 0 0,1 0 0,0 1 0,0-1 0,0 0 0,1 0 0,-1 0 0,1 0 0,-1 0 0,1-1 0,0 1 0,0 0 0,0-1 0,1 0 0,-1 1 0,0-1 0,1 0 0,0 0 0,-1 0 0,5 2 0,20 5-3429,-5-1-4977,-31-16-3622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1.068"/>
    </inkml:context>
    <inkml:brush xml:id="br0">
      <inkml:brushProperty name="width" value="0.025" units="cm"/>
      <inkml:brushProperty name="height" value="0.025" units="cm"/>
    </inkml:brush>
  </inkml:definitions>
  <inkml:trace contextRef="#ctx0" brushRef="#br0">1 0 13357,'0'0'12331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1.459"/>
    </inkml:context>
    <inkml:brush xml:id="br0">
      <inkml:brushProperty name="width" value="0.025" units="cm"/>
      <inkml:brushProperty name="height" value="0.025" units="cm"/>
    </inkml:brush>
  </inkml:definitions>
  <inkml:trace contextRef="#ctx0" brushRef="#br0">193 35 16944,'0'0'13068,"-68"-34"-12555,38 50-193,3 8-160,1 8-64,4 3-32,8 1-31,8-2 95,6-2-64,9-7-64,20-8-225,13-12-1504,6-5-2467,9-4-3748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1.800"/>
    </inkml:context>
    <inkml:brush xml:id="br0">
      <inkml:brushProperty name="width" value="0.025" units="cm"/>
      <inkml:brushProperty name="height" value="0.025" units="cm"/>
    </inkml:brush>
  </inkml:definitions>
  <inkml:trace contextRef="#ctx0" brushRef="#br0">121 0 24247,'-9'6'2642,"6"-3"-2318,-14 9 944,0 1-1,-19 19 0,32-29-1205,1 0-1,0 0 0,0 1 0,0-1 0,0 0 0,1 1 0,-1 0 0,1 0 0,0-1 0,0 1 0,1 1 0,-1-1 0,1 0 0,0 0 0,0 0 0,0 1 0,0-1 0,1 1 0,0-1 0,0 5 0,1-7-77,0-1 1,0 0-1,0 0 0,1 0 0,-1 0 0,0 0 0,1 0 0,-1 0 1,1 0-1,-1-1 0,1 1 0,-1-1 0,1 1 0,-1-1 0,1 1 1,-1-1-1,1 0 0,0 0 0,-1 0 0,1 1 0,-1-2 1,1 1-1,0 0 0,2-1 0,43-5 81,-28 0-27,-1-1-1,25-12 1,-32 13-11,1 0 0,0 1 0,0 0 1,0 1-1,0 0 0,1 1 0,0 1 1,18-2-1,-30 5-13,1-1 0,-1 0 1,0 1-1,0-1 0,0 1 0,0 0 1,0-1-1,0 1 0,0 0 0,0-1 1,0 1-1,0 0 0,0 0 0,0 0 1,0 0-1,0 0 0,-1 0 0,2 2 1,-1-1-6,0-1 1,0 1 0,0 0 0,0-1 0,1 0-1,-1 1 1,0-1 0,1 0 0,-1 0-1,1 1 1,0-1 0,-1 0 0,1-1-1,0 1 1,1 1 0,8-1-185,0 0 0,-1 0 0,1-1 1,0 0-1,-1-1 0,1 0 0,0 0 0,13-5 0,46-16-8903,-45 14 2871,12-3-7827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2.333"/>
    </inkml:context>
    <inkml:brush xml:id="br0">
      <inkml:brushProperty name="width" value="0.025" units="cm"/>
      <inkml:brushProperty name="height" value="0.025" units="cm"/>
    </inkml:brush>
  </inkml:definitions>
  <inkml:trace contextRef="#ctx0" brushRef="#br0">187 115 14606,'0'0'11595,"-12"-1"-9988,5 0-1550,1 1 0,-1-1 0,0 2 0,1-1 0,-1 1 0,0 0 0,1 0 0,-1 1 1,1 0-1,0 0 0,0 0 0,0 1 0,0 0 0,0 0 0,0 1 0,1 0 0,-1 0 0,1 0 1,0 0-1,0 1 0,1 0 0,-7 8 0,7-7-12,-1 1 1,1 0-1,1 0 1,-1 0-1,-2 10 0,5-16-39,0 0 0,1 0 0,-1 1 0,1-1 0,-1 0-1,1 0 1,0 0 0,-1 1 0,1-1 0,0 0 0,0 0-1,0 1 1,0-1 0,0 0 0,0 0 0,0 1 0,0-1 0,0 0-1,1 0 1,-1 0 0,0 1 0,1-1 0,-1 0 0,1 0-1,0 0 1,-1 0 0,1 0 0,0 0 0,0 0 0,-1 0-1,1 0 1,0 0 0,0 0 0,0 0 0,0-1 0,0 1-1,0 0 1,0-1 0,1 1 0,-1-1 0,1 1 0,4 0 26,0-1 1,1 0 0,-1 0 0,0-1-1,0 0 1,0 0 0,0 0-1,0 0 1,0-1 0,0 0-1,0-1 1,-1 1 0,1-1 0,-1 0-1,0 0 1,0-1 0,0 0-1,0 0 1,0 0 0,5-7-1,11-11 35,-2-1-1,32-50 1,-36 49-24,0 2 144,21-31-55,-33 49-162,-3 6-25,-18 31-137,4-9 562,-19 48-1,30-64-285,1-1 0,-1 0 0,1 0 0,1 1 0,0-1 0,0 1 0,0 0 0,1-1 0,0 1 0,1-1 0,-1 1 0,3 8 0,-2-14-78,-1-1-1,1 1 0,0 0 0,0-1 1,-1 1-1,1-1 0,0 1 0,1-1 0,-1 1 1,0-1-1,0 0 0,1 0 0,-1 0 1,0 1-1,1-1 0,-1-1 0,1 1 1,0 0-1,-1 0 0,1 0 0,-1-1 0,1 1 1,0-1-1,0 0 0,-1 1 0,1-1 1,0 0-1,0 0 0,0 0 0,-1 0 1,1 0-1,0 0 0,0-1 0,-1 1 0,1-1 1,0 1-1,3-2 0,1 0 9,0 0 0,1-1 0,-1 0 1,0 0-1,0 0 0,-1-1 0,1 1 0,8-9 0,1-5-14,-1 1 0,-1-2 0,14-25 0,-32 76 0,2-22-16,0 0 0,0 0 0,1 0 0,0 0 0,1 1 0,0 16 0,1-25-28,0 0-1,1-1 1,-1 1-1,0-1 1,1 1 0,0-1-1,0 1 1,-1-1-1,1 0 1,1 1 0,-1-1-1,0 0 1,1 0-1,-1 0 1,1 0 0,-1 0-1,1 0 1,0 0 0,0 0-1,0-1 1,0 1-1,0-1 1,0 0 0,0 1-1,1-1 1,-1 0-1,1 0 1,-1 0 0,0-1-1,1 1 1,-1 0 0,1-1-1,-1 0 1,6 0-1,15-2-4583,3-12-2723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2.848"/>
    </inkml:context>
    <inkml:brush xml:id="br0">
      <inkml:brushProperty name="width" value="0.025" units="cm"/>
      <inkml:brushProperty name="height" value="0.025" units="cm"/>
    </inkml:brush>
  </inkml:definitions>
  <inkml:trace contextRef="#ctx0" brushRef="#br0">9 1 20179,'0'0'3940,"-1"11"-849,1 350 2466,-8-512-5621,56 203 128,-44-49-64,0 0 0,0 1 0,0-1 0,0 0 0,1-1 0,-1 1 0,1-1 0,0 0 0,0 0 0,0-1 0,0 1 0,0-1 0,0 0 0,0 0 0,0-1 0,0 1 0,0-1 0,0 0 0,1-1 0,-1 1 0,0-1 0,0 0 0,0-1 0,0 1 0,9-5 0,1-1 0,0-2 0,-1 0 0,0-1 0,0 0 0,-1-1 0,17-19 0,-47 81 0,12-39 0,0 0 0,1 0 0,1 0 0,0 1 0,0-1 0,1 1 0,1-1 0,0 1 0,2 25 0,-1-37-12,0 0 0,0 0-1,0-1 1,0 1 0,0 0 0,0 0-1,1 0 1,-1 0 0,0 0 0,0-1 0,1 1-1,-1 0 1,0 0 0,1-1 0,-1 1-1,1 0 1,-1 0 0,1-1 0,-1 1 0,1-1-1,0 1 1,-1 0 0,1-1 0,0 1-1,0-1 1,-1 1 0,1-1 0,0 0-1,0 1 1,-1-1 0,1 0 0,0 0 0,0 1-1,0-1 1,0 0 0,-1 0 0,1 0-1,0 0 1,0 0 0,0 0 0,0 0 0,0 0-1,-1-1 1,1 1 0,0 0 0,0 0-1,0-1 1,0 1 0,0-1 0,2-1-202,0 1 1,-1-1 0,1 0-1,-1 0 1,1 0 0,-1 0-1,0 0 1,0-1 0,0 1-1,0-1 1,0 1 0,2-6-1,2-7-3393,-1 0 0,-1-1-1,4-20 1,-2-18-9809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3.203"/>
    </inkml:context>
    <inkml:brush xml:id="br0">
      <inkml:brushProperty name="width" value="0.025" units="cm"/>
      <inkml:brushProperty name="height" value="0.025" units="cm"/>
    </inkml:brush>
  </inkml:definitions>
  <inkml:trace contextRef="#ctx0" brushRef="#br0">13 1 13613,'0'0'2979,"-13"52"-2467,13-23-384,0 0-224,4-1-2242,11-4-3459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3.563"/>
    </inkml:context>
    <inkml:brush xml:id="br0">
      <inkml:brushProperty name="width" value="0.025" units="cm"/>
      <inkml:brushProperty name="height" value="0.025" units="cm"/>
    </inkml:brush>
  </inkml:definitions>
  <inkml:trace contextRef="#ctx0" brushRef="#br0">5 0 13357,'0'0'19079,"-1"9"-18807,0 4-231,0-5-34,0 0-1,1 0 0,0 1 1,1 12-1,-1-19-7,0 0 1,1 0-1,-1-1 1,1 1-1,-1 0 1,1 0-1,0-1 1,0 1-1,0 0 1,-1-1-1,2 1 1,-1 0-1,0-1 1,0 0-1,0 1 1,1-1-1,-1 0 1,1 1-1,-1-1 1,1 0-1,-1 0 1,1 0-1,0-1 1,-1 1 0,1 0-1,0 0 1,2 0-1,14 1-67,-1-1 0,0-1 0,1 0 0,-1-1 0,0-1 0,1 0 0,-1-2 1,33-10-1,-28 7 12,1 2 0,0 0 0,0 2 0,25-2-1,-47 5 76,0 1-1,0-1 0,0 0 1,0 1-1,0-1 0,0 1 1,0-1-1,0 1 0,0-1 1,0 1-1,0 0 0,0-1 0,0 1 1,0 0-1,0 0 0,-1-1 1,1 1-1,0 0 0,-1 0 1,1 0-1,-1 0 0,1 0 1,-1 0-1,1 0 0,-1 0 0,1 2 1,-1-1-3,0-1 0,1 0-1,-1 1 1,1-1 0,0 0 0,-1 0 0,1 1 0,0-1 0,0 0 0,-1 0 0,1 0-1,0 0 1,0 0 0,0 0 0,0 0 0,1 0 0,-1-1 0,0 1 0,0 0 0,0-1-1,1 1 1,-1-1 0,0 1 0,3 0 0,-3-1-65,1 0 1,0 1-1,0-1 0,-1 0 0,1 0 1,0 0-1,0-1 0,-1 1 1,1 0-1,0-1 0,0 1 0,-1-1 1,1 1-1,0-1 0,-1 0 1,1 0-1,-1 0 0,1 0 0,-1 0 1,0 0-1,1 0 0,-1 0 1,2-3-1,14-16-5797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7.817"/>
    </inkml:context>
    <inkml:brush xml:id="br0">
      <inkml:brushProperty name="width" value="0.025" units="cm"/>
      <inkml:brushProperty name="height" value="0.025" units="cm"/>
    </inkml:brush>
  </inkml:definitions>
  <inkml:trace contextRef="#ctx0" brushRef="#br0">14 54 6822,'0'0'14361,"5"-9"-11970,17-26-528,-12 25 217,-6 13-897,-2 14-477,-2-16-692,-2 28 553,-1 1 1,-2-1-1,-15 55 0,10-44-103,-6 44 1,16-84-464,0-1 1,0 1 0,1 0-1,-1 0 1,0 0 0,0-1-1,1 1 1,-1 0 0,0 0-1,1 0 1,-1 0 0,0 0-1,0 0 1,1-1 0,-1 1-1,0 0 1,1 0 0,-1 0 0,0 0-1,1 0 1,-1 0 0,0 0-1,1 0 1,-1 0 0,0 1-1,1-1 1,-1 0 0,0 0-1,1 0 1,-1 0 0,0 0-1,0 0 1,1 1 0,-1-1 0,0 0-1,0 0 1,1 0 0,-1 1-1,0-1 1,0 0 0,0 0-1,1 1 1,-1-1 0,0 0-1,0 1 1,0-1 0,0 0-1,0 0 1,1 1 0,-1-1-1,0 0 1,0 1 0,0-1 0,0 0-1,0 1 1,0-1 0,0 0-1,0 1 1,0-1 0,0 0-1,0 1 1,-1-1 0,1 0-1,0 1 1,0-1 0,0 0-1,0 0 1,0 1 0,-1-1-1,23-18 31,-20 16-32,68-72 0,-47 47 0,2 1 0,0 1 0,2 1 0,47-32 0,-73 55 0,1 0 0,-1 0 0,0 0 0,1 0 0,-1 0 0,1 1 0,-1-1 0,1 1 0,-1-1 0,1 1 0,-1-1 0,1 1 0,0 0 0,-1 0 0,1 0 0,-1-1 0,1 2 0,0-1 0,-1 0 0,1 0 0,0 0 0,-1 1 0,1-1 0,-1 1 0,1 0 0,2 1 0,-2 0 0,-1 0 0,1 0 0,0 0 0,-1 0 0,0 0 0,1 1 0,-1-1 0,0 1 0,0-1 0,-1 1 0,1-1 0,0 1 0,-1 0 0,1 4 0,0 11 0,-1 1 0,0-1 0,-5 30 0,-1-26 27,4-18-43,0 0 0,1 0 0,0 0 0,0 0 0,0 0 0,1 0 0,-1 0 0,1 0 0,0 1 0,1 5 0,-1-10-114,0 1 0,1-1 1,-1 0-1,0 0 1,0 0-1,1 0 1,-1 1-1,0-1 1,1 0-1,-1 0 0,0 0 1,1 0-1,-1 0 1,1 0-1,-1 0 1,0 0-1,1 0 1,-1 0-1,0 0 1,1 0-1,-1 0 0,0 0 1,1 0-1,-1 0 1,0-1-1,1 1 1,-1 0-1,0 0 1,1 0-1,-1-1 0,0 1 1,0 0-1,1 0 1,-1 0-1,0-1 1,0 1-1,1-1 1,10-9-5187,0-6-3514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8.705"/>
    </inkml:context>
    <inkml:brush xml:id="br0">
      <inkml:brushProperty name="width" value="0.025" units="cm"/>
      <inkml:brushProperty name="height" value="0.025" units="cm"/>
    </inkml:brush>
  </inkml:definitions>
  <inkml:trace contextRef="#ctx0" brushRef="#br0">155 1 15471,'0'0'13597,"-10"1"-12487,4-1-1071,-1 1 0,1 0-1,-1 1 1,1 0 0,0 0 0,0 0 0,0 0-1,0 1 1,0 0 0,0 1 0,1-1 0,-1 1 0,1 0-1,0 0 1,0 1 0,1-1 0,-1 1 0,1 0 0,0 0-1,0 1 1,-4 7 0,5-7-48,0 1 1,0-1-1,0 1 1,1 0-1,0 0 1,0 0-1,1 0 1,0 0-1,-1 10 1,2-15 9,0 0 0,0 0 0,0 0 0,0 1 0,1-1 0,-1 0 0,1 0 0,-1 0 0,1 0 0,0 0 0,0 0 0,0 0 1,0 0-1,0 0 0,0 0 0,0-1 0,1 1 0,-1 0 0,0-1 0,1 1 0,0-1 0,-1 0 0,1 1 0,0-1 0,0 0 0,0 0 0,-1 0 0,1 0 1,0 0-1,1-1 0,-1 1 0,0 0 0,0-1 0,3 1 0,1-1 47,0 0 0,1 0 1,-1 0-1,1-1 0,-1 0 0,0 0 0,1 0 0,-1-1 1,0 0-1,0 0 0,0-1 0,0 0 0,-1 0 1,1 0-1,-1 0 0,0-1 0,1 0 0,6-7 1,-7 5 2,0 1 0,0 0 0,0-1 0,-1 0 0,0 0 0,0 0 0,-1-1 0,1 0 0,-1 1 0,-1-1 0,1 0 0,-1 0 0,-1 0 0,1-1 0,-1 1 0,0-8 0,-1 13-48,0 0-1,-1 0 1,1 0 0,-1-1-1,1 1 1,-1 1 0,0-1-1,0 0 1,0 0 0,0 0-1,0 0 1,0 1 0,-1-1-1,1 0 1,0 1 0,-1-1-1,1 1 1,-1 0 0,0-1-1,0 1 1,1 0 0,-1 0-1,0 0 1,-3-1 0,1 0-31,0 1 0,0-1 0,0 1 1,0 0-1,0 0 0,-1 1 0,1-1 0,0 1 0,-1 0 1,1 0-1,-6 1 0,4 5-2838,8-1-3760,6-5 306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9.842"/>
    </inkml:context>
    <inkml:brush xml:id="br0">
      <inkml:brushProperty name="width" value="0.025" units="cm"/>
      <inkml:brushProperty name="height" value="0.025" units="cm"/>
    </inkml:brush>
  </inkml:definitions>
  <inkml:trace contextRef="#ctx0" brushRef="#br0">41 164 4612,'0'0'16128,"-8"6"-13000,-24 21-955,33-27-2116,-1 0 1,0 0 0,0 0 0,1 0 0,-1 0-1,0 0 1,0 0 0,1 0 0,-1 0 0,0 0 0,1 0-1,-1 0 1,0 0 0,0 0 0,1 0 0,-1 0-1,0 0 1,0 1 0,1-1 0,-1 0 0,0 0-1,0 0 1,0 0 0,1 1 0,-1-1 0,0 0-1,0 0 1,0 1 0,0-1 0,0 0 0,1 0-1,-1 1 1,0-1 0,0 0 0,0 0 0,0 1-1,0-1 1,0 0 0,0 0 0,0 1 0,0-1 0,0 0-1,0 0 1,0 1 0,0-1 0,0 0 0,0 1-1,0-1 1,0 0 0,0 0 0,0 1 0,-1-1-1,1 0 1,0 0 0,0 1 0,0-1 0,0 0-1,-1 0 1,1 0 0,0 1 0,0-1 0,23-3 634,-15-3-599,0 1 1,0-1-1,-1-1 0,0 1 1,0-1-1,0 0 1,-1-1-1,0 0 0,0 0 1,-1 0-1,0-1 1,-1 1-1,0-1 1,0 0-1,-1 0 0,0-1 1,0 1-1,-1-1 1,-1 1-1,1-1 1,-1-15-1,-1 25-89,0-1 0,0 1 1,0-1-1,0 1 0,0-1 0,0 1 0,-1-1 1,1 1-1,0 0 0,0-1 0,0 1 1,0-1-1,-1 1 0,1-1 0,0 1 0,-1 0 1,1-1-1,0 1 0,0 0 0,-1-1 1,1 1-1,-1 0 0,1-1 0,0 1 0,-1 0 1,1 0-1,-1 0 0,1-1 0,0 1 0,-1 0 1,1 0-1,-1 0 0,1 0 0,-1 0 1,-18 7 12,-12 21-1,21-13 0,0 1-1,1 0 0,1 1 0,1 0 1,0 0-1,1 0 0,1 1 0,0 0 1,2 0-1,0 1 0,1-1 0,0 0 1,3 33-1,-1-49-53,1 0 0,0 0 0,-1 0 0,1-1 0,0 1 0,0 0 0,0-1 1,0 1-1,0 0 0,0-1 0,0 1 0,0-1 0,1 0 0,-1 1 0,1-1 0,-1 0 0,1 0 0,-1 0 0,1 0 0,0 0 0,-1 0 1,1-1-1,0 1 0,0-1 0,0 1 0,-1-1 0,1 1 0,0-1 0,0 0 0,0 0 0,0 0 0,0 0 0,0 0 0,-1 0 0,1-1 1,0 1-1,2-2 0,5 1-367,-1-1 1,1 0-1,-1 0 1,0-1 0,0 0-1,0-1 1,8-4 0,-4-1-1701,1 0 1,-1 0-1,-1-2 1,14-15 0,6-13-4895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0.232"/>
    </inkml:context>
    <inkml:brush xml:id="br0">
      <inkml:brushProperty name="width" value="0.025" units="cm"/>
      <inkml:brushProperty name="height" value="0.025" units="cm"/>
    </inkml:brush>
  </inkml:definitions>
  <inkml:trace contextRef="#ctx0" brushRef="#br0">223 169 9321,'6'-6'2228,"0"-1"0,-1 0 1,0 0-1,-1-1 0,5-10 1,-5 9-1261,-1 0-1,0 0 1,-1-1 0,0 1 0,0-1 0,-1 0 0,0-16 0,-1 25-929,0 0 0,0 0 1,0 0-1,0 1 0,0-1 0,0 0 0,0 0 0,0 0 0,0 0 1,-1 0-1,1 1 0,0-1 0,0 0 0,-1 0 0,1 1 0,-1-1 0,1 0 1,-1 0-1,1 1 0,-1-1 0,1 1 0,-1-1 0,0 0 0,1 1 1,-1-1-1,0 1 0,0-1 0,1 1 0,-1 0 0,0-1 0,0 1 1,1 0-1,-1-1 0,0 1 0,0 0 0,0 0 0,0 0 0,0 0 0,1 0 1,-1 0-1,0 0 0,0 0 0,0 0 0,0 0 0,1 1 0,-1-1 1,0 0-1,0 0 0,0 1 0,1-1 0,-2 1 0,-2 1-34,0-1-1,-1 1 1,2 0 0,-1 1-1,0-1 1,0 1 0,1 0-1,-7 6 1,-7 13 10,1 1 0,1 1 0,1 1 0,1 0 0,1 1 0,2 0 0,-13 48 0,15-43 4,1 1 1,2 0-1,1 1 1,2-1-1,1 1 1,5 48-1,-2-70-19,0-1 0,1 1 0,0-1 0,7 13 0,-7-15 0,1 0 0,-1 0 0,-1 1 0,0-1 0,0 0 0,0 1 0,0 9 0,-5-19 0,1-1 0,0 1 0,-1 0 0,1-1 0,0 0 0,0 0 0,0 1 0,0-1 0,0 0 0,-1-3 0,-7-10 0,0-1 0,1 0 0,1-1 0,1 0 0,0 0 0,1 0 0,1-1 0,1 0 0,0 0 0,1 0 0,0-23 0,4 36 0,0 0 0,0 0 0,0 1 0,0-1 0,1 0 0,0 1 0,0 0 0,0-1 0,1 1 0,-1 0 0,1 0 0,0 0 0,0 0 0,1 1 0,-1-1 0,1 1 0,0 0 0,0 0 0,0 0 0,0 0 0,8-3 0,12-7 0,0 2 0,43-15 0,-50 20 0,3-2-28,1 1 0,1 1-1,-1 1 1,1 1 0,0 0 0,33 0-1,-53 4 30,0 1 0,-1-1 0,1 0 0,0 0-1,-1 1 1,1-1 0,0 1 0,-1-1 0,1 1-1,-1 0 1,1 0 0,-1-1 0,0 1 0,1 0-1,-1 0 1,0 0 0,1 1 0,-1-1-1,0 0 1,0 0 0,1 3 0,0 0 7,0-1-1,0 1 1,-1 0 0,1 0-1,-1 0 1,0 0 0,-1 0 0,2 7-1,-2 0 12,0 0-1,0 1 1,-1-1-1,0 0 1,-6 20-1,-1-9-18,-1 0 0,-13 24 0,13-29 0,20-43 0,-1 0 0,-2-1 0,-1-1 0,-1 1 0,5-52 0,20 84 0,-16 1-1304,9 1-6046,-12-7-3374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0.933"/>
    </inkml:context>
    <inkml:brush xml:id="br0">
      <inkml:brushProperty name="width" value="0.025" units="cm"/>
      <inkml:brushProperty name="height" value="0.025" units="cm"/>
    </inkml:brush>
  </inkml:definitions>
  <inkml:trace contextRef="#ctx0" brushRef="#br0">17 133 7015,'-2'2'1354,"1"0"1,-1-1 0,0 1 0,1 0 0,0 0 0,-1 0-1,1 0 1,0 0 0,0 0 0,0 0 0,-1 4 0,2-5-1171,0-1 1,0 1 0,0 0-1,0 0 1,1 0 0,-1 0-1,0 0 1,0-1 0,1 1 0,-1 0-1,0 0 1,1 0 0,-1-1-1,1 1 1,-1 0 0,1-1-1,0 1 1,-1 0 0,1-1 0,-1 1-1,1-1 1,0 1 0,0-1-1,-1 1 1,1-1 0,0 1-1,0-1 1,-1 0 0,1 1-1,0-1 1,0 0 0,0 0 0,0 0-1,0 0 1,1 0 0,8 2-45,0-1-1,1 0 1,-1-1 0,0 0 0,1-1 0,-1 0 0,0-1 0,0 0 0,0 0 0,0-1 0,0-1 0,12-5 0,0-1 65,-1-1 0,0-1 0,-1-1 1,24-18-1,-41 28-205,1 1 0,-1-1 0,0 0 0,0 0 0,0 0 0,0 0 0,0 0 0,-1 0 0,1-1 0,-1 0 0,0 1 0,0-1 0,0 0 0,-1 0 0,1 0 0,-1 0 0,0 0 0,0 0 0,0-7 0,-1 11 0,-1-1 0,1 1 0,-1-1 0,1 1 0,-1-1 0,1 1 0,-1-1 0,0 1 0,1-1 0,-1 1 0,0 0 0,1 0 0,-1-1 0,0 1 0,1 0 0,-1 0 0,0 0 0,0-1 0,1 1 0,-1 0 0,0 0 0,1 0 0,-1 0 0,0 0 0,0 1 0,1-1 0,-1 0 0,0 0 0,0 0 0,0 1 0,-27 7 0,18-2 0,0 0 0,0 1 0,1 0 0,0 1 0,0 0 0,1 0 0,0 0 0,-7 12 0,11-15 0,0 0 0,1 0 0,0 0 0,0 1 0,0-1 0,1 1 0,0-1 0,0 1 0,0 0 0,1 0 0,-1 0 0,2 0 0,-1 0 0,1 0 0,-1 0 0,2 0 0,0 9 0,0-13 0,0 0 0,0 0 0,0 0 0,0-1 0,0 1 0,0 0 0,1-1 0,-1 1 0,0-1 0,1 1 0,0-1 0,-1 0 0,1 1 0,0-1 0,-1 0 0,1 0 0,0 0 0,0-1 0,0 1 0,0 0 0,0-1 0,0 1 0,0-1 0,0 0 0,3 1 0,59 1 0,-48-2 0,29-4-2262,-34 2 931,-1 0 1,-1 0-1,1-1 1,0-1-1,-1 0 0,1 0 1,-1-1-1,13-8 1,-3-2-5925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1.323"/>
    </inkml:context>
    <inkml:brush xml:id="br0">
      <inkml:brushProperty name="width" value="0.025" units="cm"/>
      <inkml:brushProperty name="height" value="0.025" units="cm"/>
    </inkml:brush>
  </inkml:definitions>
  <inkml:trace contextRef="#ctx0" brushRef="#br0">25 155 15663,'0'0'13378,"12"0"-12044,-3 1-1223,1-1-1,-1 0 0,1-1 1,-1 0-1,1 0 0,-1-1 1,0 0-1,0-1 0,0 0 1,0-1-1,0 1 0,-1-2 1,1 1-1,12-10 0,27-31 113,-46 42-206,0 1 0,0 0 1,0-1-1,0 0 0,-1 0 0,1 1 1,-1-1-1,0 0 0,1 0 0,-1 0 0,-1 0 1,1 0-1,0 0 0,-1-1 0,0 1 1,1 0-1,-1 0 0,-1-5 0,1 7-13,-1 1 0,1-1 0,-1 1 0,0-1 0,1 0 0,-1 1 0,1 0-1,-1-1 1,0 1 0,1-1 0,-1 1 0,0 0 0,1-1 0,-1 1 0,0 0 0,0 0 0,1 0 0,-1 0-1,0 0 1,0-1 0,1 1 0,-1 1 0,0-1 0,0 0 0,0 0 0,1 0 0,-1 0 0,-1 1 0,-22 4 69,5 5-73,2 0 0,-1 2 0,2 0 0,-1 0 0,2 2 0,0 0 0,0 1 0,2 0 0,-1 1 0,-18 31 0,30-44 0,0 0 0,0 0 0,0 0 0,1 0 0,-1 0 0,1 0 0,0 0 0,0 0 0,0 0 0,0 1 0,1-1 0,-1 0 0,1 1 0,0-1 0,0 0 0,0 1 0,1 5 0,0-7 0,1 0 0,-1 0 0,1 0 0,-1 0 0,1-1 0,0 1 0,-1 0 0,1-1 0,0 1 0,0-1 0,0 0 0,0 0 0,0 0 0,0 0 0,1 0 0,-1 0 0,0-1 0,0 1 0,1-1 0,-1 1 0,0-1 0,1 0 0,-1 0 0,1 0 0,1 0 0,20 0-718,-1 0 0,47-7 0,-48 3-1330,-1-1 0,0-1 0,29-12 0,0-4-13551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2.228"/>
    </inkml:context>
    <inkml:brush xml:id="br0">
      <inkml:brushProperty name="width" value="0.025" units="cm"/>
      <inkml:brushProperty name="height" value="0.025" units="cm"/>
    </inkml:brush>
  </inkml:definitions>
  <inkml:trace contextRef="#ctx0" brushRef="#br0">83 71 9833,'0'0'4602,"6"-10"-1004,27-51 1901,-54 100-4201,1 0 1,2 1-1,-13 44 1,23-59-722,1 1 0,1-1 1,2 1-1,0 1 0,2-1 1,1 43-1,1-67-577,1 0 0,-1 0 0,0 0 0,0 0 0,1 0 0,0 0 0,-1 0 0,1 0 0,0 0 0,0 0 0,0 0 0,0-1 0,0 1 0,0 0 0,1 0 0,-1-1 0,0 1 0,1-1 0,-1 0 0,1 1 0,0-1 0,-1 0 0,1 0 0,0 0 0,0 0 0,0 0 0,0 0 0,0-1 0,0 1 0,0 0 0,0-1 0,0 0 0,0 1 0,0-1 0,0 0 0,0 0 0,0 0 0,1-1 0,-1 1 0,2-1 0,4 0 0,0-1 0,1 0 0,-1 0 0,0-1 0,-1 0 0,1-1 0,0 1 0,12-10 0,-7 3 0,0-1 0,-2 0 0,1 0 0,-1-1 0,-1-1 0,0 0 0,-1 0 0,-1-1 0,0 0 0,0 0 0,6-19 0,-33 73 0,13-30 0,0 0 0,1 1 0,1 0 0,0 0 0,0 0 0,1 0 0,1 0 0,-3 17 0,5-28 0,0 1 0,0 0 0,0-1 0,0 1 0,1-1 0,-1 1 0,0 0 0,0-1 0,0 1 0,0-1 0,1 1 0,-1-1 0,0 1 0,0 0 0,1-1 0,-1 1 0,0-1 0,1 1 0,-1-1 0,1 0 0,-1 1 0,1-1 0,-1 1 0,1-1 0,-1 0 0,1 1 0,-1-1 0,1 0 0,-1 0 0,1 1 0,0-1 0,0 0 0,26-2 0,22-18 0,-1-9 0,28-15 0,-69 41 0,1-1 0,-1 1 0,0 1 0,1-1 0,0 1 0,-1 1 0,1 0 0,9-1 0,-16 2 0,0 1 0,0-1 0,0 0 0,0 1 0,1-1 0,-1 1 0,0 0 0,0-1 0,0 1 0,0 0 0,0-1 0,0 1 0,-1 0 0,1 0 0,0 0 0,0 0 0,-1 0 0,1 0 0,0 0 0,-1 0 0,1 0 0,-1 0 0,1 0 0,-1 1 0,0-1 0,1 0 0,-1 0 0,0 0 0,0 1 0,0-1 0,0 0 0,0 0 0,0 2 0,0-1 0,0-1 0,0 1 0,0 0 0,0-1 0,0 1 0,0-1 0,1 1 0,-1-1 0,1 1 0,-1-1 0,1 1 0,-1-1 0,1 1 0,0-1 0,0 0 0,0 1 0,0-1 0,0 0 0,0 0 0,0 0 0,0 0 0,0 0 0,0 0 0,1 0 0,-1 0 0,0 0 0,1 0 0,-1-1 0,1 1 0,-1 0 0,4 0 0,5-1-418,-1-1-1,1 0 1,0-1-1,0 0 1,-1 0-1,1-1 1,-1 0-1,0-1 1,10-4-1,-7 2-946,2 1-1,-1 0 1,24-5 0,-21 8-5100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2.775"/>
    </inkml:context>
    <inkml:brush xml:id="br0">
      <inkml:brushProperty name="width" value="0.025" units="cm"/>
      <inkml:brushProperty name="height" value="0.025" units="cm"/>
    </inkml:brush>
  </inkml:definitions>
  <inkml:trace contextRef="#ctx0" brushRef="#br0">157 320 14574,'0'0'10693,"-12"2"-9060,2 0-1271,1 1 1,0 0-1,-1 1 0,1 0 0,1 0 0,-1 1 1,-15 11-1,19-13-199,1 1 0,-1 0-1,1 0 1,0 0 0,0 0 0,1 1 0,-1 0 0,1-1 0,0 1 0,0 0-1,1 1 1,-1-1 0,1 0 0,0 1 0,1-1 0,-1 1 0,0 9 0,2-13-162,0-1 0,0 0 1,0 0-1,0 0 0,0 0 1,0 0-1,0 0 0,1 0 1,-1 0-1,0 0 0,1 0 1,-1 1-1,1-2 0,-1 1 1,1 0-1,-1 0 0,1 0 1,0 0-1,0 0 0,-1 0 1,1-1-1,0 1 0,0 0 1,0-1-1,0 1 0,0 0 1,1 0-1,2 0 0,-1 0 0,1 0 0,0 0 0,-1 0 0,1 0 0,0-1 0,0 0 0,5 0 0,3 0-3,0-1 1,0-1-1,0 0 0,20-7 0,-10 0 2,0-2 0,-1 0 0,0-2 0,0 0 0,-1-2 0,-1 0 0,-1-1 0,0 0 0,17-22 0,-12 10 0,0 0 0,-3-2 0,0-1 0,-2 0 0,21-50 0,-37 76 0,1-1 0,0 1 0,-1-1 0,0 0 0,0 0 0,0 0 0,-1 0 0,0 0 0,0 0 0,0 0 0,-1-1 0,0-6 0,-1 13 0,0-1 0,0 0 0,0 1 0,1-1 0,-1 1 0,0-1 0,0 1 0,0-1 0,0 1 0,0-1 0,0 1 0,0 0 0,0 0 0,0-1 0,0 1 0,-1 0 0,1 0 0,0 0 0,0 0 0,0 0 0,0 1 0,0-1 0,0 0 0,0 0 0,0 1 0,0-1 0,-1 1 0,-31 9 0,15-2 0,0 0 0,1 1 0,0 0 0,1 2 0,0 0 0,1 1 0,0 0 0,0 1 0,2 1 0,-19 23 0,31-36 0,0 0 0,0 0 0,0 1 0,0-1 0,0 0 0,1 1 0,-1-1 0,0 0 0,1 1 0,-1-1 0,1 1 0,0-1 0,-1 0 0,1 1 0,0-1 0,0 1 0,0-1 0,0 1 0,0-1 0,0 1 0,1-1 0,-1 1 0,0-1 0,1 1 0,-1-1 0,1 1 0,-1-1 0,1 0 0,0 1 0,0-1 0,0 0 0,-1 0 0,1 0 0,0 1 0,0-1 0,1 0 0,-1 0 0,0 0 0,0-1 0,0 1 0,3 1 0,5 3 0,1-1 0,0 0 0,1-1 0,20 5 0,-3-1 0,-20-4 0,11 2 0,0 2 0,-1 0 0,28 16 0,-42-21 0,0 1 0,0-1 0,0 1 0,-1 0 0,1 0 0,-1 0 0,0 0 0,0 0 0,0 1 0,0 0 0,-1-1 0,0 1 0,1 0 0,-1 0 0,-1 0 0,1 1 0,0-1 0,-1 0 0,0 1 0,0-1 0,0 8 0,-1-3 50,0-1 0,-1 1 0,0-1 0,-4 15 0,4-20-156,1 0 0,-1 0 0,-1 0-1,1 0 1,0 0 0,-1 0 0,0 0 0,1 0 0,-1-1 0,0 1 0,0-1 0,-1 1 0,1-1 0,0 0 0,-5 3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52.576"/>
    </inkml:context>
    <inkml:brush xml:id="br0">
      <inkml:brushProperty name="width" value="0.025" units="cm"/>
      <inkml:brushProperty name="height" value="0.025" units="cm"/>
    </inkml:brush>
  </inkml:definitions>
  <inkml:trace contextRef="#ctx0" brushRef="#br0">17480 273 15759,'-620'-69'244,"223"35"-3835,18-7 2489,-195 10 3875,-901 59-1804,448-1 277,-961-50-1993,133-40 2599,593 25-1868,-1780 9-1011,2092 32 442,568 5 711,1 16-1,-555 108 1,606-60-28,4 15 0,3 13 0,-328 152 0,592-227 16,1 3 0,1 3 1,1 2-1,-99 79 1,137-97-112,1 1 0,1 1 0,0 1 0,1 0 0,1 1 0,1 0 0,0 1 0,2 1 0,0 0 1,1 0-1,2 1 0,0 0 0,1 1 0,1 0 0,1 0 0,-3 43 0,8-42-16,0 1 0,2-1 0,0 0 0,2 0 1,0 0-1,2 0 0,1-1 0,14 35 0,-6-26-23,2-1 0,0 0 1,2-2-1,2 0 0,32 36 0,-10-20-6,2-2-1,2-3 0,2-1 0,1-2 1,2-3-1,79 40 0,-34-30 141,1-4 0,2-4-1,206 43 1,325 17 336,-607-93-431,1582 158 108,-1138-119-334,1936 78-50,-2133-114 347,3055 101 392,-1762-41-488,0-76 204,849-96-70,-1031-13-398,-1158 83 283,-1-11 1,-2-9-1,-3-10 1,223-101-1,-358 130 195,88-54 0,-148 78-27,-1-2 0,-1 0 0,-1-1 0,0-1-1,-1-1 1,-1-1 0,0-1 0,25-38 0,-37 48-15,0-1-1,-1 1 0,0-1 0,-1 0 1,0 0-1,-1 0 0,0-1 0,-1 1 0,0-1 1,-1 0-1,0 1 0,-1-1 0,-1 0 1,1 0-1,-2 1 0,0-1 0,0 1 1,-1-1-1,0 1 0,-1 0 0,-5-11 1,0 6-95,0 1 0,0 0 0,-1 0 1,-1 1-1,-1 0 0,0 1 1,0 0-1,-2 1 0,1 1 0,-1 0 1,-1 1-1,0 0 0,-20-9 1,-3 2-234,0 2 1,-1 2 0,0 1 0,-1 2 0,-1 2 0,-62-4 0,14 7-577,0 4 0,-90 10 0,28 11-2829,-238 62 1,85-1-6352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10.143"/>
    </inkml:context>
    <inkml:brush xml:id="br0">
      <inkml:brushProperty name="width" value="0.025" units="cm"/>
      <inkml:brushProperty name="height" value="0.025" units="cm"/>
    </inkml:brush>
  </inkml:definitions>
  <inkml:trace contextRef="#ctx0" brushRef="#br0">813 112 4965,'0'0'1276,"0"-11"3122,0 10-4377,0-6 710,0 0 0,-1 0 1,0 0-1,0 0 0,0 0 0,-5-13 0,4 17-515,1 1-1,0-1 0,-1 1 0,0 0 0,1 0 0,-1 0 0,0-1 0,0 2 0,0-1 0,0 0 0,-1 0 0,1 1 0,0-1 0,-1 1 0,1 0 0,-1-1 0,1 1 0,-1 0 0,0 1 0,0-1 0,1 0 0,-1 1 0,0 0 0,0-1 1,-3 1-1,-8 1-122,-1 0 1,1 0-1,-1 2 1,1 0-1,0 0 1,-1 1-1,2 1 1,-1 0-1,1 1 1,0 1-1,0 0 1,0 1-1,1 0 0,0 1 1,1 0-1,0 1 1,-15 16-1,-7 12 278,1 0 0,2 3 0,-44 78-1,-178 400-151,239-488-61,1 1-1,2 0 1,1 0-1,1 1 1,2 0-1,-3 41 1,9-53-112,0-1 0,1 0 0,1 1 0,1-1 0,0 0 0,2 0 0,0-1 0,2 1 0,0-1 0,1 0 0,14 25 0,-13-29-43,0 0 0,1-1 0,1 0 0,0-1 0,1 0 0,1 0 0,-1-2 0,2 1 0,0-2 0,15 10 0,-19-14 31,1-1 0,0-1 0,0 1 0,1-2 0,-1 1 0,1-2 0,0 0 0,-1 0 0,1-1 0,0 0 0,0-1 0,0 0 0,0-1 0,0-1 0,18-4 0,-4-1 47,0-2 1,-1-1-1,0-1 1,-1-1 0,0-1-1,-1-1 1,0-1 0,-2-1-1,1-1 1,32-33-1,9-19 455,94-135 0,-116 148-509,5-7 179,-2-3 1,41-83-1,-71 120-128,-1-1-1,-2-1 1,-1 0 0,-1 0 0,-2-1-1,-1 0 1,-2 0 0,1-36 0,-5 41-40,-1-1 0,-1 1 0,-1 0 0,-11-44 0,10 59-34,1 0 0,-2 0 1,1 1-1,-2-1 0,0 1 0,0 0 1,-1 1-1,0 0 0,0 0 0,-2 0 1,1 1-1,-14-12 0,16 17-102,1 0 1,-1 1-1,0 0 0,0 0 0,0 0 0,0 1 1,0 0-1,-1 0 0,1 0 0,-1 1 0,1 0 1,-1 0-1,0 1 0,1-1 0,-1 1 0,1 1 1,-1 0-1,0 0 0,1 0 0,-12 4 0,-6 4-1843,1 0 0,0 2-1,1 0 1,-23 17 0,-17 12-7076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8.947"/>
    </inkml:context>
    <inkml:brush xml:id="br0">
      <inkml:brushProperty name="width" value="0.025" units="cm"/>
      <inkml:brushProperty name="height" value="0.025" units="cm"/>
    </inkml:brush>
  </inkml:definitions>
  <inkml:trace contextRef="#ctx0" brushRef="#br0">1 1331 9769,'0'0'9257,"59"-84"-8584,7 12 256,29-23-161,26-22-255,17-17-321,19-12-96,2-6-929,-2 8-1345,-13 7-1057,-14 7-1537,-23 10-5254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9.912"/>
    </inkml:context>
    <inkml:brush xml:id="br0">
      <inkml:brushProperty name="width" value="0.025" units="cm"/>
      <inkml:brushProperty name="height" value="0.025" units="cm"/>
    </inkml:brush>
  </inkml:definitions>
  <inkml:trace contextRef="#ctx0" brushRef="#br0">90 706 5509,'0'0'3289,"-11"5"-1875,-6 4-980,-14 6 55,0-2 2827,68-33 2738,23-27-4718,-19 14-766,368-289-1413,-150 91-7416,-163 136 1965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2.774"/>
    </inkml:context>
    <inkml:brush xml:id="br0">
      <inkml:brushProperty name="width" value="0.025" units="cm"/>
      <inkml:brushProperty name="height" value="0.025" units="cm"/>
    </inkml:brush>
  </inkml:definitions>
  <inkml:trace contextRef="#ctx0" brushRef="#br0">0 413 11499,'0'0'11376,"11"0"-9887,-6 0-1353,1 0 0,0-1 0,-1 0 0,1 0-1,0-1 1,-1 1 0,0-1 0,1 0 0,-1-1-1,7-3 1,1-3 24,0 0 1,0-1-1,15-16 1,323-297 437,-327 308 131,-24 15-697,1-1 0,-1 1 0,0 0 1,1 0-1,-1 0 0,1 0 0,-1 0 0,0 0 1,1 0-1,-1 0 0,0 0 0,1 0 0,-1 0 1,1 0-1,-1 0 0,0 0 0,1 0 0,-1 0 1,0 0-1,1 0 0,-1 1 0,0-1 0,1 0 1,-1 0-1,0 0 0,1 1 0,-1-1 0,0 0 1,0 0-1,1 1 0,-1-1 0,1 1 0,-1 2 73,1 0 0,-1 1 0,0-1-1,0 0 1,0 1 0,0-1-1,-1 0 1,1 1 0,-1-1-1,0 0 1,-2 6 0,-17 52 419,-31 61 0,33-86-262,2 2 0,2 0 0,1 0 1,2 1-1,-11 76 0,21-113-363,1-1 1,0 0-1,0 0 1,0 1-1,0-1 1,0 0-1,0 0 1,0 1-1,1-1 1,-1 0-1,0 0 1,1 1-1,-1-1 1,1 0-1,-1 0 1,1 0-1,-1 0 1,1 0-1,0 0 1,0 0-1,-1 0 1,1 0-1,0 0 0,2 1 1,-2-2-141,0 0 0,0 0 0,-1 0 1,1 0-1,0 0 0,0 0 0,0-1 0,0 1 0,0 0 0,0 0 1,-1-1-1,1 1 0,0-1 0,0 1 0,-1-1 0,1 1 0,0-1 1,-1 1-1,1-1 0,0 0 0,-1 1 0,1-1 0,-1 0 0,1 0 1,-1 1-1,1-1 0,-1 0 0,0 0 0,1 0 0,-1 1 0,0-1 1,0 0-1,1 0 0,-1 0 0,0-1 0,8-28-15673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10.185"/>
    </inkml:context>
    <inkml:brush xml:id="br0">
      <inkml:brushProperty name="width" value="0.025" units="cm"/>
      <inkml:brushProperty name="height" value="0.025" units="cm"/>
    </inkml:brush>
  </inkml:definitions>
  <inkml:trace contextRef="#ctx0" brushRef="#br0">122 0 13901,'0'0'7223,"-9"7"-4842,-7 6-1341,0 1 0,-18 20-1,29-29-902,0 0 0,1 0 0,0 0-1,0 1 1,0-1 0,1 1 0,0 0-1,0 0 1,0 0 0,1 1 0,0-1 0,0 0-1,-1 11 1,4-17-182,0 1-1,-1 0 0,1 0 1,0-1-1,0 1 1,-1-1-1,1 1 1,0 0-1,0-1 1,0 0-1,0 1 1,0-1-1,0 0 1,0 1-1,0-1 1,0 0-1,0 0 1,0 0-1,0 0 1,0 0-1,0 0 1,0 0-1,1 0 1,35 0-86,-30 0-55,28-1-673,-24-1 547,0 2 0,0-1 0,0 2-1,0-1 1,1 1 0,-1 1 0,0 0 0,15 5 0,-25-6 388,0-1 1,0 1-1,0 0 0,0 0 1,0-1-1,0 1 0,-1 0 1,1 0-1,0 0 0,0 0 1,-1 0-1,1 0 0,0 0 0,-1 0 1,0 1-1,1-1 0,-1 0 1,1 0-1,-1 0 0,0 0 1,0 1-1,0-1 0,0 0 0,0 0 1,0 0-1,0 1 0,0-1 1,0 0-1,0 0 0,-1 0 1,1 1-1,-1-1 0,1 0 0,-1 0 1,1 0-1,-1 0 0,-1 2 1,-27 38 2009,6-15-1328,-2-1 0,-1-1 0,-55 40 0,58-56-811,23-8 1,0 0-1,-1 0 1,1 0-1,0 0 1,-1 0 0,1 0-1,-1 0 1,1-1-1,0 1 1,0 0 0,-1 0-1,1-1 1,0 1-1,-1 0 1,1 0-1,0-1 1,0 1 0,-1 0-1,1 0 1,0-1-1,0 1 1,0 0 0,0-1-1,-1 1 1,1-1-1,0 1 1,0 0 0,0-1-1,0 1 1,0 0-1,0-1 1,0 1 0,0-1-1,0-3-375,1 0 1,0 0-1,0 0 0,0 0 1,0 0-1,1 0 0,-1 0 0,1 0 1,2-3-1,49-82-8551,-21 31 2904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5.753"/>
    </inkml:context>
    <inkml:brush xml:id="br0">
      <inkml:brushProperty name="width" value="0.025" units="cm"/>
      <inkml:brushProperty name="height" value="0.025" units="cm"/>
    </inkml:brush>
  </inkml:definitions>
  <inkml:trace contextRef="#ctx0" brushRef="#br0">294 9 9129,'0'0'19848,"-12"-3"-19224,7 2-549,0 0 0,0 0 0,0 0 0,-1 0 0,1 1 0,0 0 0,-1 0 0,1 0 0,0 1 0,0 0 0,-1 0 0,1 0 0,0 1 0,0-1 0,0 1 0,0 1 0,1-1 0,-1 1 0,1-1 0,-1 1 0,1 0-1,0 1 1,-4 3 0,-9 9 63,0 0 0,2 1 0,0 0 0,1 2 0,-20 33 0,26-39-84,2 1 0,-1-1 0,2 1-1,0 1 1,1-1 0,0 1 0,1-1 0,0 1 0,0 26 0,3-39-65,0 0 1,0 1-1,1-1 0,-1 1 1,0-1-1,1 1 0,0-1 1,0 0-1,-1 0 0,1 1 1,0-1-1,1 0 0,-1 0 1,0 0-1,1 0 0,-1 0 1,1 0-1,0 0 0,-1-1 0,4 3 1,-1-1-43,0-1 0,0 0 0,0 0 1,1 0-1,-1 0 0,1-1 0,-1 0 1,1 0-1,-1 0 0,6 0 0,3 0-156,1-1-1,-1 0 0,0-1 0,0-1 1,0 0-1,0-1 0,13-4 1,-15 3-627,0 0 1,0-1 0,-1-1 0,1 0-1,11-9 1,-18 12 44,0 0 0,-1 0-1,1-1 1,-1 1 0,0-1 0,0 0-1,0 1 1,-1-1 0,4-8-1,-1-11-5710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6.111"/>
    </inkml:context>
    <inkml:brush xml:id="br0">
      <inkml:brushProperty name="width" value="0.025" units="cm"/>
      <inkml:brushProperty name="height" value="0.025" units="cm"/>
    </inkml:brush>
  </inkml:definitions>
  <inkml:trace contextRef="#ctx0" brushRef="#br0">56 93 5573,'0'0'10955,"-52"0"-8297,49 0 1922,3-2-3170,19-4-834,9-2 33,10-2-129,6-3-319,6 0-65,0-1-64,-4 5-1314,-6 1-1824,-12 3-1667,-11 0-3363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6.452"/>
    </inkml:context>
    <inkml:brush xml:id="br0">
      <inkml:brushProperty name="width" value="0.025" units="cm"/>
      <inkml:brushProperty name="height" value="0.025" units="cm"/>
    </inkml:brush>
  </inkml:definitions>
  <inkml:trace contextRef="#ctx0" brushRef="#br0">54 418 2755,'0'0'15694,"-53"47"-13163,53-32-1026,0-1 65,8-3-673,11-2-257,9-2-352,8-5-159,4-2-33,7 0-385,1-6-2081,-3-8-2146,-5-3-1890</inkml:trace>
  <inkml:trace contextRef="#ctx0" brushRef="#br0" timeOffset="1">716 0 8392,'0'0'15567,"-6"10"-13907,-36 58-1004,-4 4 1328,-52 114 0,88-162-1731,1-1-1,0 2 0,2-1 1,1 1-1,1 0 1,1 1-1,1-1 0,1 1 1,2 40-1,1-63-321,-1 1 1,1-1-1,0 1 0,0-1 0,0 1 1,0-1-1,1 1 0,-1-1 1,1 0-1,0 0 0,0 0 0,0 0 1,0 0-1,0 0 0,1-1 1,0 1-1,-1-1 0,1 1 0,0-1 1,0 0-1,0 0 0,0 0 1,1-1-1,-1 1 0,0-1 1,1 0-1,-1 0 0,1 0 0,-1 0 1,1-1-1,-1 1 0,5-1 1,3 1-576,0-1 0,0 0 0,0-1 0,0 0 0,0-1 0,-1 0 0,1-1 0,0 0 0,17-8 0,24-15-9675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7.184"/>
    </inkml:context>
    <inkml:brush xml:id="br0">
      <inkml:brushProperty name="width" value="0.025" units="cm"/>
      <inkml:brushProperty name="height" value="0.025" units="cm"/>
    </inkml:brush>
  </inkml:definitions>
  <inkml:trace contextRef="#ctx0" brushRef="#br0">0 208 5830,'0'0'22106,"15"0"-21524,-6 0-549,0-1 1,1 1 0,-1-1-1,0-1 1,0 0 0,0 0-1,0-1 1,-1 0 0,1 0-1,-1-1 1,1-1 0,7-4-1,219-154-2766,-234 162 2714,0 0 0,0 0-1,0 1 1,0-1 0,0 0 0,0 0 0,0 1-1,1-1 1,-1 1 0,0-1 0,0 1-1,1 0 1,-1-1 0,0 1 0,0 0 0,1 0-1,-1 0 1,0 0 0,1 0 0,-1 0-1,0 0 1,3 1 0,-4 0 17,1-1 0,-1 1 0,1 0-1,-1 0 1,0 0 0,1 0 0,-1 0 0,0 0 0,1 0-1,-1 0 1,0 0 0,0 0 0,0 0 0,0 0 0,0 1 0,0-1-1,0 0 1,-1 0 0,1 0 0,0 0 0,-1 1 0,-26 68 574,23-62-420,-18 39 391,13-32-461,1 1 0,1 0-1,0 1 1,2 0 0,-1-1 0,-4 31 0,10-46-106,0-1 0,0 1 1,0-1-1,0 1 0,0-1 1,0 1-1,0-1 0,0 1 1,0 0-1,0-1 0,0 1 1,1-1-1,-1 1 0,0-1 1,0 1-1,0-1 0,1 1 0,-1-1 1,0 1-1,1-1 0,-1 0 1,0 1-1,1-1 0,-1 1 1,0-1-1,1 0 0,-1 1 1,1-1-1,-1 0 0,1 0 1,-1 1-1,1-1 0,-1 0 1,1 0-1,-1 0 0,1 1 1,-1-1-1,1 0 0,-1 0 1,1 0-1,-1 0 0,1 0 0,-1 0 1,1 0-1,-1 0 0,1 0 1,0-1-1,-1 1 0,1 0 1,-1 0-1,1 0 0,-1-1 1,1 1-1,-1 0 0,0 0 1,1-1-1,-1 1 0,1 0 1,-1-1-1,1 0 0,28-20-3677,-3-11-2743,5-5-5984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7.514"/>
    </inkml:context>
    <inkml:brush xml:id="br0">
      <inkml:brushProperty name="width" value="0.025" units="cm"/>
      <inkml:brushProperty name="height" value="0.025" units="cm"/>
    </inkml:brush>
  </inkml:definitions>
  <inkml:trace contextRef="#ctx0" brushRef="#br0">108 0 8840,'0'0'8232,"-29"54"-5541,11-22-705,2 9 288,-1 2-705,2-2-191,7-4-738,4-6-448,4-7-160,0-7-32,6-7-64,8-6-801,-2-4-896,-3 0-1282,-3-6-1409,-6-8-4325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7.855"/>
    </inkml:context>
    <inkml:brush xml:id="br0">
      <inkml:brushProperty name="width" value="0.025" units="cm"/>
      <inkml:brushProperty name="height" value="0.025" units="cm"/>
    </inkml:brush>
  </inkml:definitions>
  <inkml:trace contextRef="#ctx0" brushRef="#br0">1 13 13068,'0'0'13998,"81"4"-13774,-29-4-96,6 0-1505,1-4-2435,1-9-3107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8.198"/>
    </inkml:context>
    <inkml:brush xml:id="br0">
      <inkml:brushProperty name="width" value="0.025" units="cm"/>
      <inkml:brushProperty name="height" value="0.025" units="cm"/>
    </inkml:brush>
  </inkml:definitions>
  <inkml:trace contextRef="#ctx0" brushRef="#br0">114 39 16944,'0'0'9961,"12"-7"-9165,-9 5-736,4-2 11,-1 0 0,1 1 1,0 0-1,-1 0 1,1 0-1,1 1 1,-1 0-1,0 0 1,0 1-1,1 0 1,-1 0-1,1 0 1,-1 1-1,13 2 1,-19-2-54,0 0-1,0 1 1,0-1 0,0 0 0,0 1 0,0-1 0,0 1 0,0-1 0,0 1 0,0 0 0,0-1 0,-1 1 0,1 0 0,0 0 0,0 0 0,-1-1 0,1 1 0,0 0-1,-1 0 1,1 0 0,-1 0 0,1 0 0,-1 0 0,0 0 0,1 2 0,-1 0 38,1 0 0,-1 0-1,0 0 1,0 0 0,-1 0 0,1-1 0,-1 1-1,1 0 1,-3 5 0,0 1 130,-1 1 0,-1-1 0,0 0 0,-10 15-1,-88 88 815,72-81-673,1 2 0,-29 40 0,58-72-326,1 0-1,-1-1 1,0 1-1,1 0 1,-1 0 0,0-1-1,1 1 1,-1 0-1,1 0 1,-1 0 0,1 0-1,0 0 1,-1 0 0,1 0-1,0-1 1,0 1-1,-1 0 1,1 0 0,0 0-1,0 0 1,0 0-1,0 0 1,0 0 0,1 0-1,-1 0 1,0 0-1,0 0 1,1 0 0,-1 0-1,0 0 1,1 0 0,-1 0-1,1 1 1,1-1-4,0-1-1,0 1 1,0 0 0,0 0 0,1-1 0,-1 1 0,0-1 0,0 0 0,0 0 0,0 0 0,1 0-1,-1 0 1,4-1 0,11-1-301,0-2 1,30-9-1,17-15-4859,-2-5-5220,-23 9-1035</inkml:trace>
  <inkml:trace contextRef="#ctx0" brushRef="#br0" timeOffset="1">671 68 15439,'0'0'9609,"-7"11"-7832,-198 335 2275,215-400-18161,-1 17 2530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8.554"/>
    </inkml:context>
    <inkml:brush xml:id="br0">
      <inkml:brushProperty name="width" value="0.025" units="cm"/>
      <inkml:brushProperty name="height" value="0.025" units="cm"/>
    </inkml:brush>
  </inkml:definitions>
  <inkml:trace contextRef="#ctx0" brushRef="#br0">147 65 17296,'0'0'3107,"-11"0"-384,2-1-2483,1 1 398,-1 0 1,1 0 0,-1 1 0,-16 3-1,23-4-532,0 0 1,0 1-1,0-1 0,1 1 0,-1 0 1,0 0-1,0 0 0,0 0 0,1 0 0,-1 0 1,1 0-1,-1 0 0,1 1 0,-1-1 1,1 1-1,0-1 0,0 1 0,-1-1 1,1 1-1,0 0 0,0-1 0,1 1 0,-1 0 1,0 0-1,1 0 0,-1 0 0,1 0 1,-1 0-1,1-1 0,0 5 0,0-5-64,1 0 0,-1 0-1,1 0 1,0 0 0,-1 0 0,1-1-1,0 1 1,0 0 0,0 0 0,-1 0-1,1-1 1,0 1 0,0-1 0,0 1-1,0-1 1,0 1 0,0-1-1,0 1 1,0-1 0,0 0 0,0 1-1,0-1 1,1 0 0,-1 0 0,0 0-1,0 0 1,0 0 0,0 0 0,0 0-1,0 0 1,0-1 0,0 1-1,1 0 1,-1-1 0,1 0 0,42-11 890,-41 11-916,0-1 0,1 0 0,-1 0 0,0-1 0,0 1 0,0 0 0,0-1 0,0 0 0,-1 0 0,1 0 0,-1 0 0,0 0 0,0 0 0,0-1 0,0 1 0,-1-1 0,1 1 0,-1-1 0,0 0 0,0 1 0,0-1 0,0 0 0,-1 0 0,0 0 0,1 1 0,-2-1 0,1 0 0,0 0 0,-1-4 0,0 7-16,0 0 0,0 0 0,0 0 0,1 0 0,-1 0 0,0 0 0,0 0 0,0 0 0,0 0 0,-1 1 0,1-1 0,0 0 0,0 1 0,0-1 0,0 1 0,-1-1 0,1 1 0,0 0 0,-1-1 0,1 1 0,0 0 0,-1 0 0,1 0 0,0 0 0,-1 0 0,1 0 0,0 1 0,0-1 0,-1 0 0,1 1 0,0-1 0,-1 0 0,1 1 0,0 0 0,0-1 0,-2 2 0,-4 1 0,0 0 0,1 1 0,0 0 0,-1 0 0,-5 5 0,5-3-6,1-1 0,0 1 0,0 0-1,0 1 1,1-1 0,0 1 0,0 0 0,0 1 0,1-1-1,0 1 1,1 0 0,-4 9 0,8-16-183,-1 0 1,1 0-1,-1 0 1,1 0-1,-1 0 1,1-1-1,-1 1 1,1 0-1,0 0 0,0-1 1,-1 1-1,1 0 1,0-1-1,0 1 1,0-1-1,0 1 1,0-1-1,-1 0 1,1 1-1,0-1 0,0 0 1,0 0-1,0 1 1,0-1-1,0 0 1,0 0-1,0 0 1,0 0-1,0 0 1,0 0-1,0-1 0,0 1 1,2-1-1,40-4-8385,-14-5-672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8.899"/>
    </inkml:context>
    <inkml:brush xml:id="br0">
      <inkml:brushProperty name="width" value="0.025" units="cm"/>
      <inkml:brushProperty name="height" value="0.025" units="cm"/>
    </inkml:brush>
  </inkml:definitions>
  <inkml:trace contextRef="#ctx0" brushRef="#br0">40 40 8392,'0'0'22555,"-4"6"-21893,-2 3-390,3-4-183,-1 0-1,1 0 1,0 0-1,0 1 1,0-1 0,1 1-1,-1 0 1,2 0-1,-4 12 1,6-18-89,-1 0 0,1 1 0,-1-1 0,1 0 0,-1 0 0,1 1 0,-1-1 0,1 0 0,-1 0 0,1 0 0,0 0 0,-1 0 0,1 0 0,-1 0 0,1 0 0,-1 0 0,1 0 0,-1 0 0,1 0 0,-1 0 0,1 0 0,0 0 0,-1-1 0,1 1 0,-1 0 0,1 0 0,-1-1 0,0 1 0,1 0 0,-1-1 0,1 1 0,-1 0 0,1-1 0,-1 0 0,20-11 0,-15 8 0,41-37 0,-44 39 0,1-1 0,-1 1 0,0-1 0,0 0 0,0 0 0,0 0 0,0 0 0,0-1 0,-1 1 0,0 0 0,0-1 0,0 1 0,0 0 0,0-5 0,-1 8 0,0-1 0,-1 0 0,1 0 0,0 1 0,-1-1 0,1 0 0,-1 1 0,0-1 0,1 1 0,-1-1 0,1 0 0,-1 1 0,0 0 0,1-1 0,-1 1 0,0-1 0,0 1 0,1 0 0,-1-1 0,0 1 0,0 0 0,0 0 0,1 0 0,-1 0 0,0 0 0,0 0 0,0 0 0,0 0 0,1 0 0,-1 0 0,0 0 0,0 0 0,0 0 0,1 1 0,-1-1 0,-1 1 0,-1-1 0,0 1 0,0-1 0,-1 1 0,1 0 0,0 0 0,0 1 0,0-1 0,0 0 0,-2 3 0,2-1-408,1-1 0,-1 1 1,1 0-1,0 0 0,0 0 0,1 0 1,-1 1-1,1-1 0,-1 0 0,1 1 1,0-1-1,-1 7 0,2-1-6463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11.235"/>
    </inkml:context>
    <inkml:brush xml:id="br0">
      <inkml:brushProperty name="width" value="0.025" units="cm"/>
      <inkml:brushProperty name="height" value="0.025" units="cm"/>
    </inkml:brush>
  </inkml:definitions>
  <inkml:trace contextRef="#ctx0" brushRef="#br0">114 1 8648,'0'0'10832,"9"6"-9919,4 6-705,-1 0 1,0 1 0,0 0 0,-1 1 0,-1 0 0,-1 0 0,0 1-1,0 1 1,-2 0 0,0 0 0,0 0 0,-2 1 0,0-1 0,-1 1-1,2 21 1,-2-8-96,-1 1 0,-2-1-1,-1 1 1,-1 0 0,-2-1 0,-1 1-1,-2-1 1,-10 37 0,-91 228-209,17-107-6449,49-113-1826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10.542"/>
    </inkml:context>
    <inkml:brush xml:id="br0">
      <inkml:brushProperty name="width" value="0.025" units="cm"/>
      <inkml:brushProperty name="height" value="0.025" units="cm"/>
    </inkml:brush>
  </inkml:definitions>
  <inkml:trace contextRef="#ctx0" brushRef="#br0">155 0 18225,'0'0'3347,"0"9"-549,-1 39 414,-16 88 0,8-80-2631,-2 72 0,10-97-535,-1-23-34,1 0 1,1 0 0,0 1-1,0-1 1,1 0-1,0 1 1,0-1 0,1 0-1,0 0 1,0 0-1,6 12 1,-16-69-6077,-6 22 5431,-1 2 1,-27-34-1,-6-11 4853,48 70-4155,-1-1 1,1 1-1,0-1 1,0 1-1,-1 0 1,1-1-1,0 1 0,0-1 1,0 1-1,0 0 1,-1-1-1,1 1 1,0-1-1,0 1 1,0-1-1,0 1 0,0-1 1,0 1-1,0-1 1,0 1-1,0-1 1,1 1-1,-1 0 1,0-1-1,0 1 0,0-1 1,0 1-1,1-1 1,-1 1-1,0 0 1,0-1-1,1 1 1,-1 0-1,0-1 0,1 1 1,-1 0-1,0-1 1,1 1-1,-1 0 1,0 0-1,1-1 1,-1 1-1,1 0 0,-1 0 1,1 0-1,-1 0 1,0-1-1,1 1 1,-1 0-1,1 0 1,-1 0-1,1 0 0,-1 0 1,1 0-1,34 0-161,-26 0 276,98 2-2051,3 0-8200,-63-2 2187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7.145"/>
    </inkml:context>
    <inkml:brush xml:id="br0">
      <inkml:brushProperty name="width" value="0.025" units="cm"/>
      <inkml:brushProperty name="height" value="0.025" units="cm"/>
    </inkml:brush>
  </inkml:definitions>
  <inkml:trace contextRef="#ctx0" brushRef="#br0">0 50 7271,'1'4'1029,"0"1"0,0 0 0,1-1 1,-1 0-1,1 1 0,0-1 0,4 7 0,-4-8-760,0-1-1,0 0 1,0 1-1,0-1 0,0-1 1,0 1-1,1 0 1,-1 0-1,0-1 1,5 3-1,0-2-124,1 0-1,-1 0 0,1-1 1,-1 0-1,1 0 0,-1 0 1,1-1-1,0-1 0,9 0 1,25-6 164,-1-1-1,-1-2 1,46-17 0,43-11-71,-127 37-233,151-27 67,-138 26-53,1 1-1,0 0 0,-1 1 0,1 1 1,0 0-1,-1 1 0,28 8 0,-37-8 44,-1 0 0,1 1-1,-1-1 1,0 1-1,0 1 1,-1-1 0,1 1-1,-1-1 1,1 1-1,-1 1 1,0-1 0,0 0-1,3 7 1,2 4 600,-1 1 0,13 31 0,-11-24-247,-9-21-434,0 0 0,1 0 0,-1 0 1,1 0-1,-1 0 0,1-1 0,0 1 0,0-1 0,0 1 0,0-1 0,0 0 0,0 0 0,0 0 0,0 0 1,0 0-1,1 0 0,-1 0 0,0-1 0,1 1 0,-1-1 0,0 0 0,5 0 0,60-2-2579,-52 0 1727,2 0-422,37-2-2042,-53 4 3301,0 0 0,1 0-1,-1 0 1,0 0 0,1 0 0,-1 1-1,0-1 1,1 0 0,-1 1 0,0-1-1,0 1 1,1-1 0,-1 1 0,0 0-1,0-1 1,0 1 0,0 0 0,0 0-1,0 0 1,0 0 0,0 0 0,0 0-1,0 0 1,-1 0 0,1 0 0,0 0-1,-1 1 1,1-1 0,-1 0 0,2 3-1,-2 3 199,0 1 0,0-1-1,0 0 1,-1 1 0,-2 8 0,1-2 77,4-14-220,-1 0-1,0 0 1,1 0-1,-1-1 1,1 1-1,-1 0 1,0-1-1,1 1 1,-1-1-1,0 1 1,1-1-1,-1 1 1,0-1-1,0 0 1,0 0-1,2-1 0,28-21 12,-24 17 47,0 0 0,1 0-1,0 1 1,0 0 0,0 0-1,0 1 1,1 0 0,0 0 0,0 1-1,0 0 1,0 1 0,15-3-1,-23 6 104,1 0-1,0-1 1,-1 1-1,1 0 0,0 0 1,-1 0-1,1 0 0,-1 0 1,1 0-1,-1 1 1,0-1-1,0 0 0,0 1 1,1-1-1,-1 1 0,0-1 1,-1 1-1,1 0 1,0-1-1,0 1 0,-1 0 1,1 0-1,-1-1 1,1 3-1,0 0 87,0-1 0,1 0 0,-1 0 0,1 0 0,-1 0 0,1 0 1,0 0-1,5 5 0,-4-6-131,1 0 0,0 0 1,0-1-1,1 1 0,-1-1 0,0 0 1,0 0-1,1 0 0,-1 0 0,1-1 1,-1 0-1,0 0 0,1 0 1,7-1-1,62-15 622,22-16-547,-68 21-237,1 1 0,0 1-1,0 1 1,0 2-1,1 1 1,0 1 0,48 0-1,-75 4 18,1 1 0,-1-1 0,0 1 0,0-1 0,1 1 0,-1 0 0,0 0 0,0 1 0,0-1 0,0 1 0,0-1 0,-1 1 0,1 0 0,0 0 0,-1 0 0,1 0 1,-1 1-1,0-1 0,0 1 0,3 3 0,0 3 95,-1 0 0,0 0 0,0 1 0,-1-1 0,2 13 0,-5-21-77,0 0-29,1 0 0,-1 0 0,0 0 0,0 0 0,1 0 0,-1 0 0,1 0 0,-1 0 0,1 0 0,-1 0 0,1 0 0,-1 0 0,1 0 0,0 0 0,0 0 0,-1 0 0,1-1 0,0 1 0,0 0 0,0-1 0,0 1 0,0-1 1,0 1-1,0-1 0,0 1 0,0-1 0,0 1 0,0-1 0,0 0 0,0 0 0,1 0 0,-1 0 0,0 0 0,0 0 0,2 0 0,-1 0-390,1-1 1,0 0-1,0 0 0,-1 0 1,1-1-1,0 1 0,-1-1 1,0 1-1,1-1 0,-1 0 1,0 0-1,0 0 0,3-3 1,22-28-8325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0.262"/>
    </inkml:context>
    <inkml:brush xml:id="br0">
      <inkml:brushProperty name="width" value="0.025" units="cm"/>
      <inkml:brushProperty name="height" value="0.025" units="cm"/>
    </inkml:brush>
  </inkml:definitions>
  <inkml:trace contextRef="#ctx0" brushRef="#br0">259 0 14253,'-8'8'2440,"-19"19"-1414,0 2 0,2 0 0,1 2 0,1 1 0,-24 45 0,34-52-761,2-1 0,0 2 0,2 0 1,1 0-1,1 1 0,1-1 0,1 1 0,-1 50 0,5-65-88,1 0 1,0 1 0,1-1-1,1 0 1,0 0 0,5 16-1,-6-24-155,1 0 1,0 0-1,0 0 0,1 0 0,-1 0 0,1 0 0,0-1 1,0 1-1,0-1 0,0 0 0,1 0 0,-1 0 0,1 0 1,0-1-1,0 1 0,0-1 0,0 0 0,0 0 0,9 2 0,-2-1-276,-1 0-1,1-1 0,0-1 1,18 1-1,-16-2-1049,-1 0-1,1-1 1,23-5-1,17-14-5256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0.667"/>
    </inkml:context>
    <inkml:brush xml:id="br0">
      <inkml:brushProperty name="width" value="0.025" units="cm"/>
      <inkml:brushProperty name="height" value="0.025" units="cm"/>
    </inkml:brush>
  </inkml:definitions>
  <inkml:trace contextRef="#ctx0" brushRef="#br0">1 271 12716,'0'0'14809,"3"2"-13993,-1-1-754,0-1 0,0 1 0,0-1 0,0 0 0,0 1 0,0-1 0,0 0 0,0 0 0,0 0 0,0 0 0,0-1 0,0 1 0,0-1 0,0 1 0,0-1 0,0 1 0,0-1 0,0 0 0,0 0 0,0 0 0,2-3 0,50-33 227,-34 23-191,253-192-818,-273 206 721,1-1 0,-1 1 1,0-1-1,1 1 1,-1-1-1,1 1 0,0-1 1,-1 1-1,1-1 0,-1 1 1,1 0-1,0-1 0,-1 1 1,1 0-1,-1 0 0,1-1 1,0 1-1,0 0 1,-1 0-1,1 0 0,0 0 1,-1 0-1,1 0 0,0 0 1,-1 0-1,1 0 0,0 0 1,0 0-1,-1 1 0,1-1 1,0 0-1,-1 0 0,1 1 1,0-1-1,0 2 8,-1 0 0,1-1 0,-1 1 1,0-1-1,1 1 0,-1 0 0,0-1 0,0 1 0,0 0 0,-1-1 0,1 1 0,0 0 1,-1 2-1,-20 56 398,-11 1 231,23-45-576,0-1-1,1 1 1,0 0 0,1 1-1,1 0 1,1 0 0,-4 25-1,8-42-126,1 1-1,0-1 0,0 1 0,0-1 0,0 1 1,0-1-1,0 1 0,0 0 0,0-1 0,0 1 0,0-1 1,0 1-1,0-1 0,0 1 0,0 0 0,0-1 1,1 1-1,-1-1 0,0 1 0,0-1 0,1 1 1,-1-1-1,0 1 0,1-1 0,-1 0 0,0 1 0,1-1 1,-1 1-1,1-1 0,-1 0 0,1 1 0,-1-1 1,1 0-1,-1 1 0,1-1 0,-1 0 0,1 0 1,-1 0-1,1 0 0,-1 1 0,1-1 0,0 0 0,-1 0 1,1 0-1,-1 0 0,1 0 0,-1 0 0,1 0 1,0-1-1,-1 1 0,1 0 0,29-16-6724,-5-7-1815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1.027"/>
    </inkml:context>
    <inkml:brush xml:id="br0">
      <inkml:brushProperty name="width" value="0.025" units="cm"/>
      <inkml:brushProperty name="height" value="0.025" units="cm"/>
    </inkml:brush>
  </inkml:definitions>
  <inkml:trace contextRef="#ctx0" brushRef="#br0">102 1 17905,'0'0'5061,"-17"67"-2307,1-28-640,-1 4-352,1 6-801,2-3-801,3-4-128,3-3 32,6-10-320,2-7-321,0-7-512,0-7-1057,0-4-768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1.355"/>
    </inkml:context>
    <inkml:brush xml:id="br0">
      <inkml:brushProperty name="width" value="0.025" units="cm"/>
      <inkml:brushProperty name="height" value="0.025" units="cm"/>
    </inkml:brush>
  </inkml:definitions>
  <inkml:trace contextRef="#ctx0" brushRef="#br0">0 207 12556,'0'0'10762,"74"-14"-9897,-33 10-513,2 3-256,2 0-64,0-2-2242,-7-2-3427,-2 0-4164</inkml:trace>
  <inkml:trace contextRef="#ctx0" brushRef="#br0" timeOffset="1">613 0 3267,'0'0'21909,"-1"58"-19507,-12-23-544,1 2-705,-4 3-769,6 0-288,-3-4-64,8-7 0,2-8-704,3-9-641,0-10-673,0-20-3395,0-10-641,0-11-7335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1.696"/>
    </inkml:context>
    <inkml:brush xml:id="br0">
      <inkml:brushProperty name="width" value="0.025" units="cm"/>
      <inkml:brushProperty name="height" value="0.025" units="cm"/>
    </inkml:brush>
  </inkml:definitions>
  <inkml:trace contextRef="#ctx0" brushRef="#br0">0 1 13357,'0'0'11659,"28"27"-19154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2.398"/>
    </inkml:context>
    <inkml:brush xml:id="br0">
      <inkml:brushProperty name="width" value="0.025" units="cm"/>
      <inkml:brushProperty name="height" value="0.025" units="cm"/>
    </inkml:brush>
  </inkml:definitions>
  <inkml:trace contextRef="#ctx0" brushRef="#br0">1 234 8584,'0'0'21290,"10"-7"-20650,33-29-545,-1-3 0,-2-1-1,43-56 1,-82 95-103,-1 0-1,1 0 1,0 0-1,-1 0 0,1 0 1,0 0-1,-1 0 1,1 0-1,0 1 1,0-1-1,0 0 1,0 1-1,-1-1 0,1 0 1,0 1-1,0-1 1,0 1-1,1 0 1,-1-1-1,0 1 0,1-1 1,-1 20-235,-16 35 172,7-32 44,4-11-35,0-1 0,0 1 0,1 0 0,1 0 0,-1 0 0,2 0 0,-1 17 0,6-24-2963,5-11 1214,4-9-1104,3-17-3096,-1-9-4650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2.804"/>
    </inkml:context>
    <inkml:brush xml:id="br0">
      <inkml:brushProperty name="width" value="0.025" units="cm"/>
      <inkml:brushProperty name="height" value="0.025" units="cm"/>
    </inkml:brush>
  </inkml:definitions>
  <inkml:trace contextRef="#ctx0" brushRef="#br0">62 159 10954,'0'0'15444,"-1"9"-13842,0-6-1526,1-2-21,-1 1 1,1-1-1,-1 0 0,1 1 1,-1-1-1,1 1 0,0-1 1,0 0-1,0 1 0,0-1 1,0 1-1,0-1 0,0 1 1,0-1-1,1 0 0,-1 1 1,0-1-1,1 0 0,-1 1 1,1-1-1,0 0 0,-1 1 1,1-1-1,0 0 1,0 0-1,0 0 0,0 0 1,0 0-1,0 0 0,0 0 1,0 0-1,0 0 0,0 0 1,1-1-1,-1 1 0,0 0 1,1-1-1,-1 1 0,0-1 1,1 1-1,-1-1 0,0 0 1,1 0-1,-1 0 0,1 0 1,-1 0-1,1 0 0,-1 0 1,0 0-1,3-1 1,4 2-8,-1-1 1,1-1 0,-1 1-1,1-1 1,-1-1 0,0 1 0,0-1-1,0-1 1,0 1 0,0-1 0,0 0-1,0-1 1,-1 1 0,0-1 0,1-1-1,-2 1 1,1-1 0,0 0 0,-1 0-1,0-1 1,0 0 0,-1 0-1,0 0 1,0 0 0,0 0 0,0-1-1,-1 0 1,0 0 0,-1 0 0,4-14-1,-5 18-39,0 0 1,-1-1-1,1 1 0,-1 0 0,0-1 0,1 1 0,-2 0 0,1-1 0,0 1 0,-1 0 1,1-1-1,-1 1 0,0 0 0,0 0 0,0 0 0,0 0 0,-4-5 0,4 6-11,-1 0 0,0 1-1,0-1 1,-1 1 0,1 0 0,0 0-1,0 0 1,0 0 0,-1 0-1,1 0 1,-1 0 0,1 1 0,-1-1-1,1 1 1,-1 0 0,1 0-1,-1 0 1,1 0 0,0 0 0,-1 1-1,1-1 1,-1 0 0,1 1-1,-5 2 1,-4 1 12,1 0 1,0 0-1,1 1 0,-1 1 1,1 0-1,0 0 0,0 1 1,1 0-1,0 0 0,-8 9 1,-1 3 23,1 1 0,0 1 1,-16 26-1,30-44-34,0 1 0,0-1 0,0 1 0,1-1 0,-1 1 0,1 0 0,0 0 0,0 0 0,0-1 0,0 1 0,1 0 0,-1 0 0,1 0 0,1 5 0,-1-7 0,1 0 0,0 0 0,0 0 0,0 0 0,0-1 0,0 1 0,1 0 0,-1-1 0,0 1 0,1-1 0,-1 1 0,1-1 0,0 1 0,-1-1 0,1 0 0,0 0 0,0 0 0,0 0 0,0 0 0,0-1 0,0 1 0,0-1 0,0 1 0,0-1 0,0 1 0,0-1 0,3 0 0,37 5-2029,70 0-1,-90-5 378,-1-2 0,1 0 0,-1-1 0,0-2 0,25-7 0,17-14-12436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3.240"/>
    </inkml:context>
    <inkml:brush xml:id="br0">
      <inkml:brushProperty name="width" value="0.025" units="cm"/>
      <inkml:brushProperty name="height" value="0.025" units="cm"/>
    </inkml:brush>
  </inkml:definitions>
  <inkml:trace contextRef="#ctx0" brushRef="#br0">223 1 12107,'9'0'2622,"-8"0"-2559,18 0 1256,1 0-1,-1 2 0,1 0 0,20 5 1,-33-5-1081,-1 0 1,0 0-1,1 1 1,-1-1-1,0 1 1,-1 1 0,1-1-1,0 1 1,-1 0-1,0 0 1,0 1-1,0 0 1,0-1-1,-1 1 1,0 1 0,0-1-1,5 10 1,-3-1 137,-1 0 1,0 0 0,-1 1 0,-1-1 0,0 1-1,-1 0 1,-1 0 0,0 0 0,-1 0 0,-3 29 0,-2-6 130,-2 0 1,-1 0 0,-14 39 0,-29 53-227,-5-3 0,-110 183 1,101-206-1677,18-42-3307,-5-7-5211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1.482"/>
    </inkml:context>
    <inkml:brush xml:id="br0">
      <inkml:brushProperty name="width" value="0.025" units="cm"/>
      <inkml:brushProperty name="height" value="0.025" units="cm"/>
    </inkml:brush>
  </inkml:definitions>
  <inkml:trace contextRef="#ctx0" brushRef="#br0">54 0 10410,'0'0'15406,"-21"62"-13452,9-21-544,0 7-834,4 0-384,7 1-128,1-9-32,7-9-320,10-9-897,1-10-577,-2-9-640,-7-3-1506,-6-20-10473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35.212"/>
    </inkml:context>
    <inkml:brush xml:id="br0">
      <inkml:brushProperty name="width" value="0.025" units="cm"/>
      <inkml:brushProperty name="height" value="0.025" units="cm"/>
    </inkml:brush>
  </inkml:definitions>
  <inkml:trace contextRef="#ctx0" brushRef="#br0">1229 103 5349,'0'0'5136,"-13"-10"-2489,-4-1-2242,-1 0-1,0 1 0,0 0 0,-1 2 0,0 0 1,-32-8-1,-17 7 195,0 3 0,0 3 0,-85 7 1,118-2-501,0 3 1,1 0 0,0 3 0,0 0-1,1 2 1,0 2 0,0 1-1,1 1 1,1 2 0,1 1 0,0 2-1,1 0 1,-44 41 0,54-43-84,1 1-1,0 1 1,2 0 0,0 2 0,1 0 0,1 0 0,1 2 0,1-1 0,1 2 0,1-1-1,1 1 1,1 1 0,2 0 0,0 0 0,1 0 0,2 1 0,0-1 0,2 1-1,2 29 1,1-38-21,0 1 0,1-1 0,1 0 0,0 0 0,2 0-1,0-1 1,0 0 0,2 0 0,0 0 0,1-1 0,0 0 0,14 16-1,-7-13 0,0-2 0,1 0 0,1-1-1,0 0 1,1-2 0,1 0-1,0-1 1,29 12 0,1-5 59,2-1-1,0-3 1,1-2 0,0-3 0,1-1 0,0-3-1,64-2 1,-70-4 243,0-2 1,-1-2-1,0-2 0,0-3 0,0-1 0,-1-2 0,-1-3 1,83-38-1,-99 38-106,0-1 1,-2-1-1,0-2 1,-1 0-1,-1-2 1,-1-1 0,-1-1-1,-1-1 1,-1-1-1,-1 0 1,-1-2-1,-1 0 1,27-59-1,-35 62-113,-1-1 1,-1 0-1,-1-1 0,-1 1 0,-1-1 0,-2 0 0,0-1 0,-2 1 1,-1 0-1,-4-29 0,3 43-36,-1 0 0,0 1 0,0-1 0,-2 1 0,1 0 0,-1 0 0,-1 0 0,0 0 0,-1 1 0,1 0 0,-2 0 0,0 0 0,0 1 0,-1 0 0,0 1 0,0-1 0,-1 2 0,0-1 0,0 1 0,-1 0 0,0 1 0,0 0 0,-1 1 0,-18-7 0,5 5-123,0 1-1,-1 1 0,0 2 1,1 0-1,-1 1 1,0 2-1,-1 0 1,-43 8-1,-13 7-1988,-102 33 1,74-17-2126,12-6-3636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11.573"/>
    </inkml:context>
    <inkml:brush xml:id="br0">
      <inkml:brushProperty name="width" value="0.025" units="cm"/>
      <inkml:brushProperty name="height" value="0.025" units="cm"/>
    </inkml:brush>
  </inkml:definitions>
  <inkml:trace contextRef="#ctx0" brushRef="#br0">58 207 19090,'0'0'3694,"-6"8"-832,-2 7-2293,1 1 1,0-1-1,1 1 1,1 1 0,0-1-1,2 1 1,-1 0-1,2 0 1,-1 26 0,3-28-456,-1 40 2,1-53-104,0 0-1,0 0 1,0 0 0,1 0-1,-1 0 1,0 0 0,1 0 0,0 0-1,0 0 1,-1 0 0,1 0-1,0 0 1,0 0 0,1 0 0,-1-1-1,0 1 1,1-1 0,-1 1-1,3 2 1,-4-4-1,1 0 0,0 0 1,-1 0-1,1 0 0,-1 0 0,1 0 0,-1 0 1,1 0-1,0 0 0,-1 0 0,1 0 0,-1 0 0,1 0 1,-1-1-1,1 1 0,-1 0 0,1 0 0,-1-1 0,1 1 1,-1 0-1,1-1 0,-1 1 0,1 0 0,-1-1 1,1 1-1,-1-1 0,0 1 0,1-1 0,-1 1 0,0 0 1,1-1-1,-1 0 0,0 1 0,0-1 0,0 1 0,1-1 1,-1 1-1,0-1 0,0 1 0,0-2 0,7-27 472,-6 25-463,4-18-67,-2 0-1,0 0 1,-2-1 0,0 1 0,-2 0-1,-6-42 1,-1 49 7,-2 22 13,10-5 26,-1 0 0,0 0 0,0 0 0,0 0-1,1 0 1,0 0 0,-1 0 0,1 0 0,0 0 0,0 1-1,0-1 1,0 0 0,0 0 0,0 0 0,2 4 0,-1-4-98,0 1 0,1-1 0,0 0 0,-1 0 1,1 1-1,0-1 0,0 0 0,0-1 1,1 1-1,-1 0 0,0-1 0,1 1 0,-1-1 1,1 0-1,-1 0 0,1 0 0,-1 0 1,1 0-1,0 0 0,0-1 0,3 1 0,64 3-3571,-56-4 3049,3 0-1202,0-1 0,0 0 0,0-1 0,20-6 1,11-12-1750,-42 16 3606,-1 0 0,1 0 0,-1-1 1,0 1-1,9-10 0,-13 13 134,0 0 0,0 0 0,-1 0 0,1 0 0,0 0 0,0 0 0,-1-1 0,1 1 0,0 0 1,-1 0-1,1-1 0,-1 1 0,1 0 0,-1 0 0,0-1 0,0 1 0,1-2 0,-2 2-11,1 1 0,0-1 0,-1 1-1,1 0 1,0-1 0,-1 1 0,1-1-1,0 1 1,-1 0 0,1-1 0,-1 1 0,1 0-1,-1 0 1,1-1 0,0 1 0,-1 0-1,1 0 1,-1 0 0,1 0 0,-1 0 0,1-1-1,-1 1 1,1 0 0,-1 0 0,1 0-1,-1 0 1,1 0 0,-1 1 0,0-1 0,-3 0 270,0 1 1,1 0 0,-1-1-1,0 2 1,1-1-1,-1 0 1,1 1 0,-1-1-1,1 1 1,-6 4 0,1 1-102,2-1 0,-1 1 0,1 0 0,0 0 0,0 1 0,1 0-1,0 0 1,0 0 0,1 1 0,0-1 0,1 1 0,0 0 0,0 0 0,1 0 0,0 1 0,-1 14 0,3-23-321,0 0 0,0 0 0,0 0 0,0-1 0,1 1 0,-1 0 0,0 0 0,0-1-1,1 1 1,-1 0 0,1 0 0,-1-1 0,0 1 0,1 0 0,-1-1 0,1 1 0,0-1 0,-1 1 0,1-1 0,-1 1 0,1-1 0,0 1 0,-1-1 0,1 1 0,0-1-1,0 0 1,-1 0 0,1 1 0,0-1 0,0 0 0,-1 0 0,1 0 0,0 0 0,0 0 0,0 1 0,-1-2 0,1 1 0,0 0 0,0 0 0,0 0 0,-1 0 0,1 0-1,0-1 1,0 1 0,-1 0 0,1-1 0,0 1 0,-1 0 0,2-2 0,2 1 5,1-1 0,-1 0 0,1 0-1,-1 0 1,0-1 0,0 0 0,5-4 0,-1-3-175,0 0 0,-1-1 0,0 0 1,0 0-1,6-18 0,-6 16-355,0-1 0,0 1-1,13-17 1,-20 65 77,-2 64 1868,2-99-1393,0 1-1,0 0 0,0 0 0,0 0 1,1 0-1,-1 0 0,0 0 0,1 0 1,-1-1-1,0 1 0,1 0 0,-1 0 1,1 0-1,-1-1 0,1 1 0,-1 0 1,1-1-1,0 1 0,-1 0 0,1-1 1,0 1-1,0-1 0,-1 1 0,1-1 1,0 1-1,1 0 0,1-1 27,-1 0 0,0 1 0,0-1 0,0 0 0,0 0 0,0-1 0,0 1 0,0 0 0,1-1 0,-1 1 0,2-2 0,3 0 50,-1-1 0,0 0 0,0 0 0,0-1 0,0 0 0,8-6 0,7-12-150,-2-1 1,0-1-1,-2-1 1,-1 0-1,0-1 1,-2-1 0,-1 0-1,-2-1 1,0 0-1,-2-1 1,-1 0-1,5-31 1,-18 82 39,-1 1 0,-15 35 1,-5 16 502,16-44-373,2 1 0,2 0 1,0 0-1,2 1 0,2-1 0,2 57 0,0-87-128,0-1 0,0 1 0,0 0 0,0-1 0,0 1 0,0-1 0,0 1 0,0-1 0,0 1 0,0-1 0,0 1 0,0-1 0,1 1 0,-1-1 0,0 1 0,0-1 0,1 1 0,-1-1 0,0 1 0,1-1 0,-1 1 0,0-1 0,1 0 0,-1 1 0,1-1 0,-1 0 0,1 1 0,-1-1 0,1 0 0,-1 0 0,1 1 0,-1-1 0,1 0 0,-1 0 0,1 0 0,-1 0 0,1 0 0,-1 1 0,1-1 0,0 0 0,-1 0 0,1-1 0,0 1 0,0 0 0,0-1 0,0 1 0,0-1 0,0 0 0,0 1 0,0-1 0,0 0 0,0 0 0,0 0 0,0 0 0,0 0 0,0 0 0,-1 0 0,1 0 0,0 0 0,-1 0 0,1 0 0,0-3 0,4-22 0,-1 0 0,-1-1 0,-1 0 0,-3-40 0,1 50 0,0 21 0,-1 0 0,1 0 0,0 1 0,0-1 0,1 0 0,-1 0 0,1 0 0,0 1 0,0-1 0,1 0 0,-1 0 0,1-1 0,0 1 0,0 0 0,0 0 0,0-1 0,0 1 0,1-1 0,0 0 0,0 0 0,0 0 0,0 0 0,0 0 0,1-1 0,-1 1 0,1-1 0,-1 0 0,1 0 0,0 0 0,0-1 0,0 1 0,0-1 0,0 0 0,6 1 0,1 0 0,0 0 0,0-1 0,0 0 0,0 0 0,0-1 0,0-1 0,0 0 0,0-1 0,0 0 0,0 0 0,-1-1 0,1 0 0,-1-1 0,0 0 0,0-1 0,0 0 0,-1-1 0,1 0 0,-1 0 0,-1-1 0,1 0 0,-1-1 0,7-8 0,-13 14 0,-1 1 0,1-1 0,-1 0 0,0 0 0,1 0 0,-1 0 0,0 0 0,0 0 0,-1 0 0,1-1 0,0 1 0,-1 0 0,1 0 0,-1-1 0,0 1 0,0 0 0,0 0 0,0-1 0,0-2 0,-1 3 0,0 1 0,1 0 0,-1-1 0,0 1 0,0 0 0,0-1 0,0 1 0,0 0 0,0 0 0,0 0 0,-1 0 0,1 0 0,0 0 0,-1 0 0,1 1 0,0-1 0,-1 0 0,1 1 0,-1-1 0,1 1 0,-3-1 0,-1 0 0,-1 0 0,1 1 0,-1-1 0,1 1 0,-1 0 0,1 1 0,-1-1 0,1 1 0,-1 0 0,1 0 0,-1 1 0,1 0 0,0 0 0,-9 5 0,4 0 0,1 0 0,0 1 0,1 1 0,0-1 0,0 1 0,1 0 0,0 1 0,0 0 0,-8 19 0,12-24 0,1 0 0,0 0 0,1 1 0,-1-1 0,1 1 0,0 0 0,0-1 0,1 1 0,0 11 0,0-14 0,1 0 0,-1 1 0,1-1 0,0 0 0,0 0 0,1 0 0,-1 0 0,0 0 0,1 0 0,0 0 0,0-1 0,0 1 0,0 0 0,0-1 0,0 0 0,1 1 0,-1-1 0,4 2 0,3 1-59,0 0 1,1 0-1,0-1 0,0 0 0,0-1 1,0 0-1,0-1 0,0 0 1,1 0-1,-1-1 0,12-1 0,-3 0-848,1 0-1,-1-2 1,0 0-1,-1-2 1,25-6-1,30-19-11904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1.838"/>
    </inkml:context>
    <inkml:brush xml:id="br0">
      <inkml:brushProperty name="width" value="0.025" units="cm"/>
      <inkml:brushProperty name="height" value="0.025" units="cm"/>
    </inkml:brush>
  </inkml:definitions>
  <inkml:trace contextRef="#ctx0" brushRef="#br0">1 1 8264,'0'0'18353,"77"41"-17712,-26-41-417,6 0-128,-1-5-2082,-2-10-3171,-8-2-8103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7.770"/>
    </inkml:context>
    <inkml:brush xml:id="br0">
      <inkml:brushProperty name="width" value="0.025" units="cm"/>
      <inkml:brushProperty name="height" value="0.025" units="cm"/>
    </inkml:brush>
  </inkml:definitions>
  <inkml:trace contextRef="#ctx0" brushRef="#br0">0 77 5125,'0'0'19426,"11"-3"-18321,74-34-203,-27 10-683,-56 26-179,0-1-1,0 1 1,0 0-1,0 0 0,0 1 1,0-1-1,0 0 1,0 1-1,0-1 0,1 1 1,-1 0-1,0-1 1,0 1-1,1 0 1,-1 1-1,0-1 0,0 0 1,1 1-1,-1-1 1,0 1-1,0-1 0,0 1 1,0 0-1,0 0 1,0 0-1,0 0 0,0 0 1,0 1-1,0-1 1,-1 1-1,1-1 1,0 1-1,-1 0 0,1-1 1,-1 1-1,0 0 1,0 0-1,0 0 0,0 0 1,2 3-1,-1 3 188,0 0 0,0 0 0,-1 0-1,0 1 1,-1-1 0,0 0 0,0 0 0,0 0-1,-1 1 1,-2 9 0,-3 4 3,-2 17-2713,13-41-6768,5-11 1878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8.302"/>
    </inkml:context>
    <inkml:brush xml:id="br0">
      <inkml:brushProperty name="width" value="0.025" units="cm"/>
      <inkml:brushProperty name="height" value="0.025" units="cm"/>
    </inkml:brush>
  </inkml:definitions>
  <inkml:trace contextRef="#ctx0" brushRef="#br0">46 1 10826,'0'0'11334,"1"10"-9647,-5 112 1254,4-121-2935,-1 0 1,1 0-1,0 1 0,0-1 0,1 0 1,-1 0-1,0 0 0,0 1 0,1-1 1,-1 0-1,0 0 0,1 0 0,-1 0 1,1 0-1,0 0 0,-1 0 1,1 0-1,0 0 0,-1 0 0,1 0 1,0 0-1,0 0 0,0-1 0,0 1 1,0 0-1,1 0 0,0 0 13,1-1 0,-1 1 0,0-1 0,1 1 0,-1-1 0,0 0 0,0 0 0,1 0 0,-1 0 0,0-1 0,1 1 0,3-2 0,2-1 27,0 1 0,0-2 0,-1 1-1,1-1 1,-1 0 0,12-9 0,-5-3-109,10-7-93,-21 49-391,-3-24 533,4 104 495,-2 52 2124,-2-155-2561,-1 1-1,1-1 1,0 0 0,-1 1 0,0-1 0,0 0-1,0 1 1,0-1 0,0 0 0,-1 0-1,1 0 1,-1 0 0,0 0 0,0-1 0,0 1-1,0 0 1,-1-1 0,1 1 0,-1-1-1,1 0 1,-1 0 0,0 0 0,0 0 0,0-1-1,0 1 1,0-1 0,0 1 0,0-1-1,0 0 1,-1 0 0,1-1 0,0 1-1,-1-1 1,-2 1 0,0-1 23,0 0 0,1 0 0,-1-1-1,1 0 1,-1 0 0,1 0 0,-1 0 0,1-1 0,0 0 0,0 0-1,0 0 1,0-1 0,0 0 0,0 0 0,0 0 0,1 0 0,0-1-1,0 0 1,0 0 0,-4-4 0,7 6-133,-1 1 0,1-1 0,-1 0-1,1 0 1,0 1 0,-1-1 0,1 0 0,0 0 0,0 0-1,1 0 1,-1 0 0,0 0 0,1-1 0,-1 1 0,1 0-1,0 0 1,-1 0 0,1-1 0,0 1 0,1 0 0,-1 0 0,0 0-1,0-1 1,1 1 0,0 0 0,-1 0 0,2-3 0,1 2-156,0 0 1,0 1-1,0-1 0,1 1 1,-1-1-1,1 1 1,-1 0-1,1 0 1,0 1-1,0-1 1,0 1-1,0 0 1,7-2-1,53-16-7049,-31 4 1175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8.708"/>
    </inkml:context>
    <inkml:brush xml:id="br0">
      <inkml:brushProperty name="width" value="0.025" units="cm"/>
      <inkml:brushProperty name="height" value="0.025" units="cm"/>
    </inkml:brush>
  </inkml:definitions>
  <inkml:trace contextRef="#ctx0" brushRef="#br0">7 89 10762,'0'0'15423,"4"-6"-15306,0 2-71,-1 0 0,1 1-1,0-1 1,1 1 0,-1 0-1,1 0 1,-1 0 0,7-2-1,26-18 377,-36 23-404,0 0 1,-1 0-1,1 0 0,-1-1 0,1 1 1,0 0-1,-1-1 0,1 1 1,-1 0-1,1-1 0,-1 1 0,1-1 1,-1 1-1,0-1 0,1 1 1,-1-1-1,1 1 0,-1-1 0,0 1 1,1-1-1,-1 0 0,0 1 1,0-1-1,0 0 0,1 1 0,-1-1 1,0 1-1,0-1 0,0 0 1,0 1-1,0-1 0,0 0 0,0 1 1,0-1-1,-1 0 0,1 1 1,0-1-1,0 0 0,0 1 0,-1-1 1,1 1-1,0-1 0,-1 0 1,1 1-1,-1-1 0,0 0 3,0 1 1,-1-1-1,1 1 0,0 0 0,-1-1 0,1 1 1,0 0-1,-1 0 0,1 0 0,0 0 1,-1 0-1,1 0 0,0 0 0,0 1 1,-1-1-1,1 0 0,0 1 0,-1-1 0,1 1 1,0-1-1,0 1 0,0 0 0,-2 1 1,-3 3 57,0 0 1,0 1 0,1-1 0,0 1-1,0 1 1,1-1 0,-1 0 0,1 1-1,1 0 1,-1 0 0,1 0 0,1 1 0,-1-1-1,1 1 1,0-1 0,0 13 0,3-19-135,0 0 0,1 0 0,-1-1 0,0 1 0,1-1 0,-1 1 0,1-1 0,-1 0 0,1 1 0,-1-1 1,1 0-1,-1 0 0,1 0 0,-1 0 0,1 0 0,-1 0 0,1-1 0,-1 1 0,1-1 0,2 0 0,2-1-750,0-1-1,0 0 0,0-1 1,0 1-1,0-1 0,-1 0 0,1-1 1,5-5-1,20-24-8401,-16 16 917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9.051"/>
    </inkml:context>
    <inkml:brush xml:id="br0">
      <inkml:brushProperty name="width" value="0.025" units="cm"/>
      <inkml:brushProperty name="height" value="0.025" units="cm"/>
    </inkml:brush>
  </inkml:definitions>
  <inkml:trace contextRef="#ctx0" brushRef="#br0">24 49 10378,'0'0'8563,"-4"9"-7330,-1 0-902,3-7-236,0 1 0,1 0 0,-1 0 0,1 0 0,0 0 0,0 0 0,0 0-1,0 0 1,0 0 0,1 0 0,-1 0 0,1 1 0,0 3 0,45-5 893,16-1-561,87 14 0,-148-15-309,1-1 0,-1 0 1,1 0-1,-1 1 0,1-1 0,-1 0 1,0 0-1,1 1 0,-1-1 0,0 0 1,1 0-1,-1 0 0,0 0 1,0 0-1,0 1 0,0-1 0,0 0 1,0 0-1,0 0 0,0 0 1,0 0-1,-1 0 0,1 1 0,0-1 1,0 0-1,-1 0 0,1 0 0,-1 0 1,-10-44 4602,7 29-3781,-4-25-940,8 41-1,0-1 1,1 1-1,-1 0 0,1-1 1,-1 1-1,1 0 0,-1-1 1,1 1-1,-1 0 0,1-1 1,-1 1-1,1 0 0,-1 0 0,1 0 1,-1-1-1,1 1 0,0 0 1,-1 0-1,1 0 0,-1 0 1,1 0-1,0 0 0,-1 0 1,1 0-1,-1 0 0,1 1 1,0-1-1,-1 0 0,1 0 1,24 4-231,-23-3 103,58 3-2391,-18-6-1971,-7-2-2728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5"/>
    </inkml:context>
    <inkml:brush xml:id="br0">
      <inkml:brushProperty name="width" value="0.025" units="cm"/>
      <inkml:brushProperty name="height" value="0.025" units="cm"/>
    </inkml:brush>
  </inkml:definitions>
  <inkml:trace contextRef="#ctx0" brushRef="#br0">1 373 9545,'0'0'12743,"11"-1"-10277,4-3-2074,-1-1 0,0 0 0,0-1-1,-1-1 1,0 0 0,0 0 0,-1-1 0,1-1 0,20-20-1,23-16-258,226-176 49,-251 204-218,-30 17 41,-1-1-1,1 1 1,-1 0-1,1 0 1,-1 0-1,1 0 1,-1 0-1,1 0 0,0 0 1,-1 0-1,1 0 1,-1 0-1,1 0 1,-1 0-1,1 0 0,-1 1 1,1-1-1,-1 0 1,1 0-1,-1 1 1,1-1-1,-1 0 0,1 0 1,-1 1-1,1-1 1,-1 1-1,0-1 1,1 0-1,0 1 0,-1 3 95,1 0-1,0 0 1,-1 0-1,0 0 1,0 0-1,0 0 1,0 0-1,-1 0 1,1 0-1,-1 0 1,0 0-1,-3 6 1,-29 77 901,26-70-936,-1-1 0,2 1 0,0 0-1,1 1 1,1-1 0,1 1 0,-2 21-1,5-38-134,0-1 0,0 1 0,0 0-1,0 0 1,0 0 0,0 0 0,0 0-1,1 0 1,-1 0 0,0 0-1,1 0 1,-1-1 0,0 1 0,1 0-1,-1 0 1,1 0 0,-1-1-1,1 1 1,-1 0 0,2 0 0,19 4-6691,-3-5-2057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5.375"/>
    </inkml:context>
    <inkml:brush xml:id="br0">
      <inkml:brushProperty name="width" value="0.025" units="cm"/>
      <inkml:brushProperty name="height" value="0.025" units="cm"/>
    </inkml:brush>
  </inkml:definitions>
  <inkml:trace contextRef="#ctx0" brushRef="#br0">66 0 17040,'0'0'7276,"3"10"-5204,0 6-1480,-1 0 0,0 0 0,-1 0 0,-1 0-1,-1 0 1,0 0 0,-1 0 0,-4 17 0,-30 159-104,26-109-3586,9-82 2973,-1 10-3084,-7-6-5426,0-5 1909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5.703"/>
    </inkml:context>
    <inkml:brush xml:id="br0">
      <inkml:brushProperty name="width" value="0.025" units="cm"/>
      <inkml:brushProperty name="height" value="0.025" units="cm"/>
    </inkml:brush>
  </inkml:definitions>
  <inkml:trace contextRef="#ctx0" brushRef="#br0">0 36 13229,'0'0'15855,"28"-32"-15823,17 32 0,6 0-385,2 0-2145,5 0-2627,2-4-4388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6.048"/>
    </inkml:context>
    <inkml:brush xml:id="br0">
      <inkml:brushProperty name="width" value="0.025" units="cm"/>
      <inkml:brushProperty name="height" value="0.025" units="cm"/>
    </inkml:brush>
  </inkml:definitions>
  <inkml:trace contextRef="#ctx0" brushRef="#br0">20 30 18225,'0'0'2472,"13"-4"-342,13-3-1208,1 1 0,32-3 0,-53 8-801,1 0-1,-1 0 1,1 1 0,0 0-1,-1 0 1,1 1 0,-1-1-1,1 2 1,-1-1 0,1 1-1,-1 0 1,0 0 0,0 0-1,0 1 1,0 0 0,0 0-1,8 7 1,-12-8-77,0 1 0,0 0 0,0 0-1,0 0 1,0 0 0,-1 0 0,0 0 0,0 1 0,1-1 0,-2 0 0,1 1 0,0-1-1,-1 0 1,1 1 0,-1-1 0,0 1 0,0-1 0,-1 1 0,1-1 0,-1 0-1,0 1 1,1-1 0,-2 1 0,1-1 0,0 0 0,0 0 0,-4 5 0,-2 5 222,-1 0-1,-1-1 1,0-1 0,0 1 0,-12 9 0,-70 59 899,59-54-659,-42 44 1,73-69-506,0 0 0,0-1 0,0 1 0,0 0 0,1 0 0,-1 0 0,0 0 0,0 0 0,0 0 0,1 0 0,-1 0 0,1 0 0,-1 0 0,0 0 0,1 1 0,0-1 0,-1 0 0,1 0 0,0 1 0,0-1 0,0 0 1,-1 0-1,1 1 0,1-1 0,-1 0 0,0 0 0,0 3 0,2-3 0,-1-1 1,1 1-1,-1 0 1,0 0 0,1 0-1,0-1 1,-1 1-1,1-1 1,-1 1 0,1-1-1,0 0 1,-1 0-1,1 0 1,-1 0 0,1 0-1,0 0 1,2 0-1,14-2-96,-1-1-1,28-7 0,41-16-3326,-1-8-3790,-28 9-1046</inkml:trace>
  <inkml:trace contextRef="#ctx0" brushRef="#br0" timeOffset="1">968 62 20115,'0'0'3844,"-51"61"-1026,16-21-479,-2 5-418,0 3-607,1 0-898,9-6-416,4-4 0,10-9 0,7-7 0,6-11 0,0-8 0,6-3-1025,3-12-1922,5-12-2754,-3-11-3364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6.405"/>
    </inkml:context>
    <inkml:brush xml:id="br0">
      <inkml:brushProperty name="width" value="0.025" units="cm"/>
      <inkml:brushProperty name="height" value="0.025" units="cm"/>
    </inkml:brush>
  </inkml:definitions>
  <inkml:trace contextRef="#ctx0" brushRef="#br0">140 38 14382,'0'0'4767,"-11"-3"-940,1 0-3134,2-1-96,0 2-1,0-1 1,-1 1 0,1 1 0,-1-1 0,1 1 0,-1 1 0,-11 0 0,18 0-572,1 1 1,-1-1-1,1 1 1,-1 0-1,1-1 0,0 1 1,-1 0-1,1 0 1,0 0-1,0 0 0,-1 0 1,1 0-1,0 0 1,0 1-1,0-1 1,0 0-1,1 1 0,-1-1 1,0 0-1,0 1 1,1-1-1,-1 1 1,1-1-1,-1 1 0,1 0 1,0-1-1,0 1 1,0-1-1,0 1 1,0-1-1,0 1 0,0 0 1,0-1-1,0 1 1,1-1-1,0 3 0,0 0 28,-1 0-1,1-1 0,0 1 0,1-1 1,-1 1-1,0-1 0,1 1 0,0-1 1,0 0-1,0 0 0,0 0 0,0 0 1,1 0-1,5 4 0,2-2 33,0-1 1,1 0-1,-1 0 1,1-1-1,0-1 0,0 0 1,0 0-1,0-1 0,0-1 1,19-1-1,-24 1-59,0-1 0,0 0 0,0 0 0,0 0-1,0-1 1,-1 0 0,1 0 0,0-1 0,7-4 0,-10 5-1,-1 0 0,1 0 0,-1 0 0,0 0 0,0 0 0,0-1 0,0 1 0,0 0 0,0-1 0,-1 0 0,1 1 0,-1-1 0,0 0 0,0 0 0,0 0 0,0 0 0,0 0 0,-1 0 0,1-4 0,-1 4-18,-1 0 0,1 1 0,-1-1 0,1 1 0,-1-1 0,0 1 0,0-1 1,0 1-1,-1 0 0,1-1 0,0 1 0,-1 0 0,1 0 0,-1 0 0,0 0 0,0 0 0,0 0 1,0 1-1,0-1 0,0 1 0,0-1 0,-1 1 0,1 0 0,0 0 0,-1 0 0,1 0 1,-1 0-1,1 0 0,-1 1 0,-3-1 0,-10-3 14,1 1 0,-1 1 0,-27-1 0,34 2-71,0 1 0,0 0 0,1 0 0,-1 1 1,0 0-1,0 1 0,-13 4 0,19-4-16,0-1-1,0 1 1,0 0 0,1 0 0,-1 0-1,1 0 1,0 0 0,0 0 0,-1 1-1,1-1 1,1 1 0,-1 0 0,0-1-1,1 1 1,-1 0 0,1 0 0,0 0-1,0 0 1,0 0 0,0 0 0,1 1-1,-1-1 1,1 0 0,0 6 0,0-5-588,0 1-1,0 0 1,0-1 0,1 1 0,-1 0 0,1-1 0,0 1 0,4 7 0,-3-8-450,0 1 1,0-1-1,1 1 1,0-1 0,0 0-1,0 0 1,1 0-1,3 3 1,26 18-10908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0.895"/>
    </inkml:context>
    <inkml:brush xml:id="br0">
      <inkml:brushProperty name="width" value="0.025" units="cm"/>
      <inkml:brushProperty name="height" value="0.025" units="cm"/>
    </inkml:brush>
  </inkml:definitions>
  <inkml:trace contextRef="#ctx0" brushRef="#br0">56 0 6662,'0'0'-155,"-8"4"3273,-26 13-1047,33-16-2016,0-1 0,0 0 0,1 1 0,-1-1 0,0 1 0,0-1 0,1 1 0,-1-1 0,0 1 0,1 0 0,-1-1 0,1 1 0,-1 0 0,0 0 0,1-1 0,0 1 0,-1 0 0,1 0 0,-1 0 0,1-1 0,0 1 0,0 0 0,-1 0 0,1 0-1,0 0 1,0 0 0,0 0 0,0-1 0,0 1 0,0 0 0,0 0 0,1 0 0,-1 0 0,0 0 0,0 0 0,1 0 0,-1-1 0,0 1 0,1 0 0,-1 0 0,1-1 0,-1 1 0,1 0 0,-1 0 0,1-1 0,0 1 0,0 0 0,31 22 1326,-14-17-1121,0-1 0,0-1 0,1 0-1,-1-2 1,1 0 0,0-1 0,35-3 0,-17 2-107,492-29 825,-145 3-424,639 40 690,-558 1-978,220 18 204,-502-10-436,135 10 34,-311-32 164,11-2-1121,-17 1 810,-1-1 1,0 1-1,1 0 1,-1-1-1,0 1 0,1 0 1,-1-1-1,0 1 1,0-1-1,1 1 1,-1 0-1,0-1 0,0 1 1,0-1-1,1 1 1,-1-1-1,0 1 1,0-1-1,0 1 1,0 0-1,0-1 0,0 1 1,0-1-1,0 1 1,0-1-1,0 1 1,0-1-1,-1 1 0,1-1 1,0 1-1,0 0 1,0-1-1,-1 1 1,1-1-1,0 1 1,0 0-1,-1-1 0,1 0 1,-18-25-4118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6.732"/>
    </inkml:context>
    <inkml:brush xml:id="br0">
      <inkml:brushProperty name="width" value="0.025" units="cm"/>
      <inkml:brushProperty name="height" value="0.025" units="cm"/>
    </inkml:brush>
  </inkml:definitions>
  <inkml:trace contextRef="#ctx0" brushRef="#br0">28 65 17200,'0'0'3614,"-1"11"-363,-25 139 5430,26-150-8681,-1 1 1,1 0-1,0-1 1,0 1 0,0-1-1,0 1 1,0 0-1,0-1 1,0 1 0,0-1-1,1 1 1,-1 0-1,0-1 1,0 1 0,0-1-1,1 1 1,-1-1-1,0 1 1,1-1 0,-1 1-1,0-1 1,1 1-1,-1-1 1,1 1-1,-1-1 1,0 0 0,1 1-1,-1-1 1,1 0-1,-1 1 1,1-1 0,0 0-1,-1 1 1,1-1-1,0 0 1,27-4 4,24-22-10,-42 19 5,0-1 0,-1 0 0,0-1 0,0 0 0,14-20 0,-20 24 0,1 0 0,-1 0 0,-1-1 0,1 1 0,-1-1 0,0 0 0,0 1 0,0-1 0,-1 0 0,0 0 0,0 0 0,-1 0 0,0 0 0,0-8 0,-1 11 0,0 0 0,0 1 0,-1-1 0,1 0 0,-1 1 0,1-1 0,-1 1 0,0-1 0,0 1 0,0 0 0,-1 0 0,1 0 0,0 0 0,-1 0 0,1 1 0,-1-1 0,1 1 0,-1 0 0,0-1 0,0 1 0,0 0 0,1 1 0,-1-1 0,0 0 0,0 1 0,0 0 0,-6-1 0,2 0 0,0 1 0,0-1 0,1 1 0,-1 1 0,0-1 0,0 1 0,0 0 0,1 0 0,-1 1 0,1 0 0,-11 4 0,-3 19-1743,20-24 1427,-1 0 0,0 0 1,1 0-1,0 0 0,-1 0 0,1 0 0,-1 0 1,1 0-1,0 0 0,0 0 0,0 0 0,-1 0 1,1 0-1,0 0 0,0 0 0,0 0 1,1 0-1,-1 0 0,0 0 0,0 0 0,0 0 1,1 0-1,-1 0 0,1 0 0,-1 0 0,1 0 1,-1 0-1,2 1 0,11 2-19148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7.326"/>
    </inkml:context>
    <inkml:brush xml:id="br0">
      <inkml:brushProperty name="width" value="0.025" units="cm"/>
      <inkml:brushProperty name="height" value="0.025" units="cm"/>
    </inkml:brush>
  </inkml:definitions>
  <inkml:trace contextRef="#ctx0" brushRef="#br0">24 1 18161,'0'0'8600,"0"13"-7543,-7 89 647,2-53-1493,3-1 1,4 69 0,3-99 880,5 1-7109,-20-30-4310,-7-10 4358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7.652"/>
    </inkml:context>
    <inkml:brush xml:id="br0">
      <inkml:brushProperty name="width" value="0.025" units="cm"/>
      <inkml:brushProperty name="height" value="0.025" units="cm"/>
    </inkml:brush>
  </inkml:definitions>
  <inkml:trace contextRef="#ctx0" brushRef="#br0">0 19 10122,'0'0'15310,"85"-7"-14926,-38 9-287,11-2-290,3-2-3170,1-9-5253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7.995"/>
    </inkml:context>
    <inkml:brush xml:id="br0">
      <inkml:brushProperty name="width" value="0.025" units="cm"/>
      <inkml:brushProperty name="height" value="0.025" units="cm"/>
    </inkml:brush>
  </inkml:definitions>
  <inkml:trace contextRef="#ctx0" brushRef="#br0">72 336 18642,'0'0'10933,"-5"12"-9070,-9 23-1642,1 1 1,2 0-1,2 1 1,1 0-1,-4 42 1,12-78-226,0 0 1,0 0-1,0 0 1,0 0-1,0 0 1,0 0-1,0 1 1,1-1-1,-1 0 0,0 0 1,1 0-1,-1 0 1,1 0-1,-1 0 1,1 0-1,-1 0 1,1 0-1,0-1 0,-1 1 1,1 0-1,0 0 1,0 0-1,-1-1 1,1 1-1,0 0 1,0-1-1,0 1 0,1 0 1,1-1-27,-1 1-1,0-1 1,1 0 0,-1 1 0,0-2-1,1 1 1,-1 0 0,1 0 0,-1-1-1,0 1 1,1-1 0,3-1 0,1 0-241,-1-1 1,1-1 0,0 1 0,-1-1-1,1 0 1,-1-1 0,11-9-1,-12 7-1116,0 1 0,-1-1-1,1-1 1,-1 1 0,-1-1-1,1 1 1,-1-1-1,2-9 1,4-29-11591</inkml:trace>
  <inkml:trace contextRef="#ctx0" brushRef="#br0" timeOffset="1">79 1 20115,'0'0'11851,"-19"0"-24182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8.546"/>
    </inkml:context>
    <inkml:brush xml:id="br0">
      <inkml:brushProperty name="width" value="0.025" units="cm"/>
      <inkml:brushProperty name="height" value="0.025" units="cm"/>
    </inkml:brush>
  </inkml:definitions>
  <inkml:trace contextRef="#ctx0" brushRef="#br0">0 298 11243,'0'0'13693,"13"6"-11830,-5-2-1549,-4-2-200,0 0 0,-1-1 0,1 1 0,0-1 0,0 1 0,0-1 0,0 0 0,0 0 1,0-1-1,0 1 0,0-1 0,1 0 0,-1 0 0,0-1 0,0 1 0,0-1 0,0 0 0,0 0 0,0 0 1,0 0-1,7-4 0,19-14 17,0-1 0,-2-2 0,0-1 0,-1-1 0,-2-1 0,0-1 0,-2-1 0,-1-1 0,-1-2 0,20-37 0,-65 124-2224,-26 94 1,45-116-544,6-26-5955,4-10-719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8.931"/>
    </inkml:context>
    <inkml:brush xml:id="br0">
      <inkml:brushProperty name="width" value="0.025" units="cm"/>
      <inkml:brushProperty name="height" value="0.025" units="cm"/>
    </inkml:brush>
  </inkml:definitions>
  <inkml:trace contextRef="#ctx0" brushRef="#br0">35 215 13421,'0'0'12187,"9"6"-10900,-5-4-1169,0 1 0,-1-1 0,1-1 0,0 1 1,0 0-1,0-1 0,0 0 0,0 0 0,0 0 1,1 0-1,-1-1 0,7 0 0,-4 0 25,0-2-1,0 1 1,0-1-1,-1 0 0,1 0 1,0-1-1,-1 1 1,11-8-1,2 0 69,-1-1-1,-1-1 0,0-1 0,17-15 1,-31 25-156,1 0 1,0-1 0,-1 1 0,0-1 0,0 0 0,0 0 0,0 0-1,-1 0 1,0 0 0,0 0 0,0-1 0,0 1 0,0-1 0,-1 0-1,0 1 1,0-1 0,0 0 0,-1 0 0,1 1 0,-1-1-1,0 0 1,-1 0 0,-1-9 0,1 12-48,0 0 0,0 0 0,-1 1 0,1-1 0,-1 0 0,1 1 0,-1-1 0,0 0 0,0 1 0,1 0 0,-1-1 0,0 1 0,0 0 0,0 0 0,0 0 0,0 0 0,-1 1 0,1-1 0,0 1 0,0-1 0,-1 1 0,1 0 0,0-1 0,0 1 0,-1 0 0,1 1 0,0-1 0,0 0 0,-3 1 0,-3 0-24,1 0 0,-1 1 0,1 0 0,-1 0 0,1 0 0,0 1 0,-12 6 0,2 3-9,0 1-1,1 1 1,0 0-1,1 1 1,-21 27 0,27-30 14,0 0 1,1 1 0,1-1-1,0 2 1,0-1 0,1 1-1,1 0 1,-6 27 0,10-37-13,1 0 0,0-1 0,0 1 1,0 0-1,0 0 0,1 0 0,0 0 0,0-1 1,0 1-1,0 0 0,0-1 0,1 1 1,-1-1-1,1 1 0,0-1 0,0 0 1,0 0-1,1 0 0,-1 0 0,1 0 1,0 0-1,-1 0 0,1-1 0,1 0 1,-1 0-1,0 1 0,0-2 0,7 4 1,10 4-407,1-1 0,0 0 1,41 8-1,-33-9-346,77 17-6528,-59-15 678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2.652"/>
    </inkml:context>
    <inkml:brush xml:id="br0">
      <inkml:brushProperty name="width" value="0.025" units="cm"/>
      <inkml:brushProperty name="height" value="0.025" units="cm"/>
    </inkml:brush>
  </inkml:definitions>
  <inkml:trace contextRef="#ctx0" brushRef="#br0">143 0 9865,'0'0'10720,"-9"12"-9364,0 1-1143,-66 95 3979,68-96-3735,0 1 0,1-1 1,0 1-1,1 0 0,1 1 0,0-1 0,0 1 1,-1 16-1,5-27-391,-1 0 0,1 0 0,0 0 0,0 0 0,0 0 0,0 1 0,1-1 0,-1 0 0,1 0 0,0 0-1,0 0 1,0 0 0,0 0 0,0-1 0,1 1 0,-1 0 0,1 0 0,0-1 0,-1 1 0,5 3 0,-2-4 0,0 1 0,1-1-1,-1 0 1,0-1 0,1 1 0,-1-1 0,1 0-1,0 0 1,-1 0 0,1-1 0,0 0-1,0 0 1,6 0 0,-4-1-284,0 1-1,-1-2 1,1 1-1,0 0 1,-1-1 0,1-1-1,-1 1 1,1-1-1,-1 0 1,0 0 0,0-1-1,0 1 1,8-9-1,-5 5-576,-1-2-1,0 1 1,0-1-1,-1 0 1,0 0-1,-1-1 0,8-14 1,6-23-6599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2.983"/>
    </inkml:context>
    <inkml:brush xml:id="br0">
      <inkml:brushProperty name="width" value="0.025" units="cm"/>
      <inkml:brushProperty name="height" value="0.025" units="cm"/>
    </inkml:brush>
  </inkml:definitions>
  <inkml:trace contextRef="#ctx0" brushRef="#br0">0 0 20147,'0'0'12620,"3"66"-12620,10-51 0,5-3 0,5-6 0,-3-6-2434,-4-2-5574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3.734"/>
    </inkml:context>
    <inkml:brush xml:id="br0">
      <inkml:brushProperty name="width" value="0.025" units="cm"/>
      <inkml:brushProperty name="height" value="0.025" units="cm"/>
    </inkml:brush>
  </inkml:definitions>
  <inkml:trace contextRef="#ctx0" brushRef="#br0">0 291 7687,'0'0'20580,"13"2"-18600,-7-2-1839,1 1-1,0-1 0,-1 0 1,1-1-1,-1 1 0,1-1 1,-1-1-1,1 1 1,-1-1-1,0 0 0,0-1 1,0 1-1,0-1 0,0 0 1,0-1-1,5-3 1,62-54-74,112-120 1,-166 160-70,-19 22 2,0-1 0,0 0 0,0 0 0,0 0 0,0 0 0,0 0 0,0 1 0,0-1 0,0 0 0,0 0 0,0 0 0,0 0 0,0 1 0,0-1 0,0 0 0,0 0 0,0 0 0,0 0 0,0 0 0,0 1 0,0-1 0,0 0 0,0 0 0,0 0 0,0 0 0,0 0 0,1 0 0,-1 1 0,0-1 0,0 0 0,0 0 0,0 0 0,0 0 0,0 0 0,1 0 0,-1 0 0,0 0 0,0 1 0,0-1 0,0 0 0,0 0 0,1 0 0,-1 0 0,0 0 0,0 0 0,0 0 0,0 0 0,0 0 0,1 0 0,-1 0 0,0 0 0,0 0 0,0 0 0,0 0 0,0 0 0,1 0 0,-1-1 0,0 1 0,0 0 0,0 0 0,0 0 0,0 0 0,1 0 0,-1 0 0,0 0 0,0 0 0,0 0 0,0-1 0,0 13 0,-4 4 18,-1 0 0,-1-1 0,0 1 1,-16 28-1,14-30-94,0 0 1,2 1-1,0 0 0,0 0 1,-3 17-1,9-30-524,0 2-112,15-14-13660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4.185"/>
    </inkml:context>
    <inkml:brush xml:id="br0">
      <inkml:brushProperty name="width" value="0.025" units="cm"/>
      <inkml:brushProperty name="height" value="0.025" units="cm"/>
    </inkml:brush>
  </inkml:definitions>
  <inkml:trace contextRef="#ctx0" brushRef="#br0">19 129 7495,'0'0'17467,"-4"9"-15251,2-6-2072,1 0 60,0 0-1,-1-1 1,1 1 0,0 0-1,1 0 1,-1 0 0,0-1 0,1 1-1,-1 6 1,2-8-135,-1 0 0,1 1 0,-1-1 0,1 0 0,0 1 0,-1-1 0,1 0 0,0 0 0,0 0-1,0 0 1,0 0 0,0 0 0,0 0 0,0 0 0,0 0 0,0 0 0,0 0 0,0-1 0,1 1 0,-1 0 0,0-1 0,1 1 0,-1-1 0,0 0 0,1 1 0,-1-1 0,1 0 0,-1 0 0,0 0 0,2 0-1,15 2 34,0-1-1,-1 0 1,1-1-1,-1-1 1,1-1-1,-1-1 0,31-8 1,-38 8-71,1 0-1,-1-1 1,0 0-1,-1-1 1,1 0 0,-1 0-1,0-1 1,0 0-1,-1-1 1,0 0 0,0 0-1,0-1 1,-1 0-1,7-9 1,-12 14-31,-1 1 0,1 0 0,-1-1 0,1 1 0,-1-1 0,0 1 0,0-1 0,0 0 0,0 1 0,0-1 0,-1 0 0,1 0 0,-1 1 0,0-1 0,0 0 0,0 0 0,0 0 0,0 0 0,0 1 0,-1-1 0,0 0 0,-1-4 0,0 5 0,1 0 0,-1 0 0,0 0 0,0 0 0,0 0 0,0 1 0,0-1 0,-1 1 0,1 0 0,0-1 0,-1 1 0,1 0 0,-1 0 0,1 1 0,-1-1 0,1 0 0,-1 1 0,0 0 0,1 0 0,-1-1 0,0 1 0,1 1 0,-5 0 0,-4 0 0,1 1 0,0 1 0,0 0 0,0 0 0,0 1 0,0 0 0,1 1 0,0 0 0,0 0 0,0 1 0,1 0 0,-11 10 0,-7 8 0,1 1 0,-29 36 0,54-61 0,-45 62 0,43-58 0,0 0 0,0 1 0,0-1 0,1 0 0,-1 1 0,1-1 0,0 1 0,0-1 0,0 1 0,1 0 0,0-1 0,0 1 0,0-1 0,1 7 0,0-9 0,0 0 0,0 0 0,0 0 0,0 0 0,1 0 0,-1 0 0,0 0 0,1 0 0,0 0 0,-1-1 0,1 1 0,0-1 0,0 1 0,0-1 0,0 0 0,0 0 0,0 0 0,0 0 0,0 0 0,0 0 0,5 1 0,54 9 0,-52-9 0,76 5-1313,3-6-4196,-22-1-4805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2.829"/>
    </inkml:context>
    <inkml:brush xml:id="br0">
      <inkml:brushProperty name="width" value="0.025" units="cm"/>
      <inkml:brushProperty name="height" value="0.025" units="cm"/>
    </inkml:brush>
  </inkml:definitions>
  <inkml:trace contextRef="#ctx0" brushRef="#br0">1110 372 9417,'-7'-12'1238,"-14"-25"-1025,-2-5 1419,-2 1-1,-52-66 0,67 95-1294,-1 1-1,1 0 1,-2 1-1,0 0 1,0 1-1,-1 0 1,0 1-1,0 1 0,-1 0 1,0 0-1,0 2 1,0-1-1,-22-3 1,2 3-263,-1 3 1,1 0 0,-52 4-1,-105 18 158,109-9 252,79-10-483,0 0-1,0 0 1,0 1-1,0-1 1,0 1-1,0 0 1,0 0-1,1 0 1,-1 0 0,0 1-1,1-1 1,-1 1-1,1-1 1,-1 1-1,1 0 1,0 0-1,0 0 1,0 0 0,0 0-1,0 1 1,-2 2-1,1 2-33,1 0 0,-1 0 1,1 0-1,1 0 0,-1 0 0,1 1 0,0 11 0,-3 488 140,6-376-118,2 125 43,-12 802 91,-43-265-391,-49 1052 280,45-784 83,44-885-19,11-146-7,8-61 16,1 0-1,2 1 1,1 0 0,2 1-1,1 1 1,20-31 0,-22 40-87,1 2-1,0 0 1,1 0 0,1 2 0,1 0 0,0 0 0,0 2 0,2 0-1,37-19 1,-5 9-53,1 3 0,0 2 0,1 3 1,58-10-1,225-19-16,-155 24 117,-80 9-57,-29 3-108,-1-2 0,88-24 0,-153 32-280,-1 1 0,1-1 0,-1 0 0,0 0 0,1-1 0,-1 0 0,0 0 0,-1 0-1,1 0 1,-1-1 0,8-7 0,3-18-4432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8.652"/>
    </inkml:context>
    <inkml:brush xml:id="br0">
      <inkml:brushProperty name="width" value="0.025" units="cm"/>
      <inkml:brushProperty name="height" value="0.025" units="cm"/>
    </inkml:brush>
  </inkml:definitions>
  <inkml:trace contextRef="#ctx0" brushRef="#br0">1 0 14189,'0'0'11884,"80"27"-9642,-34-22-865,9 1-544,5-1-481,2-3-192,-4 2-128,-3-3 32,-9 2-32,-7-3-256,-10 0-801,-11 0-1153,-12 0-1153,-26 0-7335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9.008"/>
    </inkml:context>
    <inkml:brush xml:id="br0">
      <inkml:brushProperty name="width" value="0.025" units="cm"/>
      <inkml:brushProperty name="height" value="0.025" units="cm"/>
    </inkml:brush>
  </inkml:definitions>
  <inkml:trace contextRef="#ctx0" brushRef="#br0">1 1 10250,'0'0'13452,"41"54"-10921,5-46-481,10-3-961,6 0-641,5-1-320,2 0-64,-4 0-448,-8-3-2403,-8-1-3971,-10 0-10442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02.290"/>
    </inkml:context>
    <inkml:brush xml:id="br0">
      <inkml:brushProperty name="width" value="0.025" units="cm"/>
      <inkml:brushProperty name="height" value="0.025" units="cm"/>
    </inkml:brush>
  </inkml:definitions>
  <inkml:trace contextRef="#ctx0" brushRef="#br0">1 32 5701,'0'0'16806,"10"0"-15242,280-4 3743,160-23-5217,-426 27-2658,-24 0 2486,0-1 0,0 1 0,-1 0 0,1 0 1,0 0-1,0 0 0,0 0 0,0 0 0,0 0 0,0 0 0,0 0 0,-1 0 0,1 0 1,0 0-1,0 0 0,0 0 0,0 1 0,0-1 0,0 0 0,0 0 0,0 0 0,-1 0 1,1 0-1,0 0 0,0 0 0,0 0 0,0 0 0,0 0 0,0 0 0,0 0 0,0 1 1,0-1-1,0 0 0,0 0 0,-1 0 0,1 0 0,0 0 0,0 0 0,0 0 0,0 0 1,0 1-1,0-1 0,0 0 0,0 0 0,0 0 0,0 0 0,0 0 0,0 0 0,0 0 1,0 1-1,0-1 0,0 0 0,0 0 0,0 0 0,1 0 0,-1 0 0,0 0 0,0 0 1,0 1-1,0-1 0,0 0 0,0 0 0,0 0 0,0 0 0,0 0 0,0 0 0,0 0 1,1 0-1,-42 16-8334,41-16 8415,-37 12-8572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02.633"/>
    </inkml:context>
    <inkml:brush xml:id="br0">
      <inkml:brushProperty name="width" value="0.025" units="cm"/>
      <inkml:brushProperty name="height" value="0.025" units="cm"/>
    </inkml:brush>
  </inkml:definitions>
  <inkml:trace contextRef="#ctx0" brushRef="#br0">0 23 4773,'0'0'13644,"15"5"-11604,-14-5-2014,17 6 534,1 0-1,0-2 1,0 0 0,0-1 0,22 0-1,49-1 1030,202-5-439,-268 0-1161,0 0 1,24-8-1,11-11-3667,-50 16 21,-4-2-2071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28.502"/>
    </inkml:context>
    <inkml:brush xml:id="br0">
      <inkml:brushProperty name="width" value="0.025" units="cm"/>
      <inkml:brushProperty name="height" value="0.025" units="cm"/>
    </inkml:brush>
  </inkml:definitions>
  <inkml:trace contextRef="#ctx0" brushRef="#br0">0 59 6054,'0'0'14707,"10"-2"-13346,41-8 1172,84-5-1,62 10-1033,75-7-2399,-258 11-122,23-4-538,-18-4-8147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28.860"/>
    </inkml:context>
    <inkml:brush xml:id="br0">
      <inkml:brushProperty name="width" value="0.025" units="cm"/>
      <inkml:brushProperty name="height" value="0.025" units="cm"/>
    </inkml:brush>
  </inkml:definitions>
  <inkml:trace contextRef="#ctx0" brushRef="#br0">0 13 13100,'0'0'11019,"89"1"-9418,-38-6-223,7 1-546,1 0-447,0 4-321,-7 0-32,-9 0-320,-8 9-994,-11 2-800,-12-2-1313,-7-5-3171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44.336"/>
    </inkml:context>
    <inkml:brush xml:id="br0">
      <inkml:brushProperty name="width" value="0.025" units="cm"/>
      <inkml:brushProperty name="height" value="0.025" units="cm"/>
    </inkml:brush>
  </inkml:definitions>
  <inkml:trace contextRef="#ctx0" brushRef="#br0">51 19 3267,'0'0'9054,"-9"0"-6337,-30 3-672,37-2 2362,14 2-2931,24-1-494,135-16 1155,16 1-1738,-1 13-239,-229 16-27,-5-5 369,-46 13 363,-1-5 0,-1-4 0,-104 3-1,188-20-756,16-3-42,19-3-63,42-3 103,-1 3 0,92 0 0,-62 8-3845,-80 0 2003,-64-2-6373,24-4 1414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44.822"/>
    </inkml:context>
    <inkml:brush xml:id="br0">
      <inkml:brushProperty name="width" value="0.025" units="cm"/>
      <inkml:brushProperty name="height" value="0.025" units="cm"/>
    </inkml:brush>
  </inkml:definitions>
  <inkml:trace contextRef="#ctx0" brushRef="#br0">0 52 4773,'0'0'19314,"12"1"-17777,32 0-1166,0-2 0,0-3 0,79-15 0,-57 8-120,73-3 0,-98 12-259,-19 0-5,0 1 1,-1 2-1,33 3 0,-54-4 12,0 0-1,0 0 0,0 0 0,0 0 1,0 0-1,-1 1 0,1-1 0,0 0 1,0 0-1,0 0 0,0 0 1,0 0-1,0 0 0,0 1 0,0-1 1,-1 0-1,1 0 0,0 0 0,0 0 1,0 0-1,0 1 0,0-1 0,0 0 1,0 0-1,0 0 0,0 0 0,0 1 1,0-1-1,0 0 0,0 0 1,0 0-1,0 0 0,0 0 0,0 1 1,0-1-1,1 0 0,-1 0 0,0 0 1,0 0-1,0 0 0,0 1 0,0-1 1,0 0-1,0 0 0,0 0 0,1 0 1,-1 0-1,0 0 0,0 0 0,0 0 1,0 1-1,-15 3 50,-116 11 1180,-227-4 0,318-11-1533,94-4-5522,-15-4-1051,8-2-6169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07.571"/>
    </inkml:context>
    <inkml:brush xml:id="br0">
      <inkml:brushProperty name="width" value="0.025" units="cm"/>
      <inkml:brushProperty name="height" value="0.025" units="cm"/>
    </inkml:brush>
  </inkml:definitions>
  <inkml:trace contextRef="#ctx0" brushRef="#br0">14 73 7495,'0'0'15540,"10"1"-13997,36 1-718,1-2 0,0-1 0,79-15-1,-57 7-765,71-1-1,-100 10-96,10 1 434,-47-2-236,-5 1 20,-27 0 233,-205-16 25,-5 0-380,170 17 57,51-1-7,58-1-58,362-6-1225,-395 7 908,24 1-339,-30-1 420,0 0 1,0 1-1,0-1 1,0 0 0,0 0-1,0 1 1,0-1-1,0 0 1,0 1-1,0-1 1,0 1 0,0-1-1,0 1 1,-1 0-1,1-1 1,0 1-1,0 0 1,-1 0 0,1-1-1,-1 1 1,1 0-1,0 0 1,-1 0-1,1 1 1,-3 5-4625,-11 2-2263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07.913"/>
    </inkml:context>
    <inkml:brush xml:id="br0">
      <inkml:brushProperty name="width" value="0.025" units="cm"/>
      <inkml:brushProperty name="height" value="0.025" units="cm"/>
    </inkml:brush>
  </inkml:definitions>
  <inkml:trace contextRef="#ctx0" brushRef="#br0">0 23 9865,'0'0'10314,"74"-10"-7944,-23 4-608,12 2-577,9 2-448,4 2-449,-5 0-224,-8 0-929,-12 4-2210,-13 1-2850,-13-5-7880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3.767"/>
    </inkml:context>
    <inkml:brush xml:id="br0">
      <inkml:brushProperty name="width" value="0.025" units="cm"/>
      <inkml:brushProperty name="height" value="0.025" units="cm"/>
    </inkml:brush>
  </inkml:definitions>
  <inkml:trace contextRef="#ctx0" brushRef="#br0">61 7 11627,'-12'1'739,"9"-1"-396,0 0-1,0 0 1,0 1 0,0-1 0,0 1 0,0-1 0,0 1 0,0 0 0,0 0 0,1 0 0,-1 0 0,0 1 0,1-1 0,-5 4 0,8-4-316,0-1 0,1 1 0,-1 0-1,0-1 1,1 1 0,-1-1 0,1 1 0,-1-1 0,1 0 0,-1 0 0,1 1 0,-1-1-1,1 0 1,-1 0 0,2-1 0,0 1 7,325 8 605,-29-2-584,233-13-108,-487 4 269,56 4 0,-100-1-210,0-1 0,-1 1-1,1 0 1,0 0 0,0 0-1,0 0 1,-1 0 0,1 1-1,0-1 1,0 0 0,-1 0 0,1 1-1,0-1 1,0 0 0,-1 0-1,1 1 1,0-1 0,-1 1-1,1-1 1,0 1 0,-1-1-1,1 1 1,-1-1 0,1 1-1,-1 0 1,1-1 0,-1 1-1,1 0 1,-1-1 0,1 2-1,-1 0 5,-1-1-1,1 1 0,0-1 1,-1 1-1,1-1 0,-1 0 1,1 1-1,-1-1 0,1 1 1,-1-1-1,0 0 0,0 0 1,0 0-1,-2 3 0,-41 34 134,21-25-62,0 0-1,-1-2 0,-1-1 0,1-1 0,-2 0 0,1-2 0,-1-2 0,0 0 0,-1-1 0,1-2 0,-1-1 0,1 0 0,-1-3 1,1 0-1,-1-1 0,1-2 0,0 0 0,-28-11 0,-46-23 105,-51-18 166,134 50-605,0 2-1,-1 0 0,1 1 1,-28-2-1,132 7 85,-38 1 174,0-2 0,0-1 1,0-3-1,0-2 1,66-18-1,-96 18 61,-27 8 169,-32 10 86,-71 21-291,-1-4 0,-175 21 0,216-39-254,-69 19-2410,53 3-3811,56-16-361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8.104"/>
    </inkml:context>
    <inkml:brush xml:id="br0">
      <inkml:brushProperty name="width" value="0.025" units="cm"/>
      <inkml:brushProperty name="height" value="0.025" units="cm"/>
    </inkml:brush>
  </inkml:definitions>
  <inkml:trace contextRef="#ctx0" brushRef="#br0">0 0 10122,'0'0'11146,"65"25"-9512,-20-22-385,12 1-384,14 1-353,6-2-384,2 1-96,-2 2-1121,-12-1-1249,-15-1-577,-20 1-928,-21-1-1090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8.429"/>
    </inkml:context>
    <inkml:brush xml:id="br0">
      <inkml:brushProperty name="width" value="0.025" units="cm"/>
      <inkml:brushProperty name="height" value="0.025" units="cm"/>
    </inkml:brush>
  </inkml:definitions>
  <inkml:trace contextRef="#ctx0" brushRef="#br0">93 0 10826,'0'0'4004,"-71"27"-929,53-15-385,15 0-800,6-2 96,25-2-641,18-5-256,15-2-640,13-1-321,9 0-64,-2 0-1505,-7 0-2723,-6-1-4548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9.205"/>
    </inkml:context>
    <inkml:brush xml:id="br0">
      <inkml:brushProperty name="width" value="0.025" units="cm"/>
      <inkml:brushProperty name="height" value="0.025" units="cm"/>
    </inkml:brush>
  </inkml:definitions>
  <inkml:trace contextRef="#ctx0" brushRef="#br0">1 398 10858,'0'0'10191,"12"-3"-8119,10-6-1560,-1-1 1,-1-1-1,1-1 0,-2 0 1,0-2-1,23-20 1,262-242 250,-283 260-710,-21 16-44,0 0-1,1 0 1,-1 0-1,0-1 1,0 1-1,1 0 1,-1 0-1,0 0 1,1 0-1,-1 0 0,0 0 1,0 0-1,1 0 1,-1 0-1,0 0 1,0 0-1,1 0 1,-1 0-1,0 1 0,1-1 1,-1 0-1,0 0 1,0 0-1,1 0 1,-1 0-1,0 0 1,0 1-1,0-1 0,1 0 1,-1 0-1,0 0 1,0 1-1,0-1 1,1 0-1,-1 0 1,0 1-1,0-1 0,0 1 1,1 3 95,-1 1-1,0-1 1,0 1 0,0-1-1,0 1 1,-1-1-1,-2 9 1,-22 86 1119,17-77-1205,2 1-1,0 1 0,1-1 0,2 1 1,0 0-1,1-1 0,3 41 0,-1-63-134,0-1 0,1 1 0,-1 0-1,0-1 1,0 1 0,1 0 0,-1 0-1,0-1 1,0 1 0,1 0 0,-1-1-1,1 1 1,-1-1 0,1 1 0,-1-1-1,1 1 1,-1-1 0,1 1-1,0-1 1,-1 1 0,1-1 0,-1 0-1,1 1 1,0-1 0,-1 0 0,1 1-1,0-1 1,0 0 0,-1 0 0,1 0-1,0 0 1,0 0 0,0 0 0,28-7-6776,1-14-1125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9.546"/>
    </inkml:context>
    <inkml:brush xml:id="br0">
      <inkml:brushProperty name="width" value="0.025" units="cm"/>
      <inkml:brushProperty name="height" value="0.025" units="cm"/>
    </inkml:brush>
  </inkml:definitions>
  <inkml:trace contextRef="#ctx0" brushRef="#br0">72 0 19026,'0'0'9065,"-35"83"-7912,22-45-449,1 7-351,5 1-225,2 1-96,5-3 32,0-4-513,0-6-832,1-5-480,3-12-417,-2-7-1890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9.907"/>
    </inkml:context>
    <inkml:brush xml:id="br0">
      <inkml:brushProperty name="width" value="0.025" units="cm"/>
      <inkml:brushProperty name="height" value="0.025" units="cm"/>
    </inkml:brush>
  </inkml:definitions>
  <inkml:trace contextRef="#ctx0" brushRef="#br0">0 28 14350,'0'0'12652,"57"-13"-12588,-17 13 64,5 0-1666,-2 0-2401,3-14-2500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0.250"/>
    </inkml:context>
    <inkml:brush xml:id="br0">
      <inkml:brushProperty name="width" value="0.025" units="cm"/>
      <inkml:brushProperty name="height" value="0.025" units="cm"/>
    </inkml:brush>
  </inkml:definitions>
  <inkml:trace contextRef="#ctx0" brushRef="#br0">108 0 17649,'0'0'8418,"-8"9"-7035,-3 4-933,0 2 1,0-1-1,2 2 0,0-1 1,0 1-1,2 0 1,0 1-1,1 0 0,0 0 1,-5 31-1,10-41-413,0 1-1,1 0 1,-1 0 0,2 0 0,-1 0-1,1 0 1,2 10 0,-2-16-35,-1 0 0,1 0 1,0 0-1,1 0 1,-1 0-1,0 0 0,0 0 1,1 0-1,-1 0 1,1 0-1,0-1 0,-1 1 1,1-1-1,0 1 0,0-1 1,0 0-1,0 0 1,0 0-1,0 0 0,1 0 1,-1 0-1,0 0 1,0-1-1,1 1 0,-1-1 1,0 0-1,1 1 1,2-1-1,2 0-247,1 0 0,-1 0 0,0 0 0,0-1 0,0 0 0,0-1 0,0 0 0,0 0 1,0 0-1,0-1 0,0 1 0,-1-2 0,0 1 0,8-6 0,-5 1-169,0 1-1,0-1 1,-1-1 0,-1 0 0,1 0 0,-1 0-1,10-20 1,-32 55 1888,6-13-1136,1 0-1,1 1 1,0-1 0,0 2 0,2-1-1,0 1 1,0-1 0,1 1 0,1 0-1,-2 24 1,5-38-355,1 1 1,-1 0-1,0-1 1,1 1-1,-1-1 0,0 1 1,1-1-1,0 1 1,-1-1-1,1 1 1,0-1-1,0 1 0,0-1 1,0 0-1,0 0 1,0 1-1,0-1 0,0 0 1,1 0-1,-1 0 1,0 0-1,1 0 1,-1-1-1,1 1 0,-1 0 1,1-1-1,-1 1 1,1-1-1,-1 1 0,1-1 1,-1 0-1,1 1 1,0-1-1,-1 0 1,4 0-1,1 0-694,1 0-1,-1-1 1,0 1 0,0-1 0,0 0-1,1-1 1,-1 0 0,10-4-1,20-15-5608</inkml:trace>
  <inkml:trace contextRef="#ctx0" brushRef="#br0" timeOffset="1">763 86 11275,'0'0'15716,"-4"9"-13800,-41 77 1427,-9 16-2644,49-90-1071,0 0 1,1 1 0,0 0-1,1-1 1,0 1-1,-1 16 1,4-24-3779,0-9-2618,0-3 4452,0-12-4709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0.640"/>
    </inkml:context>
    <inkml:brush xml:id="br0">
      <inkml:brushProperty name="width" value="0.025" units="cm"/>
      <inkml:brushProperty name="height" value="0.025" units="cm"/>
    </inkml:brush>
  </inkml:definitions>
  <inkml:trace contextRef="#ctx0" brushRef="#br0">111 38 12172,'0'0'4372,"-10"-5"-1271,2 1-2363,3 2-343,0-1 0,0 1 0,0 0 0,0 0 0,-1 0 0,1 1 0,0-1 0,-1 1 0,1 1 0,-1-1 0,1 1-1,-8 0 1,12 1-300,0-1-1,0 1 0,0-1 0,0 1 1,0 0-1,0-1 0,0 1 0,0 0 1,0 0-1,1 0 0,-1 0 0,0-1 1,1 1-1,-1 0 0,0 0 0,1 0 1,-1 0-1,1 1 0,0-1 0,-1 0 1,1 0-1,0 0 0,0 0 0,0 0 1,-1 0-1,1 1 0,0-1 0,1 0 1,-1 0-1,0 0 0,0 0 0,0 0 1,1 0-1,-1 1 0,0-1 0,1 0 1,0 1-1,0 2-22,1 0 0,-1 1 0,1-2 0,0 1 1,0 0-1,0 0 0,0 0 0,0-1 0,5 5 0,1-3-14,1 1-1,-1-1 1,2 0 0,-1-1-1,0 0 1,1 0-1,0-1 1,0 0 0,0-1-1,0 0 1,0-1-1,0 0 1,0 0 0,1-1-1,-1-1 1,0 1-1,0-2 1,12-2 0,-20 3-31,1 0 0,0-1 1,0 1-1,-1-1 0,1 1 1,-1-1-1,1 0 1,-1 0-1,0 0 0,0-1 1,0 1-1,0 0 0,0-1 1,-1 1-1,1-1 1,-1 0-1,1 1 0,-1-1 1,0 0-1,0 0 0,0 0 1,0 0-1,-1 0 0,1 0 1,-1-4-1,0 4-5,0 1 0,0-1 0,0 1 0,-1-1 0,1 1 0,0-1 0,-1 1 0,0-1 0,0 1 0,0 0 0,0-1 0,0 1 0,0 0 0,-1 0 0,1 0 0,-1 0 0,1 0 0,-1 0 0,0 0 0,0 0 0,0 1 0,0-1 0,0 1 0,0-1 0,0 1 0,0 0 0,0 0 0,-1 0 0,1 0 0,-4-1 0,1 1-35,0 0 0,-1 0 0,1 0-1,0 0 1,-1 1 0,1 0 0,0 0 0,0 1 0,-1-1 0,1 1 0,0 0 0,0 0-1,0 1 1,0 0 0,0 0 0,0 0 0,0 0 0,0 1 0,1 0 0,-1 0 0,1 0-1,0 0 1,0 1 0,0-1 0,1 1 0,-1 0 0,1 0 0,-4 6 0,5-5-321,-1 0 0,1 0 0,0 0 0,0 1 0,1-1 0,0 1 1,0 0-1,0-1 0,0 1 0,1 0 0,0-1 0,0 1 0,1 0 0,-1 0 0,1-1 1,1 1-1,1 7 0,0-7-783,-1-1 0,1 1 1,0-1-1,0 0 0,1 0 1,-1 0-1,1 0 0,0-1 1,0 1-1,7 5 0,23 13-12037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0.981"/>
    </inkml:context>
    <inkml:brush xml:id="br0">
      <inkml:brushProperty name="width" value="0.025" units="cm"/>
      <inkml:brushProperty name="height" value="0.025" units="cm"/>
    </inkml:brush>
  </inkml:definitions>
  <inkml:trace contextRef="#ctx0" brushRef="#br0">185 8 9097,'0'0'12577,"-10"3"-9502,-12 5-1647,0 1 0,-31 18 0,48-24-1214,-1 0-1,1 0 1,-1 1 0,1 0-1,0 0 1,0 0 0,1 1-1,-1 0 1,1 0 0,0 0 0,0 0-1,1 0 1,-1 1 0,1 0-1,0 0 1,-2 7 0,5-12-211,-1 0 0,1 0 0,0 0 1,0 0-1,0 0 0,0 0 0,0 0 1,0 0-1,0 0 0,0 0 1,0 0-1,0 0 0,0 0 0,1 0 1,-1 0-1,0 0 0,1 0 0,-1-1 1,0 1-1,1 0 0,0 0 1,-1 0-1,1 0 0,-1-1 0,1 1 1,0 0-1,-1-1 0,1 1 0,0 0 1,1 0-1,1 0-1,0 0 1,-1 0-1,1-1 0,0 1 1,0-1-1,-1 0 0,1 1 0,0-1 1,0-1-1,5 0 0,0 0-5,1 0-1,-1-1 0,0-1 1,0 1-1,0-1 1,14-8-1,-17 7 4,0-1 0,0 0 0,0 0 0,0 0 0,-1-1 0,0 1 0,0-1 0,0 0 0,-1 0 0,0 0 0,0-1 0,2-8 0,-4 14 0,0-1 0,-1 0 0,1 0 0,-1 0 0,0-1 0,0 1 0,1 0 0,-1 0 0,0 0 0,-1 0 0,1 0 0,0 0 0,-1 0 0,1 0 0,-1 0 0,1 0 0,-1 0 0,0 0 0,0 0 0,0 0 0,0 1 0,0-1 0,0 0 0,-1 1 0,1-1 0,0 1 0,-1-1 0,0 1 0,1 0 0,-1-1 0,0 1 0,1 0 0,-1 0 0,0 0 0,0 0 0,0 1 0,0-1 0,0 0 0,0 1 0,0 0 0,0-1 0,0 1 0,-3 0 0,-30-3-1040,34 3 847,0 0 0,-1 0 0,1 0 0,0 0-1,-1 0 1,1 1 0,0-1 0,-1 0-1,1 1 1,0-1 0,0 1 0,-1-1 0,1 1-1,0-1 1,0 1 0,0 0 0,0 0 0,0-1-1,0 1 1,0 0 0,-1 1 0,1 3-7906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1.356"/>
    </inkml:context>
    <inkml:brush xml:id="br0">
      <inkml:brushProperty name="width" value="0.025" units="cm"/>
      <inkml:brushProperty name="height" value="0.025" units="cm"/>
    </inkml:brush>
  </inkml:definitions>
  <inkml:trace contextRef="#ctx0" brushRef="#br0">55 1 18097,'0'0'6534,"-35"73"-4676,24-38-385,4-1-896,6 1-417,1-3-96,4-2-32,11-7-96,1-1-961,-3-6-929,-4-5-704,-3-8-1122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1.682"/>
    </inkml:context>
    <inkml:brush xml:id="br0">
      <inkml:brushProperty name="width" value="0.025" units="cm"/>
      <inkml:brushProperty name="height" value="0.025" units="cm"/>
    </inkml:brush>
  </inkml:definitions>
  <inkml:trace contextRef="#ctx0" brushRef="#br0">1 36 13100,'0'0'11211,"89"-26"-10987,-34 30-160,6-1-544,1-3-2403,-1-2-2946,-6-12-9098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4.419"/>
    </inkml:context>
    <inkml:brush xml:id="br0">
      <inkml:brushProperty name="width" value="0.025" units="cm"/>
      <inkml:brushProperty name="height" value="0.025" units="cm"/>
    </inkml:brush>
  </inkml:definitions>
  <inkml:trace contextRef="#ctx0" brushRef="#br0">35 1627 14606,'-11'-35'1057,"-1"-3"-801,7-5-192,1-4-64,2-14 0,2-12 0,0-16 0,0-12-32,5-15-352,6-7 31,4-13 1,1-7-64,5-6-834,2-7-767,1-2-1955,-5-1-2626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2.040"/>
    </inkml:context>
    <inkml:brush xml:id="br0">
      <inkml:brushProperty name="width" value="0.025" units="cm"/>
      <inkml:brushProperty name="height" value="0.025" units="cm"/>
    </inkml:brush>
  </inkml:definitions>
  <inkml:trace contextRef="#ctx0" brushRef="#br0">110 0 17969,'0'0'6764,"-9"7"-4955,1-1-1442,1 0 0,-1 0-1,2 1 1,-1-1-1,1 2 1,0-1-1,0 0 1,1 1 0,0 0-1,1 1 1,-8 16-1,7-10-168,1 0-1,0 1 1,2-1-1,-1 1 1,1 17-1,1-30-178,1 0-1,0 0 0,0 0 1,0 0-1,0 0 0,1 0 1,-1 0-1,1 0 0,0-1 0,0 1 1,0 0-1,0 0 0,0-1 1,0 1-1,1 0 0,-1-1 1,1 0-1,0 1 0,0-1 0,0 0 1,0 0-1,0 0 0,0 0 1,1 0-1,-1-1 0,1 1 1,-1-1-1,1 1 0,-1-1 0,1 0 1,0 0-1,0 0 0,-1 0 1,5 0-1,1 0-56,-1-1 1,0 0-1,0 0 1,0 0-1,0-1 1,0 0-1,0-1 1,0 0-1,0 0 1,0 0-1,0-1 1,-1 0-1,0 0 1,1 0-1,-1-1 1,7-6-1,-1 0-74,-2 0 1,1 0-1,-1-1 0,-1 0 0,0-1 1,14-25-1,-37 62-54,2 1 0,-13 35 1,21-49 180,0 0-1,1 0 1,0 1 0,1-1 0,0 1 0,1-1 0,1 1 0,1 21 0,-1-32-99,1-1 0,-1 1 0,1 0 0,-1-1 0,1 1-1,0-1 1,-1 1 0,1 0 0,0-1 0,0 0 0,0 1 0,0-1 0,0 0 0,1 1 0,-1-1 0,0 0-1,1 0 1,-1 0 0,0 0 0,1 0 0,-1 0 0,4 1 0,-2-1-701,1 0 0,0 0 0,0 0-1,0-1 1,0 1 0,-1-1 0,1 0 0,0 0 0,4-1 0,15-2-7378</inkml:trace>
  <inkml:trace contextRef="#ctx0" brushRef="#br0" timeOffset="1">800 110 22453,'0'0'9161,"-32"61"-8008,14-33-1153,1 3 0,-1 1 0,2-1 0,4-2 0,0-2-128,6-6-1506,1-5-416,5-6-896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2.370"/>
    </inkml:context>
    <inkml:brush xml:id="br0">
      <inkml:brushProperty name="width" value="0.025" units="cm"/>
      <inkml:brushProperty name="height" value="0.025" units="cm"/>
    </inkml:brush>
  </inkml:definitions>
  <inkml:trace contextRef="#ctx0" brushRef="#br0">118 36 13901,'0'0'4031,"-9"0"-732,2 0-2850,1 0 0,-1 1 0,0 0 0,1 0 0,-1 0 0,1 1 0,-1 0 0,1 0 0,-8 4 0,12-5-319,0 0-1,-1 1 0,1-1 0,0 1 0,0-1 1,0 1-1,0 0 0,0 0 0,0 0 1,1 0-1,-1 0 0,0 0 0,1 0 0,0 0 1,0 1-1,-1-1 0,1 0 0,1 1 1,-1-1-1,0 1 0,0 0 0,1-1 0,0 1 1,-1-1-1,1 1 0,0 0 0,0-1 1,1 1-1,-1-1 0,0 1 0,1 0 0,1 2 1,-1-3-82,0 0 1,0 0 0,1 0 0,-1-1 0,1 1-1,-1 0 1,1 0 0,0-1 0,0 1 0,0-1-1,0 0 1,0 0 0,0 1 0,0-1 0,0 0-1,0-1 1,1 1 0,-1 0 0,0-1-1,1 1 1,-1-1 0,0 0 0,1 0 0,3 0-1,61-1 521,-62 0-544,0 0 0,0 0 0,0-1 0,0 0 0,0 0 0,-1 0 0,1-1 0,0 1 0,-1-1 0,0 0 0,0-1 0,0 1 0,0-1 0,6-7 0,-8 9-16,0-1 0,0 1 0,0 0 1,-1-1-1,1 1 0,-1-1 0,1 1 0,-1-1 0,0 0 1,0 0-1,0 1 0,-1-1 0,1 0 0,-1 0 0,1 0 1,-1 0-1,0 0 0,0 0 0,0 0 0,-1 0 0,1 0 1,-1 1-1,0-1 0,1 0 0,-1 0 0,0 0 0,-1 1 0,-1-5 1,0 4-10,1 1-1,-1 0 1,0-1 0,0 1 0,0 0 0,0 0 0,0 1 0,0-1-1,0 1 1,-1-1 0,1 1 0,0 0 0,-1 0 0,1 1 0,-1-1-1,1 1 1,-1-1 0,1 1 0,-1 0 0,0 1 0,-3 0 0,2-1-65,1 0 1,0 1 0,0 0 0,0-1 0,0 2-1,0-1 1,0 0 0,0 1 0,0 0 0,0 0 0,1 0-1,-1 0 1,1 0 0,0 1 0,-1 0 0,1-1-1,-5 8 1,5-5-330,0 1 0,1 0-1,-1 0 1,2 1 0,-1-1-1,0 0 1,1 1 0,1-1-1,-1 1 1,1-1 0,0 9-1,1-7-878,0 0-1,0 0 0,0 0 0,1 0 0,0-1 0,1 1 0,0-1 0,7 15 1,11 8-8086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2.713"/>
    </inkml:context>
    <inkml:brush xml:id="br0">
      <inkml:brushProperty name="width" value="0.025" units="cm"/>
      <inkml:brushProperty name="height" value="0.025" units="cm"/>
    </inkml:brush>
  </inkml:definitions>
  <inkml:trace contextRef="#ctx0" brushRef="#br0">124 46 14894,'0'0'6999,"-10"6"-4218,3-2-2358,-44 28 2683,48-30-2918,0 0 1,-1 1-1,1-1 0,1 1 0,-1 0 1,0 0-1,1 0 0,-1 0 0,1 0 0,0 1 1,0-1-1,0 1 0,1-1 0,-3 7 1,4-10-181,0 1 0,0-1 0,0 0 0,0 1 0,0-1 0,0 1 0,0-1 0,0 0 0,0 1 0,0-1 0,0 1 0,0-1 0,0 0 0,0 1 0,0-1 0,1 0 1,-1 1-1,0-1 0,0 0 0,0 1 0,1-1 0,-1 0 0,0 1 0,0-1 0,1 0 0,-1 1 0,0-1 0,1 0 0,-1 0 0,0 0 0,1 1 0,-1-1 0,0 0 0,1 0 0,0 0 0,18-1 344,16-13 240,-30 10-547,0-1 0,0-1 1,0 1-1,-1-1 0,1 0 1,-1 0-1,-1 0 0,1 0 1,-1-1-1,3-8 0,-5 13-47,-1 1 0,1-1 0,0 0-1,-1 0 1,0 0 0,1 1 0,-1-1-1,0 0 1,0 0 0,0 0 0,0 0 0,0 1-1,-1-1 1,1 0 0,0 0 0,-1 0-1,1 1 1,-1-1 0,0 0 0,0 1-1,1-1 1,-1 0 0,0 1 0,-1-1 0,1 1-1,0-1 1,0 1 0,0 0 0,-1 0-1,1-1 1,-1 1 0,1 0 0,-1 0 0,0 0-1,1 1 1,-1-1 0,0 0 0,1 1-1,-1-1 1,0 1 0,0-1 0,0 1-1,-3 0 1,-47-2-2964,34 2-362,0 0-3500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3.210"/>
    </inkml:context>
    <inkml:brush xml:id="br0">
      <inkml:brushProperty name="width" value="0.025" units="cm"/>
      <inkml:brushProperty name="height" value="0.025" units="cm"/>
    </inkml:brush>
  </inkml:definitions>
  <inkml:trace contextRef="#ctx0" brushRef="#br0">0 0 17809,'0'0'7463,"10"68"-5733,-5-36-193,-5 5-640,0 2-481,0 0-288,3 0-96,2-5 0,0-6-256,2-4-1345,-1-7-1122,-1-12-95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3.538"/>
    </inkml:context>
    <inkml:brush xml:id="br0">
      <inkml:brushProperty name="width" value="0.025" units="cm"/>
      <inkml:brushProperty name="height" value="0.025" units="cm"/>
    </inkml:brush>
  </inkml:definitions>
  <inkml:trace contextRef="#ctx0" brushRef="#br0">0 94 11307,'0'0'9128,"51"-40"-7782,-15 32-65,5 3-448,5-1-545,4 1-224,-1-2-288,-2-2-3236,0-4-6309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3.896"/>
    </inkml:context>
    <inkml:brush xml:id="br0">
      <inkml:brushProperty name="width" value="0.025" units="cm"/>
      <inkml:brushProperty name="height" value="0.025" units="cm"/>
    </inkml:brush>
  </inkml:definitions>
  <inkml:trace contextRef="#ctx0" brushRef="#br0">138 1 13068,'0'0'13944,"-12"8"-12657,-3 3-736,1 1-1,0 1 1,1 0 0,-19 26-1,27-34-477,2 0 0,-1 0 0,0 0-1,1 1 1,0-1 0,0 1 0,1 0-1,0 0 1,0 0 0,0 0 0,1 0-1,-1 0 1,2 1 0,-1-1 0,1 0-1,0 1 1,0-1 0,0 0 0,1 1-1,3 11 1,-2-15-63,0 0 0,0 1 0,1-1 0,-1 0 0,1-1 0,0 1 0,-1 0 0,1-1 0,1 0-1,-1 0 1,0 0 0,0 0 0,1 0 0,-1 0 0,1-1 0,0 0 0,-1 0 0,1 0 0,0 0 0,7 0 0,11 2-75,0-1 0,29-1 0,-42-1-13,-5 0-145,0 0 0,-1 0-1,1 0 1,0-1 0,0 1 0,-1-1-1,1 0 1,0-1 0,-1 1 0,1 0-1,-1-1 1,1 0 0,3-3 0,-4 3-480,0-1 1,0 0 0,-1 0 0,1 0 0,-1 0-1,0 0 1,0-1 0,0 1 0,0-1 0,-1 1-1,1-1 1,-1 0 0,1-4 0,3-17-6462</inkml:trace>
  <inkml:trace contextRef="#ctx0" brushRef="#br0" timeOffset="1">270 141 13581,'0'0'5093,"-20"50"-1378,8-19-608,3 1-961,2 2-384,1-2-609,6-3-641,0-3-416,6-3-63,11-6-1155,7-7-2241,0-7-897,5-3-5605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4.254"/>
    </inkml:context>
    <inkml:brush xml:id="br0">
      <inkml:brushProperty name="width" value="0.025" units="cm"/>
      <inkml:brushProperty name="height" value="0.025" units="cm"/>
    </inkml:brush>
  </inkml:definitions>
  <inkml:trace contextRef="#ctx0" brushRef="#br0">303 0 22389,'0'0'4452,"-77"58"-2754,48-28-289,-4 8-95,2 3-578,-1 4-479,2 0-193,7-4-64,3-4-64,5-7-353,7-5-256,4-9-351,4-5-834,0-9-1249,12-13-7239,1-14-4004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4.631"/>
    </inkml:context>
    <inkml:brush xml:id="br0">
      <inkml:brushProperty name="width" value="0.025" units="cm"/>
      <inkml:brushProperty name="height" value="0.025" units="cm"/>
    </inkml:brush>
  </inkml:definitions>
  <inkml:trace contextRef="#ctx0" brushRef="#br0">188 2 14990,'-9'-1'4041,"-5"1"-3272,0 0 0,0 0-1,0 2 1,1-1 0,-1 2 0,-16 4-1,27-6-649,-1 0 0,1 1 0,-1-1 1,1 0-1,0 1 0,-1 0 0,1 0 0,0 0 0,0 0 0,0 0 0,1 1 0,-1-1 0,1 1 0,-1 0 0,1-1 0,0 1 0,0 0 0,0 1 1,0-1-1,0 0 0,1 0 0,0 1 0,-1-1 0,1 1 0,1-1 0,-1 1 0,0 0 0,1-1 0,0 1 0,0 0 0,0-1 0,1 6 0,0-5-75,0-1-1,0 0 0,0 1 0,1-1 0,0 0 0,-1 0 0,1 0 0,0-1 0,1 1 0,-1 0 0,0-1 0,1 1 0,-1-1 0,1 0 0,0 0 0,0 0 0,0 0 0,0 0 0,0-1 0,0 1 0,1-1 0,-1 0 0,0 0 0,7 1 0,6 2 87,-1-1 0,1 0-1,0-2 1,18 1 0,-28-2-53,0-1 0,0 1 0,0-1 0,0 0 0,0 0 0,-1-1 0,1 0 0,0 0 0,-1 0 0,9-5 1,-12 6-11,0-1 0,1 1 0,-1-1 0,0 0 1,0 0-1,0 0 0,0 0 0,-1 0 1,1-1-1,0 1 0,-1 0 0,0-1 0,1 1 1,-1-1-1,0 0 0,0 1 0,-1-1 0,1 0 1,-1 0-1,1 1 0,-1-1 0,0 0 1,0-5-1,0 6-72,-1 1 0,1-1 0,-1 0 0,1 1-1,-1 0 1,0-1 0,0 1 0,0-1 0,0 1 0,0 0 0,0 0 0,0-1 0,0 1 0,0 0 0,0 0 0,-1 0 0,1 0 0,0 1 0,-1-1 0,1 0 0,-1 0-1,1 1 1,-1-1 0,1 1 0,-1-1 0,1 1 0,-1 0 0,0 0 0,1 0 0,-1-1 0,-2 2 0,2-2-114,-1 1 1,1 0-1,0 0 1,-1 0-1,1 0 0,0 1 1,0-1-1,-1 1 1,1-1-1,0 1 1,0 0-1,0 0 0,-1 0 1,1 0-1,0 0 1,0 0-1,1 0 0,-1 1 1,0-1-1,0 1 1,-2 3-1,2-1-432,0 0-1,1 1 1,-1-1-1,1 1 0,0 0 1,1-1-1,-1 1 1,1 8-1,0-8-636,0 0 1,1 0-1,-1 0 0,1 0 0,0 0 0,1 0 0,3 9 0,11 10-7118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4.970"/>
    </inkml:context>
    <inkml:brush xml:id="br0">
      <inkml:brushProperty name="width" value="0.025" units="cm"/>
      <inkml:brushProperty name="height" value="0.025" units="cm"/>
    </inkml:brush>
  </inkml:definitions>
  <inkml:trace contextRef="#ctx0" brushRef="#br0">306 391 10314,'0'0'8851,"-4"8"-6166,-52 98 8034,53-102-10635,3-4-34,16-45 14,-15 34-64,-1-1 0,0 0 0,0 0 0,-2 0 0,-4-21 0,6 31 0,-1-1 0,1 1 0,-1-1 0,0 1 0,0 0 0,0-1 0,0 1 0,0 0 0,-1 0 0,1 0 0,-1 0 0,1 0 0,-1 0 0,0 0 0,1 1 0,-1-1 0,0 1 0,0-1 0,-1 1 0,1 0 0,0-1 0,0 1 0,0 0 0,-1 1 0,1-1 0,-1 0 0,1 1 0,0-1 0,-1 1 0,1 0 0,-1 0 0,1 0 0,-6 0 0,7 0 2,-1 1 0,1-1 0,-1 1-1,1-1 1,-1 1 0,0 0 0,1-1 0,0 1 0,-1 0 0,1 0-1,0 0 1,-1 0 0,1 0 0,0 1 0,0-1 0,0 0 0,0 0-1,0 1 1,0-1 0,0 1 0,0-1 0,1 1 0,-1-1 0,1 1-1,-1-1 1,1 1 0,-1-1 0,1 1 0,0 0 0,0-1 0,0 1 0,0 1-1,0 0-14,0-1 0,0 0-1,0 1 1,0-1 0,0 0-1,1 1 1,0-1 0,-1 0-1,1 0 1,0 1 0,0-1-1,0 0 1,0 0 0,0 0-1,1 0 1,-1 0 0,0 0-1,1-1 1,0 1-1,-1 0 1,1-1 0,2 2-1,4 0-727,0 0 0,1 0-1,-1-1 1,1 0-1,-1-1 1,1 0 0,0 0-1,0-1 1,11-1-1,-8 1-748,31 0-5087</inkml:trace>
  <inkml:trace contextRef="#ctx0" brushRef="#br0" timeOffset="1">581 1 13965,'0'0'4992,"0"10"-3007,0 6-1142,0 0 0,2-1-1,0 1 1,0 0-1,9 27 1,-5-29-771,-2 1-1,0 0 1,-1 0 0,-1 1 0,0-1-1,-1 0 1,0 1 0,-1-1-1,-1 1 1,-1-1 0,0 1 0,-1-1-1,0 0 1,-2 0 0,0 0-1,0-1 1,-1 0 0,-1 0 0,0 0-1,-1-1 1,-1 0 0,-14 18-1,-5 3-335,-1-2-1,-1 0 0,-2-3 0,-1 0 1,-66 43-1,67-52-1464,-1-1 0,-1-2 0,-69 24 0,22-18-4602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5.389"/>
    </inkml:context>
    <inkml:brush xml:id="br0">
      <inkml:brushProperty name="width" value="0.025" units="cm"/>
      <inkml:brushProperty name="height" value="0.025" units="cm"/>
    </inkml:brush>
  </inkml:definitions>
  <inkml:trace contextRef="#ctx0" brushRef="#br0">126 0 15791,'0'0'4986,"-9"14"-4068,-9 17-126,1 1 0,2 1 0,1 0 0,1 1-1,-12 54 1,20-62-560,1-1-1,1 1 1,1 0 0,2 0-1,0 0 1,4 26-1,-2-39-208,1-1-1,0 1 1,1-1-1,0 0 1,1 0 0,0-1-1,1 1 1,0-1-1,1 0 1,0-1-1,0 1 1,2-2-1,-1 1 1,13 11 0,4-2-197,1 0 1,0-1-1,1-2 1,1-1-1,49 20 1,-17-13-2411,114 25 0,-75-30-1414,-3-7-2830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2:19.025"/>
    </inkml:context>
    <inkml:brush xml:id="br0">
      <inkml:brushProperty name="width" value="0.025" units="cm"/>
      <inkml:brushProperty name="height" value="0.025" units="cm"/>
    </inkml:brush>
  </inkml:definitions>
  <inkml:trace contextRef="#ctx0" brushRef="#br0">5662 690 5701,'0'0'4383,"-12"-11"-3038,-13-13-1073,-1 1-1,-1 1 0,-1 1 0,-31-17 0,-12 4-1548,-2 4 0,-79-23 0,-159-29 1,189 52 1766,57 13-417,-549-132 2286,-10 44 318,-599 54-1535,1088 54-1062,0 5 0,0 6 0,2 6 0,0 6 0,2 6 0,1 5 1,1 6-1,3 5 0,-137 75 0,155-66 63,3 4-1,-101 78 1,171-113 43,2 1-1,2 2 1,0 1 0,2 2-1,1 0 1,2 2 0,1 1-1,2 1 1,-26 55 0,39-67-129,1 1 1,1 0 0,1 0 0,2 1 0,0 0 0,2 0 0,1 1-1,1-1 1,1 0 0,1 1 0,1-1 0,2 0 0,0 0 0,2 0-1,1-1 1,1 0 0,1 0 0,1-1 0,20 34 0,-5-15 36,3 0 0,2-2 0,1-2 0,2-1 0,2-1 0,1-2 0,2-1 0,1-2 0,56 34 1,-9-14-124,3-4 1,2-4-1,144 49 1,301 60-141,29-25 131,1024 98 1,-1319-207 18,503-29 0,-643-4 12,253-63 1,-292 51 44,-2-4 0,-1-5 0,125-67 0,-158 70-18,-1-2-1,-2-3 1,-2-2-1,-1-2 1,-3-2-1,-1-2 1,55-72-1,-74 82 15,-2-2-1,-1 0 1,-2-2-1,29-74 0,-40 83 21,-1-1 0,-1-1-1,-2 1 1,-1-1 0,-1 0 0,-2 0-1,-2-38 1,-3 42 123,-1 0 0,-2 0 0,-1 1 0,-1 0-1,-1 0 1,-1 1 0,-2 0 0,0 0 0,-2 1 0,-1 1 0,-1 1 0,0 0-1,-41-41 1,11 18 70,-3 2 0,-1 2 0,-2 2-1,-113-64 1,88 63-486,-2 4-1,-1 3 0,-86-23 0,-261-41-4443,257 69 577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5.716"/>
    </inkml:context>
    <inkml:brush xml:id="br0">
      <inkml:brushProperty name="width" value="0.025" units="cm"/>
      <inkml:brushProperty name="height" value="0.025" units="cm"/>
    </inkml:brush>
  </inkml:definitions>
  <inkml:trace contextRef="#ctx0" brushRef="#br0">0 110 17200,'0'0'1810,"5"-11"336,-2 5-1953,0 1 0,0-1 0,0 1 0,0 0 0,1 0-1,0 0 1,0 1 0,1-1 0,-1 1 0,1 0 0,0 0 0,0 1 0,0-1 0,0 1 0,1 0 0,-1 1-1,1-1 1,0 1 0,-1 0 0,1 0 0,9 0 0,13-4 278,1 2-1,-1 1 1,1 2 0,31 2 0,-45 0-407,0 0 0,-1 1 0,1 1 0,-1 0 0,0 1 0,0 0 0,0 2 1,-1-1-1,23 14 0,-33-17-36,0-1 1,-1 1 0,1-1-1,-1 1 1,1 0-1,-1 0 1,0 0-1,0 0 1,0 0 0,0 1-1,0-1 1,0 1-1,-1-1 1,1 1 0,-1 0-1,1-1 1,-1 1-1,0 0 1,0 0-1,-1 0 1,1 0 0,-1 0-1,1 0 1,-1 0-1,0 0 1,0 0-1,0 0 1,0 0 0,-1 0-1,1 0 1,-1 0-1,0 0 1,0 0-1,0 0 1,0-1 0,-3 5-1,-4 6 320,-2 0 0,0 0 0,0-1 1,-1 0-1,-21 17 0,9-9-35,10-7-215,-1 0 67,0 1 0,-16 20 0,27-30-176,0 0-1,1 0 0,-1 1 0,1-1 0,0 0 1,0 1-1,0 0 0,1-1 0,0 1 0,-1 0 1,2 0-1,-1-1 0,0 1 0,1 7 1,1-9-156,-1-1 0,1 1 0,-1-1 1,1 0-1,0 1 0,0-1 0,0 0 1,0 1-1,0-1 0,1 0 0,-1 0 1,1 0-1,0 0 0,-1 0 0,1-1 1,0 1-1,0 0 0,0-1 0,0 1 1,0-1-1,0 0 0,1 0 0,2 1 1,5 2-1435,0 0 0,1-1 0,0 0 0,12 1 1,49 3-12323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08.456"/>
    </inkml:context>
    <inkml:brush xml:id="br0">
      <inkml:brushProperty name="width" value="0.025" units="cm"/>
      <inkml:brushProperty name="height" value="0.025" units="cm"/>
    </inkml:brush>
  </inkml:definitions>
  <inkml:trace contextRef="#ctx0" brushRef="#br0">146 0 5221,'0'0'21754,"-2"9"-20398,-6 15-856,-1 0-1,0-1 1,-2 0 0,-17 26-1,-26 57-204,49-93-489,1-1 0,0 1 0,0 0 0,2 0 1,-1 0-1,0 26 0,3-37 36,0-1 1,0 1 0,0 0-1,1 0 1,-1 0-1,1 0 1,-1-1 0,1 1-1,-1 0 1,1-1-1,0 1 1,0 0 0,0-1-1,0 1 1,0-1-1,0 1 1,1-1 0,-1 0-1,0 1 1,1-1-1,-1 0 1,1 0 0,-1 0-1,1 0 1,-1 0-1,1 0 1,0 0 0,-1-1-1,1 1 1,0-1-1,0 1 1,0-1 0,-1 0-1,1 0 1,0 1-1,0-1 1,0 0 0,2-1-1,4 1-1002,0-1-1,1 0 1,-1 0-1,0-1 1,0 0-1,-1 0 1,14-7-1,20-13-8635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08.800"/>
    </inkml:context>
    <inkml:brush xml:id="br0">
      <inkml:brushProperty name="width" value="0.025" units="cm"/>
      <inkml:brushProperty name="height" value="0.025" units="cm"/>
    </inkml:brush>
  </inkml:definitions>
  <inkml:trace contextRef="#ctx0" brushRef="#br0">105 0 14606,'0'0'3358,"-10"7"-118,0 0-2545,0 1 0,1 0-1,0 0 1,1 1 0,-10 13 0,14-17-468,1 0 0,-1 0 0,1 0 0,1 0-1,-1 1 1,1 0 0,0-1 0,0 1 0,0 0 0,1 0 0,0 0 0,0 0 0,1 0 0,0 0 0,0 7-1,0-11-189,0 0-1,1-1 0,-1 1 0,1 0 0,-1-1 0,1 1 0,0 0 0,-1-1 0,1 1 0,0 0 1,0-1-1,0 1 0,0-1 0,0 0 0,1 1 0,-1-1 0,0 0 0,1 0 0,-1 0 0,1 0 1,-1 0-1,3 1 0,0 0 0,0-1 0,0 0 0,0 0 1,0 0-1,0 0 0,0 0 0,1-1 1,-1 0-1,6 0 0,-1-1 22,-1 0 0,1 0 0,-1-1 0,1 0 0,-1-1 0,0 1 0,0-2 0,0 1 0,9-6 0,-13 6 2,0 0 0,0-1 0,0 1 0,-1-1 0,1 0 0,-1 0 0,0 0 0,0 0 0,-1-1 0,1 1 0,-1-1 0,0 1 0,0-1 0,0 0 0,-1 0-1,0 0 1,1-6 0,-2 8-36,0 1-1,0 0 1,0-1-1,0 1 0,-1 0 1,1-1-1,-1 1 0,1 0 1,-1 0-1,0 0 1,0-1-1,0 1 0,0 0 1,-1 0-1,1 0 0,0 1 1,-1-1-1,1 0 1,-1 0-1,0 1 0,0-1 1,1 1-1,-1-1 0,0 1 1,0 0-1,0 0 1,-1 0-1,1 0 0,0 0 1,0 0-1,0 1 0,-1-1 1,1 1-1,0 0 1,-1-1-1,1 1 0,0 0 1,-5 1-1,-9 0-2682,7 4-3683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09.501"/>
    </inkml:context>
    <inkml:brush xml:id="br0">
      <inkml:brushProperty name="width" value="0.025" units="cm"/>
      <inkml:brushProperty name="height" value="0.025" units="cm"/>
    </inkml:brush>
  </inkml:definitions>
  <inkml:trace contextRef="#ctx0" brushRef="#br0">8 1 6278,'0'0'18732,"-1"10"-17771,-1 4-677,0 7 21,0 0 1,1 0-1,3 26 1,-1-46-299,-1 1 1,1-1 0,0 1-1,-1-1 1,1 1-1,0-1 1,0 0 0,0 1-1,0-1 1,0 0-1,1 0 1,-1 0 0,0 0-1,1 0 1,-1 0 0,0 0-1,1 0 1,-1-1-1,1 1 1,-1 0 0,1-1-1,-1 0 1,1 1-1,0-1 1,-1 0 0,1 1-1,-1-1 1,1 0 0,0 0-1,-1-1 1,1 1-1,0 0 1,-1 0 0,1-1-1,1 0 1,5 0 51,0-1 0,0 0 1,0 0-1,0-1 0,12-6 1,32-28 306,-42 28-321,1 1 1,-1 0-1,1 1 0,15-8 0,-25 16-43,0-1 0,-1 0 0,1 1 0,0-1 0,-1 0 0,1 1 0,0-1 0,-1 1 0,1-1 0,-1 1 0,1-1 0,-1 1 0,1-1 0,-1 1 0,1-1 0,-1 1 0,0 0 0,1-1 0,-1 1 0,0 0 0,1-1 0,-1 1 0,0 0 0,0-1 0,0 1-1,0 0 1,0 0 0,1-1 0,-1 1 0,0 0 0,-1 0 0,1-1 0,0 1 0,0 0 0,0 0 0,-1 0 0,2 44 212,-2-36-165,1-1-4,0 0 0,0 0 1,0-1-1,1 1 0,0 0 0,1 0 0,0-1 0,3 9 0,-4-13-4,1-1 0,0 0 0,0 0 0,-1 0 1,1 0-1,0 0 0,1 0 0,-1-1 0,0 1 1,0-1-1,1 1 0,-1-1 0,1 0 0,-1 0 1,1 0-1,0 0 0,-1-1 0,1 1 0,0-1 1,-1 1-1,1-1 0,0 0 0,0 0 0,-1 0 1,1-1-1,0 1 0,2-1 0,2-1 34,0 1 0,0-1 0,-1 0 0,1-1 0,-1 1 0,1-1 0,-1 0 0,0-1 0,0 0 0,0 0 0,-1 0 0,0-1 0,1 1 0,-2-1 0,1-1 0,5-6 0,-7 8-36,1 0 0,-1-1 0,0 1 0,-1-1 0,1 0 0,-1 1 0,0-1 0,0 0 0,-1 0 0,1-1 0,-1 1 0,0 0 0,0 0 1,-1-1-1,0 1 0,0 0 0,0-1 0,0 1 0,-1 0 0,0 0 0,0-1 0,-3-6 0,4 11-149,-1 0 1,0 0-1,1 0 0,-1-1 0,0 1 1,0 0-1,0 0 0,0 0 0,0 0 1,0 1-1,0-1 0,0 0 0,0 0 1,0 0-1,-1 1 0,1-1 1,0 1-1,-1-1 0,1 1 0,0 0 1,0-1-1,-3 1 0,3 0-118,0 0 0,0-1 0,0 1 0,-1 0 1,1 1-1,0-1 0,0 0 0,0 0 0,0 0 0,0 1 0,0-1 0,0 0 0,0 1 0,0-1 0,0 1 0,0-1 0,0 1 1,0 0-1,0-1 0,0 1 0,0 0 0,1 0 0,-1 0 0,0-1 0,1 1 0,-1 0 0,0 0 0,1 0 0,-1 0 0,1 0 0,-1 0 1,1 0-1,0 0 0,-1 1 0,1-1 0,0 0 0,0 0 0,0 0 0,0 0 0,0 0 0,0 2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0.109"/>
    </inkml:context>
    <inkml:brush xml:id="br0">
      <inkml:brushProperty name="width" value="0.025" units="cm"/>
      <inkml:brushProperty name="height" value="0.025" units="cm"/>
    </inkml:brush>
  </inkml:definitions>
  <inkml:trace contextRef="#ctx0" brushRef="#br0">11 1 8648,'0'0'17014,"-2"9"-15146,-7 66 1426,9-74-3269,0-1 0,0 1-1,0 0 1,1-1 0,-1 1 0,0 0 0,0-1 0,1 1-1,-1-1 1,0 1 0,0-1 0,1 1 0,-1-1 0,1 1 0,-1-1-1,1 1 1,-1-1 0,0 1 0,1-1 0,0 1 0,-1-1-1,1 0 1,-1 1 0,1-1 0,-1 0 0,1 0 0,0 1-1,0-1 1,27 3 384,25-11 58,-4-15-342,-42 18-103,1 1 0,-1 0 1,1 1-1,0-1 0,0 1 1,0 1-1,1 0 0,13-2 1,-22 5-22,1 0 0,0-1 0,-1 1 1,1 0-1,0 0 0,-1 0 0,1 0 1,-1 0-1,1 0 0,-1 0 0,0 0 1,0 0-1,1 0 0,-1 1 0,0-1 1,0 0-1,0 0 0,0 0 0,0 0 1,-1 2-1,1 35-5,0-29 3,0-8 1,0 0 0,0-1 0,0 1 0,0-1 0,0 1 0,0-1 0,0 1 0,0-1 0,1 1 0,-1-1 0,0 1 0,0-1 0,0 1 0,1-1 0,-1 1 0,0-1 0,1 1 0,-1-1 0,0 1 0,1-1 0,-1 0 0,1 1 0,-1-1 0,0 0 0,1 1 0,-1-1 0,1 0 0,-1 0 0,1 1 0,-1-1 0,1 0 0,-1 0 0,1 0 0,0 0 0,25-3 0,22-18 0,-32 12 0,-11 5 0,0 0 0,1 1 0,0 0 0,0 0 0,0 0 0,0 1 0,0 0 0,0 0 0,13-2 0,-18 4-66,-1 1 0,0-1 0,0 0-1,1 0 1,-1 0 0,0 0 0,0 0 0,1 0 0,-1 0 0,0 1 0,0-1-1,1 0 1,-1 0 0,0 0 0,0 1 0,0-1 0,1 0 0,-1 0-1,0 0 1,0 1 0,0-1 0,0 0 0,0 0 0,1 1 0,-1-1 0,0 0-1,0 1 1,0-1 0,0 0 0,0 0 0,0 1 0,0-1 0,0 0-1,0 1 1,0-1 0,0 0 0,0 1 0,0 0-328,0 0 0,0-1 0,-1 1-1,1 0 1,0 0 0,0 0 0,0-1 0,0 1 0,-1 0 0,1 0 0,-1 0-1,1-1 1,0 1 0,-1 0 0,1-1 0,-1 1 0,1 0 0,-1-1 0,0 1-1,1-1 1,-1 1 0,-5 0-8249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0.478"/>
    </inkml:context>
    <inkml:brush xml:id="br0">
      <inkml:brushProperty name="width" value="0.025" units="cm"/>
      <inkml:brushProperty name="height" value="0.025" units="cm"/>
    </inkml:brush>
  </inkml:definitions>
  <inkml:trace contextRef="#ctx0" brushRef="#br0">1 1 18706,'0'0'12620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1.149"/>
    </inkml:context>
    <inkml:brush xml:id="br0">
      <inkml:brushProperty name="width" value="0.025" units="cm"/>
      <inkml:brushProperty name="height" value="0.025" units="cm"/>
    </inkml:brush>
  </inkml:definitions>
  <inkml:trace contextRef="#ctx0" brushRef="#br0">174 16 8104,'0'0'17029,"-12"-4"-15011,7 3-1891,2-1-42,-1 0 1,0 1 0,0 0-1,0 0 1,0 0 0,0 0-1,0 0 1,0 1 0,0 0-1,-1 0 1,1 0 0,0 0-1,0 1 1,0-1 0,0 1-1,0 0 1,0 0 0,0 1-1,0-1 1,0 1 0,1 0 0,-1 0-1,1 0 1,-1 1 0,-4 3-1,2 1-17,1 0-1,0 0 1,0 1-1,0-1 0,1 1 1,0 0-1,1 0 1,0 1-1,-4 15 0,6-22-53,1 0-1,-1 0 0,1 1 0,-1-1 0,1 0 0,0 1 0,0-1 0,0 0 0,0 1 1,0-1-1,1 0 0,-1 1 0,1-1 0,-1 0 0,1 0 0,0 0 0,0 1 0,0-1 1,0 0-1,0 0 0,0 0 0,1 0 0,-1-1 0,1 1 0,-1 0 0,1 0 0,0-1 1,-1 1-1,1-1 0,0 0 0,0 0 0,0 1 0,0-1 0,1 0 0,-1 0 0,0-1 1,0 1-1,0 0 0,1-1 0,4 1 0,3-1 27,0 1 0,0-2 0,0 0 0,0 0 0,0 0 1,0-1-1,0-1 0,-1 0 0,1 0 0,-1-1 0,1 0 0,-1 0 0,-1-1 0,15-11 0,-13 9 25,1-1 0,-2 0 1,1-1-1,-1 0 0,0-1 0,-1 0 0,-1 0 0,1-1 0,-1 1 0,-1-2 1,7-14-1,-24 53-2,0-1-27,1 1 0,1 0-1,1 1 1,1 0 0,-5 54-1,12-81-140,0 0-1,0 0 0,0-1 0,0 1 0,0 0 0,1 0 1,-1 0-1,0 0 0,0 0 0,1-1 0,-1 1 1,0 0-1,1 0 0,-1 0 0,1-1 0,-1 1 1,1 0-1,-1-1 0,1 1 0,-1 0 0,1-1 1,0 1-1,-1-1 0,1 1 0,0-1 0,0 1 1,-1-1-1,1 0 0,0 1 0,0-1 0,0 0 1,-1 1-1,1-1 0,0 0 0,0 0 0,0 0 1,0 0-1,0 0 0,0 0 0,-1 0 0,1 0 1,0 0-1,0 0 0,0-1 0,0 1 0,-1 0 1,1-1-1,0 1 0,0 0 0,0-1 0,-1 1 1,1-1-1,1 0 0,3-2-1021,0 1 0,0-1 0,0 0 0,-1 0 0,1 0 1,-1-1-1,7-6 0,10-19-6945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1.541"/>
    </inkml:context>
    <inkml:brush xml:id="br0">
      <inkml:brushProperty name="width" value="0.025" units="cm"/>
      <inkml:brushProperty name="height" value="0.025" units="cm"/>
    </inkml:brush>
  </inkml:definitions>
  <inkml:trace contextRef="#ctx0" brushRef="#br0">163 0 11851,'0'0'8333,"-10"6"-5984,7-4-2248,-11 6 602,0 0-1,1 1 1,0 0 0,1 1 0,0 0 0,1 1-1,-19 22 1,66-29-447,-30-4-285,9 0-212,-1 1-1,1 0 1,-1 1-1,0 1 0,0 0 1,0 0-1,0 2 1,0 0-1,18 9 0,-32-14 300,1 1 0,0-1 0,0 1 0,0-1 0,-1 1 0,1 0 0,0-1 0,-1 1 0,1 0 0,-1-1 0,1 1 0,0 0 0,-1-1 0,0 1 0,1 0 0,-1 0 0,1 0 0,-1 0 0,0 0 0,0-1 0,1 1 0,-1 0 0,0 0 0,0 0 0,0 0 0,0 0 0,0 0 0,0 0 0,0 0 0,0 0 0,-1 1 0,0 0 125,-1 1 0,1-1 0,-1 0 0,1 0 0,-1 0 0,0 0 0,0 0-1,0 0 1,0 0 0,-4 2 0,-59 31 2431,64-35-2594,-15 7 9,0 0-1,-1-1 0,0-1 0,0-1 1,-1 0-1,-28 2 0,46-6-33,0 0 1,-1 0-1,1 0 0,0 0 1,0 0-1,-1 0 0,1 0 1,0 0-1,0 0 0,-1 0 1,1 0-1,0 0 0,0 0 1,-1 0-1,1 0 0,0 0 1,0 0-1,-1 0 0,1 0 1,0-1-1,0 1 0,0 0 1,-1 0-1,1 0 0,0 0 1,0-1-1,0 1 0,0 0 1,-1 0-1,1 0 0,0-1 1,0 1-1,0 0 0,0 0 1,0 0-1,0-1 0,-1 1 1,1 0-1,0 0 0,0-1 1,0 1-1,0 0 0,0 0 1,0-1-1,0 1 0,0 0 1,9-14-678,15-10-2213,46-18-8908,-29 19 1201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1.883"/>
    </inkml:context>
    <inkml:brush xml:id="br0">
      <inkml:brushProperty name="width" value="0.025" units="cm"/>
      <inkml:brushProperty name="height" value="0.025" units="cm"/>
    </inkml:brush>
  </inkml:definitions>
  <inkml:trace contextRef="#ctx0" brushRef="#br0">128 4 16528,'0'0'4361,"-9"-1"-346,3 0-3394,-6 0 512,0 0-1,-1 1 0,-19 2 1,30-2-1089,0 0 0,1 0 1,-1 0-1,0 0 1,0 1-1,1-1 0,-1 0 1,0 1-1,1-1 1,-1 1-1,0 0 0,1 0 1,-1-1-1,1 1 1,-1 0-1,1 0 1,0 1-1,-1-1 0,1 0 1,0 0-1,0 1 1,0-1-1,0 0 0,0 1 1,0-1-1,0 1 1,0-1-1,1 1 0,-1 0 1,0-1-1,1 1 1,-1 0-1,1-1 0,0 1 1,0 0-1,0 0 1,0 2-1,0-2-47,1-1 0,0 1 0,0-1-1,0 1 1,0-1 0,0 1 0,1-1 0,-1 0 0,0 1-1,0-1 1,1 0 0,-1 0 0,1 0 0,-1 0 0,1 0 0,0 0-1,2 1 1,36 14-444,-31-13 198,23 7-567,-23-7 338,0-1-1,0 1 1,0 1-1,-1 0 1,1 0-1,-1 1 0,11 7 1,-18-12 525,-1 1 1,1 0-1,0 0 0,-1 0 1,1 0-1,0-1 0,-1 1 1,1 0-1,-1 0 0,1 0 1,-1 0-1,1 0 0,-1 0 1,0 0-1,0 1 0,1-1 1,-1 0-1,0 0 0,0 0 1,0 0-1,0 0 0,0 0 1,-1 0-1,1 0 0,0 0 1,0 0-1,-1 1 0,1-1 1,-1 0-1,1 0 0,-1 0 1,1-1-1,-1 1 0,1 0 1,-1 0-1,0 0 0,0 0 1,1 0-1,-1-1 0,0 1 1,0 0-1,0-1 0,0 1 1,0-1-1,0 1 0,0-1 1,-1 1-1,-54 27 3302,48-26-3125,-19 10 65,-56 14-1,111-36-3213,42-31-13336,-41 21 4410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2.430"/>
    </inkml:context>
    <inkml:brush xml:id="br0">
      <inkml:brushProperty name="width" value="0.025" units="cm"/>
      <inkml:brushProperty name="height" value="0.025" units="cm"/>
    </inkml:brush>
  </inkml:definitions>
  <inkml:trace contextRef="#ctx0" brushRef="#br0">18 7 14606,'0'0'12775,"-3"9"-11003,-1 3-1227,2-7-312,0 0 0,0 1 0,1-1-1,-1 0 1,2 1 0,-1-1 0,0 6 0,1-10-222,0-1 1,0 1 0,0-1-1,0 1 1,0-1 0,1 1 0,-1-1-1,0 1 1,0-1 0,0 1-1,1-1 1,-1 1 0,0-1 0,0 1-1,1-1 1,-1 1 0,1-1-1,-1 0 1,0 1 0,1-1 0,-1 1-1,1-1 1,-1 0 0,1 0-1,-1 1 1,0-1 0,1 0 0,0 0-1,-1 1 1,1-1 0,-1 0-1,1 0 1,26 1 381,22-13 34,-33 5-522,-9 4-15,-1 0 1,1 0-1,0 1 1,0 0-1,0 0 0,1 1 1,8-1-1,-15 3 104,0-1 0,-1 1 0,1 0 0,0 0 0,-1 0 0,1 0 0,0 1 0,-1-1 0,1 0 0,-1 0 0,0 0-1,1 0 1,-1 0 0,0 1 0,0-1 0,0 0 0,1 0 0,-1 1 0,-1-1 0,1 0 0,0 0 0,0 0 0,0 1-1,-1-1 1,0 2 0,1-1 42,-1-1 0,1 0 0,0 1-1,0-1 1,-1 1 0,1-1-1,0 1 1,0-1 0,1 1 0,-1-1-1,0 1 1,0-1 0,1 0 0,-1 1-1,1-1 1,-1 1 0,1-1 0,-1 0-1,1 1 1,1 1 0,5-3-120,-1 1 1,1-1-1,-1-1 1,0 1-1,1-1 0,-1 0 1,0-1-1,0 1 1,1-1-1,-1 0 1,-1-1-1,1 0 0,7-4 1,-6 3-543,1 1 0,0-1 0,0 1 1,0 0-1,0 1 0,1 0 0,16-1 0,-18 2 690,1 0-1,-1 0 0,1 0 0,-1-1 0,0 0 0,0 0 0,0-1 0,0 0 1,0 0-1,0-1 0,-1 0 0,0 0 0,1 0 0,-1-1 0,-1 0 0,8-8 0,-12 13 14,-1 0 0,0 0 0,0 0 0,0 0 0,0-1 0,1 1 0,-1 0-1,0 0 1,0 0 0,0-1 0,0 1 0,0 0 0,1 0 0,-1-1 0,0 1-1,0 0 1,0 0 0,0-1 0,0 1 0,0 0 0,0 0 0,0-1-1,0 1 1,0 0 0,0 0 0,0-1 0,0 1 0,0 0 0,0 0 0,0 0-1,0-1 1,0 1 0,-1 0 0,1 0 0,0-1 0,0 1 0,0 0-1,0 0 1,-1-1 0,-11-2 1071,-18 7-417,23-1-682,0 0 0,0 1-1,1-1 1,-1 2-1,1-1 1,0 0-1,-6 8 1,9-10-44,1-1 1,0 1 0,1 0-1,-1 0 1,0 0 0,0 0-1,1 0 1,-1 0-1,1 1 1,0-1 0,0 0-1,0 1 1,0-1-1,0 1 1,0-1 0,1 1-1,-1 0 1,1-1-1,0 1 1,-1-1 0,1 1-1,1 0 1,-1-1-1,1 5 1,0-6-3,0 1 0,1-1 0,-1 1 0,1-1-1,-1 0 1,1 1 0,0-1 0,0 0 0,-1 0 0,1 0 0,0 0 0,0-1-1,0 1 1,0 0 0,0-1 0,0 0 0,0 1 0,0-1 0,4 0 0,47 2-1469,-44-2 595,22-2-7553,3-5-7202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01.171"/>
    </inkml:context>
    <inkml:brush xml:id="br0">
      <inkml:brushProperty name="width" value="0.025" units="cm"/>
      <inkml:brushProperty name="height" value="0.025" units="cm"/>
    </inkml:brush>
  </inkml:definitions>
  <inkml:trace contextRef="#ctx0" brushRef="#br0">86 29 13325,'0'0'1585,"-11"-3"-966,-6-1-474,12 4-94,0-1 0,-1-1 1,1 1-1,0-1 0,0 0 0,0 0 0,0 0 1,0-1-1,-6-3 0,46 6-206,11 9 127,-1 2-1,0 2 1,50 22 0,15 4-793,203 66-706,102 31 2029,-294-105 78,1-5 1,2-6-1,159 6 1,377-25 161,152-53-491,-315 14-224,779-1 572,-733 42-4262,-428-2-5114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3.831"/>
    </inkml:context>
    <inkml:brush xml:id="br0">
      <inkml:brushProperty name="width" value="0.025" units="cm"/>
      <inkml:brushProperty name="height" value="0.025" units="cm"/>
    </inkml:brush>
  </inkml:definitions>
  <inkml:trace contextRef="#ctx0" brushRef="#br0">99 1 16271,'0'0'3748,"-5"8"-1554,-11 25-44,1 0 0,-19 68-1,26-71-1777,1 0-1,2 1 1,1 0-1,0 32 1,4-62-367,0 0 0,0 0 1,0 0-1,0 1 0,0-1 1,0 0-1,0 0 1,0 0-1,0 0 0,0 0 1,0 0-1,1 0 0,-1 0 1,0 0-1,1 0 0,-1 0 1,1 0-1,-1 0 1,1 0-1,-1-1 0,1 1 1,0 0-1,-1 0 0,1 0 1,0-1-1,0 1 1,0 0-1,-1-1 0,1 1 1,0-1-1,0 1 0,0-1 1,0 1-1,0-1 1,0 0-1,0 1 0,0-1 1,0 0-1,0 0 0,0 0 1,0 0-1,0 0 0,0 0 1,2 0-1,-1-1 10,0 1 0,0-1 0,0 0-1,0 0 1,0 0 0,0 0 0,-1 0 0,1 0-1,0-1 1,-1 1 0,1 0 0,-1-1 0,1 1-1,-1-1 1,0 0 0,1 1 0,-1-1-1,0 0 1,0 0 0,0 0 0,-1 0 0,2-3-1,5-49 89,-6 50-101,-1 1-1,0-1 1,0 0-1,0 1 1,0-1 0,-1 0-1,1 1 1,-1-1-1,0 1 1,0-1-1,-1 1 1,-2-6-1,4 9-7,0-1 0,0 1-1,0 0 1,0-1 0,-1 1 0,1 0-1,0 0 1,0-1 0,-1 1-1,1 0 1,0 0 0,0-1 0,-1 1-1,1 0 1,0 0 0,-1 0-1,1-1 1,0 1 0,-1 0 0,1 0-1,0 0 1,-1 0 0,1 0-1,0 0 1,-1 0 0,1 0 0,0 0-1,-1 0 1,1 0 0,0 0-1,-1 0 1,1 0 0,-1 0 0,1 0-1,0 0 1,-1 1 0,1-1-1,0 0 1,0 0 0,-1 0 0,-6 17-94,4 22 73,3-37 25,0-1 1,0 1-1,0 0 1,0 0-1,0 0 0,0 0 1,0-1-1,1 1 1,-1 0-1,1 0 1,0 0-1,-1-1 1,1 1-1,0 0 0,0-1 1,0 1-1,0-1 1,0 1-1,0-1 1,0 1-1,1-1 0,-1 0 1,1 0-1,-1 0 1,1 1-1,2 0 1,2 0 8,-1-1 0,1 0 0,-1 0 0,1 0 0,-1-1 0,1 0 0,-1 0 0,7-1 0,-1 0 12,1-1 0,-1 0 1,0-1-1,0 0 0,-1-1 0,1 0 0,-1-1 0,0 0 0,0-1 0,0 0 0,-1 0 0,1-1 1,-2 0-1,1 0 0,-1-1 0,0-1 0,-1 1 0,9-14 0,-35 80-227,12-46 264,6-11-19,0 1 0,0-1-1,0 0 1,0 1 0,0-1 0,1 0-1,-1 1 1,0-1 0,1 1-1,-1-1 1,1 1 0,0 0 0,-1 2-1,2-3-29,0 0 0,0 1 0,0-1-1,0 0 1,0 0 0,0 0 0,0 0 0,0 0-1,0-1 1,1 1 0,-1 0 0,0 0 0,0-1-1,1 1 1,-1-1 0,1 1 0,-1-1 0,3 1-1,7 3-71,0 0-1,0 0 0,1-1 1,-1-1-1,1 0 1,20 1-1,-28-3 95,-1-1 0,1 1 1,-1-1-1,0 0 0,0 0 1,1 0-1,-1 0 0,0-1 0,0 1 1,0-1-1,0 0 0,0 0 1,-1 0-1,1 0 0,-1 0 0,1-1 1,-1 1-1,0-1 0,0 1 1,0-1-1,0 0 0,0 0 0,-1 0 1,1 0-1,-1 0 0,0 0 0,0 0 1,1-4-1,1-4 60,0 0-1,-1 0 1,-1-1 0,1-13-1,-8-10 70,6 34-156,-1 0 0,1 0 1,-1 0-1,1 1 0,-1-1 1,1 0-1,-1 0 1,0 0-1,1 1 0,-1-1 1,0 0-1,0 1 0,0-1 1,1 1-1,-1-1 0,0 1 1,0-1-1,0 1 0,0-1 1,0 1-1,0 0 1,0 0-1,0-1 0,0 1 1,-2 0-1,2 0-2,1 0 0,-1 0 0,0 0 0,1 0 0,-1 0 0,0 0 0,1 1 0,-1-1 0,0 0 0,1 0 0,-1 1 0,0-1 0,1 0 0,-1 1 0,1-1 0,-1 0 0,1 1 0,-1-1 0,1 1 0,-1-1 0,1 1 0,-1-1 0,1 1 0,-1 0 0,1-1 0,0 1 0,-1-1 0,1 1 0,0 0 0,0-1 0,-1 1 0,1 0 0,0-1 0,0 1 0,0 0 0,0-1 0,0 1 0,0 0 0,0-1 0,0 1 0,0 0 0,0-1 0,1 1 0,-1 0 0,0 0 0,1 1 0,-1 0 0,1 0 0,-1-1 0,1 1 0,0 0 0,-1-1 0,1 1 0,0-1 0,0 1 0,0-1 0,1 1 0,-1-1 0,0 0 0,0 0 0,1 1 0,-1-1 0,2 1 0,11 1-1056,-1-1-1,1 0 1,0-1-1,0 0 1,0-1-1,0-1 1,-1 0-1,1-1 1,15-4-1,-18 3-3384,-1-3-1949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4.206"/>
    </inkml:context>
    <inkml:brush xml:id="br0">
      <inkml:brushProperty name="width" value="0.025" units="cm"/>
      <inkml:brushProperty name="height" value="0.025" units="cm"/>
    </inkml:brush>
  </inkml:definitions>
  <inkml:trace contextRef="#ctx0" brushRef="#br0">107 99 7527,'0'0'13079,"9"-2"-10580,-3 1-1851,1 0 0,-1-1 1,1 0-1,-1-1 0,0 0 1,0 0-1,9-5 1,-13 6-493,1 0 0,0 0 1,-1 0-1,0 0 0,1-1 1,-1 1-1,0-1 0,0 1 1,-1-1-1,1 0 0,0 0 1,-1 0-1,0 0 1,1 0-1,-1 0 0,-1 0 1,1 0-1,0 0 0,-1 0 1,1-1-1,-1-2 0,0 5-160,-1 1 0,1-1 0,0 0 0,-1 1-1,1-1 1,-1 1 0,1-1 0,0 1 0,-1-1 0,1 1-1,-1-1 1,0 1 0,1-1 0,-1 1 0,1 0 0,-1-1-1,0 1 1,1 0 0,-1 0 0,0 0 0,1-1 0,-1 1-1,0 0 1,1 0 0,-1 0 0,0 0 0,1 0-1,-1 0 1,0 0 0,1 0 0,-1 0 0,0 0 0,-1 1-1,-26 5-34,13 2 151,1 1 0,0 1 0,0 0 0,1 1 0,1 0 0,0 1 1,0 0-1,1 1 0,-14 22 0,23-33-104,0 1 0,0 0 0,0 0 0,0 0 0,1 0 0,0 0 0,0 0 0,-1 0 0,2 1 0,-1-1 0,0 0 0,1 1 0,-1-1 0,1 5 0,1-6-9,0-1 0,-1 0 1,1 1-1,0-1 0,0 0 0,0 1 1,0-1-1,0 0 0,0 0 0,0 0 1,0 0-1,0 0 0,1 0 0,-1 0 0,0-1 1,1 1-1,-1 0 0,0-1 0,1 1 1,-1-1-1,1 1 0,-1-1 0,1 1 0,-1-1 1,1 0-1,-1 0 0,1 0 0,-1 0 1,1 0-1,3-1 0,59-2-2299,-52 1 1146,0 0 0,0-1 0,-1 0 0,1-1 0,-1 0 0,12-6 0,14-12-6661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4.548"/>
    </inkml:context>
    <inkml:brush xml:id="br0">
      <inkml:brushProperty name="width" value="0.025" units="cm"/>
      <inkml:brushProperty name="height" value="0.025" units="cm"/>
    </inkml:brush>
  </inkml:definitions>
  <inkml:trace contextRef="#ctx0" brushRef="#br0">114 6 15599,'0'0'13463,"-8"-1"-12897,-28-3-363,35 4-204,0 0 1,0 1-1,0-1 0,0 1 1,0-1-1,0 0 0,0 1 1,0 0-1,0-1 0,0 1 1,0 0-1,0-1 0,1 1 1,-1 0-1,0 0 0,0 0 1,1 0-1,-1-1 0,1 1 1,-1 0-1,1 0 0,-1 0 1,1 0-1,-1 0 0,1 1 1,0-1-1,-1 0 0,1 0 1,0 0-1,0 0 0,0 0 1,0 0-1,0 0 0,0 1 1,1-1-1,-1 0 0,0 0 1,0 0-1,1 0 0,-1 0 1,1 0-1,-1 0 0,1 0 1,-1 0-1,1 0 0,-1 0 0,2 1 1,4 1-212,0 0 0,0 0 0,1 0 1,-1-1-1,1 0 0,-1 0 0,1-1 0,0 0 0,8 0 1,-7 0-463,0 0-1,0 0 1,-1 1 0,1 0 0,-1 0 0,1 1 0,9 4 0,-16-6 643,0-1 0,-1 0 0,1 1 1,0-1-1,-1 1 0,1-1 0,0 1 0,-1-1 0,1 1 1,0-1-1,-1 1 0,1-1 0,-1 1 0,1 0 1,-1-1-1,1 1 0,-1 0 0,0 0 0,1-1 1,-1 1-1,0 0 0,1 0 0,-1 0 0,0-1 1,0 1-1,0 0 0,0 0 0,0 0 0,0-1 1,0 1-1,0 0 0,0 0 0,0 1 0,-2 0 126,1 0 0,0 0 0,-1 0 0,1-1 0,-1 1 0,0 0 0,1-1 0,-1 1 0,0-1 0,0 0 0,-4 3 0,-56 22 3758,45-20-2575,0-1 0,-1-1 0,1 0 0,-35 2 0,51-6-1289,1 0 0,0 0 0,-1 0 0,1 0 0,0-1-1,0 1 1,-1 0 0,1 0 0,0 0 0,0-1 0,-1 1 0,1 0 0,0 0 0,0-1 0,0 1 0,0 0 0,-1-1 0,1 1 0,0 0-1,0 0 1,0-1 0,0 1 0,0 0 0,0-1 0,0 1 0,0 0 0,0-1 0,0 1 0,0 0 0,0-1 0,0 1 0,0 0 0,0 0-1,0-1 1,0 1 0,0 0 0,0-1 0,0 1 0,1 0 0,-1-1 0,0 1 0,0 0 0,0 0 0,1-1 0,-1 1 0,0 0 0,0 0 0,0 0-1,1-1 1,0 1 0,10-16-1399,17-14-3031,43-50-9744,-44 43 4501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4.906"/>
    </inkml:context>
    <inkml:brush xml:id="br0">
      <inkml:brushProperty name="width" value="0.025" units="cm"/>
      <inkml:brushProperty name="height" value="0.025" units="cm"/>
    </inkml:brush>
  </inkml:definitions>
  <inkml:trace contextRef="#ctx0" brushRef="#br0">52 0 11627,'0'0'8872,"-14"64"-7142,4-32 288,3 2-737,1 0-672,4-2-449,2-5-96,0-3-352,0-7-257,5-3-31,0-7-385,-4-5-929,1-2-705,-2-13-7494</inkml:trace>
  <inkml:trace contextRef="#ctx0" brushRef="#br0" timeOffset="1">1 168 9001,'0'0'18577,"32"-44"-18513,-12 48-96,2-2-1313,-1-2-2467,2 0-3555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5.234"/>
    </inkml:context>
    <inkml:brush xml:id="br0">
      <inkml:brushProperty name="width" value="0.025" units="cm"/>
      <inkml:brushProperty name="height" value="0.025" units="cm"/>
    </inkml:brush>
  </inkml:definitions>
  <inkml:trace contextRef="#ctx0" brushRef="#br0">40 1 16816,'0'0'3294,"-4"11"-27,-4 10-2250,1-1 0,1 2 0,2-1 0,0 1 0,1 0 0,1-1 0,1 29-1,3-44-938,3-13-9,1-15-77,-5-117-1380,0 142 1036,-1-1-1,1 1 0,0-1 1,0 0-1,0 1 1,0-1-1,0 0 0,1 0 1,-1 0-1,4 4 1,-3-4-390,0 0 1,1 0-1,-1 0 1,1-1-1,-1 1 1,1-1-1,-1 1 1,1-1-1,0 0 1,0 0-1,0 0 1,0-1-1,0 1 1,3 0-1,26 0-8498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5.920"/>
    </inkml:context>
    <inkml:brush xml:id="br0">
      <inkml:brushProperty name="width" value="0.025" units="cm"/>
      <inkml:brushProperty name="height" value="0.025" units="cm"/>
    </inkml:brush>
  </inkml:definitions>
  <inkml:trace contextRef="#ctx0" brushRef="#br0">121 220 12684,'0'0'9358,"-9"4"-6651,2-1-2380,0 0 1,0 1 0,1 0-1,-1 0 1,1 0 0,0 1-1,0-1 1,0 1 0,1 1-1,0-1 1,0 1-1,0 0 1,1 0 0,0 1-1,0-1 1,0 1 0,1 0-1,0 0 1,0 0 0,1 0-1,0 1 1,0-1 0,-1 14-1,3-20-324,0 0 0,0 0 0,0 0 0,0 0-1,0 0 1,1 0 0,-1 0 0,0 0 0,0 0 0,1 0 0,-1 0-1,0-1 1,1 1 0,-1 0 0,1 0 0,-1 0 0,1 0 0,0-1-1,-1 1 1,1 0 0,0 0 0,-1-1 0,1 1 0,0-1 0,0 1-1,0 0 1,-1-1 0,3 1 0,-1 0 1,0-1 0,1 0 0,-1 1 0,1-1-1,-1 0 1,0 0 0,1 0 0,-1-1 0,1 1 0,-1-1 0,4 0 0,1-1-2,-1-1 1,1 1 0,-1-1 0,0 0 0,0-1 0,0 1-1,0-1 1,5-5 0,1-5-429,-1-1 1,-1 0-1,10-19 0,-13 21-2,0 1 0,1 0 0,0 0 0,1 0 0,19-17 0,-26 54-282,-9 9 703,5-28 26,1 1 0,-1 0 0,1-1 0,0 1 0,1 0 0,0-1 0,0 10-1,0-15-7,1 0 0,-1 0 0,0 0 0,0 0 0,1-1 0,-1 1 0,0 0 0,1 0 0,-1 0-1,1-1 1,-1 1 0,1 0 0,-1-1 0,1 1 0,-1 0 0,1-1 0,0 1 0,-1-1 0,1 1-1,0-1 1,0 1 0,0-1 0,-1 1 0,1-1 0,0 0 0,1 1 0,28-3 299,-23-1-273,-1 1 0,1-1 0,0 0 1,-1 0-1,0-1 0,6-4 0,1-5-69,0 0 1,-2 0-1,1-1 0,-2-1 0,0 0 0,-1 0 0,9-20 0,0-5-243,21-73-1,-35 96 241,-6 14 56,-13 23 146,-20 42 417,24-38 11,0 0 0,-10 40 1,18-53-463,1 1 0,0-1 0,0 1 0,1 0 0,1 0 1,0-1-1,0 1 0,3 13 0,-2-23-123,-1-1-1,0 0 1,0 1-1,1-1 1,-1 0-1,1 0 1,-1 1-1,1-1 1,-1 0-1,1 0 1,0 0-1,-1 0 1,1 0-1,0 0 1,0 0-1,0 0 1,0 0-1,0 0 1,0 0-1,0 0 1,0-1-1,0 1 1,1 0-1,-1-1 1,0 1-1,0-1 1,0 0-1,1 1 1,-1-1-1,0 0 1,1 0-1,-1 1 1,0-1 0,1 0-1,-1 0 1,0-1-1,1 1 1,1 0-1,-1-1 10,1 0 1,-1 0-1,1 0 0,-1 0 0,0 0 1,1 0-1,-1 0 0,0-1 0,0 1 1,0-1-1,0 0 0,0 1 0,0-1 0,0 0 1,-1 0-1,1 0 0,-1 0 0,3-5 1,0-6-8,0-1 1,-1 1-1,-1-1 1,0 0-1,-1 0 1,-1-27-1,0 34-30,0 7 12,0-1 1,0 1-1,1-1 0,-1 1 1,0-1-1,0 1 0,0-1 0,0 1 1,0-1-1,-1 1 0,1-1 0,0 1 1,0-1-1,0 1 0,0-1 1,0 1-1,-1 0 0,1-1 0,0 1 1,0-1-1,-1 1 0,1 0 1,0-1-1,-1 1 0,1 0 0,0-1 1,-1 1-1,1 0 0,-1-1 1,1 1-1,0 0 0,-2-1 0,2 2-4,-1-1-1,1 0 0,-1 0 0,1 1 0,-1-1 1,1 0-1,0 1 0,-1-1 0,1 0 0,-1 1 1,1-1-1,0 1 0,0-1 0,-1 0 0,1 1 1,0-1-1,-1 1 0,1-1 0,0 1 0,0-1 1,0 1-1,0-1 0,0 1 0,-1 0 0,1-1 1,0 1-1,0-1 0,0 2 0,0 2 9,0-1 0,-1 1-1,1 0 1,0 0 0,1 0-1,-1 0 1,1 0-1,-1-1 1,1 1 0,1 0-1,-1 0 1,0-1 0,1 1-1,0-1 1,-1 1 0,1-1-1,1 0 1,-1 0 0,5 5-1,-3-5 4,0 0-1,1 0 0,0 0 1,0 0-1,0-1 0,0 0 0,0 0 1,1 0-1,-1-1 0,0 0 1,1 0-1,-1 0 0,10 0 1,-9-1-55,-1 0 1,1 1 0,0-2 0,0 1-1,0-1 1,0 0 0,0 0-1,-1 0 1,1-1 0,0 0 0,-1 0-1,1-1 1,-1 1 0,0-1 0,6-5-1,-7 5 51,-1-1 0,1 1 0,-1-1 0,0 0-1,-1 0 1,1 0 0,-1 0 0,1-1 0,-1 1-1,-1-1 1,1 0 0,0 1 0,-1-1 0,0 0-1,0 0 1,-1 0 0,1 1 0,-2-10 0,2 13 20,-1-1-1,0 1 1,0 0 0,0 0 0,0-1 0,0 1 0,0 0 0,0 0 0,0-1-1,0 1 1,0 0 0,-1 0 0,1 0 0,-1-1 0,1 1 0,-1 0 0,1 0-1,-1 0 1,1 0 0,-1 0 0,0 0 0,0 0 0,0 0 0,0 0-1,1 0 1,-1 0 0,0 1 0,0-1 0,-1 0 0,1 1 0,0-1 0,0 1-1,0-1 1,0 1 0,0-1 0,-1 1 0,1 0 0,0 0 0,0-1 0,-1 1-1,1 0 1,0 0 0,0 0 0,-1 1 0,1-1 0,0 0 0,0 0 0,0 1-1,-1-1 1,1 0 0,0 1 0,0-1 0,0 1 0,-2 1 0,-4 1 28,0 0 1,1 1-1,-1 0 1,1 1-1,0-1 1,0 1-1,-9 10 1,10-10-24,1-1-1,0 1 1,1 1 0,-1-1 0,1 1 0,0-1 0,0 1 0,1 0 0,0 0 0,0 0 0,0 0 0,1 0 0,-1 1-1,1-1 1,1 0 0,0 1 0,0-1 0,1 10 0,-1-14-119,1-1 1,0 1-1,0-1 0,0 1 1,0-1-1,0 1 0,0-1 1,0 0-1,0 1 0,0-1 1,1 0-1,-1 0 0,1 0 1,-1 0-1,1 0 0,-1 0 1,1 0-1,-1-1 0,1 1 1,0 0-1,-1-1 0,1 1 1,0-1-1,0 0 0,-1 0 1,1 0-1,3 0 0,2 1-930,0-1-1,0 0 1,0-1-1,0 0 0,13-3 1,13-8-6725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6.249"/>
    </inkml:context>
    <inkml:brush xml:id="br0">
      <inkml:brushProperty name="width" value="0.025" units="cm"/>
      <inkml:brushProperty name="height" value="0.025" units="cm"/>
    </inkml:brush>
  </inkml:definitions>
  <inkml:trace contextRef="#ctx0" brushRef="#br0">125 0 18417,'0'0'4084,"-9"0"-854,2 0-2633,-1 1 0,1-1 1,-1 2-1,1-1 0,0 1 0,-11 3 0,16-4-530,0 0 0,-1 0-1,1 0 1,0 0-1,0 1 1,-1-1 0,1 1-1,0-1 1,0 1 0,1 0-1,-1-1 1,0 1-1,1 0 1,-1 0 0,1 0-1,-1 1 1,1-1-1,0 0 1,0 0 0,0 1-1,0-1 1,1 0 0,-1 1-1,0-1 1,1 1-1,0 4 1,0-6-92,0 1 1,1-1-1,-1 0 0,1 0 1,0 1-1,-1-1 0,1 0 1,0 0-1,0 0 0,0 0 1,0 0-1,0 0 0,0 0 0,0 0 1,0 0-1,0-1 0,0 1 1,1 0-1,-1-1 0,0 1 1,0-1-1,1 1 0,-1-1 1,2 1-1,40 10-683,-35-10 410,10 3-182,-7-2-253,1 1-1,-1 0 1,1 0 0,-1 1 0,19 10 0,-29-14 764,-1 0-1,1 0 1,-1 1 0,1-1 0,-1 0 0,1 0-1,-1 1 1,1-1 0,-1 1 0,1-1 0,-1 0-1,0 1 1,1-1 0,-1 1 0,0-1 0,1 1-1,-1-1 1,0 1 0,0-1 0,1 1-1,-1 0 1,0-1 0,0 1 0,0-1 0,0 1-1,0-1 1,0 1 0,0 0 0,0-1 0,0 1-1,0-1 1,0 1 0,0-1 0,0 1 0,0 0-1,0-1 1,-1 1 0,1-1 0,0 1 0,0-1-1,-1 1 1,1-1 0,0 1 0,-1-1-1,1 1 1,-1-1 0,1 0 0,0 1 0,-1-1-1,1 1 1,-1-1 0,1 0 0,-1 0 0,1 1-1,-1-1 1,0 0 0,1 0 0,-1 1 0,-35 14 1639,35-15-1687,-76 20 875,23-17-5111,28-4-4502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6.746"/>
    </inkml:context>
    <inkml:brush xml:id="br0">
      <inkml:brushProperty name="width" value="0.025" units="cm"/>
      <inkml:brushProperty name="height" value="0.025" units="cm"/>
    </inkml:brush>
  </inkml:definitions>
  <inkml:trace contextRef="#ctx0" brushRef="#br0">242 17 6406,'9'-2'9129,"23"-7"-5430,-11 3 5249,-50 23-5340,-32 13-3344,35-19-162,0 2 0,1 0-1,0 2 1,1 0 0,1 2 0,-31 27 0,54-43-102,-1-1 0,0 1 0,0-1 0,1 1 0,-1 0 0,0 0 0,0-1 0,1 1 0,-1 0 0,1 0 0,-1 0 0,1 0 0,-1-1 0,1 1 0,0 0 0,-1 0 0,1 0 0,0 0 0,0 0 0,0 0 0,0 0 0,-1 0 0,1 0 0,1 0 0,-1 0 0,0 0 0,0 0 0,0 0 0,0 0 0,1 0 0,-1 0 0,0 0 0,1 0 0,-1 0 0,1 0 0,-1-1 0,1 1 0,0 0 0,-1 0 0,1 0 0,0-1 0,-1 1 0,1 0 0,0-1 0,0 1 0,0-1 0,-1 1 0,1-1 0,0 1 0,0-1 0,0 0 0,0 1 0,1-1 0,9 4 0,-1-1 0,1-1 0,0 1 0,11-1 0,-8 0 0,18 4-108,115 17-3187,1-9-5041,-93-13-7375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7.246"/>
    </inkml:context>
    <inkml:brush xml:id="br0">
      <inkml:brushProperty name="width" value="0.025" units="cm"/>
      <inkml:brushProperty name="height" value="0.025" units="cm"/>
    </inkml:brush>
  </inkml:definitions>
  <inkml:trace contextRef="#ctx0" brushRef="#br0">13 1 17809,'0'0'13613,"1"77"-13133,-7-43-352,0-2-96,4-4-32,2-6-640,5-9-930,14-9-1088,10-4-770,6-6-800,1-16-1313,2-4-1473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7.604"/>
    </inkml:context>
    <inkml:brush xml:id="br0">
      <inkml:brushProperty name="width" value="0.025" units="cm"/>
      <inkml:brushProperty name="height" value="0.025" units="cm"/>
    </inkml:brush>
  </inkml:definitions>
  <inkml:trace contextRef="#ctx0" brushRef="#br0">117 48 448,'0'0'22614,"-11"10"-21792,-5 7-521,0 1 0,-17 26 0,28-36-55,0 0-1,0 0 1,1 0 0,0 0 0,1 1 0,-1 0 0,2-1 0,-1 1 0,1 0 0,1 0 0,-1 10 0,2-18-209,0 0-1,0 0 1,0 0-1,0 0 0,0 0 1,0 0-1,0 1 1,0-1-1,1 0 1,-1 0-1,0 0 0,1 0 1,-1 0-1,1 0 1,-1 0-1,1-1 0,0 1 1,-1 0-1,1 0 1,0 0-1,0 0 1,-1-1-1,1 1 0,0 0 1,0-1-1,0 1 1,2 0-1,-1 0 106,1-1 0,-1 1 0,0-1 0,1 0 0,0 0 0,-1 0-1,1 0 1,-1 0 0,1 0 0,-1-1 0,5-1 0,1 0 187,0-1 1,1 0-1,-1-1 1,-1 0-1,1 0 1,9-8-1,-9 5-329,-1 0 0,-1 0 0,1-1 0,-1 0 0,0 0 0,-1 0 0,0-1 0,0 0 0,-1 0 0,0 0 0,-1 0 0,0-1 0,0 1 0,-1-1 0,0 0 0,-1 1 0,0-1 0,-1 0 0,0 0 0,-1-13 0,1 22-61,-1-1-1,1 0 1,0 0-1,-1 0 1,1 0-1,-1 0 1,0 0 0,1 1-1,-1-1 1,0 0-1,0 0 1,0 1-1,-1-1 1,1 1 0,0-1-1,0 1 1,-1 0-1,1-1 1,-1 1-1,1 0 1,-1 0 0,0 0-1,1 0 1,-1 0-1,0 0 1,0 1-1,0-1 1,1 0-1,-1 1 1,0 0 0,0-1-1,0 1 1,0 0-1,0 0 1,0 0-1,0 0 1,0 0 0,0 1-1,0-1 1,0 0-1,1 1 1,-1 0-1,0-1 1,0 1 0,0 0-1,1 0 1,-1 0-1,0 0 1,1 0-1,-1 0 1,1 1 0,-1-1-1,1 1 1,0-1-1,0 1 1,-1-1-1,1 1 1,0-1 0,0 1-1,1 0 1,-1 0-1,0-1 1,0 1-1,1 0 1,-1 0 0,1 2-1,-1 0-482,0 1 1,0-1-1,1 0 1,-1 0-1,1 1 0,0-1 1,0 0-1,1 1 1,-1-1-1,2 5 0,-1-7 159,0 0-1,0 0 1,0 0-1,0 0 1,0 0-1,0 0 1,0-1-1,1 1 0,-1 0 1,1-1-1,-1 1 1,1-1-1,0 1 1,-1-1-1,1 0 1,0 0-1,0 0 1,0 0-1,0 0 1,0 0-1,3 1 0,26 4-7205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24.235"/>
    </inkml:context>
    <inkml:brush xml:id="br0">
      <inkml:brushProperty name="width" value="0.025" units="cm"/>
      <inkml:brushProperty name="height" value="0.025" units="cm"/>
    </inkml:brush>
  </inkml:definitions>
  <inkml:trace contextRef="#ctx0" brushRef="#br0">0 1 6022,'0'0'3806,"9"4"-3192,43 21-39,1-3-1,80 22 1,3-16-116,1-6 0,169 4-1,283-20 943,-350-8-1108,1624 17 144,326-8 207,-1269-9 15,892 32-595,-607 2 438,-1197-32-455,11 1 148,0-1-1,-1-1 1,1 0 0,0-2-1,-1 0 1,37-12-1,-46 9 170,-9 2-508,-14 1-4672,6 1-2108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7.961"/>
    </inkml:context>
    <inkml:brush xml:id="br0">
      <inkml:brushProperty name="width" value="0.025" units="cm"/>
      <inkml:brushProperty name="height" value="0.025" units="cm"/>
    </inkml:brush>
  </inkml:definitions>
  <inkml:trace contextRef="#ctx0" brushRef="#br0">185 1 19282,'0'0'9866,"-38"70"-8553,11-39-384,-3 1-449,1-3-384,4-3-64,5-7-64,8-7-192,8-8-577,5-11-5829,10-8 480,-2-5-6726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8.302"/>
    </inkml:context>
    <inkml:brush xml:id="br0">
      <inkml:brushProperty name="width" value="0.025" units="cm"/>
      <inkml:brushProperty name="height" value="0.025" units="cm"/>
    </inkml:brush>
  </inkml:definitions>
  <inkml:trace contextRef="#ctx0" brushRef="#br0">134 1 17200,'-11'0'3032,"9"0"-2848,-11 0 761,1 1 1,-1 0-1,-22 6 0,33-7-851,0 0-1,-1 1 1,1-1 0,0 1-1,0-1 1,0 1 0,0 0-1,0 0 1,0 0-1,0 0 1,0 0 0,0 1-1,0-1 1,0 1 0,1-1-1,-1 1 1,1-1-1,-1 1 1,1 0 0,0 0-1,-1 0 1,1 0 0,0 0-1,0 0 1,0 0 0,1 0-1,-1 0 1,0 0-1,1 1 1,0-1 0,-1 0-1,1 0 1,0 5 0,1-5-77,0-1 0,0 1 0,-1-1 1,1 0-1,0 1 0,0-1 1,1 0-1,-1 1 0,0-1 1,0 0-1,1 0 0,-1 0 0,0 0 1,1 0-1,-1 0 0,1-1 1,-1 1-1,1 0 0,0-1 1,-1 1-1,1-1 0,-1 0 1,3 1-1,42 5 368,-43-6-353,15 1 118,0-1-1,34-3 1,-47 2-126,0 0-1,0 0 1,0-1-1,0 1 1,0-1-1,0 0 1,0 0-1,-1-1 0,1 1 1,-1-1-1,0 0 1,0 0-1,0-1 1,7-7-1,-10 10-14,0 1-1,0-1 1,0 0-1,-1 0 1,1 0-1,0 0 1,0 0-1,-1 0 1,1 0-1,-1 0 1,1 0-1,-1 0 1,1 0-1,-1 0 1,0 0-1,1 0 1,-1-1-1,0 1 1,0 0-1,0 0 1,0 0-1,0-1 1,0 1-1,0 0 1,0 0-1,0 0 1,-1-2-1,-1 2-6,1 0-1,0 0 0,0 0 0,-1 0 0,1 0 0,0 1 0,-1-1 0,1 1 0,-1-1 0,1 1 0,-1-1 0,1 1 0,-1 0 0,0 0 0,1-1 0,-1 1 0,-2 1 0,-3-1-26,-1 0-1,0 1 1,0 0-1,1 1 1,-1-1-1,0 2 1,-10 3 0,9 0-183,1 0 0,0 0 0,0 0 0,0 1 1,1 0-1,0 0 0,-7 10 0,11-13-194,0 1 0,1-1 0,0 0-1,-1 1 1,1 0 0,1-1 0,-3 8 0,4-9-176,-1 0 1,1 0 0,0 0-1,0 1 1,0-1 0,0 0-1,0 0 1,1 1 0,-1-1-1,1 0 1,0 0 0,2 4-1,14 16-5758</inkml:trace>
  <inkml:trace contextRef="#ctx0" brushRef="#br0" timeOffset="1">534 315 17232,'-9'2'5034,"-69"18"2108,57-14-6033,0 2 0,-22 11 0,49-23-1133,0 1 0,-1-1 0,1 0 0,-1 0 0,0 0 0,0-1 0,0 0 0,-1 0 0,1 0 0,-1-1 0,0 1 0,-1-1 0,0 0 0,1 0 0,-2 0 0,1 0 0,-1-1 0,0 1 0,0-1 0,-1 1-1,1-11 1,-6 13-3471,-6 10 1127,-6 13-1207,4 3-1325,-1 1-3391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2.836"/>
    </inkml:context>
    <inkml:brush xml:id="br0">
      <inkml:brushProperty name="width" value="0.025" units="cm"/>
      <inkml:brushProperty name="height" value="0.025" units="cm"/>
    </inkml:brush>
  </inkml:definitions>
  <inkml:trace contextRef="#ctx0" brushRef="#br0">0 154 6182,'12'-14'2636,"1"1"0,0 1 0,1 0 0,19-13 0,-18 14-2058,1 2-1,0 0 1,0 1 0,1 0 0,0 2 0,0 0-1,1 0 1,-1 2 0,1 0 0,0 1 0,0 1 0,32 1-1,-49 1-543,1 0-1,-1 0 1,1 0 0,-1 0-1,1 0 1,-1 0-1,1 1 1,-1-1-1,0 1 1,1-1-1,-1 1 1,0 0-1,1-1 1,-1 1-1,0 0 1,0 0-1,0 0 1,1 0-1,-1 0 1,0 0 0,0 0-1,0 0 1,-1 1-1,1-1 1,1 2-1,-2-1 29,1 1-1,0 0 1,-1-1 0,0 1-1,0 0 1,0-1 0,0 1-1,0 0 1,0 0 0,-1-1-1,1 1 1,-2 4 0,-2 4 157,0 0 0,-1-1 1,0 1-1,-1-1 1,-10 14-1,-15 12 619,-65 60-1,30-34 280,63-59-1109,0 0 0,0 0 1,1 0-1,-1 0 0,1 0 0,-1 1 1,1-1-1,0 1 0,1 0 0,-1-1 1,0 1-1,1 0 0,0 0 0,0 0 1,0 0-1,0 5 0,1-7-9,0-1 1,1 1-1,-1-1 0,0 0 0,1 1 1,-1-1-1,1 0 0,-1 0 0,1 1 1,0-1-1,-1 0 0,1 0 0,0 0 1,0 0-1,0 0 0,0 0 0,0 0 1,2 2-1,0-2 0,0 1-1,0 0 1,0-1 0,1 0 0,-1 0-1,0 0 1,1 0 0,-1 0 0,0-1-1,5 1 1,16 0-1120,-1-1 0,38-4 0,-38 0-699,-1 0 1,0-2-1,0 0 1,-1-1-1,26-13 1,6-6-8564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3.165"/>
    </inkml:context>
    <inkml:brush xml:id="br0">
      <inkml:brushProperty name="width" value="0.025" units="cm"/>
      <inkml:brushProperty name="height" value="0.025" units="cm"/>
    </inkml:brush>
  </inkml:definitions>
  <inkml:trace contextRef="#ctx0" brushRef="#br0">198 1 12524,'0'0'14259,"-7"12"-12257,-90 134 724,13-23-1470,74-104-2679,17-21-2100,21-30-5347,-10 2-344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3.536"/>
    </inkml:context>
    <inkml:brush xml:id="br0">
      <inkml:brushProperty name="width" value="0.025" units="cm"/>
      <inkml:brushProperty name="height" value="0.025" units="cm"/>
    </inkml:brush>
  </inkml:definitions>
  <inkml:trace contextRef="#ctx0" brushRef="#br0">185 20 8008,'0'0'7585,"-9"-3"-3234,2 0-3915,4 1-134,0 0 0,0 0 0,0 1 0,0 0 0,-1-1 0,1 1 0,0 0 0,0 1 0,-1-1 0,1 1 0,-1-1 0,1 1 0,0 0 0,-1 0 0,1 0 0,-1 1 0,1-1 1,0 1-1,-1 0 0,1 0 0,0 0 0,0 0 0,-1 1 0,1-1 0,0 1 0,0 0 0,1 0 0,-1 0 0,-4 4 0,-2 5 181,0 1 0,1 0 0,-10 20-1,16-28-404,0-1-1,0 1 1,1 0-1,-1 0 1,1 0-1,0 0 1,0 0-1,0 0 1,1 0-1,0 0 1,-1 0-1,1 0 1,1 0-1,-1 0 1,1 0-1,-1 0 1,3 6-1,-2-8-77,1-1 0,0 1 0,0-1 0,-1 1 0,1-1 0,0 0 0,0 0 0,0 0 0,0 0 0,1 0 0,-1 0 0,0-1 0,0 1 0,0-1 0,1 1 0,-1-1 0,0 0 0,0 0 0,1 0 0,-1 0 0,4-1 0,51-8 0,-47 6 0,0-2 0,0 1 0,-1-1 0,0-1 0,1 0 0,-2 0 0,12-10 0,-17 14 0,0-1 0,1 0 0,-1 0 0,-1 0 0,1-1 0,0 1 0,-1-1 0,1 1 0,-1-1 0,0 0 0,-1 0 0,1 0 0,0 0 0,-1 0 0,0 0 0,0-1 0,0 1 0,-1 0 0,0-1 0,1 1 0,-2-5 0,1 8 0,-1-1 0,0 1 0,0 0 0,0-1 0,0 1 0,0 0 0,0 0 0,0 0 0,0 0 0,0 0 0,-1 0 0,1 0 0,0 0 0,-1 1 0,1-1 0,0 0 0,-1 1 0,1-1 0,-1 1 0,1-1 0,-1 1 0,0 0 0,1 0 0,-1 0 0,1-1 0,-1 2 0,1-1 0,-1 0 0,1 0 0,-1 0 0,-2 1 0,-4 0 0,0 1 0,1-1 0,-1 1 0,0 0 0,-10 5 0,6 0-150,-1 0 1,1 1-1,0 1 0,1 0 1,0 0-1,0 1 0,-12 15 1,19-21 22,0 1 0,0 0 1,0 0-1,1 1 0,0-1 1,0 1-1,0-1 0,0 1 0,1 0 1,0 0-1,1 0 0,-1 0 1,1 0-1,0 0 0,1 1 0,-1-1 1,1 0-1,1 1 0,0 9 0,1-14-361,-1 1 0,1-1 0,0 1 0,0-1 0,-1 0 0,2 1 0,-1-1 0,0 0 0,0 0 0,1 0 0,-1-1 0,1 1 0,-1-1 0,1 1 0,0-1 0,-1 0 0,1 0 0,0 0 0,0 0 0,0-1 0,0 1 0,0-1 0,4 1 0,26 2-5432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3.866"/>
    </inkml:context>
    <inkml:brush xml:id="br0">
      <inkml:brushProperty name="width" value="0.025" units="cm"/>
      <inkml:brushProperty name="height" value="0.025" units="cm"/>
    </inkml:brush>
  </inkml:definitions>
  <inkml:trace contextRef="#ctx0" brushRef="#br0">33 40 4740,'1'10'417,"2"47"2709,-3-37 1340,-1 0 0,-1 0 0,-5 23 0,7-42-4409,-1-1 0,1 1 0,0 0 0,-1-1 0,1 1 0,0 0 0,0-1 0,-1 1 0,1 0 0,0-1 0,0 1 0,0 0 0,0-1 0,0 1 0,0 0 0,0-1 0,0 1 0,0 0 0,1-1 0,-1 1 0,0 0 0,0-1 1,0 1-1,1 0 0,-1-1 0,0 1 0,1-1 0,-1 1 0,1 0 0,-1-1 0,1 1 0,0 0 0,20-10 2124,22-31 376,-34 28-2557,1 0 0,-1-1 0,12-24 0,-18 31 0,0 0 0,-1 0 0,0 0 0,0-1 0,-1 1 0,1 0 0,-1-1 0,-1 1 0,1-1 0,-1 1 0,-1-12 0,0 17 0,0-1 0,1 1 0,-1 0 0,0 0 0,0-1 0,1 1 0,-1 0 0,0 0 0,0 0 0,-1 0 0,1 0 0,0 0 0,0 0 0,0 1 0,-1-1 0,1 0 0,0 1 0,-1-1 0,1 1 0,0-1 0,-1 1 0,1 0 0,-1-1 0,1 1 0,-1 0 0,1 0 0,-1 0 0,1 0 0,0 0 0,-1 0 0,1 1 0,-3 0 0,-3-1 0,1 1 0,0 1 0,0-1 0,0 1 0,0 0 0,-10 4 0,-28 28 0,43-32 0,-1 0 0,0-1 0,1 1 0,-1 0 0,1 0 0,-1 0 0,1 0 0,0 0 0,0 1 0,0-1 0,0 0 0,0 0 0,1 1 0,-1-1 0,1 0 0,-1 1 0,1-1 0,0 1 0,0-1 0,0 4 0,1-4-201,0-1-1,1 0 1,-1 0-1,0 0 1,1 0 0,-1 0-1,0 0 1,1 0-1,-1-1 1,1 1-1,-1 0 1,1-1 0,0 1-1,-1-1 1,1 1-1,0-1 1,-1 0 0,1 0-1,0 0 1,-1 0-1,1 0 1,0 0 0,1-1-1,44-2-9004,-12-6-1225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4.240"/>
    </inkml:context>
    <inkml:brush xml:id="br0">
      <inkml:brushProperty name="width" value="0.025" units="cm"/>
      <inkml:brushProperty name="height" value="0.025" units="cm"/>
    </inkml:brush>
  </inkml:definitions>
  <inkml:trace contextRef="#ctx0" brushRef="#br0">3 0 8200,'0'0'24567,"-2"53"-24567,8-48 0,3 0 0,-3-5 0,-1 0-737,-5-10-9448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4.584"/>
    </inkml:context>
    <inkml:brush xml:id="br0">
      <inkml:brushProperty name="width" value="0.025" units="cm"/>
      <inkml:brushProperty name="height" value="0.025" units="cm"/>
    </inkml:brush>
  </inkml:definitions>
  <inkml:trace contextRef="#ctx0" brushRef="#br0">78 1 9673,'0'0'22021,"-4"11"-21124,-18 46-707,12-36-192,2 0 0,0 1 0,1 0 0,1 1 0,1 0 0,-2 24 0,7-45 2,0 0 0,0-1 0,0 1-1,0 0 1,1 0 0,-1 0 0,1-1 0,-1 1 0,1 0-1,0-1 1,0 1 0,0 0 0,0-1 0,0 1-1,0-1 1,0 1 0,0-1 0,0 0 0,1 0 0,-1 1-1,1-1 1,-1 0 0,3 1 0,0 0-11,1 0 0,-1 0 0,1-1 0,0 1-1,0-1 1,-1 0 0,1 0 0,9 0 0,-4-1-91,-1 0 1,1-1-1,-1 0 0,1 0 0,-1-1 1,0 0-1,1-1 0,-1 1 1,11-7-1,-15 6-715,1-1-1,-1 0 1,1-1 0,-1 1-1,-1-1 1,1 0 0,0 0-1,-1 0 1,5-10 0,10-25-6513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4.957"/>
    </inkml:context>
    <inkml:brush xml:id="br0">
      <inkml:brushProperty name="width" value="0.025" units="cm"/>
      <inkml:brushProperty name="height" value="0.025" units="cm"/>
    </inkml:brush>
  </inkml:definitions>
  <inkml:trace contextRef="#ctx0" brushRef="#br0">69 35 20499,'0'0'3332,"-48"-28"864,35 23-1986,6 4-705,10 1-1313,15 0-256,7 0-1025,1 0-3011,3 0-5381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5.593"/>
    </inkml:context>
    <inkml:brush xml:id="br0">
      <inkml:brushProperty name="width" value="0.025" units="cm"/>
      <inkml:brushProperty name="height" value="0.025" units="cm"/>
    </inkml:brush>
  </inkml:definitions>
  <inkml:trace contextRef="#ctx0" brushRef="#br0">1 335 9705,'0'0'16677,"13"-5"-14878,-3 1-1620,0 0-1,0-1 0,-1 0 1,1 0-1,-1-1 0,0 0 0,-1 0 1,0-1-1,12-13 0,23-29 4,-1-3-1,66-109 1,-141 244-284,21-50 124,8-21-479,0-1 1,0 1-1,1 1 1,1-1 0,-2 23-1,13-39-7166,0-16-240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3.791"/>
    </inkml:context>
    <inkml:brush xml:id="br0">
      <inkml:brushProperty name="width" value="0.025" units="cm"/>
      <inkml:brushProperty name="height" value="0.025" units="cm"/>
    </inkml:brush>
  </inkml:definitions>
  <inkml:trace contextRef="#ctx0" brushRef="#br0">1 175 8008,'7'2'4168,"29"0"-3763,-34-2-110,248-4 828,258-36 1,62-4-990,749 66 3085,467 26-2402,-906-32-620,1832-39 524,-651-83 3352,-1991 105-4053,-38 1-183,0-1 0,45-8 0,-77 9 111,0 0 1,0 0-1,1 0 1,-1 0-1,0 0 1,0 0-1,1 0 1,-1 0-1,0 0 1,0 0-1,1 0 1,-1 0-1,0 0 1,0 0-1,1 0 1,-1 0-1,0 0 1,0 0-1,1 0 1,-1 0 0,0 0-1,0-1 1,1 1-1,-1 0 1,0 0-1,0 0 1,0 0-1,1-1 1,-1 1-1,0 0 1,0 0-1,0 0 1,0-1-1,1 1 1,-1 0-1,0 0 1,0 0-1,0-1 1,0 1-1,0 0 1,0 0 0,0-1-1,0 1 1,0 0-1,0-1 1,0 1-1,0 0 1,0 0-1,0-1 1,0 1-1,0 0 1,0 0-1,0-1 1,0 1-1,0 0 1,0 0-1,-1-1 1,-15-9-3930,-33-8-4603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5.983"/>
    </inkml:context>
    <inkml:brush xml:id="br0">
      <inkml:brushProperty name="width" value="0.025" units="cm"/>
      <inkml:brushProperty name="height" value="0.025" units="cm"/>
    </inkml:brush>
  </inkml:definitions>
  <inkml:trace contextRef="#ctx0" brushRef="#br0">1 133 6438,'0'0'12828,"4"8"-10415,-2-4-2216,0-1-1,0 0 1,0 0-1,0 0 1,1 0-1,-1 0 1,1 0-1,-1 0 1,1-1-1,0 1 1,0-1 0,1 0-1,-1 0 1,0 0-1,1 0 1,-1-1-1,1 1 1,-1-1-1,1 0 1,0 0-1,0 0 1,-1-1-1,1 1 1,0-1-1,0 0 1,5-1 0,6 1 176,0-1 1,-1-1 0,1 0-1,0-1 1,-1 0 0,0-1 0,0-1-1,18-8 1,-26 10-284,0 0 0,0 0 0,0 0 0,0-1 0,0 0 0,-1 0 0,0-1 0,0 1 0,0-1 0,0 0 0,-1 0 0,1-1 0,-2 1 0,1-1 0,0 0 0,-1 0 0,0-1 0,-1 1 0,1 0 0,1-9 0,-4 13-84,1 1 0,-1-1 0,0 1 0,0-1 0,0 1 0,0-1 0,0 0 0,0 1 0,0-1 0,-1 1 0,1-1 0,0 1 0,-1-1 0,1 1 0,-1-1 0,0 1 0,0 0 0,1-1 0,-1 1 0,0 0 0,0 0 0,0-1 0,0 1 0,-2-1 0,1 0 6,-1 1 1,1 0-1,0 0 0,-1 0 1,1 0-1,-1 1 1,0-1-1,1 1 1,-1-1-1,1 1 0,-1 0 1,0 0-1,-3 0 1,-1 1 7,-1 0 1,1 0-1,-1 1 0,1 0 1,0 0-1,-1 1 1,1 0-1,0 0 1,-9 6-1,5 0-20,0 0 0,1 0 0,0 2 0,0-1 0,1 1 0,0 0 0,1 1 0,0 0 0,1 1 0,1-1 0,0 1 0,0 1 0,1-1 0,1 1 0,0-1 0,1 1 0,1 1 0,-2 17 0,4-28-16,1-1-1,-1 0 1,0 0-1,1 1 1,0-1-1,0 0 1,0 0-1,0 1 1,0-1-1,1 0 1,-1 0-1,1-1 1,0 1-1,0 0 1,0 0-1,0-1 1,3 3-1,0-1-87,0 0 0,0 0-1,0-1 1,1 0 0,-1 0-1,1-1 1,0 1 0,10 2-1,6 0-715,0-2-1,1 0 1,-1-1-1,26-1 1,5-1-6622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3.340"/>
    </inkml:context>
    <inkml:brush xml:id="br0">
      <inkml:brushProperty name="width" value="0.025" units="cm"/>
      <inkml:brushProperty name="height" value="0.025" units="cm"/>
    </inkml:brush>
  </inkml:definitions>
  <inkml:trace contextRef="#ctx0" brushRef="#br0">0 1358 8136,'3'-1'4609,"11"-5"-4040,159-125 4282,-51 37-3942,200-139 619,326-255-221,-509 375-1282,179-156-1225,-317 268 1026,-1 1 1,1-1-1,-1 1 0,1-1 0,0 1 1,-1-1-1,1 1 0,-1-1 0,1 1 0,-1-1 1,0 0-1,1 1 0,-1-1 0,1 1 0,-1-1 1,0 0-1,0 0 0,1 1 0,-1-1 0,0 0 1,0 0-1,0 1 0,0-1 0,0 0 0,0 1 1,0-2-1,-6-2-4113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3.699"/>
    </inkml:context>
    <inkml:brush xml:id="br0">
      <inkml:brushProperty name="width" value="0.025" units="cm"/>
      <inkml:brushProperty name="height" value="0.025" units="cm"/>
    </inkml:brush>
  </inkml:definitions>
  <inkml:trace contextRef="#ctx0" brushRef="#br0">0 1 10858,'0'0'5979,"8"4"-5077,10 10-582,0 1-1,-2 0 1,0 1-1,0 1 1,-2 1-1,22 31 1,-2-3-176,226 270 426,-180-230-425,138 114 0,-116-117-108,218 182-378,-177-149-4848,-76-74-1330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4.696"/>
    </inkml:context>
    <inkml:brush xml:id="br0">
      <inkml:brushProperty name="width" value="0.025" units="cm"/>
      <inkml:brushProperty name="height" value="0.025" units="cm"/>
    </inkml:brush>
  </inkml:definitions>
  <inkml:trace contextRef="#ctx0" brushRef="#br0">1 1478 4004,'0'0'16431,"13"-12"-15336,177-146 620,356-226 1,259-81-1507,-680 398-260,146-83 11,-201 107-1377,110-88 0,-174 127 1091,-1-1-1,0 0 1,0 0 0,0 0 0,0 0-1,-1-1 1,8-11 0,-12 16 271,0 1 1,0 0-1,1 0 1,-1-1-1,0 1 1,0 0-1,0-1 1,0 1-1,0 0 1,0-1 0,0 1-1,0 0 1,1-1-1,-1 1 1,0 0-1,0-1 1,-1 1-1,1 0 1,0-1-1,0 1 1,0-1-1,0 1 1,0 0 0,0-1-1,0 1 1,0 0-1,-1 0 1,1-1-1,0 1 1,0 0-1,0-1 1,-1 1-1,1 0 1,0 0-1,-1-1 1,1 1 0,0 0-1,0 0 1,-1 0-1,0-1 1,-16-1-1754,13 2 1188,-39 0-4136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5.036"/>
    </inkml:context>
    <inkml:brush xml:id="br0">
      <inkml:brushProperty name="width" value="0.025" units="cm"/>
      <inkml:brushProperty name="height" value="0.025" units="cm"/>
    </inkml:brush>
  </inkml:definitions>
  <inkml:trace contextRef="#ctx0" brushRef="#br0">1 3 11082,'0'0'3492,"59"-3"-1218,-26 15-833,10 16-384,6 10-32,7 13-224,5 10-160,4 7-161,6 5 1,-1 10-321,-1 4-32,-7 11 0,-6 4-64,-10 5-1313,-10-3-1346,-10-10-1408,-3-14-5863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3.670"/>
    </inkml:context>
    <inkml:brush xml:id="br0">
      <inkml:brushProperty name="width" value="0.025" units="cm"/>
      <inkml:brushProperty name="height" value="0.025" units="cm"/>
    </inkml:brush>
  </inkml:definitions>
  <inkml:trace contextRef="#ctx0" brushRef="#br0">60 1 6919,'-9'2'3240,"1"-1"-3845,-30 5 8359,33-2-2797,28-1-2105,995 31 4798,-1066-34-10241,-26 0-8041,49 0-2922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9.026"/>
    </inkml:context>
    <inkml:brush xml:id="br0">
      <inkml:brushProperty name="width" value="0.025" units="cm"/>
      <inkml:brushProperty name="height" value="0.025" units="cm"/>
    </inkml:brush>
  </inkml:definitions>
  <inkml:trace contextRef="#ctx0" brushRef="#br0">0 74 5157,'0'0'11376,"7"9"-10218,-4-5-1055,1 0 0,-1 0 0,1 0 0,-1 0 0,1 0 0,0-1 0,1 0 0,-1 0 0,1 0 0,-1 0-1,1-1 1,0 1 0,0-1 0,0-1 0,0 1 0,0-1 0,9 2 0,58 4 61,0-2 1,0-4 0,0-3-1,98-16 1,279-80 10,-420 90-34,54-14 313,-76 21-361,-11 4-21,-45 14-4,-448 110 144,50-17-99,355-86-49,199-62-143,196-40 1,-92 40-2586,-1 7-5490,-146 21 1438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1.784"/>
    </inkml:context>
    <inkml:brush xml:id="br0">
      <inkml:brushProperty name="width" value="0.025" units="cm"/>
      <inkml:brushProperty name="height" value="0.025" units="cm"/>
    </inkml:brush>
  </inkml:definitions>
  <inkml:trace contextRef="#ctx0" brushRef="#br0">1 0 22101,'0'0'2722,"62"24"-1536,-21-17-770,13-2-160,8-3-128,5-2-128,4 0-1857,-4-13-2980,-6-4-2690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2.157"/>
    </inkml:context>
    <inkml:brush xml:id="br0">
      <inkml:brushProperty name="width" value="0.025" units="cm"/>
      <inkml:brushProperty name="height" value="0.025" units="cm"/>
    </inkml:brush>
  </inkml:definitions>
  <inkml:trace contextRef="#ctx0" brushRef="#br0">0 6 18802,'0'0'2429,"10"-1"-267,20 0-1060,91-3 1300,-110 5-2311,1-1 0,-1 2 0,1-1 0,-1 2 0,1-1 1,-1 2-1,0-1 0,13 7 0,-23-9-47,0-1 1,0 1-1,0-1 1,0 1-1,0 0 0,0-1 1,1 1-1,-1 0 1,-1 0-1,1-1 0,0 1 1,0 0-1,0 0 1,0 0-1,-1 0 0,1 0 1,0 1-1,-1-1 1,1 0-1,-1 0 0,1 0 1,-1 1-1,0-1 1,1 0-1,-1 0 0,0 1 1,0-1-1,0 0 1,0 0-1,0 1 0,0-1 1,0 0-1,-1 0 1,1 1-1,0-1 0,-1 0 1,1 0-1,-1 0 1,1 1-1,-1-1 0,1 0 1,-1 0-1,0 0 1,0 0-1,0 0 1,1 0-1,-3 1 0,-5 5 279,1 0 0,-2 0 0,1-1 0,-15 8 0,20-11-209,-36 20 212,17-11-203,0 1 1,1 0-1,1 2 1,0 1-1,1 0 1,-20 23-1,37-37-121,1-1-1,-1 1 1,1 0 0,-1 0-1,1 0 1,0 0 0,0 0 0,0 0-1,0 0 1,0 0 0,0 0-1,1 1 1,-1-1 0,1 0-1,-1 0 1,1 1 0,0-1 0,0 0-1,0 5 1,1-5 0,0 0-1,0-1 1,0 1 0,0-1-1,0 0 1,0 1 0,1-1-1,-1 0 1,0 1 0,1-1-1,-1 0 1,1 0 0,-1 0-1,1 0 1,-1-1 0,1 1-1,0 0 1,-1-1 0,4 2-1,11 1-70,1-1 0,-1 0 0,0-1 0,24-1 0,-26 0-107,99-7-4408,-37-6-1562,-10-3-2497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2.500"/>
    </inkml:context>
    <inkml:brush xml:id="br0">
      <inkml:brushProperty name="width" value="0.025" units="cm"/>
      <inkml:brushProperty name="height" value="0.025" units="cm"/>
    </inkml:brush>
  </inkml:definitions>
  <inkml:trace contextRef="#ctx0" brushRef="#br0">321 1 9801,'0'0'15471,"-62"34"-12396,32-9-993,-4 4-513,-6 7-800,0 3-769,3 1 0,6-2 0,5-2 0,11-7 0,9-8 0,6-7 0,0-8-929,16-6-1858,2-2-2049,0-16-2019,-3-11-7911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4.360"/>
    </inkml:context>
    <inkml:brush xml:id="br0">
      <inkml:brushProperty name="width" value="0.025" units="cm"/>
      <inkml:brushProperty name="height" value="0.025" units="cm"/>
    </inkml:brush>
  </inkml:definitions>
  <inkml:trace contextRef="#ctx0" brushRef="#br0">762 0 11915,'-11'9'625,"-579"418"8445,563-410-8673,8-5-90,0 0 1,1 1-1,0 1 1,1 0-1,-16 18 1,33-31-306,-1-1-1,0 1 1,0-1 0,1 1-1,-1-1 1,1 1 0,-1-1 0,0 1-1,1 0 1,0 0 0,-1-1-1,1 1 1,-1 0 0,1 0-1,0-1 1,-1 1 0,1 0 0,0 0-1,0 0 1,0 0 0,-1-1-1,1 1 1,0 0 0,0 0 0,0 0-1,1 0 1,-1 0 0,0-1-1,0 1 1,0 0 0,1 0-1,-1 0 1,0 0 0,1-1 0,-1 1-1,1 0 1,-1 0 0,1-1-1,-1 1 1,1 0 0,-1-1 0,1 1-1,-1-1 1,1 1 0,0-1-1,0 1 1,-1-1 0,1 1-1,0-1 1,0 0 0,-1 1 0,1-1-1,0 0 1,1 1 0,8 1 6,-1 0 1,0-1-1,1 0 1,11 0 0,-9-1 51,696 18 362,-302-1-6662,-198-14-2478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2.891"/>
    </inkml:context>
    <inkml:brush xml:id="br0">
      <inkml:brushProperty name="width" value="0.025" units="cm"/>
      <inkml:brushProperty name="height" value="0.025" units="cm"/>
    </inkml:brush>
  </inkml:definitions>
  <inkml:trace contextRef="#ctx0" brushRef="#br0">106 34 16816,'0'0'1831,"-10"-1"464,2 0-2152,2 0 308,0 0-1,-1 1 1,1 0 0,-1 0-1,1 0 1,-13 2 0,17-1-345,1 0 1,-1-1 0,0 1 0,1 0 0,-1 0 0,1 0-1,-1 0 1,1 0 0,-1 0 0,1 0 0,0 0-1,-1 1 1,1-1 0,0 0 0,0 1 0,0-1 0,0 1-1,0 0 1,0-1 0,1 1 0,-1 0 0,0-1 0,1 1-1,0 0 1,-1 0 0,1-1 0,0 1 0,0 0 0,0 0-1,0 0 1,0 0 0,0-1 0,1 4 0,-1-3-54,1 1 1,0-1-1,0 0 0,0 1 1,0-1-1,0 0 1,1 0-1,-1 0 1,1 0-1,-1 0 0,1 0 1,0 0-1,-1-1 1,1 1-1,0 0 1,0-1-1,0 0 0,1 1 1,-1-1-1,0 0 1,0 0-1,1 0 1,-1 0-1,0-1 0,1 1 1,3 0-1,8 2 89,1 0 0,29 1 0,-33-4-118,0 0 0,1 0-1,-1-1 1,0 0 0,0-1 0,19-6-1,-27 8-17,-1-1-1,0 0 0,1 0 1,-1 0-1,0 0 0,0 0 1,0-1-1,0 1 0,0-1 1,0 1-1,0-1 0,0 0 1,-1 1-1,1-1 0,-1 0 1,1 0-1,-1 0 0,0-1 1,0 1-1,0 0 0,0 0 0,0-1 1,0 1-1,-1 0 0,1-1 1,-1 1-1,0-1 0,1 1 1,-1-1-1,0 1 0,0-1 1,-1 1-1,1 0 0,0-1 1,-1 1-1,0-1 0,-1-2 0,1 2 8,-1 0-1,1 0 1,-1 0-1,0 0 0,0 0 1,-1 1-1,1-1 0,0 1 1,-1-1-1,0 1 1,1 0-1,-1 0 0,0 0 1,0 0-1,0 1 0,0-1 1,0 1-1,-1 0 1,1 0-1,0 0 0,-1 0 1,1 0-1,0 1 0,-8-1 1,5 1-12,-1-1 0,1 1 1,-1 0-1,0 1 0,1 0 0,-1 0 1,1 0-1,-1 0 0,1 1 0,0 0 1,0 1-1,-9 4 0,10-3-85,0 0-1,0 1 1,0-1 0,1 1-1,-1 0 1,1 1 0,0-1-1,1 1 1,-1 0 0,1-1-1,0 1 1,1 1 0,0-1-1,-3 11 1,4-11-478,0-1-1,0 1 1,0-1-1,1 1 1,0 0 0,0-1-1,2 11 1,-1-12-293,0 0 0,0 0 1,1 0-1,-1-1 0,1 1 1,0-1-1,0 1 0,0-1 1,0 0-1,0 0 0,6 6 1,21 14-13560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3.233"/>
    </inkml:context>
    <inkml:brush xml:id="br0">
      <inkml:brushProperty name="width" value="0.025" units="cm"/>
      <inkml:brushProperty name="height" value="0.025" units="cm"/>
    </inkml:brush>
  </inkml:definitions>
  <inkml:trace contextRef="#ctx0" brushRef="#br0">98 67 12716,'0'0'13608,"-10"10"-11489,1-2-1722,0-1-141,0 1 1,1 0 0,0 0-1,0 1 1,1 0 0,0 0-1,0 1 1,-5 11-1,12-20-247,-1 0-1,1 0 0,-1 0 0,1-1 0,0 1 1,0 0-1,-1 0 0,1 0 0,0 0 0,0 0 1,0-1-1,0 1 0,0 0 0,0 0 0,0 0 1,0 0-1,1 0 0,-1 0 0,0-1 0,0 1 1,1 0-1,-1 0 0,0 0 0,1 0 0,-1-1 1,1 1-1,-1 0 0,1-1 0,0 1 1,-1 0-1,1-1 0,-1 1 0,1-1 0,0 1 1,0-1-1,-1 1 0,1-1 0,0 1 0,0-1 1,0 0-1,0 1 0,-1-1 0,1 0 0,0 0 1,0 0-1,0 1 0,0-1 0,0 0 0,0 0 1,-1-1-1,1 1 0,0 0 0,0 0 0,0 0 1,0 0-1,0-1 0,0 0 0,5 1 38,0-2 0,0 1 0,0-1 0,0 0 0,-1 0 0,1-1 0,7-4 0,-6 2-31,-1 0 1,0-1-1,0 0 1,0 0-1,-1 0 0,0-1 1,0 1-1,4-9 0,-7 12-9,0-1 0,-1 0 0,1 1 0,0-1 0,-1 0 0,0 0 0,0 0 0,0 0 0,-1 0 0,1 0 0,-1 0-1,0 0 1,0-1 0,-1 1 0,1 0 0,-1 0 0,0 0 0,-1-6 0,0 8 3,0-1 0,0 0 1,0 1-1,0-1 0,-1 1 1,1 0-1,-1 0 0,1 0 1,-1 0-1,0 0 0,0 0 1,0 1-1,0-1 0,0 1 1,0 0-1,0 0 0,-4-1 1,2 1-14,0-1 0,0 1 1,0 1-1,0-1 1,0 1-1,0 0 0,0 0 1,0 0-1,1 0 1,-11 3-1,14-3-44,0 1 0,1-1 0,-1 1 1,0-1-1,0 1 0,0 0 0,0-1 0,1 1 0,-1 0 0,0-1 0,1 1 1,-1 0-1,1 0 0,-1 0 0,1 0 0,-1-1 0,1 1 0,-1 0 1,1 0-1,0 0 0,-1 0 0,1 0 0,0 0 0,0 0 0,0 0 1,0 0-1,0 0 0,0 0 0,0 0 0,0 0 0,1 2 0,-1-2-273,0 1 0,1 0 1,-1 0-1,1 0 0,0-1 0,-1 1 0,1 0 0,0-1 0,0 1 0,0 0 0,0-1 0,1 1 0,-1-1 0,0 0 0,0 1 0,3 0 0,23 9-6315,11-6-4553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3.573"/>
    </inkml:context>
    <inkml:brush xml:id="br0">
      <inkml:brushProperty name="width" value="0.025" units="cm"/>
      <inkml:brushProperty name="height" value="0.025" units="cm"/>
    </inkml:brush>
  </inkml:definitions>
  <inkml:trace contextRef="#ctx0" brushRef="#br0">210 0 9417,'0'0'12081,"5"9"-10250,12 13-1006,1 0 0,1-2 0,1 0 1,39 31-1,-33-30-748,-1 2 1,-1 0-1,39 49 1,-59-66-62,0 0 0,-1-1 0,0 2 1,0-1-1,0 0 0,-1 0 0,0 1 0,-1 0 0,1-1 1,-1 1-1,0 0 0,-1-1 0,0 1 0,0 0 0,0 0 1,-1 0-1,0-1 0,0 1 0,0 0 0,-1-1 0,0 1 1,-1-1-1,0 0 0,1 0 0,-8 11 0,-7 8 294,-1-1 0,-1-1-1,-1 0 1,-35 29 0,41-38-133,-230 229 1454,192-191-5132,2 0-3864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4.227"/>
    </inkml:context>
    <inkml:brush xml:id="br0">
      <inkml:brushProperty name="width" value="0.025" units="cm"/>
      <inkml:brushProperty name="height" value="0.025" units="cm"/>
    </inkml:brush>
  </inkml:definitions>
  <inkml:trace contextRef="#ctx0" brushRef="#br0">0 18 13997,'0'0'4452,"49"7"-2177,-10-5 255,17-2-832,8 0-609,8 0-417,5 0-448,-2 0-191,-4 0-514,-12-1-1345,-10-5-768,-21-1-545,-20 1-1153,-9-1-3940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4.570"/>
    </inkml:context>
    <inkml:brush xml:id="br0">
      <inkml:brushProperty name="width" value="0.025" units="cm"/>
      <inkml:brushProperty name="height" value="0.025" units="cm"/>
    </inkml:brush>
  </inkml:definitions>
  <inkml:trace contextRef="#ctx0" brushRef="#br0">26 1 13997,'0'0'4613,"-25"49"-2371,60-40-449,18-2 706,22-4-962,16-3-864,11 0-449,5 0-128,1 0-32,-7-6-961,-17-6-2818,-12-5-3524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9.920"/>
    </inkml:context>
    <inkml:brush xml:id="br0">
      <inkml:brushProperty name="width" value="0.025" units="cm"/>
      <inkml:brushProperty name="height" value="0.025" units="cm"/>
    </inkml:brush>
  </inkml:definitions>
  <inkml:trace contextRef="#ctx0" brushRef="#br0">462 63 14157,'0'0'5355,"4"-10"-2894,-2 5-2268,-1 2 0,1 1 0,-1 0 0,-1 0-1,1-1 1,0 1 0,-1-1 0,1 1 0,-1 0-1,0-1 1,1-4 0,-2 6-100,0 0 0,1 0 0,-1 0 0,0 0 0,0 0 0,1 0-1,-1 0 1,0 0 0,0 0 0,0 0 0,0 1 0,0-1 0,0 0 0,0 1 0,-1-1 0,1 1-1,0-1 1,0 1 0,0 0 0,-1-1 0,1 1 0,0 0 0,0 0 0,-1 0 0,1 0 0,0 0-1,0 0 1,-1 0 0,1 0 0,-2 1 0,-8 0 79,1 1 1,-1 0-1,1 0 1,0 1-1,0 1 0,0 0 1,0 0-1,0 1 1,1 0-1,0 0 0,0 1 1,-8 8-1,-16 12 98,-46 51 0,54-51-223,1 2-1,1 0 0,-32 56 0,45-67-35,1 1 0,0 0 0,2 1 0,0 0 0,1 0 0,1 1 0,1-1-1,-2 29 1,5-43 11,0 1-1,1 0 1,0-1-1,0 1 1,1 0-1,-1 0 1,1-1-1,1 1 1,-1-1-1,1 1 1,0-1-1,0 1 1,0-1-1,1 0 1,0 0-1,0 0 1,0 0-1,1-1 1,-1 1-1,1-1 1,0 0-1,1 0 1,-1-1-1,0 1 1,1-1-1,0 0 1,0 0-1,0 0 1,0-1-1,1 1 1,-1-1-1,0-1 1,1 1-1,11 1 1,-1-1 90,1 0-1,0-1 1,0 0 0,0-2-1,0 0 1,0-1 0,0 0-1,-1-2 1,18-5 0,-25 7-78,0-1-1,-1 0 1,1-1 0,-1 0 0,0 0 0,0-1 0,0 0 0,-1 0 0,0-1 0,0 0 0,0 0 0,-1 0 0,0-1 0,0 0 0,0-1 0,-1 1 0,0-1 0,5-12 0,-9 18-33,0-1 0,0 0 0,0 0 0,0 0 0,0 0-1,-1 1 1,1-1 0,-1 0 0,0 0 0,0 0 0,0 0 0,-1 0 0,1 0 0,0 0 0,-1 0 0,0 0 0,0 1 0,0-1 0,0 0 0,0 0 0,-2-2 0,0 1-1,0 1 1,-1-1-1,1 1 1,-1 0-1,0 0 1,1 0-1,-1 0 1,0 1-1,-1 0 0,1 0 1,-9-4-1,-5 1-1,0 0 1,-1 1-1,0 1 0,1 1 0,-30 0 0,12 5-1354,36-3 1314,-1 0-1,1 0 1,-1 0-1,1 0 0,-1 0 1,1 0-1,-1 1 1,1-1-1,-1 0 0,1 0 1,-1 0-1,1 0 0,-1 1 1,1-1-1,-1 0 1,1 0-1,-1 1 0,1-1 1,0 0-1,-1 1 1,1-1-1,-1 0 0,1 1 1,0-1-1,0 1 1,-1-1-1,1 1 0,0-1 1,0 1-1,-1-1 0,1 1 1,0-1-1,0 1 1,0-1-1,0 1 0,0-1 1,0 1-1,0-1 1,0 1-1,0-1 0,0 1 1,0-1-1,0 1 1,0-1-1,0 1 0,0-1 1,0 1-1,1-1 0,-1 1 1,0-1-1,0 1 1,1-1-1,-1 0 0,0 1 1,1-1-1,-1 1 1,0-1-1,1 0 0,-1 1 1,1-1-1,0 1 1,4 2-677,0-1 1,0 1 0,0-1 0,1 0 0,-1-1 0,0 1 0,1-1-1,0 0 1,-1 0 0,1-1 0,0 1 0,-1-1 0,12-2-1,-6 2-916,41 0-6940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0.247"/>
    </inkml:context>
    <inkml:brush xml:id="br0">
      <inkml:brushProperty name="width" value="0.025" units="cm"/>
      <inkml:brushProperty name="height" value="0.025" units="cm"/>
    </inkml:brush>
  </inkml:definitions>
  <inkml:trace contextRef="#ctx0" brushRef="#br0">405 0 9897,'0'0'17478,"-6"11"-15908,-4 8-1365,-2-1 0,-1-1 0,0 0 0,-26 26 0,-75 59 923,77-72-874,2 2 1,1 1-1,-41 52 1,73-83-362,0 0 1,0 1 0,1-1-1,-1 1 1,1-1 0,0 1-1,0-1 1,0 1 0,0 0 0,0 0-1,-1 4 1,3-7-39,-1 1 0,0-1 0,0 0 0,1 0-1,-1 0 1,0 0 0,1 1 0,-1-1 0,0 0 0,1 0 0,-1 0 0,0 0 0,1 0 0,-1 0 0,0 0 0,1 0-1,-1 0 1,0 0 0,1 0 0,-1 0 0,0 0 0,1 0 0,-1 0 0,1 0 0,-1 0 0,0 0 0,0 0 0,1-1 0,-1 1-1,0 0 1,1 0 0,-1 0 0,0-1 0,1 1 0,-1 0 0,0 0 0,0-1 0,0 1 0,1 0 0,-1 0 0,0-1 0,0 1-1,0 0 1,1-1 0,15-12-3224,2-17-4030,2-7-5503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0.605"/>
    </inkml:context>
    <inkml:brush xml:id="br0">
      <inkml:brushProperty name="width" value="0.025" units="cm"/>
      <inkml:brushProperty name="height" value="0.025" units="cm"/>
    </inkml:brush>
  </inkml:definitions>
  <inkml:trace contextRef="#ctx0" brushRef="#br0">175 59 13261,'0'0'2797,"-10"0"-240,4-1-2196,0 0-1,0 1 1,0 0 0,-1 0 0,1 1 0,0 0-1,0 0 1,0 0 0,0 1 0,0-1-1,1 2 1,-1-1 0,0 0 0,1 1-1,-1 0 1,1 1 0,0-1 0,-6 7-1,-18 30 1052,23-16-945,6-24-445,0 1 0,0 0 0,0-1 0,1 1 0,-1 0 0,0-1 0,1 1 0,-1-1 0,0 1 1,1 0-1,-1-1 0,0 1 0,1-1 0,-1 1 0,1-1 0,-1 1 0,1-1 0,0 0 0,-1 1 1,1-1-1,-1 1 0,1-1 0,0 0 0,-1 0 0,1 1 0,0-1 0,-1 0 0,1 0 0,1 0 0,8 1 53,0 0 0,1-1-1,-1 0 1,0-1-1,0 0 1,0-1-1,1 0 1,-2 0-1,1-1 1,0 0-1,0-1 1,-1 0-1,0-1 1,0 0-1,0 0 1,0-1-1,-1 0 1,0 0-1,0-1 1,-1 0-1,0-1 1,11-14-1,-16 20-72,-1 0 0,0 0 0,0 1-1,0-1 1,-1 0 0,1 0 0,0 0-1,-1 0 1,1 0 0,-1 0 0,1 0 0,-1 0-1,0 0 1,0 0 0,0 0 0,0 0 0,0 0-1,-1-1 1,1 1 0,0 0 0,-1 0 0,0 1-1,-1-4 1,1 3 1,-1 0 0,0 0 1,0 1-1,0-1 0,0 0 0,0 1 0,0 0 0,0-1 0,-1 1 0,1 0 0,0 0 1,-1 1-1,1-1 0,-1 0 0,1 1 0,-4-1 0,-4 0 4,-1 0 0,1 1 1,0 0-1,-1 1 0,1 0 0,0 0 0,0 1 0,-13 5 0,15-4-75,1 0-1,0 1 1,1 0-1,-1 0 0,0 1 1,1 0-1,0 0 1,0 1-1,1-1 1,0 1-1,0 0 1,0 1-1,1-1 0,-1 1 1,-5 13-1,8-15-47,0 0 0,0 0-1,1 0 1,-1 0 0,1 0 0,0 0-1,1 1 1,-1-1 0,1 0 0,0 0-1,0 1 1,1-1 0,0 0-1,0 0 1,0 1 0,0-1 0,1 0-1,0 0 1,0-1 0,0 1 0,0 0-1,1-1 1,0 1 0,5 5-1,0-1-1911,0-1-1,1 0 1,1 0-1,-1-1 1,21 12-1,19 5-11200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0.932"/>
    </inkml:context>
    <inkml:brush xml:id="br0">
      <inkml:brushProperty name="width" value="0.025" units="cm"/>
      <inkml:brushProperty name="height" value="0.025" units="cm"/>
    </inkml:brush>
  </inkml:definitions>
  <inkml:trace contextRef="#ctx0" brushRef="#br0">142 36 14350,'0'0'7810,"-9"5"-5227,7-4-2447,-14 7 898,1 2-1,0 0 1,-19 15-1,30-21-835,0 0 0,-1 1-1,2-1 1,-1 1 0,0 0-1,1 0 1,-4 7-1,6-10-181,0 0-1,1 1 1,-1-1-1,0 1 1,1-1-1,-1 1 1,1-1-1,0 0 0,0 1 1,0-1-1,0 1 1,0-1-1,0 1 1,1-1-1,-1 1 1,1-1-1,0 1 0,1 2 1,0-3 17,-1-1 0,1 1 1,-1-1-1,1 1 0,0-1 0,0 0 1,0 0-1,-1 0 0,1 0 0,0 0 1,1 0-1,-1-1 0,0 1 0,0-1 1,0 1-1,0-1 0,0 0 0,0 0 1,1 0-1,-1 0 0,0 0 0,0 0 1,0-1-1,3 0 0,6 0 82,-1-1-1,-1-1 1,1 1-1,10-5 1,-10 2-89,0 0-1,-1 0 1,1-1 0,-1 0 0,0-1-1,10-10 1,-15 13-9,0 0 0,-1 1-1,0-1 1,1-1 0,-1 1 0,-1 0-1,1-1 1,-1 0 0,0 1 0,0-1-1,0 0 1,-1 0 0,1 0 0,-1 0 0,1-9-1,-2 12-15,-1 0 1,1 1-1,0-1 0,0 0 0,-1 0 0,1 0 0,-1 1 1,1-1-1,-1 0 0,0 1 0,0-1 0,1 0 0,-1 1 1,-1-1-1,1 1 0,0 0 0,0-1 0,0 1 0,-1 0 1,1-1-1,0 1 0,-3-1 0,-1-1 0,0 1 0,0 0 0,0 0-1,0 0 1,0 1 0,0-1 0,-11 0 0,5 1-2,-1 0 0,0 1 0,1 0 0,-1 1 1,1 0-1,-1 1 0,-11 3 0,-14 16-1730,34-18 995,0-1 0,0 1 0,0 0 0,0 0 0,1 0 0,-1 0 0,1 1 0,-3 4 0,1 9-11857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8.988"/>
    </inkml:context>
    <inkml:brush xml:id="br0">
      <inkml:brushProperty name="width" value="0.025" units="cm"/>
      <inkml:brushProperty name="height" value="0.025" units="cm"/>
    </inkml:brush>
  </inkml:definitions>
  <inkml:trace contextRef="#ctx0" brushRef="#br0">60 37 11018,'0'0'4869,"-9"-4"-1719,1 1-2205,6 3-598,-1-1 1,0 0-1,0 0 0,0-1 1,0 1-1,1 0 0,-1-1 1,1 1-1,-1-1 0,1 0 1,0 0-1,-1 0 0,-2-4 1,5 1 4835,9 5-4295,12 5-1226,163 44 1107,-93-27-1335,-90-21 550,0-1 1,1 0-1,-1 0 0,0 0 0,0 1 0,0-1 1,0 1-1,0-1 0,0 1 0,0-1 1,0 1-1,0-1 0,0 1 0,0 0 0,0 0 1,0-1-1,0 1 0,0 0 0,-1 0 1,1 0-1,1 1 0,-3-1 15,1 0 0,0 0 1,0 0-1,0 0 0,0 0 0,0 0 0,-1-1 1,1 1-1,0 0 0,-1 0 0,1 0 0,-1-1 1,1 1-1,-1 0 0,1-1 0,-1 1 0,0 0 1,1-1-1,-1 1 0,0-1 0,-1 2 1,-55 29 544,44-24-302,-42 21 127,25-15-130,1 2 0,1 1 0,1 1 0,-50 42 0,76-59-244,1 0 0,0 0 0,0 0 0,-1 0 0,1 0 0,0 0 0,0 1 0,-1-1 0,1 0 0,0 0 0,0 0 0,0 0 0,0 1 0,-1-1 0,1 0 0,0 0 0,0 1 0,0-1 0,0 0 0,0 0 0,0 1 0,-1-1 0,1 0 0,0 0 0,0 1 0,0-1 0,0 0 0,0 0 0,0 1 0,0-1 0,0 0 0,0 0 0,0 1 0,0-1 0,1 0 0,-1 0 0,0 1 0,0-1 0,0 0 0,0 0 0,0 1 0,1-1 0,13 1-701,20-8-2537,10-14-3088,6-8-3609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40.610"/>
    </inkml:context>
    <inkml:brush xml:id="br0">
      <inkml:brushProperty name="width" value="0.025" units="cm"/>
      <inkml:brushProperty name="height" value="0.025" units="cm"/>
    </inkml:brush>
  </inkml:definitions>
  <inkml:trace contextRef="#ctx0" brushRef="#br0">4000 372 6534,'0'-8'3710,"0"2"-3503,-1-1 0,1 1 0,-1 0 0,-1-1 0,1 1 0,-1 0-1,0 0 1,-1 0 0,1 0 0,-1 1 0,0-1 0,-1 1 0,1 0-1,-1-1 1,0 2 0,0-1 0,-1 0 0,1 1 0,-11-7 0,-2-1-43,-2 1 0,1 1 0,-2 1 0,1 1 0,-33-9 0,-109-19 119,122 28-269,-135-21 676,-248-9 0,-182 30 434,215 6-804,-141-28 19,-214 2 1409,693 31-1522,0 2 0,1 2 0,-1 2 0,1 2 0,1 3 1,-69 28-1,93-30-219,0 1 0,0 1 0,1 0 0,1 2 0,-35 31 0,44-34-45,1 1 0,0 1 0,1-1 0,1 2 0,1 0 0,0 0-1,1 1 1,0 0 0,-6 20 0,12-27 29,0-1 1,1 1-1,0 0 1,1 0-1,0-1 0,0 1 1,1 0-1,1 0 1,-1 0-1,2 0 0,-1-1 1,1 1-1,1 0 1,0-1-1,0 0 0,1 1 1,0-2-1,0 1 1,1 0-1,11 15 0,9 6 60,1-1 0,1-1-1,1-1 1,32 23-1,-18-15 6,12 9-5,2-2 0,1-2 0,3-3 0,1-3 0,124 51-1,-100-55-32,0-4 0,2-4 0,1-4 0,108 10 0,797 0 77,-759-29-78,580-25-257,-446-2 155,444-44 26,-741 63 58,79-22-1,-121 23 4,-1 0 1,0-2-1,-1-2 0,0 0 0,38-25 1,-57 32 74,-1 0 0,-1 0 0,1 0 0,-1-1 0,0 0 0,0 0 0,0-1 0,-1 1 0,0-1 0,0 0 0,-1-1 0,0 1 0,0-1 0,-1 0 0,0 0 0,0 0 0,-1 0 0,0 0 0,-1-1 0,1 1 0,-2-1 0,1 1 0,-1-1 0,0 1 0,-1-1 0,0 1 0,-1-1 0,1 1 0,-1 0 0,-1 0 0,0-1 0,0 2 0,0-1 0,-1 0 0,-1 1 0,1 0 0,-1 0 0,0 0 0,-9-10 0,-9-6 82,-1 1-1,-1 1 1,-1 1 0,0 2 0,-2 0 0,0 2-1,-52-23 1,-4 6 311,-134-33 0,94 36 92,-223-22 1,110 36-1504,-4 12-4662,138 4-1774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5.092"/>
    </inkml:context>
    <inkml:brush xml:id="br0">
      <inkml:brushProperty name="width" value="0.025" units="cm"/>
      <inkml:brushProperty name="height" value="0.025" units="cm"/>
    </inkml:brush>
  </inkml:definitions>
  <inkml:trace contextRef="#ctx0" brushRef="#br0">56 0 18578,'0'0'7206,"-12"55"-6213,-2-13 289,1 11-578,2 8-448,6 0-191,5-3-33,0-6 0,10-10-577,3-9-352,0-10-704,-6-8-449,-3-11-1121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9.374"/>
    </inkml:context>
    <inkml:brush xml:id="br0">
      <inkml:brushProperty name="width" value="0.025" units="cm"/>
      <inkml:brushProperty name="height" value="0.025" units="cm"/>
    </inkml:brush>
  </inkml:definitions>
  <inkml:trace contextRef="#ctx0" brushRef="#br0">51 43 18289,'0'0'7228,"11"-7"-5984,1 1-915,0 1 0,1 0-1,-1 1 1,1 0 0,22-4-1,-31 7-289,0 0-1,0 1 0,0-1 0,-1 1 1,1-1-1,0 1 0,0 1 0,0-1 1,0 0-1,0 1 0,0 0 0,0 0 1,0 0-1,-1 0 0,1 1 0,0-1 1,-1 1-1,1 0 0,-1 0 0,0 1 1,0-1-1,0 0 0,0 1 0,0 0 0,0 0 1,0 0-1,3 6 0,-5-6 9,0 0 0,0 0 0,-1 0-1,1 0 1,-1 1 0,1-1 0,-1 0-1,0 0 1,-1 0 0,1 1 0,0-1 0,-1 0-1,0 0 1,0 0 0,0 0 0,0 0 0,0 0-1,-1 0 1,1 0 0,-1 0 0,1-1-1,-1 1 1,0-1 0,0 1 0,-1-1 0,1 0-1,-3 3 1,-10 9 344,-1-1 0,0 0-1,-20 10 1,20-12-301,-23 12-90,29-17 0,-1-1 0,1 2 0,0-1 0,1 1 0,-1 1 0,2 0 0,-1 0 0,-10 13 0,19-21-4,0 1-1,-1-1 1,1 1 0,-1-1-1,1 1 1,0 0-1,0-1 1,-1 1 0,1 0-1,0-1 1,0 1 0,0-1-1,0 1 1,0 0 0,0-1-1,0 1 1,0 0-1,0-1 1,0 1 0,0 0-1,0-1 1,0 1 0,0 0-1,1-1 1,-1 1 0,0-1-1,0 1 1,1 0 0,-1-1-1,1 1 1,-1 0-1,23 9-463,37-7-1760,-54-3 1599,43-1-4955,4-5-3208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9.704"/>
    </inkml:context>
    <inkml:brush xml:id="br0">
      <inkml:brushProperty name="width" value="0.025" units="cm"/>
      <inkml:brushProperty name="height" value="0.025" units="cm"/>
    </inkml:brush>
  </inkml:definitions>
  <inkml:trace contextRef="#ctx0" brushRef="#br0">336 0 18033,'0'0'6988,"-11"6"-4799,-31 18-1099,2 2 0,-48 39 1,67-48-710,0 2 0,2 0 0,0 2 0,1 0 0,-28 44 0,35-38-418,11-27-460,3-2-1419,4-7-859,0-1 0,0 0 0,0 0 0,5-13 0,4-11-6268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0.050"/>
    </inkml:context>
    <inkml:brush xml:id="br0">
      <inkml:brushProperty name="width" value="0.025" units="cm"/>
      <inkml:brushProperty name="height" value="0.025" units="cm"/>
    </inkml:brush>
  </inkml:definitions>
  <inkml:trace contextRef="#ctx0" brushRef="#br0">220 27 13485,'0'0'3956,"-13"-5"-679,10 4-3206,-8-4 788,0 1-1,-1 1 1,-22-4 0,29 6-579,-1 0 0,1 1 0,0 0 1,-1 1-1,1-1 0,0 1 0,-1 0 0,1 0 1,0 1-1,0-1 0,-1 1 0,1 0 0,1 0 1,-8 5-1,6-3-103,1 1 0,-1 0 0,1 0 0,-1 0 0,-8 12 0,14-16-153,-1 0 1,0-1 0,0 1-1,0 0 1,1 0-1,-1 0 1,1 0 0,-1 0-1,1 0 1,-1 0-1,1 0 1,-1 1 0,1-1-1,0 0 1,0 0-1,-1 0 1,1 0-1,0 0 1,0 1 0,0-1-1,0 0 1,1 0-1,-1 0 1,0 0 0,0 1-1,1-1 1,-1 0-1,0 0 1,1 0-1,-1 0 1,1 0 0,0 0-1,-1 0 1,1 0-1,0 0 1,0 0 0,-1-1-1,1 1 1,0 0-1,0 0 1,0-1 0,0 1-1,0 0 1,0-1-1,0 1 1,0-1-1,2 1 1,18 4 101,0-1 0,1-1-1,-1-1 1,1-1 0,-1-1 0,1-1-1,-1 0 1,32-7 0,-42 5-101,0 0 0,0 0 0,18-9 0,-27 11-14,-1 1-1,1-1 1,0 1 0,-1-1 0,1 0-1,-1 1 1,1-1 0,-1 0-1,0 0 1,1 0 0,-1 0 0,0-1-1,0 1 1,0 0 0,1 0-1,-1-1 1,0 1 0,-1 0 0,1-1-1,0 1 1,0-1 0,-1 0-1,1 1 1,-1-1 0,1 1-1,-1-1 1,0 0 0,1 1 0,-1-1-1,0 0 1,0 0 0,0 1-1,0-1 1,-1-3 0,0 4-9,0 0 0,0 0 1,0 0-1,0 0 0,0 0 0,0 0 1,0 0-1,0 0 0,0 1 0,-1-1 0,1 0 1,0 1-1,0-1 0,-1 1 0,1-1 1,0 1-1,-1 0 0,1-1 0,-1 1 1,-1 0-1,-34-1 17,27 1 6,-3 1-10,-1 1 0,1 0 1,0 1-1,0 0 0,0 1 1,1 0-1,-1 1 0,-19 11 1,25-13-64,1 0 1,0 0-1,0 1 1,1 0-1,-1 1 1,1-1 0,-1 1-1,2 0 1,-1 0-1,0 0 1,1 1-1,0 0 1,0 0-1,1 0 1,0 0 0,0 0-1,0 1 1,-2 8-1,5-13-168,0 0-1,0 0 1,0 0-1,0 0 1,0 0 0,0 0-1,1 0 1,-1 0-1,1 0 1,-1 0-1,1-1 1,0 1-1,0 0 1,-1 0-1,1 0 1,1-1 0,-1 1-1,0-1 1,0 1-1,1-1 1,-1 1-1,0-1 1,1 0-1,0 0 1,-1 1 0,4 0-1,2 2-993,1 0 0,-1-1-1,1-1 1,-1 1 0,13 1-1,23 4-4794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0.425"/>
    </inkml:context>
    <inkml:brush xml:id="br0">
      <inkml:brushProperty name="width" value="0.025" units="cm"/>
      <inkml:brushProperty name="height" value="0.025" units="cm"/>
    </inkml:brush>
  </inkml:definitions>
  <inkml:trace contextRef="#ctx0" brushRef="#br0">118 6 16752,'0'0'4532,"-9"10"-662,-8 6-2175,-37 40 2223,49-51-3696,1 0 0,0 1 1,0-1-1,0 1 0,1-1 0,0 1 1,0 0-1,-4 13 0,7-19-222,0 1 0,0-1 0,0 1 0,0-1 0,0 1 0,0-1 0,0 1 0,0-1 0,0 1 0,0-1 0,0 1 0,0-1 0,1 1 0,-1-1 0,0 1 0,0-1 0,1 1 0,-1-1 0,0 0 0,1 1 0,-1-1 0,0 1 0,1-1 0,-1 0 0,1 1 0,-1-1 0,1 0 0,-1 0 0,0 1 0,1-1 0,-1 0 0,1 0 0,-1 0 0,1 1 0,0-1 0,-1 0 0,1 0 0,-1 0 0,1 0 0,25 0 0,-21-1 0,9 0 0,0-1 0,0-1 0,0-1 0,-1 0 0,1 0 0,-1-1 0,13-7 0,-21 9 0,1 1 0,-1-1 0,0 0 0,1-1 0,-2 1 0,1-1 0,0 0 0,-1 0 0,1-1 0,-1 1 0,0-1 0,-1 0 0,1 0 0,-1 0 0,0 0 0,0-1 0,-1 0 0,4-9 0,-6 14 0,0 0 0,0 0 0,1-1 0,-1 1 0,0 0 0,0 0 0,0 0 0,-1 0 0,1-1 0,0 1 0,0 0 0,-1 0 0,1 0 0,0 0 0,-1 0 0,1 0 0,-1 0 0,0 0 0,1 0 0,-1 0 0,0 0 0,1 0 0,-1 0 0,0 0 0,0 1 0,0-1 0,0 0 0,0 0 0,0 1 0,-1-1 0,-2-1 0,0 1 0,1 0 0,-1 0 0,0 1 0,0-1 0,0 1 0,1 0 0,-1 0 0,-7 1 0,3 0 0,-1 0 0,1 0 0,0 1 0,0 0 0,0 1 0,0 0 0,0 0 0,-13 9 0,4 9-1696,17-20 1437,-1-1 1,1 1 0,-1 0-1,1-1 1,-1 1-1,1 0 1,0-1 0,-1 1-1,1 0 1,0-1-1,0 1 1,-1 0 0,1 0-1,0-1 1,0 1 0,0 0-1,0 0 1,0 0-1,0-1 1,0 1 0,0 0-1,1 0 1,-1-1-1,0 1 1,0 0 0,1 0-1,-1-1 1,0 1 0,1 0-1,-1-1 1,1 1-1,0 0 1,17 5-17513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2.355"/>
    </inkml:context>
    <inkml:brush xml:id="br0">
      <inkml:brushProperty name="width" value="0.025" units="cm"/>
      <inkml:brushProperty name="height" value="0.025" units="cm"/>
    </inkml:brush>
  </inkml:definitions>
  <inkml:trace contextRef="#ctx0" brushRef="#br0">23 151 4901,'0'0'6913,"5"-10"-2947,1-5-2608,5-12 191,7 3 3675,-18 23-5109,0 1 1,0 0 0,0-1-1,1 1 1,-1 0 0,0-1-1,0 1 1,1 0 0,-1 0-1,0-1 1,0 1 0,1 0-1,-1 0 1,0-1 0,1 1 0,-1 0-1,0 0 1,1 0 0,-1 0-1,0 0 1,1-1 0,-1 1-1,1 0 1,-1 0 0,0 0-1,1 0 1,-1 0 0,0 0-1,1 0 1,-1 0 0,1 0-1,-1 0 1,1 1 0,4 12 1327,-4 27-1032,-1-34 101,-3 33-206,-2 0 0,-1-1 0,-3 0 0,-22 65 0,7-22-208,23-74 67,4-14-57,11-34-42,20-62-421,10-125-368,-41 209 928,-4 42-170,0-15-21,1-1 0,-1 0 0,2 1-1,-1-1 1,3 12 0,-3-18-12,1-1 0,-1 1 0,0-1 0,1 1 0,-1-1 0,1 1 0,-1-1 1,1 1-1,-1-1 0,1 0 0,-1 1 0,1-1 0,-1 0 0,1 1 0,0-1 0,-1 0 1,1 0-1,-1 0 0,1 1 0,0-1 0,-1 0 0,1 0 0,0 0 0,-1 0 0,1 0 1,0 0-1,-1 0 0,1-1 0,-1 1 0,1 0 0,0 0 0,-1 0 0,1-1 0,-1 1 0,1 0 1,0 0-1,0-1 0,23-13 142,-8 0-80,-1-2-1,0 0 1,24-35-1,-2 2 51,-35 54-56,-1 0-1,-1 0 1,1 0-1,-1 0 1,1 0 0,-1 0-1,-1 0 1,-1 10-1,-8 44 133,3-25-213,1 1 0,2 0 0,1 0 0,3 47 0,-1-80-88,1 0-1,0-1 1,1 1 0,-1-1 0,0 1-1,0-1 1,1 1 0,-1 0 0,1-1-1,-1 1 1,1-1 0,0 0 0,-1 1-1,1-1 1,0 1 0,0-1 0,0 0-1,0 0 1,0 0 0,1 0 0,-1 1-1,0-1 1,0-1 0,1 1 0,-1 0-1,0 0 1,1 0 0,-1-1 0,1 1-1,-1-1 1,1 1 0,-1-1 0,1 0-1,0 1 1,-1-1 0,1 0 0,-1 0-1,1 0 1,2-1 0,0 1-651,0-1 0,0 0 0,1-1 0,-1 1 0,0-1 0,0 0 0,-1 0 0,1 0 0,0 0 0,-1-1 0,1 0 0,-1 1 0,5-7 0,18-23-8175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2.697"/>
    </inkml:context>
    <inkml:brush xml:id="br0">
      <inkml:brushProperty name="width" value="0.025" units="cm"/>
      <inkml:brushProperty name="height" value="0.025" units="cm"/>
    </inkml:brush>
  </inkml:definitions>
  <inkml:trace contextRef="#ctx0" brushRef="#br0">108 52 16143,'-8'9'3897,"-7"9"-2427,4-6-435,0 0 0,1 1 0,0 0-1,1 1 1,1 0 0,0 0-1,-9 23 1,17-37-1023,0 1 0,0-1 0,0 0 0,0 1 1,0-1-1,0 0 0,0 1 0,0-1 0,0 0 0,0 1 0,0-1 0,0 0 0,1 1 0,-1-1 0,0 0 0,0 1 0,0-1 0,0 0 0,1 0 1,-1 1-1,0-1 0,0 0 0,1 0 0,-1 1 0,0-1 0,0 0 0,1 0 0,-1 0 0,0 0 0,1 1 0,-1-1 0,0 0 0,1 0 0,-1 0 1,0 0-1,1 0 0,-1 0 0,0 0 0,1 0 0,-1 0 0,0 0 0,1 0 0,-1 0 0,0 0 0,0 0 0,1 0 0,-1 0 0,0 0 1,1-1-1,19-4 89,45-25-86,-56 24-124,1 0 0,0 1-1,0 1 1,0-1 0,1 2 0,0-1 0,0 1 0,0 1 0,0 0-1,0 1 1,0 0 0,16 0 0,-26 2 149,0 0 0,1-1 1,-1 1-1,0 0 0,0 0 0,1 0 1,-1 0-1,0 0 0,0 0 0,0 0 1,0 0-1,0 0 0,0 1 1,-1-1-1,1 0 0,0 1 0,-1-1 1,1 0-1,-1 1 0,1-1 0,-1 1 1,1-1-1,-1 1 0,0-1 0,0 1 1,0-1-1,0 1 0,0-1 1,0 1-1,0-1 0,-1 1 0,1-1 1,-1 3-1,1 0 156,-1 1-1,0 0 1,0 0 0,0 0-1,-1-1 1,1 1 0,-1-1-1,0 1 1,-5 6 0,6-58 156,1 11-352,-1 22 0,1-1 0,1 1 0,0 0 0,0 0 0,2 0 0,-1 0 0,10-24 0,-11 37-130,0 0 1,0 0-1,0-1 1,0 1-1,1 0 1,-1 0-1,1 0 1,-1 1-1,0-1 1,1 0-1,0 1 1,-1-1-1,1 0 1,-1 1-1,1 0 1,0-1-1,-1 1 1,1 0-1,0 0 1,2 0-1,43 2-5507,-27-1 2661,9-2-4397,2-3-1755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3.043"/>
    </inkml:context>
    <inkml:brush xml:id="br0">
      <inkml:brushProperty name="width" value="0.025" units="cm"/>
      <inkml:brushProperty name="height" value="0.025" units="cm"/>
    </inkml:brush>
  </inkml:definitions>
  <inkml:trace contextRef="#ctx0" brushRef="#br0">95 1 4164,'0'0'22346,"-7"12"-20424,-7 15-1380,1 0 0,1 1 0,1 0 0,2 1-1,0 1 1,2-1 0,-5 54 0,12-82-542,-1 1 0,1-1 0,0 1 0,0-1 0,0 1 0,0 0 0,1-1 0,-1 1 0,0-1 0,1 1 0,-1-1 0,1 0 0,-1 1 0,1-1 0,0 1 0,-1-1 0,1 0 0,0 1 0,0-1 0,0 0 0,0 0 0,0 0 0,0 0 0,0 0 0,1 0 0,-1 0 0,0 0 0,0 0 0,1-1 0,-1 1 0,1 0 0,-1-1 0,0 1 0,1-1 0,-1 0 0,1 1 0,-1-1 0,1 0 0,0 0 0,-1 0 0,1 0 0,-1 0 0,1 0 0,-1-1 0,1 1 0,-1 0 0,3-2 0,3 0 0,0 0 0,0-1 0,0 0 0,-1 0 0,1 0 0,-1-1 0,0 0 0,11-10 0,4-8-8,0-2 0,-2-1 1,30-52-1,11-14-383,-59 90-1285,-6 3-5607,3 0 5389,-9 6-5825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3.387"/>
    </inkml:context>
    <inkml:brush xml:id="br0">
      <inkml:brushProperty name="width" value="0.025" units="cm"/>
      <inkml:brushProperty name="height" value="0.025" units="cm"/>
    </inkml:brush>
  </inkml:definitions>
  <inkml:trace contextRef="#ctx0" brushRef="#br0">17 0 11275,'0'0'6790,"-15"49"-2626,13-32-673,2-6-1024,0-4-1186,15-6-673,5-1-415,2-4-994,4-11-3299,1-4-3299,2-2-6951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3.729"/>
    </inkml:context>
    <inkml:brush xml:id="br0">
      <inkml:brushProperty name="width" value="0.025" units="cm"/>
      <inkml:brushProperty name="height" value="0.025" units="cm"/>
    </inkml:brush>
  </inkml:definitions>
  <inkml:trace contextRef="#ctx0" brushRef="#br0">1 333 5189,'0'0'22298,"9"3"-21881,-1-1-352,0-1 1,1-1-1,-1 1 1,0-2-1,0 1 1,0-1-1,0 0 1,0 0-1,0-1 1,0 0-1,0-1 1,0 1-1,-1-2 1,0 1-1,1-1 1,-1 0 0,0 0-1,-1-1 1,1 0-1,-1 0 1,7-8-1,-12 12-18,0 0-1,0 0 0,0-1 1,0 1-1,0 0 1,0 0-1,-1 0 0,1-1 1,0 1-1,-1 0 1,1 0-1,-1-1 1,1 1-1,-1-1 0,0 1 1,0 0-1,1-1 1,-1 1-1,0-1 1,-1-1-1,1 2 0,0 0-1,-1 0 1,1 0 0,-1 1 0,0-1-1,1 0 1,-1 0 0,0 1 0,1-1-1,-1 0 1,0 1 0,0-1 0,0 1-1,1-1 1,-1 1 0,0-1 0,0 1-1,0 0 1,0-1 0,0 1 0,-2-1-1,-1 1 11,0-1 0,0 1 0,0 0 0,0 0 0,0 0 0,0 0 0,0 1 0,0-1 0,0 1 0,0 0 0,0 0 0,1 1 0,-6 2 0,2 0-24,0 2-1,0-1 0,1 1 0,0 0 1,0 0-1,0 1 0,0 0 1,1 0-1,1 0 0,-1 0 0,1 1 1,0 0-1,1 0 0,0 0 0,0 0 1,0 0-1,1 1 0,1-1 0,-1 1 1,1 12-1,1-20-31,0 0 0,0 0 0,0 1 0,1-1 0,-1 0 0,0 0 0,1 0 0,-1 0 0,1 0 0,-1 0 0,1 0 0,0 0 0,-1 0 0,1 0 0,0 0 0,-1-1 0,1 1 0,0 0 0,0 0 0,0-1 0,0 1 0,0 0 0,0-1 0,0 1 0,0-1 0,1 1 0,2 0 0,-1 0 0,1 0 0,0-1 0,0 1 0,0-1 0,-1 0 0,1 0 0,5-1 0,1-1 0,1 1 0,-1-2 0,1 0 0,-1 0 0,12-6 0,-2-2-75,-1-1 1,0-1-1,-1 0 1,0-2-1,-1 0 1,-1-1-1,15-18 1,89-133-890,-54 68 725,-49 80 266,-17 19-20,1 0 1,-1 0 0,0 0-1,0 0 1,0 0-1,0 0 1,1 0 0,-1 0-1,0 0 1,0 0 0,0 1-1,0-1 1,0 0 0,1 0-1,-1 0 1,0 0-1,0 0 1,0 0 0,0 1-1,0-1 1,0 0 0,0 0-1,0 0 1,1 0 0,-1 0-1,0 1 1,0-1-1,0 0 1,0 0 0,0 0-1,0 0 1,0 1 0,0-1-1,0 0 1,0 0 0,0 0-1,0 0 1,0 1-1,0-1 1,0 0 0,0 0-1,0 0 1,-1 0 0,1 1-1,0-1 1,0 0-1,0 0 1,0 0 0,0 0-1,0 0 1,0 1 0,0-1-1,-1 0 1,1 0 0,0 0-1,-18 46 874,7-23-843,1 0 1,1 1 0,1-1-1,1 2 1,1-1 0,1 1-1,2 0 1,0 0 0,1 0 0,2 1-1,3 27 1,-3-50-42,0-1 0,0 0-1,1 0 1,-1 0 0,1 0 0,-1 0 0,1 0-1,0 0 1,0 0 0,0 0 0,0 0 0,0 0-1,0 0 1,0-1 0,1 1 0,-1 0 0,1-1-1,-1 1 1,1-1 0,0 0 0,-1 1 0,1-1-1,0 0 1,0 0 0,0 0 0,0 0 0,0 0-1,0-1 1,3 1 0,-4-1-93,-1 0 0,1-1 0,-1 1 0,1 0 0,0-1 0,-1 1-1,1-1 1,-1 1 0,1-1 0,-1 1 0,1-1 0,-1 0 0,0 1 0,1-1 0,-1 0 0,0 1 0,1-1 0,-1 0 0,0 1 0,0-1 0,0 0 0,1 1 0,-1-1-1,0 0 1,0 0 0,0 1 0,0-1 0,0 0 0,0 1 0,-1-1 0,1 0 0,0 0 0,0 1 0,-1-2 0,-5-28-3258,1 21 2663,0 0 1,0 0-1,0 0 0,-1 1 0,-1-1 0,-8-8 1,-49-42 2334,14 14 3352,50 45-4946,0 0 1,0 0 0,0 0 0,0 0-1,0 0 1,-1 0 0,1-1 0,0 1-1,0 0 1,0 0 0,0 0 0,0 0-1,0 0 1,0-1 0,-1 1-1,1 0 1,0 0 0,0 0 0,0 0-1,0-1 1,0 1 0,0 0 0,0 0-1,0 0 1,0 0 0,0-1 0,0 1-1,0 0 1,0 0 0,0 0 0,0 0-1,0-1 1,0 1 0,0 0 0,0 0-1,1 0 1,-1 0 0,0-1 0,0 1-1,0 0 1,0 0 0,0 0 0,0 0-1,0 0 1,0-1 0,1 1-1,-1 0 1,0 0 0,14-3 681,27 2-1221,-31 2 680,69-2-3757,-31-2-2408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4.770"/>
    </inkml:context>
    <inkml:brush xml:id="br0">
      <inkml:brushProperty name="width" value="0.025" units="cm"/>
      <inkml:brushProperty name="height" value="0.025" units="cm"/>
    </inkml:brush>
  </inkml:definitions>
  <inkml:trace contextRef="#ctx0" brushRef="#br0">17 180 11499,'-2'22'9327,"12"-7"-3570,-7-13-5393,0 0 1,0 0-1,0-1 0,1 1 0,-1-1 0,1 0 0,-1 0 1,1 0-1,-1-1 0,7 1 0,5-1-287,1 0 0,-1-1 0,1 0-1,20-5 1,-21 1-33,1 0 0,-1-1 0,0 0-1,-1-1 1,0-1 0,0-1 0,13-9-1,-22 15-27,0-1 0,-1 1 0,1-1 0,-1 0 0,0 1 0,0-2 0,-1 1 0,1 0-1,-1-1 1,0 0 0,0 0 0,0 0 0,-1 0 0,0 0 0,0-1 0,0 1-1,0 0 1,-1-1 0,0 0 0,0 1 0,-1-1 0,0 1 0,0-9 0,0 13-3,-1-1 0,1 0 0,-1 1 1,1-1-1,-1 1 0,0-1 0,0 1 0,0-1 1,0 1-1,0-1 0,0 1 0,0 0 0,0 0 1,0-1-1,-1 1 0,1 0 0,0 0 0,-1 0 1,1 0-1,-3-1 0,-1 1 11,1-1 0,0 1 0,0 0-1,-1 0 1,1 1 0,-1-1 0,1 1 0,-5 0 0,-2 0 35,0 1 0,1 1 1,-1 0-1,1 0 0,-1 1 1,-10 5-1,3 0-40,0 2-1,1 0 1,1 1-1,0 1 1,0 0-1,-15 17 1,24-22-18,0 0 1,0 1 0,1 0 0,0 0 0,0 0 0,1 1-1,0-1 1,0 1 0,1 1 0,0-1 0,1 1-1,0-1 1,-3 20 0,6-27-2,0-1 0,0 0 0,1 1 0,-1-1 0,0 1 0,1-1 0,-1 0 0,1 1 0,-1-1 0,1 0 0,0 1 0,-1-1 0,1 0 0,0 0 0,0 0 0,0 0 0,0 0 0,0 0 0,0 0 0,0 0 0,0 0 0,1 0 0,-1-1 0,0 1 0,0 0 0,1-1 0,-1 1 0,0-1 0,1 1 0,-1-1 0,1 0 0,-1 0 0,0 1 0,3-1 0,60 0 0,-53 0 0,7-2-738,1 0 0,0-2 0,-1 0 0,31-11 0,-14 2-3970,47-28 0,-23 9-9059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5.434"/>
    </inkml:context>
    <inkml:brush xml:id="br0">
      <inkml:brushProperty name="width" value="0.025" units="cm"/>
      <inkml:brushProperty name="height" value="0.025" units="cm"/>
    </inkml:brush>
  </inkml:definitions>
  <inkml:trace contextRef="#ctx0" brushRef="#br0">80 22 8904,'-9'-3'3550,"4"0"-2713,-32-11 2040,8 13 2260,49 13-2387,19-5-2311,-1-2 0,1-1-1,55-3 1,16 2-518,-76-1-443,33 3-1967,-25-4-7205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5.101"/>
    </inkml:context>
    <inkml:brush xml:id="br0">
      <inkml:brushProperty name="width" value="0.025" units="cm"/>
      <inkml:brushProperty name="height" value="0.025" units="cm"/>
    </inkml:brush>
  </inkml:definitions>
  <inkml:trace contextRef="#ctx0" brushRef="#br0">293 0 19026,'0'0'5605,"-42"57"-1505,9-18-1826,-8 9-864,-3 2-1058,-1 0-352,10-5 0,7-9 0,11-9 0,10-13 0,7-12-1473,0-22-5574,0-11 1185,0-6-2530</inkml:trace>
  <inkml:trace contextRef="#ctx0" brushRef="#br0" timeOffset="1">22 77 13677,'0'0'12460,"50"36"-10122,-32-16-929,4 1-512,5 0-513,5-2-287,2-6-354,4-7-2689,-2-6-4582,-1-5-7622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5.504"/>
    </inkml:context>
    <inkml:brush xml:id="br0">
      <inkml:brushProperty name="width" value="0.025" units="cm"/>
      <inkml:brushProperty name="height" value="0.025" units="cm"/>
    </inkml:brush>
  </inkml:definitions>
  <inkml:trace contextRef="#ctx0" brushRef="#br0">136 1 7399,'-5'8'11985,"-9"14"-10973,2 0 1,1 2 0,1-1-1,0 1 1,2 1 0,1-1-1,-6 40 1,-8 187 4037,19-192-4818,-1-29-232,3-30 0,0 1 0,0-1 0,0 1 0,0 0 0,0-1 0,0 1 0,0-1 0,0 1 0,0-1 0,0 1 0,0 0 0,0-1 0,0 1 0,0-1 0,-1 1 0,1-1 0,0 1 0,0-1 0,-1 1 0,1-1 0,0 1 0,-1-1 0,1 1 0,0-1 0,-1 1 0,1-1 0,-1 0 0,1 1 0,-1-1 0,1 0 0,-1 1 0,1-1 0,-1 0 0,1 0 0,-1 1 0,1-1 0,-2 0 0,0-4 0,1 0 0,0 0 0,-1 0 0,1 0 0,1 0 0,-1 0 0,1-1 0,-1 1 0,1 0 0,1 0 0,-1-1 0,1-5 0,0-4 0,0-22 0,1 1 0,1 0 0,3-1 0,12-45 0,-14 66 0,0 1 0,1 0 0,1 0 0,0 1 0,1 0 0,0 0 0,1 0 0,0 1 0,1 0 0,1 1 0,0 0 0,0 0 0,15-10 0,-15 15-3,1 0-1,0 1 1,0 1-1,0 0 1,1 0-1,0 1 1,-1 1 0,1 0-1,0 0 1,0 1-1,0 1 1,0 0-1,17 2 1,-28-2 3,0 0-1,0 0 1,0 0 0,1 1 0,-1-1-1,0 0 1,0 0 0,0 1-1,0-1 1,0 0 0,0 1 0,0-1-1,0 1 1,0 0 0,0-1-1,0 1 1,0 0 0,0-1 0,0 1-1,-1 0 1,1 0 0,0 0 0,-1 0-1,1 0 1,0 0 0,-1 0-1,1 0 1,-1 0 0,1 0 0,-1 0-1,0 0 1,0 0 0,1 0-1,-1 0 1,0 0 0,0 1 0,0-1-1,0 0 1,0 0 0,0 0 0,0 0-1,-1 2 1,0 1 5,0 0 0,0-1 0,-1 1 0,1 0 0,-1-1 0,0 0 0,0 1 0,0-1 0,0 0 0,-1 0 0,-3 4 0,-7 4-5,-1 0 0,0-1 0,-27 14 0,35-21 0,0 0 0,0 0 0,0 0 0,0-1 0,0 0 0,-1-1 0,1 1 0,-1-1 0,1-1 0,-1 1 0,1-1 0,-13-1 0,18 1-5,1 0 1,-1 0-1,0 0 0,1-1 1,-1 1-1,1 0 0,0 0 1,-1-1-1,1 1 0,-1 0 0,1-1 1,-1 1-1,1-1 0,0 1 1,-1 0-1,1-1 0,0 1 1,-1-1-1,1 1 0,0-1 1,-1 1-1,1-1 0,0 1 1,0-1-1,0 1 0,0-1 0,0 1 1,0-1-1,-1 0 0,1 1 1,0-1-1,0 1 0,1-1 1,-1 1-1,0-1 0,0 1 1,0-1-1,0 1 0,0-1 1,1 1-1,-1-1 0,0 1 1,0-1-1,1 1 0,-1-1 0,1 0 1,15-22-2162,12 0-3856,5 0-3251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5.878"/>
    </inkml:context>
    <inkml:brush xml:id="br0">
      <inkml:brushProperty name="width" value="0.025" units="cm"/>
      <inkml:brushProperty name="height" value="0.025" units="cm"/>
    </inkml:brush>
  </inkml:definitions>
  <inkml:trace contextRef="#ctx0" brushRef="#br0">51 76 16784,'0'0'14953,"9"4"-14072,-3-1-875,0 0-1,-1-1 1,1 0 0,0 0 0,0 0 0,0-1 0,0 0 0,0 0 0,0 0 0,1-1 0,-1 0 0,0 0 0,0-1 0,0 0 0,0 0 0,0 0 0,0-1 0,0 1 0,0-1 0,0-1 0,0 1 0,-1-1 0,0 0 0,7-5 0,-9 6-6,-1 0 0,1 0 0,0 0 0,-1 0 0,0 0 0,1-1 0,-1 1 0,0-1 0,0 0 0,-1 0 0,1 1 0,0-1 0,-1 0 0,0 0 0,0-1 0,0 1 0,0 0 0,0 0 0,0 0 0,-1-5 0,0 7 0,-1 0 0,0 0 0,0 1 0,1-1 0,-1 0 0,0 1 0,0-1 0,0 1 0,0-1 0,0 1 0,0 0 0,0-1 0,0 1 0,0 0 0,0-1 0,0 1 0,0 0 0,0 0 0,0 0 0,0 0 0,0 0 0,0 0 0,-2 1 0,-26 2 0,20 0 0,-1 0 0,1 1 0,0 0 0,0 0 0,0 1 0,1 0 0,-1 1 0,1 0 0,1 0 0,-12 12 0,6-5 0,0 1 0,2 0 0,0 1 0,-18 30 0,27-41 0,0 0 0,0 0 0,1 0 0,-1 1 0,1-1 0,-2 9 0,3-12 0,0 0 0,0 0 0,0 0 0,0 0 0,0 0 0,0 0 0,0-1 0,0 1 0,1 0 0,-1 0 0,0 0 0,0 0 0,1 0 0,-1-1 0,1 1 0,-1 0 0,1 0 0,-1-1 0,1 1 0,-1 0 0,1-1 0,0 1 0,-1 0 0,1-1 0,0 1 0,-1-1 0,1 1 0,0-1 0,0 0 0,-1 1 0,1-1 0,0 0 0,0 1 0,0-1 0,0 0 0,0 0 0,0 0 0,-1 0 0,2 0 0,11 1-613,0-1-1,0 0 1,0-1-1,22-4 1,-11-1-2315,0-1 1,-1-1 0,31-14-1,0-5-10514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6.220"/>
    </inkml:context>
    <inkml:brush xml:id="br0">
      <inkml:brushProperty name="width" value="0.025" units="cm"/>
      <inkml:brushProperty name="height" value="0.025" units="cm"/>
    </inkml:brush>
  </inkml:definitions>
  <inkml:trace contextRef="#ctx0" brushRef="#br0">238 0 17585,'0'0'8103,"-12"2"-4820,-12 2-2629,0 1 0,1 1-1,-26 10 1,42-14-592,1 0 0,-1 1 0,1 0 1,0 0-1,0 0 0,0 1 0,0-1 0,1 2 0,-1-1 1,1 0-1,0 1 0,1 0 0,-1 0 0,1 1 0,0-1 1,0 1-1,0 0 0,-3 9 0,6-14-65,1 0 1,0 1-1,-1-1 0,1 0 1,0 1-1,0-1 0,0 0 1,0 1-1,0-1 0,0 0 1,0 1-1,1-1 0,-1 0 1,0 1-1,1-1 0,-1 0 1,1 0-1,-1 0 0,1 1 1,0-1-1,-1 0 0,1 0 1,0 0-1,0 0 0,0 0 1,0 0-1,0 0 0,2 1 1,1 0-29,0 0 0,0 0 1,0 0-1,0-1 1,0 0-1,0 0 1,0 0-1,1 0 1,5 0-1,5-1-316,0 0-1,0-1 1,0 0 0,29-7 0,-35 4-980,1 1 1,-1-1 0,0-1 0,0 0 0,0 0-1,12-10 1,12-12-6201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6.606"/>
    </inkml:context>
    <inkml:brush xml:id="br0">
      <inkml:brushProperty name="width" value="0.025" units="cm"/>
      <inkml:brushProperty name="height" value="0.025" units="cm"/>
    </inkml:brush>
  </inkml:definitions>
  <inkml:trace contextRef="#ctx0" brushRef="#br0">171 0 13869,'0'0'7778,"-10"12"-2888,-7 9-4000,1 1 0,2 1 0,0 0 0,2 1 0,0 0 0,-11 35 0,14-20-890,2 1 0,1-1 0,2 1 0,2 67 0,2-114 0,0-16 0,0 1 0,-1-1 0,-1 1 0,-2-1 0,0 1 0,-9-28 0,15 52 0,-1 0 0,1 0 0,0 0 0,0 0 0,1 0 0,-1-1 0,0 1 0,0 0 0,1-1 0,-1 0 0,1 0 0,-1 0 0,1 0 0,0 0 0,-1 0 0,1-1 0,0 1 0,5 0 0,56 3 0,-61-4 0,84-4-4224,-69 2 1949,-1-1-1,0 0 0,1-1 0,-2-2 0,24-9 1,-7 0-10628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6.934"/>
    </inkml:context>
    <inkml:brush xml:id="br0">
      <inkml:brushProperty name="width" value="0.025" units="cm"/>
      <inkml:brushProperty name="height" value="0.025" units="cm"/>
    </inkml:brush>
  </inkml:definitions>
  <inkml:trace contextRef="#ctx0" brushRef="#br0">156 1 5830,'0'0'17744,"-10"3"-14728,-7 4-1766,-1 1 0,-31 18-1,45-24-1127,-1 1-1,1-1 1,0 1-1,0 0 0,1 0 1,-1 0-1,0 1 0,1-1 1,0 1-1,0 0 1,0 0-1,0 0 0,1 0 1,0 0-1,-1 1 0,2-1 1,-1 1-1,0-1 1,-1 10-1,4-12-134,-1 0 0,1 0 1,0 0-1,-1 0 0,1 0 0,0 0 1,0 0-1,1-1 0,-1 1 0,0 0 1,1-1-1,-1 1 0,1-1 0,-1 1 1,1-1-1,-1 0 0,1 1 0,0-1 0,0 0 1,0 0-1,0 0 0,0-1 0,0 1 1,0 0-1,0-1 0,3 1 0,69 13-552,-57-12 450,8 2-37,-14-3 213,-1 0 1,1 1-1,0 1 1,-1 0-1,1 0 0,12 6 1,-23-9-51,1 1 0,0-1 0,0 1 0,-1-1 0,1 1 0,0-1 0,-1 1 1,1 0-1,-1-1 0,1 1 0,-1 0 0,1 0 0,-1-1 0,1 1 0,-1 0 1,0 0-1,1 0 0,-1-1 0,0 1 0,0 0 0,0 0 0,1 0 0,-1 0 1,0 0-1,0-1 0,0 1 0,0 0 0,-1 0 0,1 0 0,0 0 0,0 0 0,0 0 1,-1-1-1,1 1 0,0 0 0,-1 0 0,1-1 0,-1 1 0,1 0 0,-1 0 1,1-1-1,-1 1 0,0 0 0,1-1 0,-1 1 0,0-1 0,-1 1 0,-34 26 203,18-17-214,-1-1 0,0-1 0,-1-1 0,0-1 0,0-1 0,-28 4 0,45-9 49,3 1-116,-1-1 1,1 0 0,-1 0 0,1 0 0,-1 0 0,0 1 0,1-1 0,-1 0 0,0 0 0,1 0 0,-1 0 0,1 0 0,-1-1-1,0 1 1,1 0 0,-1 0 0,1 0 0,-1-1 0,0 1 0,1 0 0,-1 0 0,1-1 0,-1 1 0,1 0 0,-1-1 0,1 1-1,0-1 1,-1 1 0,1-1 0,-1 1 0,1-1 0,-1-14-8086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8.009"/>
    </inkml:context>
    <inkml:brush xml:id="br0">
      <inkml:brushProperty name="width" value="0.025" units="cm"/>
      <inkml:brushProperty name="height" value="0.025" units="cm"/>
    </inkml:brush>
  </inkml:definitions>
  <inkml:trace contextRef="#ctx0" brushRef="#br0">230 30 5541,'0'0'20468,"-9"-6"-18910,6 4-1438,-1 0-1,1 0 0,-1 0 0,0 0 0,0 0 0,0 1 0,0 0 1,0 0-1,0 0 0,0 0 0,0 1 0,-1-1 0,1 1 1,0 0-1,0 0 0,0 1 0,-1-1 0,1 1 0,0 0 0,0 0 1,0 0-1,0 1 0,0 0 0,-7 3 0,0 2 25,-1 0 0,1 1 0,1 0 0,-18 16 0,24-19-128,0-1 1,0 1-1,0 0 1,1 0-1,-1 0 1,1 1-1,1-1 1,-1 1-1,1 0 1,0-1-1,0 1 1,-2 10-1,4-15-16,0 1 1,0-1-1,-1 0 0,1 0 0,0 0 0,0 0 0,1 1 0,-1-1 0,0 0 0,0 0 0,0 0 0,1 0 0,-1 0 0,1 1 0,-1-1 0,1 0 0,-1 0 0,1 0 0,0 0 0,-1 0 0,1-1 0,0 1 0,0 0 0,0 0 0,-1 0 0,3 1 0,-1-1 3,1 0-1,-1 0 0,1-1 1,0 1-1,-1-1 1,1 1-1,-1-1 0,1 0 1,0 0-1,-1 0 1,5 0-1,2-1 17,0-1-1,0 0 1,-1 0 0,1-1-1,-1 0 1,12-6 0,-2-3-46,-1-1 1,0-1 0,-1 0-1,-1-2 1,0 1 0,-2-2 0,21-29-1,-21 28 56,-10 22 55,-4 16 47,-5 21 252,3-26-301,0-7-14,1 1-1,0-1 1,1 1-1,0-1 1,0 16-1,1-23-62,0 1 1,0-1-1,1 1 1,-1-1-1,1 0 1,-1 1-1,1-1 1,-1 0-1,1 0 0,0 1 1,-1-1-1,1 0 1,0 0-1,0 0 1,0 0-1,0 0 0,0 0 1,0 0-1,0 0 1,0 0-1,1 0 1,-1-1-1,0 1 1,0 0-1,1-1 0,-1 1 1,0-1-1,1 0 1,-1 1-1,1-1 1,-1 0-1,0 0 1,1 0-1,-1 0 0,1 0 1,-1 0-1,1 0 1,-1 0-1,0-1 1,3 0-1,9-2-5,0 0 0,0-2 0,-1 1 0,1-2 0,-1 1 0,0-2 0,-1 0 0,0 0 0,12-10 0,-11 8 0,0 0 0,1 1 0,-1 1 0,2 0 0,-1 0 0,27-7 0,-39 13 0,0 1 0,-1 0 0,1 0 0,0 0 0,-1 0 0,1 0 0,0 0 0,0 0 0,-1 0 0,1 0 0,0 0 0,-1 0 0,1 0 0,0 1 0,-1-1 0,1 0 0,0 0 0,-1 1 0,1-1 0,0 0 0,-1 1 0,1-1 0,-1 1 0,1-1 0,-1 1 0,1-1 0,-1 1 0,1-1 0,-1 1 0,1 0 0,-1-1 0,1 2 0,3 28 0,-16 30 0,12-58 0,-1 0 0,1 0 0,-1 0 0,1 1 0,0-1 0,-1 0 0,1 0 0,0 0 0,0 0 0,1 0 0,-1 0 0,0 0 0,2 3 0,-2-4 0,0-1 0,1 1 0,-1 0 0,1-1 0,-1 1 0,1 0 0,-1-1 0,1 1 0,0-1 0,-1 1 0,1-1 0,0 1 0,-1-1 0,1 1 0,0-1 0,-1 0 0,1 1 0,0-1 0,0 0 0,-1 0 0,1 0 0,0 0 0,1 1 0,3-2 0,-1 1 0,1-1 0,0 0 0,-1 0 0,1 0 0,-1-1 0,0 1 0,1-1 0,-1 0 0,6-4 0,39-28 0,-38 26 0,-1 0 0,1 0 0,1 1 0,-1 1 0,1 0 0,1 1 0,-1 0 0,15-4 0,-27 9-1,1 0 1,0 0-1,0 0 0,-1 0 1,1 0-1,0 0 0,0 0 0,-1 0 1,1 0-1,0 0 0,-1 0 1,1 0-1,0 1 0,0-1 1,-1 0-1,1 1 0,0-1 0,-1 0 1,1 1-1,-1-1 0,1 1 1,-1-1-1,1 1 0,-1-1 1,1 1-1,-1-1 0,1 1 0,-1-1 1,1 1-1,-1 0 0,0-1 1,1 1-1,-1 0 0,0-1 1,0 1-1,0 0 0,1 0 1,-1-1-1,0 1 0,0 0 0,0-1 1,0 1-1,0 0 0,0 0 1,0-1-1,-1 1 0,1 0 1,0 0-1,0-1 0,0 1 0,-1 0 1,1-1-1,-1 2 0,-18 51-1485,12-34-636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8.866"/>
    </inkml:context>
    <inkml:brush xml:id="br0">
      <inkml:brushProperty name="width" value="0.025" units="cm"/>
      <inkml:brushProperty name="height" value="0.025" units="cm"/>
    </inkml:brush>
  </inkml:definitions>
  <inkml:trace contextRef="#ctx0" brushRef="#br0">47 1 8072,'0'0'13570,"-3"10"-10912,-11 44-541,4 1 0,1-1-1,-2 97 1,11-150-2117,0 0 0,0 0 0,1-1 0,-1 1 0,0 0 0,0 0 0,0 0 0,1-1 0,-1 1 0,0 0 0,1 0 0,-1 0 0,0-1 0,1 1 0,-1 0 0,1-1 0,-1 1 0,1 0 0,0-1 0,-1 1 0,1-1 0,-1 1 0,1-1 0,0 1 0,0-1 0,-1 0 0,1 1 0,0-1 0,0 0 0,0 1 0,-1-1 0,1 0 0,0 0 0,0 0 0,0 0 0,-1 0 0,1 0 0,0 0 0,0 0 0,0 0 0,0 0 0,-1 0 0,1-1 0,0 1 0,0 0 0,0-1 0,-1 1 0,1 0 0,1-1 0,39-21 0,110-111 0,-150 131 0,1 1 0,-1 0 0,1 0 0,0 0 0,-1 0 0,1 0 0,0 0 0,-1 0 0,1 1 0,0-1 0,0 1 0,0-1 0,0 1 0,2-1 0,-3 1 0,-1 1 0,1-1 0,0 0 0,-1 0 0,1 0 0,-1 1 0,1-1 0,0 0 0,-1 1 0,1-1 0,-1 1 0,1-1 0,-1 1 0,1-1 0,-1 1 0,1-1 0,-1 1 0,1-1 0,-1 1 0,0-1 0,1 1 0,-1 0 0,0-1 0,0 1 0,1 0 0,-1 0 0,1 7 0,0 0 0,0 0 0,-1 1 0,0-1 0,-2 11 0,1 4 0,1-21 0,0-1 0,0 0 0,0 0 0,0 0 0,0 0 0,0 0 0,0 0 0,0 0 0,1 1 0,-1-1 0,0 0 0,1 0 0,-1 0 0,1 0 0,-1 0 0,1 0 0,-1 0 0,1 0 0,0 0 0,-1-1 0,1 1 0,0 0 0,0 0 0,1 0 0,0 0 0,0 0 0,0-1 0,1 0 0,-1 0 0,0 1 0,0-1 0,0-1 0,1 1 0,-1 0 0,0 0 0,0-1 0,0 1 0,3-2 0,5-2 0,1 0 0,-2-1 0,1 0 0,0-1 0,-1 0 0,16-13 0,-19 13 0,1 0 0,0 1 0,0-1 0,1 2 0,0-1 0,0 1 0,0 0 0,0 1 0,1 0 0,-1 0 0,10-1 0,-17 4-24,0 0-1,-1 1 1,1-1-1,0 0 1,0 1-1,0-1 1,0 1-1,-1-1 1,1 1-1,0-1 1,-1 1-1,1-1 1,0 1-1,-1 0 1,1 0-1,-1-1 1,1 1-1,-1 0 1,1 0-1,-1-1 1,1 1-1,-1 0 1,0 0-1,0 0 1,1 0-1,-1 0 1,0-1-1,0 1 1,0 0-1,0 0 1,0 0-1,0 0 1,0 0-1,0 0 1,0 0-1,-1-1 1,1 1-1,0 0 1,-1 0-1,1 0 1,0 0 0,-1 0-1,1 1-160,-1 0 1,1-1-1,0 1 0,-1 0 1,1-1-1,-1 1 0,1-1 0,-1 1 1,0-1-1,0 1 0,0-1 1,1 1-1,-1-1 0,-1 0 1,1 1-1,0-1 0,0 0 0,0 0 1,-1 0-1,1 0 0,-1 0 1,-2 1-1,4-18-24943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9.224"/>
    </inkml:context>
    <inkml:brush xml:id="br0">
      <inkml:brushProperty name="width" value="0.025" units="cm"/>
      <inkml:brushProperty name="height" value="0.025" units="cm"/>
    </inkml:brush>
  </inkml:definitions>
  <inkml:trace contextRef="#ctx0" brushRef="#br0">1 1 16656,'0'0'1858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9.552"/>
    </inkml:context>
    <inkml:brush xml:id="br0">
      <inkml:brushProperty name="width" value="0.025" units="cm"/>
      <inkml:brushProperty name="height" value="0.025" units="cm"/>
    </inkml:brush>
  </inkml:definitions>
  <inkml:trace contextRef="#ctx0" brushRef="#br0">238 24 17713,'0'0'10965,"-8"-5"-8664,5 3-2235,-1 0 0,1 0 0,0 0 1,0 0-1,-1 0 0,1 1 0,-1 0 1,0-1-1,1 1 0,-1 1 0,0-1 0,1 1 1,-1-1-1,0 1 0,0 0 0,0 0 1,1 1-1,-1-1 0,0 1 0,0 0 1,1 0-1,-1 0 0,1 0 0,-1 1 1,1-1-1,-6 4 0,-5 4-66,1 0 0,1 1 0,0 0 0,0 1 0,-19 23 0,28-30 0,-1 0 0,1 0 0,0 0 0,0 1 0,1-1 0,-1 1 0,1-1 0,0 1 0,0 0 0,1 0 0,-1 0 0,1 0 0,0 0 0,0 0 0,1 1 0,0-1 0,0 0 0,0 0 0,0 0 0,1 0 0,2 10 0,-2-13 0,0 0 0,1 0 0,-1-1 0,0 1 0,1-1 0,-1 1 0,1-1 0,0 1 0,-1-1 0,1 0 0,0 0 0,0 0 0,0 0 0,0 0 0,0 0 0,0-1 0,0 1 0,0-1 0,0 1 0,0-1 0,4 1 0,51 0 0,-45-2 0,-2 1-600,0-1-1,0 0 1,1-1 0,-1-1 0,17-5-1,-14 2-939,0 0 0,0-1 0,0-1 0,-1 0 0,0 0 0,0-2 0,-1 1 0,0-1 0,-1-1 0,16-19 0,-5-3-5880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5.780"/>
    </inkml:context>
    <inkml:brush xml:id="br0">
      <inkml:brushProperty name="width" value="0.025" units="cm"/>
      <inkml:brushProperty name="height" value="0.025" units="cm"/>
    </inkml:brush>
  </inkml:definitions>
  <inkml:trace contextRef="#ctx0" brushRef="#br0">1 5 13036,'0'0'9770,"61"13"-8553,-15-13-865,5-4-608,6-10-6150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9.897"/>
    </inkml:context>
    <inkml:brush xml:id="br0">
      <inkml:brushProperty name="width" value="0.025" units="cm"/>
      <inkml:brushProperty name="height" value="0.025" units="cm"/>
    </inkml:brush>
  </inkml:definitions>
  <inkml:trace contextRef="#ctx0" brushRef="#br0">50 13 5573,'0'0'20302,"-2"9"-17932,-13 47-1075,7-33-834,2 0 0,0 0 0,2 0 0,0 1 0,2 0 0,0 30 0,2-54-461,0 1 0,0-1 0,0 0 0,0 0 0,0 0 0,0 1 0,0-1 0,0 0 0,0 0 0,0 1 0,0-1 0,0 0 0,0 0 0,0 0 0,0 1 0,0-1 0,0 0 0,1 0 0,-1 0 0,0 1 0,0-1 0,0 0 0,0 0 0,0 0 0,1 0 0,-1 1 0,0-1 0,0 0 0,0 0 0,1 0 0,-1 0 0,0 0 0,0 0 0,0 0 0,1 0 0,-1 0 0,0 0 0,0 1 0,0-1 0,1 0 0,-1 0 0,0 0 0,0 0 0,1-1 0,-1 1 0,0 0 0,12-9 0,6-13 0,-11 7 0,-1 0 0,-1 0 0,-1-1 0,0 0 0,0 1 0,-2-1 0,0 0 0,-1-1 0,0 1 0,-3-25 0,2 42 0,0-1 0,-1 0 0,1 0 0,0 0 0,0 0 0,0 0 0,-1 1 0,1-1 0,0 0 0,0 0 0,0 0 0,-1 0 0,1 0 0,0 0 0,0 0 0,-1 0 0,1 0 0,0 0 0,0 0 0,0 0 0,-1 0 0,1 0 0,0 0 0,0 0 0,-1 0 0,1 0 0,0 0 0,0 0 0,0 0 0,-1 0 0,1 0 0,0-1 0,0 1 0,0 0 0,-1 0 0,1 0 0,0 0 0,0 0 0,0-1 0,0 1 0,-1 0 0,1 0 0,0 0 0,0-1 0,0 1 0,0 0 0,0 0 0,0 0 0,0-1 0,0 1 0,0 0 0,-1 0 0,1-1 0,0 1 0,0 0 0,0-1 0,-7 21 0,6-16 0,1-1 0,0 1 0,0-1 0,0 0 0,0 1 0,1-1 0,-1 1 0,1-1 0,0 0 0,0 1 0,0-1 0,0 0 0,1 0 0,-1 0 0,1 0 0,0 0 0,0 0 0,0 0 0,3 3 0,-1-3 0,0 0 0,0-1 0,1 1 0,-1-1 0,1 0 0,-1 0 0,1-1 0,-1 1 0,1-1 0,0 0 0,0 0 0,0-1 0,6 1 0,0 0 0,0-1 0,0 0 0,0 0 0,0-1 0,0 0 0,0-1 0,0-1 0,0 1 0,-1-2 0,1 1 0,-1-2 0,0 1 0,0-1 0,-1-1 0,1 0 0,-1 0 0,-1-1 0,1 0 0,-1 0 0,0-1 0,-1 0 0,0-1 0,0 1 0,7-13 0,-5-6 0,-9 27 0,0-1 0,0 1 0,0-1 0,0 1 0,0 0 0,0-1 0,-1 1 0,1 0 0,0-1 0,0 1 0,0 0 0,-1 0 0,1-1 0,0 1 0,0 0 0,-1-1 0,1 1 0,0 0 0,-1 0 0,1 0 0,0-1 0,-1 1 0,1 0 0,0 0 0,-1 0 0,1 0 0,0 0 0,-1 0 0,1 0 0,-1 0 0,1-1 0,0 1 0,-1 0 0,1 1 0,-1-1 0,-2 0 0,-1 1 0,1 0 0,0 0 0,0 1 0,0-1 0,0 0 0,0 1 0,0 0 0,0 0 0,1 0 0,-1 0 0,-3 4 0,-10 10 0,2 0 0,-19 27 0,28-37 0,1 1 0,1-1 0,-1 1 0,1 0 0,0 0 0,1 0 0,0 0 0,0 0 0,0 0 0,1 1 0,-1 8 0,2-16 0,1 1 0,-1 0 0,0 0 0,0 0 0,1-1 0,-1 1 0,0 0 0,1 0 0,-1-1 0,1 1 0,-1 0 0,1-1 0,-1 1 0,1 0 0,-1-1 0,1 1 0,0-1 0,-1 1 0,1-1 0,0 1 0,-1-1 0,1 0 0,0 1 0,0-1 0,0 0 0,-1 0 0,1 1 0,0-1 0,0 0 0,0 0 0,-1 0 0,2 0 0,34 1 0,-25-2 0,0 1-668,-1-1 0,1 0-1,0-1 1,11-3 0,-4 0-2167,-1-2 0,0 0 0,22-12 0,2-6-8108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0.457"/>
    </inkml:context>
    <inkml:brush xml:id="br0">
      <inkml:brushProperty name="width" value="0.025" units="cm"/>
      <inkml:brushProperty name="height" value="0.025" units="cm"/>
    </inkml:brush>
  </inkml:definitions>
  <inkml:trace contextRef="#ctx0" brushRef="#br0">174 77 11787,'0'0'7735,"-10"-1"-2727,7 1-4699,-3-1 139,0 1-1,0 0 1,0 0-1,0 0 0,0 1 1,0 0-1,0 0 0,0 0 1,0 1-1,1 0 0,-1 0 1,1 0-1,-1 1 1,-8 5-1,6-1-265,0 0 1,1 0 0,0 1-1,-10 15 1,15-20-165,0 0 0,0 0-1,0 0 1,0 1 0,1-1 0,0 1 0,-1-1 0,1 1 0,0 0 0,1-1 0,-1 1-1,1 0 1,0 0 0,0-1 0,0 1 0,1 5 0,0-7-18,0-1 0,0 1 0,0-1 0,0 1 0,0-1 0,0 1 0,1-1 0,-1 0 0,1 0 0,-1 0 0,1 0 0,-1 0 0,1 0 0,0 0 0,-1 0 0,1-1 0,0 1 0,0-1 0,-1 1 0,1-1 0,0 1 0,0-1 0,0 0 0,0 0 0,-1 0 0,1 0 0,0-1 0,0 1 0,0 0 0,3-2 0,2 1 0,0 0 0,0 0 0,0-1 0,0 0 0,0-1 0,12-5 0,-8 0-31,0 0 0,-1-1 0,1 0-1,-2-1 1,1 0 0,-1 0 0,-1-1 0,0-1 0,-1 1 0,0-1-1,11-25 1,-58 106 405,38-65-391,0 0 0,1 0-1,0 0 1,0 1 0,0-1 0,0 0-1,1 1 1,-1-1 0,1 1 0,0-1-1,1 1 1,0 6 0,0-9-14,0-1 0,0 1 0,0 0 0,0-1 0,0 1 0,0-1 0,0 1 0,1-1 0,-1 0 0,1 0-1,-1 1 1,1-1 0,-1 0 0,1 0 0,-1 0 0,1-1 0,0 1 0,0 0 0,-1-1 0,1 1 0,0-1 0,0 1 0,0-1 0,0 0 0,0 0 0,0 0 0,-1 0 0,1 0 0,0 0 0,0 0 0,2-1 0,4-1-630,0 0 1,-1 0-1,1-1 0,0 0 1,-1 0-1,0-1 1,0 0-1,0 0 0,0 0 1,-1-1-1,1 0 1,-1-1-1,0 1 0,-1-1 1,1 0-1,4-8 1,-2 3 181,1-1 1,-2 0-1,10-20 1,-13 24 1094,-1-1 1,0 1 0,0-1 0,-1 0 0,2-14-1,-6 8 5382,-8 18-3284,-6 24-1571,15-25-1144,0 0-1,1 0 1,-1 0-1,1 0 1,0 0 0,-1 0-1,1 0 1,0 0-1,0 0 1,0 0 0,1 0-1,-1 0 1,0 0-1,1 0 1,0 0 0,-1 0-1,1 0 1,0 0 0,0 0-1,0-1 1,0 1-1,0 0 1,0-1 0,0 1-1,1-1 1,-1 1-1,4 2 1,0-2-281,1 0 1,-1 0-1,1 0 1,-1 0-1,1-1 0,0 0 1,11 0-1,-13-1 205,1 0-1,-1 1 1,1-1-1,-1 1 1,1-1-1,-1 1 1,0 1-1,0-1 1,1 1 0,-1-1-1,0 1 1,0 1-1,-1-1 1,1 0-1,0 1 1,4 4-1,-7-6 139,-1 0-1,1 1 1,0-1 0,-1 0-1,1 1 1,-1-1-1,1 1 1,-1-1 0,1 1-1,-1-1 1,0 1 0,0-1-1,0 1 1,0-1-1,0 1 1,0 0 0,0-1-1,-1 1 1,1-1-1,-1 1 1,1-1 0,-1 0-1,1 1 1,-1-1 0,0 1-1,1-1 1,-1 0-1,0 0 1,0 1 0,0-1-1,0 0 1,0 0-1,-1 0 1,-1 2 0,-6 3 492,1 1 0,-1-1 0,-18 9 1,20-11-474,1 0-136,0-1-1,-1 1 1,1-1 0,-1-1 0,0 1-1,1-1 1,-1 0 0,0-1 0,0 1-1,0-1 1,0-1 0,-13 0 0,6-7-5651,9-13-8931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1.442"/>
    </inkml:context>
    <inkml:brush xml:id="br0">
      <inkml:brushProperty name="width" value="0.025" units="cm"/>
      <inkml:brushProperty name="height" value="0.025" units="cm"/>
    </inkml:brush>
  </inkml:definitions>
  <inkml:trace contextRef="#ctx0" brushRef="#br0">129 289 5349,'0'0'13997,"5"-9"-10623,15-26-230,-20 35-3060,0-1 0,1 1 0,-1 0 0,0-1 0,0 1-1,0-1 1,0 1 0,0-1 0,0 1 0,0-1-1,0 1 1,0-1 0,0 1 0,0-1 0,0 1-1,0-1 1,0 1 0,0-1 0,-1 1 0,1-1 0,0 1-1,0-1 1,-1 1 0,1 0 0,0-1 0,0 1-1,-1-1 1,1 1 0,0 0 0,-1-1 0,1 1-1,-1 0 1,1 0 0,0-1 0,-1 1 0,1 0 0,-1 0-1,1 0 1,-1-1 0,1 1 0,-1 0 0,1 0-1,-1 0 1,1 0 0,-1 0 0,1 0 0,-1 0-1,1 0 1,-1 0 0,1 0 0,-1 0 0,1 0 0,0 0-1,-1 1 1,0-1 0,-27 3 796,21 0-826,0 1 0,0-1 0,0 1 0,0 0 0,1 1 0,-1-1 0,1 1 0,0 1 0,1-1 0,-1 1 0,-6 9 0,9-12-53,0 1 0,1 0 0,-1-1 0,1 1-1,-1 0 1,1 0 0,1 1 0,-1-1 0,0 0 0,1 1 0,0-1-1,0 1 1,1-1 0,-1 1 0,1-1 0,0 1 0,0-1 0,0 1-1,1-1 1,-1 1 0,3 5 0,-1-6 7,0-1 0,0 0-1,0-1 1,1 1 0,-1 0 0,1-1-1,0 1 1,0-1 0,0 0 0,0 0 0,0 0-1,1 0 1,-1 0 0,0-1 0,1 0-1,-1 0 1,1 0 0,-1 0 0,1 0-1,0 0 1,0-1 0,-1 0 0,6 0 0,3 0 15,0 0 1,-1 0 0,1-1-1,0-1 1,0 0 0,13-5-1,-15 4-6,1-2 1,-1 1-1,0-1 0,-1-1 0,1 0 0,-1 0 0,0-1 0,-1 0 0,15-16 0,-18 17-8,0 0 1,0 0-1,-1-1 0,0 1 0,0-1 1,0 0-1,-1 0 0,0-1 0,-1 1 1,1-1-1,-2 1 0,1-1 1,-1 0-1,1-12 0,-2 21-9,0 0 0,-1 1 0,1-1 0,0 0 0,0 0 0,-1 0 0,1 0 0,-1 0 0,1 0 0,-1 0 0,1 0 0,-1 0 0,0 0 0,0 0 0,1-1 0,-1 1 0,0 0 0,0 0 0,0-1 0,0 1 0,0 0 0,0-1 0,0 1 0,0-1 0,0 1 0,0-1 0,0 0 0,0 1 0,0-1 0,0 0 0,0 0 0,0 0 0,-1 1 0,1-1 0,0-1 0,0 1 0,0 0 0,0 0 0,0 0 0,0-1 0,-1 1 0,1 0 0,0-1 0,0 1 0,0-1 0,0 1 0,0-1 0,0 0 0,0 1 0,1-1 0,-1 0 0,0 0 0,0 1 0,0-1 0,1 0 0,-1 0 0,1 0 0,-1 0 0,0 0 0,1 0 0,-1 0 0,1 0 0,0 0 0,-1 0 0,1-1 0,0 1 0,0 0 0,0-1 0,-1 4 0,1-1 0,0 1 0,0 0 0,0-1 0,0 1 0,0 0 0,0 0 0,1-1 0,-1 1 0,1 0 0,-1-1 0,1 1 0,-1-1 0,1 1 0,0 0 0,0-1 0,0 1 0,0-1 0,0 0 0,0 1 0,0-1 0,0 0 0,0 0 0,1 0 0,-1 0 0,2 2 0,1-2 0,0 1 0,0-1 0,0 1 0,0-1 0,0 0 0,0-1 0,0 1 0,0-1 0,1 1 0,6-2 0,0 0 0,0 0 0,-1 0 0,1-1 0,-1-1 0,0 0 0,0-1 0,0 1 0,15-9 0,-12 2 0,0 0 0,-1 0 0,0-1 0,-1-1 0,0 0 0,-1 0 0,0-1 0,-1 0 0,0-1 0,-2 0 0,1 0 0,-2-1 0,1 0 0,-2 0 0,0-1 0,-1 1 0,2-19 0,-34 91 0,24-41 0,0 0 0,0 0 0,2 0 0,0 1 0,1-1 0,0 1 0,2-1 0,0 1 0,0-1 0,2 0 0,0 0 0,1 0 0,1 0 0,0 0 0,1-1 0,0 0 0,2 0 0,13 22 0,-10-22 0,-2 1 0,0 0 0,-1 1 0,-1 0 0,0 0 0,-1 0 0,-1 1 0,-1 0 0,0 0 0,1 23 0,-5-39 0,-1 1 0,1-1 0,0 0 0,-1 0 0,1 1 0,-1-1 0,0 0 0,0 0 0,0 0 0,0 0 0,0 0 0,-1 0 0,1 0 0,0 0 0,-1 0 0,1 0 0,-1-1 0,0 1 0,0-1 0,1 1 0,-1-1 0,0 0 0,0 0 0,0 0 0,-1 0 0,1 0 0,0 0 0,0 0 0,0-1 0,-1 1 0,1-1 0,-4 0 0,2 1 0,-1 0 0,0-1 0,1 0 0,-1 0 0,0 0 0,1-1 0,-1 1 0,0-1 0,1 0 0,-1-1 0,1 1 0,-1-1 0,1 0 0,0 0 0,-7-4 0,2-2 0,1 0 0,0-1 0,0 0 0,0 0 0,1-1 0,1 0 0,0 0 0,-9-20 0,12 23 0,-1-1 0,2 0 0,-1 0 0,1-1 0,0 1 0,1 0 0,0-1 0,0 1 0,1-1 0,0 1 0,0-1 0,1 1 0,2-10 0,-2 15 1,1 0-1,-1 0 1,1 0-1,0 1 1,0-1-1,0 0 1,0 1-1,1-1 1,-1 1-1,1 0 1,-1 0-1,1 0 1,0 0-1,0 0 1,0 0-1,0 1 1,0-1-1,0 1 1,0 0 0,5-1-1,12-3-7,1 0 0,24-2 0,-17 3-31,44-11-1449,-24 0-2562,16-9-5261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2.348"/>
    </inkml:context>
    <inkml:brush xml:id="br0">
      <inkml:brushProperty name="width" value="0.025" units="cm"/>
      <inkml:brushProperty name="height" value="0.025" units="cm"/>
    </inkml:brush>
  </inkml:definitions>
  <inkml:trace contextRef="#ctx0" brushRef="#br0">135 33 1634,'8'-3'6187,"-1"1"-3674,25-10 2977,-14-4 2954,-23 17-4637,-12-1-2336,1 0-978,7 2-392,0 0 1,0 1-1,0 0 1,1 1-1,-1 0 0,1 0 1,0 1-1,-8 6 1,13-9-104,0-1 0,0 1 0,0 0 0,1 1 0,-1-1 1,1 0-1,-1 1 0,1-1 0,0 1 0,0 0 0,0-1 1,0 1-1,1 0 0,-1 0 0,1 0 0,0 1 0,0-1 1,0 0-1,0 0 0,0 1 0,1-1 0,-1 0 0,1 1 1,0-1-1,0 5 0,1-7-8,0 0-1,0 0 1,0 1-1,0-1 1,0-1 0,0 1-1,1 0 1,-1 0-1,0 0 1,0 0 0,1-1-1,-1 1 1,0-1 0,1 1-1,-1-1 1,0 1-1,1-1 1,-1 0 0,1 0-1,-1 0 1,1 0-1,2 0 1,43 0-410,-35 0 193,12-1-178,48 3-617,-67-1 999,1-1-1,-1 1 0,1 1 1,-1-1-1,0 1 0,1 0 1,-1 0-1,0 0 0,0 1 0,5 3 1,-9-5 59,0 0 1,0 0-1,0 0 1,0 0-1,0 0 1,0 0 0,0 0-1,0 0 1,0 1-1,0-1 1,-1 0-1,1 1 1,-1-1-1,1 0 1,-1 1-1,1-1 1,-1 1-1,0-1 1,0 1-1,1-1 1,-1 0 0,0 1-1,-1-1 1,1 1-1,0-1 1,0 1-1,0-1 1,-1 1-1,1-1 1,-1 0-1,1 1 1,-1-1-1,0 0 1,0 1-1,1-1 1,-1 0-1,0 0 1,-2 2 0,-2 3 208,0 0 1,0-1 0,-1 1-1,0-1 1,-12 8 0,-4 1 63,0-2 1,-41 18-1,53-26-241,-1 0 0,1-1-1,-1 0 1,0-1 0,0 0-1,0-1 1,0 0-1,-20-1 1,30 0-78,0 0-1,1 0 1,-1 0-1,0 0 1,0-1 0,0 1-1,1 0 1,-1 0 0,0-1-1,0 1 1,1 0-1,-1-1 1,0 1 0,1 0-1,-1-1 1,0 1 0,1-1-1,-1 1 1,1-1-1,-1 0 1,1 1 0,-1-1-1,1 0 1,-1 1 0,1-1-1,0 0 1,-1 1-1,1-1 1,0 0 0,-1 0-1,1-1 1,0 0-73,0 0 0,0-1 1,0 1-1,1-1 0,-1 1 0,1 0 1,0-1-1,-1 1 0,1 0 0,2-4 1,2-4-527,1 1 0,0 0 0,0 0 0,8-8 0,84-83-10244,-41 44 2162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2.705"/>
    </inkml:context>
    <inkml:brush xml:id="br0">
      <inkml:brushProperty name="width" value="0.025" units="cm"/>
      <inkml:brushProperty name="height" value="0.025" units="cm"/>
    </inkml:brush>
  </inkml:definitions>
  <inkml:trace contextRef="#ctx0" brushRef="#br0">79 0 15278,'0'0'7373,"-7"12"-4736,-5 11-1619,1 1 0,1 0 0,-9 28 0,15-36-682,-1 1 0,2-1-1,0 1 1,1 0 0,1-1 0,0 1 0,2 19-1,0-34-318,-1 0-1,1 0 1,0 0 0,0 0-1,0 0 1,0 0-1,0 0 1,0 0-1,1 0 1,-1 0 0,1-1-1,-1 1 1,1 0-1,0-1 1,0 0-1,-1 1 1,1-1 0,0 0-1,0 0 1,0 0-1,0 0 1,0 0-1,1 0 1,-1-1 0,0 1-1,0-1 1,1 1-1,-1-1 1,0 0-1,0 0 1,1 0 0,-1 0-1,0-1 1,3 0-1,2 1-63,1-1 1,-1 0-1,0 0 0,0-1 0,0 0 1,0 0-1,0 0 0,-1-1 0,13-7 0,-12 4-52,1-1-1,-1 0 0,0 0 1,-1-1-1,0 1 0,7-13 1,14-16 866,-30 87-228,-8-10-539,8-32 0,0-1 0,1 2 0,0-1 0,0 0 0,1 0 0,0 0 0,1 14 0,3-22 0,-1-1 0,1 0 0,-1 0 0,1 0 0,-1-1 0,1 1 0,-1 0 0,1-1 0,-1 0 0,1 1 0,4-3 0,22-17-2384,10-22-6496,-17 13-99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3.358"/>
    </inkml:context>
    <inkml:brush xml:id="br0">
      <inkml:brushProperty name="width" value="0.025" units="cm"/>
      <inkml:brushProperty name="height" value="0.025" units="cm"/>
    </inkml:brush>
  </inkml:definitions>
  <inkml:trace contextRef="#ctx0" brushRef="#br0">101 250 5765,'0'0'16923,"-8"9"-14072,-69 69 3395,75-76-6203,1-1 1,-1 1-1,1 0 0,0 0 1,-1 0-1,1 0 1,0 0-1,0 0 1,1 1-1,-1-1 0,0 0 1,1 0-1,-1 1 1,1 3-1,0-5-34,0 0 0,1-1 1,-1 1-1,0 0 0,1 0 0,-1 0 0,0 0 1,1 0-1,0 0 0,-1-1 0,1 1 0,-1 0 1,1 0-1,0-1 0,-1 1 0,1-1 0,0 1 1,0 0-1,0-1 0,-1 1 0,1-1 0,0 0 1,0 1-1,0-1 0,0 0 0,0 1 0,0-1 0,0 0 1,0 0-1,0 0 0,0 0 0,0 0 0,0 0 1,0 0-1,1 0 0,22-2-9,0-2 0,-1 0 0,0-1 0,45-16 0,29-7 0,-25 16 0,-70 10-2,0 0 0,0 1-1,0-1 1,0 0 0,0 0 0,0-1-1,0 1 1,-1 0 0,1-1 0,-1 1-1,0-1 1,0 1 0,0-1 0,0 1-1,1-4 1,2-3-165,26-74-2295,8-14-419,-34 87 2569,1 1 0,0-1 1,0 2-1,1-1 0,1 0 1,-1 1-1,11-9 0,-17 17 358,0-1-1,0 1 0,1 0 0,-1-1 0,0 1 1,0 0-1,1-1 0,-1 1 0,0 0 0,1-1 0,-1 1 1,0 0-1,1 0 0,-1 0 0,1-1 0,-1 1 1,0 0-1,1 0 0,-1 0 0,1 0 0,-1 0 0,0-1 1,1 1-1,-1 0 0,1 0 0,-1 0 0,1 0 1,-1 0-1,0 1 0,1-1 0,-1 0 0,1 0 1,-1 0-1,1 0 0,-1 0 0,0 0 0,1 1 0,-1-1 1,0 0-1,1 0 0,-1 1 0,1-1 0,3 24 1615,-12 31 129,5-38-1665,-3 10 186,1-1-1,1 0 1,0 29-1,4-50-275,-1-1 0,1 1-1,1 0 1,-1 0-1,1 0 1,-1-1-1,1 1 1,1 0-1,-1-1 1,1 1-1,-1-1 1,1 1 0,1-1-1,-1 0 1,1 0-1,-1 0 1,1 0-1,0 0 1,0-1-1,1 1 1,-1-1-1,1 0 1,8 5 0,8-1-488,-20-7 431,0 0-1,1 0 1,-1-1-1,0 1 0,0 0 1,0 0-1,1 0 1,-1 0-1,0 0 1,0 0-1,0 0 1,0 0-1,1 0 1,-1-1-1,0 1 1,0 0-1,0 0 0,0 0 1,0 0-1,1-1 1,-1 1-1,0 0 1,0 0-1,0 0 1,0 0-1,0-1 1,0 1-1,0 0 1,0 0-1,0 0 1,0-1-1,0 1 0,0 0 1,0 0-1,0-1 1,0 1-1,0 0 1,0 0-1,0 0 1,0-1-1,0 1 1,0 0-1,-1-3-122,0 0 0,-1 1-1,1-1 1,-1 1 0,1-1-1,-1 1 1,0 0 0,0 0-1,0 0 1,-3-3 0,-37-29-62,19 16 937,0 0 0,1-2 0,1-1 0,-24-31 1,45 52-727,0-1 0,-1 1 0,1-1 0,0 1 0,-1 0 1,1-1-1,0 1 0,0-1 0,0 1 0,-1 0 0,1-1 1,0 1-1,0-1 0,0 1 0,0-1 0,0 1 0,0-1 1,0 1-1,0-1 0,0 1 0,0-1 0,0 1 0,0-1 1,0 1-1,0-1 0,0 1 0,1 0 0,-1-1 0,0 1 1,0-1-1,1 1 0,-1-1 0,0 1 0,19-7 35,34 5-61,-42 3 18,4-1-28,66-2-1794,-63 1-243,0-1-1,27-7 0,-2-4-11061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4.482"/>
    </inkml:context>
    <inkml:brush xml:id="br0">
      <inkml:brushProperty name="width" value="0.025" units="cm"/>
      <inkml:brushProperty name="height" value="0.025" units="cm"/>
    </inkml:brush>
  </inkml:definitions>
  <inkml:trace contextRef="#ctx0" brushRef="#br0">88 0 16111,'0'0'5050,"0"11"-1521,-13 148 100,5-86-1405,3 125 0,4-215-2224,-1-1 0,0 2 0,-1-1 0,-1 0 0,-1 1 0,0-1 0,-1 1 0,-1 1 0,-14-26 0,21 41 0,0 0 0,0 0 0,0 0 0,0 0 0,0 1 0,0-1 0,-1 0 0,1 0 0,0 0 0,0 0 0,0 0 0,0 0 0,0 0 0,-1 0 0,1 0 0,0 1 0,0-1 0,0 0 0,0 0 0,0 0 0,-1 0 0,1 0 0,0 0 0,0 0 0,0 0 0,0 0 0,-1 0 0,1 0 0,0 0 0,0 0 0,0 0 0,0 0 0,-1 0 0,1 0 0,0-1 0,0 1 0,0 0 0,8 20 0,-1-14 0,1 0 0,0-1 0,0 0 0,0 0 0,0-1 0,1 0 0,0 0 0,0-1 0,0 0 0,0-1 0,0 0 0,1 0 0,14 0 0,-17-1 0,1 0 0,-1-1 0,1 0 0,-1 0 0,1-1 0,0 0 0,-1 0 0,0 0 0,1-1 0,-1-1 0,0 1 0,0-1 0,0 0 0,0-1 0,-1 1 0,1-1 0,8-7 0,-13 8 0,0 1 0,0 0 0,-1-1 0,1 1 0,-1-1 0,1 1 0,-1-1 0,0 0 0,0 0 0,0 0 0,0 1 0,0-1 0,-1 0 0,1 0 0,-1 0 0,0 0 0,0 0 0,0 0 0,0 0 0,-1 0 0,1 0 0,-2-5 0,1 6 0,0 0 0,0 1 0,0-1 0,0 1 0,0-1 0,0 1 0,0-1 0,0 1 0,-1 0 0,1-1 0,0 1 0,-1 0 0,1 0 0,-1 0 0,1 0 0,-1 0 0,0 1 0,1-1 0,-1 0 0,0 1 0,0-1 0,1 1 0,-1 0 0,0-1 0,0 1 0,0 0 0,0 0 0,1 0 0,-1 0 0,0 1 0,0-1 0,0 0 0,1 1 0,-1-1 0,0 1 0,1 0 0,-4 1 0,1 1 0,1-1 0,-1 1 0,1 0 0,-1 1 0,1-1 0,0 0 0,1 1 0,-1 0 0,0 0 0,1 0 0,0 0 0,0 0 0,0 0 0,1 0 0,-1 1 0,1-1 0,0 0 0,0 1 0,1-1 0,-1 1 0,1 0 0,0-1 0,0 1 0,1 5 0,1-8 0,-1-1 0,1 0 0,-1 0 0,1 0 0,-1 0 0,1 0 0,0 0 0,-1 0 0,1 0 0,0-1 0,0 1 0,-1-1 0,1 1 0,0-1 0,0 0 0,0 0 0,0 0 0,0 0 0,2 0 0,47-2 0,-42 1 0,66-12 0,-61 9 0,1 1 0,-1 1 0,1 0 0,-1 1 0,17 0 0,-31 1 0,1 0 0,-1 0 0,1 0 0,-1 1 0,1-1 0,-1 0 0,1 0 0,-1 0 0,1 1 0,-1-1 0,1 0 0,-1 0 0,0 1 0,1-1 0,-1 0 0,1 1 0,-1-1 0,0 1 0,1-1 0,-1 0 0,0 1 0,1-1 0,-1 1 0,0-1 0,0 1 0,0-1 0,1 1 0,-1-1 0,0 1 0,0-1 0,0 2 0,0 21 0,0-22 0,-1 0 0,1 0 0,-1 1 0,1-1 0,0 0 0,0 0 0,0 1 0,0-1 0,0 0 0,0 1 0,0-1 0,0 0 0,0 0 0,0 1 0,1-1 0,-1 0 0,1 0 0,-1 0 0,1 1 0,-1-1 0,1 0 0,0 0 0,-1 0 0,1 0 0,0 0 0,0 0 0,0 0 0,0 0 0,0 0 0,1 0 0,4-1 0,1 0 0,-1 0 0,1-1 0,-1 0 0,0 0 0,1 0 0,-1-1 0,0 0 0,0 0 0,0-1 0,0 0 0,-1 0 0,1 0 0,-1 0 0,1-1 0,7-8 0,-6 7 0,-1 0 0,1 0 0,0 1 0,0 0 0,0 0 0,1 1 0,-1 0 0,1 0 0,0 1 0,0-1 0,10 0 0,-13 3 0,0 0 0,-1 0 0,1 1 0,-1-1 0,1 1 0,-1 0 0,1 1 0,-1-1 0,0 1 0,0 0 0,1 0 0,-1 0 0,0 0 0,-1 1 0,1-1 0,0 1 0,3 4 0,3 1 0,-8-7 0,1 1 0,0-1 0,0 1 0,0-1 0,0 0 0,0 0 0,0 0 0,0-1 0,0 1 0,0-1 0,0 1 0,0-1 0,0 0 0,0 0 0,1-1 0,-1 1 0,5-2 0,58-19 0,-17 4 0,-46 16 0,54-5 0,-55 6 0,0 0 0,0 0 0,0 0 0,0 0 0,-1 0 0,1 1 0,0-1 0,0 1 0,-1 0 0,1-1 0,0 1 0,-1 0 0,1 0 0,0 0 0,-1 0 0,1 0 0,-1 0 0,0 1 0,1-1 0,-1 0 0,0 1 0,0-1 0,0 1 0,0-1 0,0 1 0,1 2 0,-2-3-35,1-1 1,-1 1-1,1 0 1,0-1-1,-1 1 1,1-1-1,-1 1 0,1 0 1,0-1-1,0 0 1,-1 1-1,1-1 1,0 1-1,0-1 0,-1 0 1,1 0-1,0 1 1,0-1-1,0 0 1,-1 0-1,1 0 0,0 0 1,0 0-1,0 0 1,0 0-1,-1 0 1,1 0-1,0-1 0,0 1 1,0 0-1,-1 0 1,1-1-1,0 1 1,0 0-1,-1-1 0,1 1 1,0-1-1,0 1 1,-1-1-1,1 0 1,0 0-1,30-22-8015,-9 2-8841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5.467"/>
    </inkml:context>
    <inkml:brush xml:id="br0">
      <inkml:brushProperty name="width" value="0.025" units="cm"/>
      <inkml:brushProperty name="height" value="0.025" units="cm"/>
    </inkml:brush>
  </inkml:definitions>
  <inkml:trace contextRef="#ctx0" brushRef="#br0">1 1 8968,'1'10'17380,"3"15"-11257,8 26-5852,-10-45-567,0 0 0,1 0 0,-1 0-1,1-1 1,0 1 0,6 7 0,-7-11 473,0 0 1,0-1 0,-1 1-1,1 0 1,0-1 0,0 1-1,0-1 1,1 0 0,-1 1-1,4 0 1,0 0-172,0 0 1,1-1 0,-1 0-1,0 0 1,1 0-1,-1-1 1,1 0 0,-1 0-1,1-1 1,-1 0-1,10-2 1,1-2 8,0-1-1,27-13 1,-34 13-13,1 1 0,-1 0 0,1 1 1,0 0-1,0 1 0,0 0 0,0 1 0,1 0 0,16 0 0,-27 2-2,0 0 0,1 1 0,-1-1 0,0 0 0,0 1 0,1-1 0,-1 0 0,0 1 0,0-1 0,0 1 0,0 0 0,0-1 0,0 1 0,0 0 0,0 0 0,0 0 0,0 0 0,0 0 0,0 0 0,-1 0 0,1 0 0,0 0 0,-1 0 0,1 0 0,0 2 0,8 37 0,-9-35 0,1-1 0,0 0 0,-1 1 0,2-1 0,-1 1 0,0-1 0,4 7 0,-4-11 0,-1 1 0,1 0 0,0-1 0,-1 1 0,1-1 0,0 1 0,0-1 0,-1 0 0,1 1 0,0-1 0,0 0 0,0 0 0,0 1 0,-1-1 0,1 0 0,0 0 0,0 0 0,0 0 0,0 0 0,0 0 0,-1 0 0,1 0 0,0-1 0,0 1 0,0 0 0,-1 0 0,1-1 0,0 1 0,0 0 0,0-1 0,-1 1 0,1-1 0,0 1 0,0-2 0,29-22 0,-25 19 0,41-34-3370,19-16-6440,-52 43 1145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6.379"/>
    </inkml:context>
    <inkml:brush xml:id="br0">
      <inkml:brushProperty name="width" value="0.025" units="cm"/>
      <inkml:brushProperty name="height" value="0.025" units="cm"/>
    </inkml:brush>
  </inkml:definitions>
  <inkml:trace contextRef="#ctx0" brushRef="#br0">109 0 19538,'0'0'4122,"-6"13"-700,-8 26-2285,1-1 0,2 2 0,1-1 0,-7 75 0,16-91-1137,0-12 0,0 0 0,1 0 0,0 0 0,1 0 0,4 21 0,1-23 3,-3-19 1,0-18-38,-8-54-1468,5 75 1418,-2 0 0,1 0-1,-1 1 1,0-1 0,0 1 0,-1-1 0,0 1 0,0 0 0,-7-10 0,10 16 111,0-1 1,0 1-1,-1-1 1,1 1-1,0-1 1,-1 1-1,1-1 1,0 1-1,-1-1 1,1 1-1,0 0 1,-1-1-1,1 1 1,-1-1-1,1 1 0,-1 0 1,1 0-1,-1-1 1,1 1-1,-1 0 1,0 0-1,1 0 1,-1-1-1,1 1 1,-1 0-1,1 0 1,-1 0-1,0 0 1,0 0-1,-5 15 633,10 27 162,-1-39-819,-1 1 0,1 0 0,0-1 0,0 1 0,0-1 0,0 0 1,0 0-1,1 0 0,0-1 0,-1 1 0,1-1 0,0 0 0,0 0 0,0 0 0,1-1 0,-1 1 0,0-1 0,0 0 0,1 0 1,-1-1-1,1 1 0,-1-1 0,1 0 0,-1 0 0,6-1 0,-1 1-4,0-1 0,-1 0-1,1 0 1,0-1 0,-1 0 0,0-1-1,1 0 1,-1 0 0,0-1 0,0 0-1,-1 0 1,9-6 0,-13 8 1,0-1 0,-1 1 0,1-1 0,-1 0 0,1 0 0,-1 0 0,0 0 0,0 0 0,0 0 0,0 0 0,-1-1 0,1 1 0,-1-1 0,0 1 0,0-1 0,0 0 0,-1 1 0,1-7 0,-1 10 0,0-1 0,0 1 0,-1-1 0,1 1 0,0-1 0,0 1 0,0-1 0,-1 1 0,1-1 0,0 1 0,-1-1 0,1 1 0,0 0 0,-1-1 0,1 1 0,0-1 0,-1 1 0,1 0 0,-1 0 0,1-1 0,-1 1 0,1 0 0,-1 0 0,1-1 0,-1 1 0,1 0 0,-1 0 0,1 0 0,-1 0 0,1 0 0,-1 0 0,1 0 0,-1 0 0,1 0 0,-1 0 0,1 0 0,-1 0 0,1 0 0,-1 0 0,0 1 0,-24 8 0,20-3 0,-1 0 0,1 0 0,0 0 0,0 1 0,1 0 0,0 0 0,0 0 0,0 0 0,1 1 0,0 0 0,1-1 0,0 1 0,0 0 0,1 0 0,0 0 0,0 0 0,0 0 0,2 12 0,-1-19 0,1 0 0,0 0 0,0 0 0,-1 0 0,1 0 0,0 0 0,0 0 0,0 0 0,0 0 0,0 0 0,0-1 0,1 1 0,-1 0 0,0-1 0,0 1 0,0-1 0,1 1 0,-1-1 0,0 0 0,1 1 0,-1-1 0,0 0 0,3 0 0,38 2 0,-34-2 0,148 1 0,-155-1 0,1 0 0,-1 0 0,0 0 0,1 0 0,-1 0 0,1-1 0,-1 1 0,0-1 0,1 1 0,-1-1 0,0 1 0,1-1 0,-1 1 0,0-1 0,0 0 0,0 0 0,0 0 0,1 0 0,-1 0 0,0 0 0,-1 0 0,1 0 0,0 0 0,0 0 0,0-1 0,0-1 0,1-1 0,-1 0 0,0 0 0,0-1 0,-1 1 0,1 0 0,-1 0 0,0 0 0,0 0 0,-1-7 0,-1-1 0,-1 0 0,0 0 0,0 0 0,-1 1 0,0-1 0,-7-10 0,13 24 0,-1 0 0,1 0 0,0 0 0,0 0 0,0-1 0,0 1 0,0-1 0,0 1 0,0-1 0,0 0 0,0 1 0,1-1 0,-1 0 0,0-1 0,1 1 0,4 1 0,0-1 0,1 0 0,0 0 0,0-1 0,0 0 0,14-2 0,-13 1 0,0-1 0,1 0 0,-1 0 0,0-1 0,0 0 0,0-1 0,-1 0 0,1 0 0,-1 0 0,0-1 0,8-7 0,-12 9 0,-1-1 0,1 0 0,0 0 0,-1 0 0,0 0 0,0 0 0,0-1 0,0 1 0,2-8 0,-5 12 0,0 0 0,0 0 0,0-1 0,0 1 0,0 0 0,0 0 0,0 0 0,0 0 0,0-1 0,0 1 0,0 0 0,0 0 0,0 0 0,0 0 0,0-1 0,0 1 0,0 0 0,-1 0 0,1 0 0,0 0 0,0 0 0,0 0 0,0-1 0,0 1 0,0 0 0,-1 0 0,1 0 0,0 0 0,0 0 0,0 0 0,0 0 0,-1 0 0,1 0 0,0 0 0,0 0 0,0 0 0,-1 0 0,1 0 0,0 0 0,0 0 0,0 0 0,0 0 0,-1 0 0,1 0 0,0 0 0,0 0 0,0 0 0,0 0 0,-1 0 0,1 0 0,0 0 0,0 0 0,0 1 0,0-1 0,0 0 0,-1 0 0,1 0 0,0 0 0,0 0 0,0 1 0,0-1 0,0 0 0,0 0 0,0 0 0,0 1 0,-11 6 0,0 3 0,0 2 0,0 0 0,1 0 0,-11 19 0,16-24 0,2-1 0,-1 1 0,1 0 0,0 0 0,0 0 0,1 0 0,0 0 0,0 1 0,1-1 0,0 1 0,0 8 0,1-15 0,1 0 1,-1 0-1,1 0 0,-1-1 0,1 1 1,0 0-1,-1-1 0,1 1 0,0 0 1,-1-1-1,1 1 0,0-1 0,0 1 1,0-1-1,-1 1 0,1-1 1,0 0-1,0 1 0,0-1 0,0 0 1,0 0-1,0 0 0,0 0 0,0 0 1,-1 0-1,1 0 0,0 0 0,0 0 1,1 0-1,32-2-40,18-15-4546,-4-12-8829,-26 11 3582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6.717"/>
    </inkml:context>
    <inkml:brush xml:id="br0">
      <inkml:brushProperty name="width" value="0.025" units="cm"/>
      <inkml:brushProperty name="height" value="0.025" units="cm"/>
    </inkml:brush>
  </inkml:definitions>
  <inkml:trace contextRef="#ctx0" brushRef="#br0">61 76 3107,'0'0'5595,"5"-10"-1496,1 0-2460,9-17 153,-11-1 6404,-9 27-2402,-14 6-4658,14-2-1069,0 0 0,1 0 0,-1 0 0,1 1 0,0-1 0,0 1 0,0 0 1,1 0-1,-1 0 0,1 1 0,0-1 0,0 1 0,1 0 0,-1 0 0,1 0 0,0 0 1,1 0-1,-1 0 0,1 1 0,-1 6 0,2-11-88,0 0 0,1 0 1,-1-1-1,0 1 0,1 0 0,-1 0 0,0-1 0,1 1 1,-1 0-1,1 0 0,-1-1 0,1 1 0,0-1 1,-1 1-1,1 0 0,0-1 0,-1 1 0,1-1 1,0 0-1,0 1 0,-1-1 0,1 0 0,0 1 0,0-1 1,0 0-1,0 0 0,-1 0 0,1 1 0,0-1 1,0 0-1,0 0 0,1-1 0,36 2-1340,-26-2 841,24 0-1642,45 3-2594,-80-2 4842,0 0 0,-1 0 1,1 0-1,0 0 1,-1 0-1,1 1 0,-1-1 1,1 0-1,0 0 1,-1 1-1,1-1 0,-1 0 1,1 1-1,-1-1 0,1 1 1,-1-1-1,1 1 1,-1-1-1,1 1 0,-1-1 1,0 1-1,1-1 1,-1 1-1,0 0 0,0-1 1,1 1-1,-1-1 0,0 1 1,0 0-1,0-1 1,0 1-1,0 0 0,0-1 1,0 1-1,0 0 1,0-1-1,0 1 0,0 0 1,0-1-1,0 1 1,0-1-1,-1 1 0,1 0 1,0-1-1,0 1 0,-1-1 1,1 1-1,0-1 1,-1 1-1,1-1 0,-1 1 1,1-1-1,-1 1 1,1-1-1,-1 1 0,0 0 1,-28 29 3557,19-23-3465,2 0-122,-1-1 0,0 0 0,0 0 0,0 0-1,0-2 1,-1 1 0,0-1 0,0 0 0,0-1 0,0 0-1,0-1 1,-12 1 0,22-3-90,-1 0 0,1 0 1,-1 0-1,1-1 0,-1 1 0,1 0 1,-1 0-1,1-1 0,-1 1 0,1 0 1,-1-1-1,1 1 0,0-1 0,-1 1 1,1-1-1,0 1 0,-1 0 0,1-1 1,0 1-1,0-1 0,-1 1 0,1-1 1,0 0-1,0 1 0,0-1 0,0 1 1,0-1-1,0 1 0,0-1 0,0 1 1,0-1-1,0 1 0,0-1 0,0 0 1,0 1-1,1-1 0,3-24-3100,32-42-7363,-15 28 2499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9.451"/>
    </inkml:context>
    <inkml:brush xml:id="br0">
      <inkml:brushProperty name="width" value="0.025" units="cm"/>
      <inkml:brushProperty name="height" value="0.025" units="cm"/>
    </inkml:brush>
  </inkml:definitions>
  <inkml:trace contextRef="#ctx0" brushRef="#br0">78 19 7399,'0'0'4191,"-8"-1"-732,-26-1-1881,10-3 897,23 5-2197,1 0-1,-1 0 1,0 0-1,1 0 1,-1-1 0,1 1-1,-1 0 1,1 0-1,-1-1 1,1 1-1,-1 0 1,1-1-1,-1 1 1,1 0-1,-1-1 1,1 1-1,0-1 1,-1 1-1,1-1 1,0 1 0,-1-1-1,1 1 1,0-1-1,-1 0 1,33 0 2871,197 20-1644,-25 0-6720,-170-20 1355,-8-6-1553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7.072"/>
    </inkml:context>
    <inkml:brush xml:id="br0">
      <inkml:brushProperty name="width" value="0.025" units="cm"/>
      <inkml:brushProperty name="height" value="0.025" units="cm"/>
    </inkml:brush>
  </inkml:definitions>
  <inkml:trace contextRef="#ctx0" brushRef="#br0">70 0 14894,'0'0'12663,"0"10"-10523,0-2-1863,-2 25 2,2 0 0,2 0 0,1-1 0,1 1 0,2-1 0,1 1 0,16 42 0,-21-71 5,7 22-2207,-12-18-142,-10-11 15,5-2 1828,0 0 0,0-1 0,0 0 0,1 0 0,0-1 0,-6-8 0,-34-47 2075,47 61-1753,0 1 0,0-1 0,-1 1 0,1 0 1,0-1-1,0 1 0,0-1 0,0 1 0,-1 0 1,1-1-1,0 1 0,0-1 0,0 1 0,0-1 1,0 1-1,0 0 0,0-1 0,0 1 0,1-1 0,-1 1 1,0 0-1,0-1 0,0 1 0,0-1 0,0 1 1,1 0-1,-1-1 0,0 1 0,0 0 0,1-1 1,-1 1-1,0 0 0,1-1 0,-1 1 0,1-1 1,20-7 1414,36 2-1236,-44 5-11,-5 0-279,14-1-1151,0-1 0,35-9 0,-17-3-5756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8.397"/>
    </inkml:context>
    <inkml:brush xml:id="br0">
      <inkml:brushProperty name="width" value="0.025" units="cm"/>
      <inkml:brushProperty name="height" value="0.025" units="cm"/>
    </inkml:brush>
  </inkml:definitions>
  <inkml:trace contextRef="#ctx0" brushRef="#br0">0 260 6951,'0'0'15839,"0"12"-13090,4 93 1490,-3-88-3741,1-1 0,1 0 0,0 0 1,1 0-1,8 21 0,-11-35-498,-1-1 0,1 1 0,0-1 0,0 1 0,-1-1 0,1 1 0,0-1 0,0 0 0,0 1 0,0-1 0,1 0 0,-1 0 0,0 0 0,0 0 0,1 0 0,-1 0 0,0 0 0,1 0 0,-1 0 0,3 0 0,-3-1 0,1 0 0,-1 0 0,0 0 0,1-1 0,-1 1 0,0 0 0,0-1 0,0 1 0,1-1 0,-1 1 0,0-1 0,0 1 0,0-1 0,0 0 0,0 0 0,0 1 0,0-1 0,0 0 0,0 0 0,1-1 0,2-4 0,0 0 0,0 0 0,0 0 0,-1 0 0,0 0 0,0-1 0,3-13 0,-2 4-346,-1 0 0,-1 0 0,0-16 0,-2 28 267,0 0 0,0 0 0,0 0-1,0 0 1,0 0 0,-1 0 0,0 1 0,0-1 0,0 0-1,0 0 1,0 1 0,-1-1 0,0 1 0,0-1 0,0 1-1,0 0 1,0-1 0,-4-2 0,6 6 59,0-1 0,-1 1 0,1 0 0,-1-1 0,1 1 0,0 0 0,-1 0 0,1-1 0,-1 1 0,1 0 0,-1 0 0,1 0 0,-1 0 0,1 0 0,-1 0 0,1-1 0,-1 1 0,1 0 0,-1 0 0,1 0 0,-1 1 0,1-1 0,-1 0 0,1 0 0,-1 0 1,1 0-1,0 0 0,-1 1 0,1-1 0,-1 0 0,1 0 0,-1 1 0,1-1 0,0 0 0,-1 1 0,1-1 0,0 0 0,-1 1 0,1-1 0,0 0 0,-1 1 0,1-1 0,0 1 0,0-1 0,0 1 0,-1-1 0,1 0 0,0 1 0,0-1 0,0 1 0,0-1 0,0 1 0,0-1 0,0 1 0,0-1 0,0 1 0,0-1 0,0 1 0,0-1 0,0 1 0,0-1 0,1 1 0,-1 0 0,0 1-126,0 0 0,0 1 0,0-1-1,1 1 1,-1-1 0,0 0 0,1 0 0,0 1-1,0-1 1,0 0 0,0 0 0,0 0-1,2 4 1,2-3-527,1 0 0,0 0 0,0 0 0,0-1 0,0 1 0,0-1 0,1-1 1,-1 1-1,0-1 0,1 0 0,-1-1 0,11 0 0,-12 1-260,1-1 0,-1 0 1,0-1-1,0 1 0,0-1 0,0 0 1,1 0-1,-1 0 0,0-1 1,-1 0-1,1 0 0,0 0 0,0-1 1,-1 1-1,0-1 0,5-4 1,2-16 4435,-11 22-3106,0 0 0,0-1 0,0 1 0,0 0 0,0 0 0,0 0 0,-1 0 0,1 0 0,0 0 0,-1 0 0,1 0 0,-1 0 0,1 0 0,-1 0 0,1 0 0,-1 0 0,0 0 0,1 0 0,-1 0 0,0 1 0,0-1 0,0 0 0,-1-1 0,0 2 51,1-1 0,0 0-1,-1 1 1,1-1 0,-1 1 0,1-1 0,-1 1 0,1 0 0,-1 0-1,1 0 1,-1-1 0,1 1 0,-1 1 0,1-1 0,-1 0 0,1 0 0,-1 1-1,-2 0 1,-16 15 1244,17-12-1403,-1 1-1,2 0 1,-1 0 0,0 0-1,1 1 1,0-1 0,0 0-1,1 1 1,0 0 0,0-1-1,0 1 1,0 0 0,1 10-1,0-14-214,0 0 0,1-1 0,-1 1 0,0 0 0,1 0 0,0-1 0,-1 1 0,1 0 0,0-1 0,0 1 0,0 0 0,0-1 0,0 1 0,0-1 0,0 0-1,0 1 1,1-1 0,1 2 0,0-2-12,-1 0-1,0 0 1,1 0-1,-1 0 1,1-1-1,-1 1 1,1-1-1,-1 0 1,1 1-1,0-1 1,-1 0-1,1 0 1,-1-1-1,1 1 1,-1-1-1,6-1 1,-2 0-58,1-1 1,-1 0-1,1 0 1,-1-1 0,0 0-1,0 0 1,-1 0-1,1-1 1,-1 0 0,0 0-1,0 0 1,-1 0-1,1-1 1,-1 0 0,-1 0-1,7-12 1,-3 4-308,-1 0 1,0 0-1,-1-1 1,-1 0-1,0 0 1,2-27-1,-7 3-407,1 39 701,0-1-1,0 1 0,0-1 0,0 0 1,0 1-1,0-1 0,0 1 0,0-1 1,0 1-1,0-1 0,0 0 0,0 1 1,-1-1-1,1 1 0,0-1 0,0 1 1,0-1-1,-1 1 0,1-1 0,0 1 1,-1-1-1,1 1 0,0 0 1,-1-1-1,1 1 0,-1-1 0,1 1 1,-1 0-1,1-1 0,-1 1 0,1 0 1,-1 0-1,1-1 0,-1 1 0,1 0 1,-1 0-1,1 0 0,-1 0 0,1-1 1,-1 1-1,0 0 0,1 0 0,-1 0 1,1 0-1,-1 0 0,1 1 0,-1-1 1,1 0-1,-1 0 0,0 0 0,1 0 1,-1 1-1,1-1 0,-1 0 0,1 0 1,-1 1-1,1-1 0,0 0 0,-1 1 1,1-1-1,-1 1 0,1 0 0,-1-1 28,0 0 0,1 1 0,-1-1 0,1 1-1,-1-1 1,1 1 0,-1 0 0,1-1 0,-1 1-1,1-1 1,0 1 0,-1 0 0,1-1 0,0 1-1,-1 0 1,1-1 0,0 1 0,0 0-1,0 0 1,0-1 0,0 1 0,0 0 0,0 0-1,0-1 1,0 1 0,0 0 0,0-1 0,0 1-1,0 0 1,1 0 0,-1-1 0,0 1 0,0 0-1,1-1 1,-1 1 0,1 0 0,-1-1-1,1 1 1,-1-1 0,1 1 0,0 0 0,0 0 25,0 0 1,0-1-1,0 1 1,1 0 0,-1-1-1,0 1 1,0-1 0,1 1-1,-1-1 1,0 0-1,0 0 1,1 1 0,-1-1-1,1 0 1,-1 0-1,0 0 1,1 0 0,-1-1-1,0 1 1,1 0-1,-1 0 1,0-1 0,2 0-1,1-2-21,0 1 0,0-1 1,-1 0-1,1 0 0,-1 0 0,0 0 0,0-1 0,0 0 0,-1 1 0,1-1 0,-1 0 1,0 0-1,0 0 0,0-1 0,0 1 0,-1 0 0,1-1 0,-1 1 0,0-7 1,2-11 42,0 1 0,-2-37 0,-1 52-46,-3 80 267,0 74 148,3-135-315,1 1 0,1-1-1,0 0 1,1 0 0,0 0-1,1 0 1,1-1-1,9 20 1,-14-31-114,1 0-1,-1 0 0,1 0 1,-1 0-1,1 1 1,-1-1-1,1 0 1,0 0-1,-1-1 0,1 1 1,0 0-1,0 0 1,0 0-1,0 0 1,0-1-1,0 1 1,0 0-1,0-1 0,0 1 1,0-1-1,0 1 1,0-1-1,0 0 1,0 1-1,1-1 0,-1 0 1,0 0-1,0 0 1,0 0-1,1 0 1,-1 0-1,0 0 1,0 0-1,0 0 0,0-1 1,1 1-1,-1 0 1,0-1-1,2 0 1,-1-1-3,0 0 1,1 0-1,-1 0 1,-1 0 0,1-1-1,0 1 1,0 0-1,-1-1 1,0 0-1,1 1 1,-1-1 0,0 0-1,0 1 1,0-1-1,0-3 1,1-6-3,0-1 0,-1 1 0,-1 0 0,-1-19 0,1 28 0,0 1 0,0-1 0,0 1 0,-1-1 0,1 1 0,-1-1 0,1 1 0,-1 0 0,0-1 0,0 1 0,0 0 0,0-1 0,-1 1 0,1 0 0,0 0 0,-1 0 0,0 0 0,1 1 0,-1-1 0,0 0 0,0 0 0,0 1 0,0 0 0,0-1 0,0 1 0,0 0 0,-1 0 0,-3-2 0,5 4 0,0-1 0,0 0 0,0 0 0,1 1 0,-1-1 0,0 0 0,0 1 0,1-1 0,-1 0 0,0 1 0,1-1 0,-1 1 0,1-1 0,-1 1 0,0 0 0,1-1 0,-1 1 0,1 0 0,0-1 0,-1 1 0,1 0 0,-1 0 0,1-1 0,0 1 0,0 0 0,-1 0 0,1-1 0,0 1 0,0 0 0,0 0 0,0 0 0,0-1 0,0 1 0,0 0 0,0 0 0,0 0 0,1-1 0,-1 1 0,0 0 0,0 0 0,1 1 0,10 36 0,-9-35 0,1 0 0,0 0 0,0 0 0,0 0 0,0 0 0,0-1 0,1 1 0,-1-1 0,1 0 0,0 0 0,-1 0 0,1 0 0,0-1 0,0 0 0,0 0 0,0 0 0,1 0 0,4 0 0,-7-1 0,0 0 0,0 0 0,0 0 0,0 0 0,0 0 0,0 0 0,0-1 0,1 1 0,-1-1 0,0 0 0,-1 1 0,1-1 0,0 0 0,0 0 0,0 0 0,0 0 0,-1-1 0,1 1 0,-1 0 0,1-1 0,-1 1 0,1-1 0,-1 0 0,0 1 0,1-1 0,-1 0 0,0 0 0,0 0 0,-1 0 0,1 1 0,0-1 0,-1 0 0,1-1 0,-1 1 0,1 0 0,-1 0 0,0-2 0,0-3 0,1 1 0,-1 0 0,0 0 0,-1-1 0,0 1 0,-2-11 0,2 16 0,1 0 0,0 0 0,-1-1 0,0 1 0,1 0 0,-1 0 0,0 0 0,1 0 0,-1 0 0,0 0 0,0 0 0,0 0 0,0 0 0,0 0 0,0 0 0,0 0 0,0 1 0,0-1 0,0 0 0,-1 1 0,1-1 0,0 1 0,0 0 0,-1-1 0,1 1 0,0 0 0,-1 0 0,1-1 0,0 1 0,-1 0 0,1 1 0,0-1 0,0 0 0,-1 0 0,1 0 0,0 1 0,-1-1 0,1 1 0,-2 0 0,1 0 0,0 1 0,-1 0 0,1 0 0,0 0 0,0 0 0,0 0 0,0 0 0,0 0 0,1 1 0,-1-1 0,1 1 0,-1-1 0,1 1 0,0-1 0,0 1 0,0 0 0,0 0 0,1 0 0,-1-1 0,1 1 0,-1 0 0,1 6 0,1 66 0,-1-73-81,1 1-1,0-1 1,-1 1 0,1-1-1,0 0 1,0 1 0,0-1-1,0 0 1,1 0 0,-1 0-1,1 0 1,-1 0 0,1 0-1,0 0 1,-1 0 0,1-1-1,0 1 1,0-1 0,0 1-1,1-1 1,-1 0 0,0 1-1,0-1 1,1-1 0,-1 1-1,1 0 1,-1 0 0,0-1-1,1 0 1,-1 1 0,1-1-1,-1 0 1,5-1 0,-3 2-207,-1-2 1,0 1-1,1 0 1,-1-1-1,0 1 1,1-1 0,-1 0-1,0 0 1,0 0-1,0-1 1,0 1-1,0-1 1,0 1-1,0-1 1,-1 0 0,1 0-1,0-1 1,-1 1-1,0 0 1,1-1-1,-1 1 1,0-1-1,-1 0 1,1 0-1,2-4 1,0-13-10838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8.803"/>
    </inkml:context>
    <inkml:brush xml:id="br0">
      <inkml:brushProperty name="width" value="0.025" units="cm"/>
      <inkml:brushProperty name="height" value="0.025" units="cm"/>
    </inkml:brush>
  </inkml:definitions>
  <inkml:trace contextRef="#ctx0" brushRef="#br0">28 2 19250,'0'0'163,"0"0"0,0 0 0,-1 0 0,1-1-1,0 1 1,0 0 0,0 0 0,0 0 0,0 0 0,0 0-1,0 0 1,0 0 0,-1 0 0,1-1 0,0 1 0,0 0-1,0 0 1,0 0 0,0 0 0,0 0 0,-1 0 0,1 0-1,0 0 1,0 0 0,0 0 0,0 0 0,0 0 0,-1 0-1,1 0 1,0 0 0,0 0 0,0 0 0,0 0 0,0 0 0,0 0-1,-1 0 1,1 0 0,0 0 0,0 0 0,0 1 0,0-1-1,0 0 1,0 0 0,-1 0 0,1 0 0,0 0 0,0 0-1,0 0 1,0 0 0,0 1 0,0-1 0,0 0 0,0 0-1,0 0 1,0 0 0,0 1 0,-5 13 2271,0 22-3539,5-33 1822,-1 4-722,2 29 197,-1-34-184,1-1 0,0 0 0,0 1 0,0-1 0,0 0 0,0 0-1,0 0 1,0 0 0,0 0 0,1 0 0,-1 0 0,0 0 0,1 0 0,-1 0-1,0-1 1,1 1 0,-1-1 0,1 1 0,-1-1 0,4 1 0,-1 0-29,-1 0 1,1 0 0,0 0 0,0 0 0,-1 1-1,1 0 1,-1-1 0,1 2 0,-1-1 0,0 0-1,0 0 1,0 1 0,0 0 0,0-1 0,0 1-1,-1 0 1,0 1 0,1-1 0,2 5 0,-4-3 122,0-1 1,0 0-1,-1 1 1,1-1-1,-1 1 1,0-1-1,0 1 1,-1-1-1,1 1 1,-1-1-1,0 0 1,0 1-1,0-1 1,-1 0-1,0 0 1,0 0-1,-3 6 1,-29 47 247,31-53-347,1-1 0,-1 0 0,0 0 1,1 0-1,-2 0 0,1 0 0,0-1 1,0 1-1,-1-1 0,1 0 0,-1 0 1,0 0-1,-7 2 0,10-4 0,1 0-1,0 0 1,0 0-1,-1 0 1,1 0-1,0 0 1,-1 0-1,1-1 1,0 1-1,0 0 1,-1 0-1,1 0 1,0 0-1,0 0 1,-1-1-1,1 1 1,0 0-1,0 0 1,-1-1-1,1 1 1,0 0 0,0 0-1,0-1 1,0 1-1,0 0 1,-1 0-1,1-1 1,0 1-1,0 0 1,0-1-1,0 1 1,0 0-1,0 0 1,0-1-1,0 1 1,0 0-1,0-1 1,0 1-1,0 0 1,0-1-1,0 1 1,0 0 0,0 0-1,1-1 1,-1 1-1,0 0 1,0-1-1,0 1 1,0 0-1,0 0 1,1 0-1,-1-1 1,0 1-1,1 0 1,8-18-697,6 3-3438,0 0-5979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34.149"/>
    </inkml:context>
    <inkml:brush xml:id="br0">
      <inkml:brushProperty name="width" value="0.025" units="cm"/>
      <inkml:brushProperty name="height" value="0.025" units="cm"/>
    </inkml:brush>
  </inkml:definitions>
  <inkml:trace contextRef="#ctx0" brushRef="#br0">0 303 6502,'0'0'3854,"12"-1"-3266,581-55 2997,-288 21-3481,497-26 46,72-7-135,-738 53-20,725-50 2060,-860 65-2058,0 0 1,1-1-1,-1 1 0,1 0 1,-1 0-1,1 0 0,-1 0 1,1 0-1,-1 0 0,1 0 1,-1 0-1,1 1 0,-1-1 1,1 1-1,-1-1 0,0 1 1,1-1-1,-1 1 0,0 0 1,1 0-1,-1-1 0,0 1 1,0 0-1,0 0 0,0 0 1,0 1-1,0-1 0,0 0 1,0 0-1,0 0 0,0 1 1,-1-1-1,1 2 0,-2 3-1241,-8-5-1905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36"/>
    </inkml:context>
    <inkml:brush xml:id="br0">
      <inkml:brushProperty name="width" value="0.025" units="cm"/>
      <inkml:brushProperty name="height" value="0.025" units="cm"/>
    </inkml:brush>
  </inkml:definitions>
  <inkml:trace contextRef="#ctx0" brushRef="#br0">7162 302 13965,'-15'-8'422,"-15"-7"-445,-2 1 1,0 1-1,-56-13 0,-11 12-1352,-1 4 0,-174 7-1,159 4 1312,-800 11 475,-293 28 2962,-297 33-3324,1487-73-48,-861 25 111,6 55 912,751-61-1012,-189 56 1,257-58-10,1 3 0,0 1 0,2 4 0,1 1-1,-83 58 1,120-75 48,1 1-1,1 1 0,-1-1 1,1 2-1,1 0 0,0 0 1,1 1-1,1 0 1,-1 0-1,2 1 0,0 0 1,1 0-1,0 1 0,1 0 1,1 0-1,0 0 0,1 0 1,1 1-1,0-1 0,1 1 1,1 0-1,0-1 1,1 1-1,1 0 0,1-1 1,0 0-1,1 1 0,0-1 1,7 15-1,-1-8-30,0 0 0,2-1-1,0 0 1,1 0 0,1-2-1,1 0 1,1 0 0,1-1 0,22 18-1,-13-15 5,2-1-1,1-1 1,0-2 0,1 0-1,58 21 1,-23-16 5,1-2 1,71 11 0,134 10 13,-212-33-39,714 83-4,447 69 128,-993-120-176,412 18 0,-70-67 230,389 19 181,-939-9-360,595 42 29,-496-42-234,-1-4-1,1-6 1,140-30 0,457-164 1275,-667 188-1052,-1-3 1,76-40 0,-110 51-27,0-1-1,-1 0 1,-1-1-1,1 0 1,-2-1-1,1 0 1,-1 0 0,-1-1-1,0-1 1,0 0-1,-1 0 1,-1 0-1,12-27 1,-10 10 6,-1 1-1,-1-1 1,-2 0-1,3-56 1,-12-120 113,-1 138 20,-4-1 0,-3 2 0,-3-1 0,-2 2 0,-43-104 0,40 124-9,-1 0 0,-3 2 0,-1 1 0,-2 0-1,-2 2 1,-1 1 0,-2 2 0,-54-49 0,63 68-93,-1 0 0,-1 2 0,0 0 1,-1 2-1,0 1 0,-1 1 0,0 1 1,-1 2-1,-38-9 0,-2 6-1618,0 3 0,-129-1-1,39 10-6143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7.087"/>
    </inkml:context>
    <inkml:brush xml:id="br0">
      <inkml:brushProperty name="width" value="0.025" units="cm"/>
      <inkml:brushProperty name="height" value="0.025" units="cm"/>
    </inkml:brush>
  </inkml:definitions>
  <inkml:trace contextRef="#ctx0" brushRef="#br0">1 1 11050,'0'0'9834,"68"22"-8105,-20-22-159,8 0-545,5-7-609,-1 1-320,-5 1-64,-4 3-128,-11 2-576,-11 0-1058,-12 8-608,-17 4-993,-2 0-1346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7.430"/>
    </inkml:context>
    <inkml:brush xml:id="br0">
      <inkml:brushProperty name="width" value="0.025" units="cm"/>
      <inkml:brushProperty name="height" value="0.025" units="cm"/>
    </inkml:brush>
  </inkml:definitions>
  <inkml:trace contextRef="#ctx0" brushRef="#br0">0 1 14510,'0'0'9353,"54"26"-7271,-6-25-545,12-1-608,8 0-577,5 0-256,3 0-384,-9-6-3107,-8-2-5670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7.063"/>
    </inkml:context>
    <inkml:brush xml:id="br0">
      <inkml:brushProperty name="width" value="0.025" units="cm"/>
      <inkml:brushProperty name="height" value="0.025" units="cm"/>
    </inkml:brush>
  </inkml:definitions>
  <inkml:trace contextRef="#ctx0" brushRef="#br0">0 0 12107,'0'0'16961,"2"11"-15856,5 49-1109,-2-1 0,-6 101 1,-4-176-7716,1-13 1387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7.421"/>
    </inkml:context>
    <inkml:brush xml:id="br0">
      <inkml:brushProperty name="width" value="0.025" units="cm"/>
      <inkml:brushProperty name="height" value="0.025" units="cm"/>
    </inkml:brush>
  </inkml:definitions>
  <inkml:trace contextRef="#ctx0" brushRef="#br0">7 0 21652,'0'0'5574,"-6"50"-5446,28-37-352,5-3-2563,7-10-2434,3 0-2658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7.784"/>
    </inkml:context>
    <inkml:brush xml:id="br0">
      <inkml:brushProperty name="width" value="0.025" units="cm"/>
      <inkml:brushProperty name="height" value="0.025" units="cm"/>
    </inkml:brush>
  </inkml:definitions>
  <inkml:trace contextRef="#ctx0" brushRef="#br0">170 0 16047,'0'0'2685,"-10"11"-26,-137 141 5039,146-151-7693,0 0 1,0 0-1,0 0 0,0 0 1,0 0-1,0 0 0,0 0 1,1 1-1,-1-1 1,0 0-1,1 0 0,-1 1 1,1-1-1,-1 0 1,1 1-1,0-1 0,0 1 1,-1-1-1,1 0 0,0 2 1,1-2-6,-1 0 1,1-1-1,0 1 1,-1 0-1,1-1 1,0 1-1,-1-1 0,1 1 1,0-1-1,0 0 1,-1 1-1,1-1 1,0 0-1,0 1 1,0-1-1,-1 0 1,1 0-1,0 0 1,0 0-1,0 0 0,0 0 1,0 0-1,1 0 1,12-1-187,1-1 1,27-6 0,-27 4-227,-5 2 117,0 0-1,0 1 1,1 0-1,-1 0 0,0 1 1,15 2-1,-23-2 290,1 1 1,-1-1-1,0 1 0,0 0 0,0 0 0,0 0 0,0 0 0,0 0 1,0 0-1,0 1 0,-1-1 0,1 1 0,0-1 0,-1 1 0,1 0 1,-1-1-1,0 1 0,1 0 0,-1 0 0,0 0 0,0 0 0,0 0 1,0 0-1,-1 1 0,1-1 0,-1 0 0,1 0 0,-1 0 0,0 1 1,1-1-1,-1 0 0,0 0 0,-1 1 0,0 2 0,0 3 183,0 0-1,-1 0 1,0-1-1,-1 1 1,1-1-1,-1 1 1,-1-1-1,0 0 0,0 0 1,0-1-1,-1 1 1,0-1-1,-7 8 1,3-4 181,-1-1 1,0 1-1,-1-2 1,0 0-1,0 0 1,-1-1-1,-12 7 1,17-12-1043,11-7-658,22-15-2747,-5 4-276,11-12-3909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0.185"/>
    </inkml:context>
    <inkml:brush xml:id="br0">
      <inkml:brushProperty name="width" value="0.025" units="cm"/>
      <inkml:brushProperty name="height" value="0.025" units="cm"/>
    </inkml:brush>
  </inkml:definitions>
  <inkml:trace contextRef="#ctx0" brushRef="#br0">0 65 12908,'0'0'8200,"9"-4"-6444,-8 4-1745,1-1 108,0 0-1,0 0 1,1 0-1,-1 0 1,0 1-1,1-1 1,-1 1-1,1-1 1,-1 1-1,1 0 1,-1 0-1,4 0 1,-4 1-31,-1 0 1,1 1 0,-1-1-1,0 0 1,0 0-1,0 1 1,0-1-1,0 0 1,0 1-1,0-1 1,0 1 0,0 0-1,-1-1 1,1 1-1,0 0 1,-1-1-1,0 1 1,1 0 0,-1-1-1,0 1 1,0 0-1,0 0 1,0-1-1,0 1 1,-1 2 0,1 127 1939,0-130-2011,0 0 0,0 0 0,0 0 0,0 0 0,0 0 1,0 0-1,0 0 0,0 0 0,0 0 0,0 0 0,1 0 0,-1 0 0,0 0 0,1 0 0,-1 0 0,1 0 0,-1 0 0,1 0 0,-1 0 0,1 0 0,0 0 0,-1-1 0,1 1 0,0 0 1,0 0-1,-1-1 0,1 1 0,0-1 0,0 1 0,0-1 0,0 1 0,0-1 0,0 1 0,0-1 0,0 0 0,0 0 0,0 1 0,0-1 0,0 0 0,0 0 0,0 0 0,0 0 0,0 0 0,0 0 1,0 0-1,0-1 0,0 1 0,0 0 0,0-1 0,0 1 0,0 0 0,0-1 0,0 1 0,1-2 0,6-1 104,0-2 1,0 1-1,-1-1 0,1 0 1,7-7-1,108-102 215,-122 113-334,0-1-1,0 1 1,0 0-1,0 0 1,1 1-1,-1-1 1,0 0-1,0 0 1,1 1-1,-1-1 1,1 0-1,-1 1 1,0-1 0,1 1-1,-1 0 1,1 0-1,-1-1 1,3 1-1,-3 1 5,-1-1 0,1 0 0,0 1 0,0-1 0,-1 1 0,1-1 0,-1 1 0,1-1-1,-1 1 1,1 0 0,-1-1 0,1 1 0,-1 0 0,1-1 0,-1 1 0,0 0 0,1-1 0,-1 1 0,0 0 0,0 0 0,1-1 0,-1 1-1,0 0 1,0 1 0,1 8 84,-1 0-1,0 0 0,-1 0 0,-2 11 0,3-18-55,-24 114 585,24-116-628,0-1 1,-1 1-1,1-1 1,0 0-1,0 1 1,0-1-1,0 1 1,0-1-1,0 0 1,0 1-1,0-1 0,0 1 1,0-1-1,0 0 1,0 1-1,0-1 1,0 1-1,0-1 1,0 1-1,1-1 0,-1 0 1,0 1-1,0-1 1,0 0-1,1 1 1,-1-1-1,0 0 1,1 1-1,-1-1 1,0 0-1,0 1 0,1-1 1,-1 0-1,1 0 1,-1 0-1,0 1 1,1-1-1,-1 0 1,0 0-1,1 0 1,-1 0-1,1 0 0,-1 0 1,0 1-1,1-1 1,-1 0-1,1 0 1,-1 0-1,1-1 1,-1 1-1,0 0 1,1 0-1,-1 0 0,1 0 1,-1 0-1,0 0 1,1 0-1,-1-1 1,1 1-1,-1 0 1,0 0-1,1-1 1,-1 1-1,1-1 0,22-19-1357,-1-13-1949,-2-2 0,-1 0 0,-2-1 0,17-49-1,-13 30-2620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8.159"/>
    </inkml:context>
    <inkml:brush xml:id="br0">
      <inkml:brushProperty name="width" value="0.025" units="cm"/>
      <inkml:brushProperty name="height" value="0.025" units="cm"/>
    </inkml:brush>
  </inkml:definitions>
  <inkml:trace contextRef="#ctx0" brushRef="#br0">38 1 19474,'0'0'11852,"-1"8"-11516,-14 102 89,6-51-85,-3 83 0,12-141-340,-1 1 0,1 0 0,0 0 0,0 0 0,0 0 0,1 0 0,-1-1 0,0 1 0,1 0 0,-1 0 0,1 0 0,0-1 0,-1 1 0,1 0 0,0-1 0,0 1 0,0 0 0,0-1 0,0 1 0,3 1 0,-3-2 0,0-1 0,0 0 0,1 1 0,-1-1 0,0 0 0,1 0 0,-1 1 0,1-1 0,-1 0 0,0-1 0,1 1 0,-1 0 0,0 0 0,1 0 0,-1-1 0,0 1 0,0-1 0,1 1 0,-1-1 0,0 1 0,1-2 0,7-4 0,0 0 0,0 0 0,-1-1 0,0 0 0,10-12 0,12-18-24,-1-1 0,-2-2 0,38-76 0,-60 102-568</inkml:trace>
  <inkml:trace contextRef="#ctx0" brushRef="#br0" timeOffset="1">176 206 6887,'0'0'11627,"-15"52"-8489,9-30 706,5-2-961,1-2-1025,0-1-449,11-2-768,3-2-577,4-4 0,3 2-1506,-1-8-1953,0-3-2050,-2 0-1826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8.500"/>
    </inkml:context>
    <inkml:brush xml:id="br0">
      <inkml:brushProperty name="width" value="0.025" units="cm"/>
      <inkml:brushProperty name="height" value="0.025" units="cm"/>
    </inkml:brush>
  </inkml:definitions>
  <inkml:trace contextRef="#ctx0" brushRef="#br0">31 0 18161,'0'0'10987,"-4"11"-9647,1-2-1088,-2 2-112,1 0 0,0 1 0,1-1-1,1 1 1,-1 0 0,2-1 0,0 1-1,0 15 1,2-27-131,-1 1 0,0-1-1,1 1 1,-1-1-1,1 1 1,-1-1 0,1 1-1,0-1 1,-1 0-1,1 1 1,-1-1 0,1 0-1,0 1 1,-1-1-1,1 0 1,0 0 0,-1 0-1,1 1 1,0-1 0,0 0-1,-1 0 1,1 0-1,0 0 1,-1 0 0,1 0-1,0-1 1,-1 1-1,1 0 1,0 0 0,-1 0-1,2-1 1,24-7 228,-8-2-148,0-1-1,25-20 1,30-17-196,-67 44 98,1 1 0,-1 0 0,1 1 0,0-1 0,0 1 0,0 0 0,0 1 0,0 0 0,10-1 0,-16 3 12,-1-1 0,1 1 0,0-1-1,-1 0 1,1 1 0,0-1 0,-1 1 0,1 0-1,-1-1 1,1 1 0,-1 0 0,1-1-1,-1 1 1,1 0 0,-1-1 0,0 1 0,1 0-1,-1 0 1,0 0 0,0-1 0,1 1 0,-1 0-1,0 0 1,0 0 0,0-1 0,0 1 0,0 0-1,0 0 1,0 0 0,-1 0 0,1 1 0,-5 29 94,-19 10-86,21-38-16,0 1 0,0 0 0,0 0 1,1 0-1,-1 0 0,1 1 0,0-1 0,1 0 0,-1 1 0,1 0 0,-2 4 0,5-8-193,-1-1 0,1 0 1,-1 0-1,1 0 0,-1 0 0,1 0 0,-1 0 0,0-1 1,1 1-1,-1 0 0,1-1 0,-1 1 0,0-1 1,1 1-1,-1-1 0,0 0 0,3-1 0,3-4-1509,1 0 0,-1 0 0,0-1-1,8-12 1,9-10-4437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9.157"/>
    </inkml:context>
    <inkml:brush xml:id="br0">
      <inkml:brushProperty name="width" value="0.025" units="cm"/>
      <inkml:brushProperty name="height" value="0.025" units="cm"/>
    </inkml:brush>
  </inkml:definitions>
  <inkml:trace contextRef="#ctx0" brushRef="#br0">103 63 11371,'0'0'17104,"-6"11"-16132,-21 36 688,-39 97 0,65-143-1660,1 0 0,-1 0 0,1 0 0,0 0 0,-1 0 0,1 1 0,0-1 0,0 0 0,0 0 0,0 0 0,0 0 0,0 1 0,0-1 0,0 0 0,0 0 0,1 0 0,-1 0 0,0 0 0,2 2 0,-2-2 0,1-1 0,-1 1 0,1-1 0,0 0 0,-1 1 0,1-1 0,-1 0 0,1 0 0,0 1 0,-1-1 0,1 0 0,0 0 0,-1 0 0,1 0 0,0 0 0,0 0 0,-1 0 0,1 0 0,0 0 0,-1 0 0,1 0 0,0 0 0,0-1 0,3 0 0,0-1 0,-1 1 0,1-1 0,-1 1 0,1-1 0,-1-1 0,0 1 0,0 0 0,5-6 0,27-38 0,-26 32 0,1 0 0,1 1 0,24-24 0,-31 34 0,0 0 0,0 0 0,0 0 0,1 0 0,-1 1 0,1 0 0,0 0 0,0 0 0,0 0 0,0 1 0,0 0 0,0 0 0,0 0 0,0 0 0,0 1 0,0 0 0,8 1 0,-12-1 0,1 0 0,-1 1 0,0-1 0,0 0 0,1 1 0,-1-1 0,0 1 0,0-1 0,0 1 0,1 0 0,-1-1 0,0 1 0,0 0 0,0 0 0,0 0 0,0 0 0,-1 0 0,1 0 0,0 0 0,0 0 0,-1 0 0,1 0 0,0 0 0,-1 1 0,1-1 0,-1 0 0,0 0 0,1 3 0,1 43 0,-2-15 0,1-32 0,-1 0 0,1 0 0,-1 1 0,1-1 0,-1 0 0,1 0 0,-1 0 0,1 1 0,-1-1 0,1 0 0,-1 0 0,1 0 0,-1 0 0,1 0 0,-1 0 0,1 0 0,-1 0 0,1 0 0,-1 0 0,1 0 0,-1-1 0,1 1 0,-1 0 0,1 0 0,-1 0 0,1-1 0,-1 1 0,1 0 0,-1-1 0,0 1 0,1 0 0,-1-1 0,1 1 0,-1 0 0,0-1 0,0 1 0,1-1 0,-1 1 0,1-1 0,16-15 0,-1-3 0,17-19 0,-31 36 0,0 0 0,0 1 0,0-1 0,0 0 0,0 1 0,0-1 0,0 1 0,0 0 0,1 0 0,-1 0 0,1 0 0,-1 0 0,0 0 0,5 0 0,-7 1 0,1 1 0,-1-1 0,1 1 0,-1-1 0,1 1 0,-1-1 0,1 1 0,-1-1 0,1 1 0,-1-1 0,1 1 0,-1 0 0,0-1 0,0 1 0,1 0 0,-1-1 0,0 1 0,0 0 0,0-1 0,1 1 0,-1 0 0,0-1 0,0 1 0,0 0 0,0 0 0,-1 0 0,2 30 0,-1-20 0,0-8 0,0 0 0,1 1 0,-1-1 0,1 1 0,0-1 0,0 0 0,0 1 0,0-1 0,1 0 0,-1 0 0,1 0 0,0 0 0,0 0 0,0 0 0,0-1 0,0 1 0,1-1 0,-1 1 0,1-1 0,0 0 0,-1 0 0,1 0 0,0 0 0,5 1 0,-3-1 0,0-1 0,0 1 0,1-2 0,-1 1 0,0 0 0,0-1 0,1 0 0,-1 0 0,0-1 0,0 0 0,0 0 0,1 0 0,-1 0 0,0-1 0,0 1 0,5-4 0,2-1 0,1-1 0,-1 0 0,0 0 0,0-1 0,15-15 0,-22 19 0,-1-1 0,0 1 0,1-1 0,-1 0 0,-1 0 0,1 0 0,-1 0 0,0-1 0,0 0 0,-1 1 0,1-1 0,-1 0 0,-1 0 0,3-11 0,-4 15 0,0 0 0,-1 0 0,1 0 0,0 0 0,-1 0 0,1 0 0,-1 1 0,0-1 0,0 0 0,0 0 0,0 0 0,0 1 0,0-1 0,0 1 0,0-1 0,-1 1 0,1-1 0,0 1 0,-1-1 0,0 1 0,1 0 0,-1 0 0,0 0 0,1 0 0,-1 0 0,-3-1 0,3 1 0,-1 0 0,0 0 0,0 0 0,0 0 0,0 1 0,0-1 0,0 1 0,0-1 0,0 1 0,0 0 0,0 0 0,-1 1 0,1-1 0,0 1 0,0-1 0,-5 3 0,8-3 0,-1 0 0,1 0 0,0 0 0,0 0 0,-1 1 0,1-1 0,0 0 0,-1 0 0,1 0 0,0 0 0,0 1 0,-1-1 0,1 0 0,0 0 0,0 0 0,0 1 0,-1-1 0,1 0 0,0 0 0,0 1 0,0-1 0,0 0 0,-1 1 0,1-1 0,0 0 0,0 1 0,0-1 0,0 0 0,0 1 0,0-1 0,0 0 0,0 0 0,0 1 0,0-1 0,0 0 0,0 1 0,0-1 0,0 0 0,0 1 0,1-1 0,-1 0 0,0 1 0,0-1 0,0 0 0,0 0 0,1 1 0,-1-1 0,0 0 0,0 0 0,0 1 0,1-1 0,-1 0 0,0 0 0,0 0 0,1 0 0,-1 1 0,0-1 0,1 0 0,-1 0 0,0 0 0,0 0 0,1 0 0,-1 0 0,0 0 0,1 0 0,-1 0 0,22 8 0,-5-7-35,-1-1 0,1-1 0,-1 0-1,1-1 1,-1-1 0,0 0 0,0-1 0,0-1 0,0 0 0,-1-2-1,27-13 1,-27 8-2981,-10-1-4052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9.808"/>
    </inkml:context>
    <inkml:brush xml:id="br0">
      <inkml:brushProperty name="width" value="0.025" units="cm"/>
      <inkml:brushProperty name="height" value="0.025" units="cm"/>
    </inkml:brush>
  </inkml:definitions>
  <inkml:trace contextRef="#ctx0" brushRef="#br0">31 357 9225,'-4'3'889,"1"0"-1,-1 1 1,1 0 0,0 0 0,0 0 0,1 0-1,-1 0 1,-1 6 0,4-9-761,-1 0 0,1-1 0,0 1 0,0 0 0,0 0 0,0-1 0,0 1 0,0 0 0,0 0 0,0-1 0,0 1 0,0 0 0,0 0 0,0-1 0,1 1 0,-1 0 0,0 0 0,0-1 0,1 1 0,-1 0 0,1-1 0,0 2 0,0-1-25,0 0 1,1 0 0,-1 0-1,1 0 1,-1-1-1,1 1 1,-1 0 0,1-1-1,0 1 1,-1-1-1,1 0 1,0 1 0,-1-1-1,4 0 1,50 2 1621,1-2 0,71-10-1,115-28-92,-73 10-986,135-14-211,907-156-3197,-1073 167 2732,-39 7 725,0 4 0,2 4-1,115-2 1,-206 19-908,-4 0-2458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3.188"/>
    </inkml:context>
    <inkml:brush xml:id="br0">
      <inkml:brushProperty name="width" value="0.025" units="cm"/>
      <inkml:brushProperty name="height" value="0.025" units="cm"/>
    </inkml:brush>
  </inkml:definitions>
  <inkml:trace contextRef="#ctx0" brushRef="#br0">47 62 10890,'0'0'6919,"8"-8"-3289,6-5-2328,9-9 596,0 3 2600,-25 27-1239,-21 34-2936,11-23-318,0 1 1,1 0-1,1 1 0,1 0 1,0 0-1,2 1 0,1 0 1,-7 41-1,13-61-4,0 0 0,0 0 0,0 0-1,1 0 1,-1 1 0,1-1 0,-1 0 0,1 0 0,0 0 0,0 0 0,-1 0-1,2 0 1,-1 0 0,0-1 0,0 1 0,0 0 0,1 0 0,-1-1-1,1 1 1,0-1 0,-1 0 0,1 1 0,0-1 0,0 0 0,0 0 0,0 0-1,0 0 1,0 0 0,0 0 0,0-1 0,0 1 0,0-1 0,0 0-1,0 1 1,1-1 0,-1 0 0,0 0 0,0 0 0,4-1 0,3 1-21,0-1 1,0 0 0,0 0 0,0-1-1,0 0 1,-1-1 0,1 0-1,12-6 1,-12 4-540,1-1-1,-1-1 1,0 0-1,13-12 1,-14 10-1189,0-1 0,0 1 1,-1-1-1,6-12 0,9-23-7813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3.532"/>
    </inkml:context>
    <inkml:brush xml:id="br0">
      <inkml:brushProperty name="width" value="0.025" units="cm"/>
      <inkml:brushProperty name="height" value="0.025" units="cm"/>
    </inkml:brush>
  </inkml:definitions>
  <inkml:trace contextRef="#ctx0" brushRef="#br0">1 0 19987,'0'0'11467,"33"39"-20724,-16-37 897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3.905"/>
    </inkml:context>
    <inkml:brush xml:id="br0">
      <inkml:brushProperty name="width" value="0.025" units="cm"/>
      <inkml:brushProperty name="height" value="0.025" units="cm"/>
    </inkml:brush>
  </inkml:definitions>
  <inkml:trace contextRef="#ctx0" brushRef="#br0">0 293 7655,'0'0'22464,"12"-2"-21156,0-1-1231,1-1 1,-1-1-1,0 0 1,0 0-1,-1-1 1,0-1-1,0 0 0,0 0 1,-1-1-1,0-1 1,12-13-1,147-166-393,-163 180 280,-6 8 30,0 0 1,1-1 0,-1 1 0,0 0 0,0-1 0,0 1 0,0 0-1,0-1 1,0 1 0,1 0 0,-1 0 0,0-1 0,0 1 0,0 0-1,1 0 1,-1-1 0,0 1 0,0 0 0,1 0 0,-1 0 0,0-1 0,0 1-1,1 0 1,-1 0 0,0 0 0,1 0 0,-1 0 0,0 0 0,1-1-1,-1 1 1,0 0 0,1 0 0,-1 0 0,0 0 0,1 0 0,-1 0-1,0 1 1,1-1 0,-1 0 0,0 0 0,1 0 0,-2 17 5,-12 27 120,0-11-172,6-19-184,1 1 0,1 0 1,0 1-1,1-1 0,1 1 0,-2 20 0,5-35 140,0-1 0,0 0 0,0 1 0,0-1 0,0 0 1,0 0-1,0 1 0,1-1 0,-1 0 0,0 1 0,0-1 1,0 0-1,0 0 0,0 1 0,0-1 0,1 0 1,-1 0-1,0 1 0,0-1 0,1 0 0,-1 0 0,0 0 1,0 1-1,0-1 0,1 0 0,-1 0 0,0 0 0,1 0 1,-1 0-1,0 0 0,0 0 0,1 1 0,-1-1 0,0 0 1,1 0-1,-1 0 0,0 0 0,0 0 0,1 0 0,-1 0 1,0 0-1,1-1 0,-1 1 0,0 0 0,1 0 1,-1 0-1,0 0 0,0 0 0,1 0 0,-1-1 0,0 1 1,0 0-1,1 0 0,-1 0 0,0 0 0,0-1 0,0 1 1,1 0-1,-1 0 0,0-1 0,0 1 0,0 0 0,0 0 1,0-1-1,1 0 0,16-16-4267,2-17-3111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4.247"/>
    </inkml:context>
    <inkml:brush xml:id="br0">
      <inkml:brushProperty name="width" value="0.025" units="cm"/>
      <inkml:brushProperty name="height" value="0.025" units="cm"/>
    </inkml:brush>
  </inkml:definitions>
  <inkml:trace contextRef="#ctx0" brushRef="#br0">31 123 8392,'0'0'7789,"-5"11"-4581,-16 33-587,20-43-2484,0 0 0,1-1-1,-1 1 1,1 0 0,0 0 0,-1 0 0,1 0-1,0 0 1,0 0 0,-1 0 0,1 0-1,0 1 1,0-1 0,0 0 0,0 0 0,0 0-1,0 0 1,1 0 0,-1 0 0,0 0-1,0 0 1,1 0 0,-1 0 0,1 0 0,-1 0-1,1 0 1,-1-1 0,1 1 0,0 0-1,-1 0 1,1 0 0,0-1 0,0 1 0,-1 0-1,1-1 1,0 1 0,0 0 0,0-1-1,0 1 1,0-1 0,0 0 0,1 1 0,3 1 157,1-1 1,0 0 0,0-1 0,0 1-1,11-2 1,-10 1-103,8-1-72,0 0-1,-1 0 1,1-2-1,-1 0 0,1-1 1,-1 0-1,0-1 1,-1 0-1,25-14 1,-32 15-98,0 1 1,0-1-1,0-1 1,0 1-1,-1-1 1,0 0 0,0 0-1,0 0 1,0-1-1,-1 0 1,0 0-1,0 0 1,-1 0 0,0 0-1,0-1 1,0 0-1,-1 1 1,0-1 0,0 0-1,0 0 1,-1 0-1,0-9 1,-1 14-6,0 0 0,-1 1 0,1-1 1,0 1-1,-1-1 0,0 1 0,1 0 0,-1-1 0,0 1 1,0 0-1,0-1 0,1 1 0,-1 0 0,-1 0 0,1 0 1,0 0-1,0 0 0,0 0 0,0 0 0,-1 0 1,1 0-1,-1 0 0,1 1 0,0-1 0,-1 1 0,1-1 1,-1 1-1,1-1 0,-1 1 0,1 0 0,-1 0 0,0 0 1,1 0-1,-1 0 0,1 0 0,-1 0 0,-2 1 0,-5 0 75,0-1-1,0 2 1,0 0-1,0 0 1,-14 5-1,4 2-91,0 0 0,1 2 0,0 0 0,-29 24 0,38-28 0,0 1 0,0 0 0,1 1 0,0 0 0,1 0 0,0 0 0,0 1 0,1 0 0,0 1 0,-4 10 0,9-19 2,1 1 1,-1-1-1,0 0 1,1 0-1,0 1 0,-1-1 1,1 0-1,0 1 0,0-1 1,0 0-1,0 1 1,1-1-1,-1 0 0,1 1 1,-1-1-1,1 0 1,0 0-1,0 0 0,0 1 1,0-1-1,0 0 0,2 2 1,1 0 2,-1-1 0,0 0 0,1-1 0,0 1 1,-1-1-1,1 1 0,0-1 0,0 0 0,0-1 0,1 1 1,4 1-1,13 2-123,1-1 1,0-1-1,38 0 1,-52-2 0,61-1-3347,2 0-4934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7.830"/>
    </inkml:context>
    <inkml:brush xml:id="br0">
      <inkml:brushProperty name="width" value="0.025" units="cm"/>
      <inkml:brushProperty name="height" value="0.025" units="cm"/>
    </inkml:brush>
  </inkml:definitions>
  <inkml:trace contextRef="#ctx0" brushRef="#br0">81 337 5285,'0'0'6401,"-8"10"-3342,3-3-2759,-37 52 3356,38-53-2863,1 0 0,0 0-1,0 0 1,0 1 0,1-1-1,0 1 1,0-1 0,1 1-1,-1 11 1,2-18-743,0 1 0,0-1 1,0 0-1,0 0 0,0 1 0,0-1 1,0 0-1,0 0 0,0 0 0,0 1 1,0-1-1,0 0 0,1 0 0,-1 1 1,0-1-1,0 0 0,0 0 0,0 0 1,0 1-1,1-1 0,-1 0 0,0 0 0,0 0 1,0 0-1,1 0 0,-1 0 0,0 1 1,0-1-1,0 0 0,1 0 0,-1 0 1,0 0-1,0 0 0,1 0 0,-1 0 1,0 0-1,0 0 0,1 0 0,-1 0 1,0 0-1,0 0 0,1 0 0,-1 0 1,0 0-1,0 0 0,1 0 0,-1-1 1,0 1-1,0 0 0,0 0 0,1 0 1,-1 0-1,0 0 0,0-1 0,1 1 1,14-10 760,16-21-420,0-1 0,-3-1 1,0-2-1,33-56 0,-46 68-313,116-186 18,-112 184-83,-10 22 1,-6 18 1,-5 32 176,-3-1 0,-14 66 0,9-65-1077,2 0-1,-1 70 0,9-114 320,0-3 336,0 1 0,0-1 0,0 0 0,0 1 0,0-1 0,0 1 0,0-1 0,0 0 0,0 1 0,0-1 0,0 0 0,0 1-1,0-1 1,0 1 0,0-1 0,0 0 0,0 1 0,0-1 0,-1 0 0,1 1 0,0-1 0,0 0 0,0 1 0,-1-1 0,1 0 0,0 1 0,0-1 0,-1 0 0,1 0 0,0 1 0,-1-1 0,1 0 0,0 0 0,-1 0 0,1 0 0,0 1 0,-1-1 0,1 0 0,-1 0 0,1 0 0,0 0 0,-1 0 0,1 0 0,0 0 0,-2 0-1,-9 0-5971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8.207"/>
    </inkml:context>
    <inkml:brush xml:id="br0">
      <inkml:brushProperty name="width" value="0.025" units="cm"/>
      <inkml:brushProperty name="height" value="0.025" units="cm"/>
    </inkml:brush>
  </inkml:definitions>
  <inkml:trace contextRef="#ctx0" brushRef="#br0">0 102 15214,'0'0'16208,"95"-38"-17073,-43 20-1794,-3-3-3042,0-3-3300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1.030"/>
    </inkml:context>
    <inkml:brush xml:id="br0">
      <inkml:brushProperty name="width" value="0.025" units="cm"/>
      <inkml:brushProperty name="height" value="0.025" units="cm"/>
    </inkml:brush>
  </inkml:definitions>
  <inkml:trace contextRef="#ctx0" brushRef="#br0">116 0 6278,'0'0'13575,"1"9"-11220,-4 11-1714,0 0-1,-1-1 1,-1 0 0,0 0 0,-2 0 0,0-1 0,-12 22 0,-20 57 648,32-74-1073,2 0-1,0 0 0,2 0 1,0 1-1,1 26 0,2-49-204,0 1 1,0-1-1,1 1 0,-1-1 0,0 1 0,0-1 0,1 1 1,-1-1-1,1 0 0,-1 1 0,1-1 0,0 0 0,-1 0 0,1 1 1,0-1-1,0 0 0,0 0 0,0 0 0,0 0 0,0 0 0,0 0 1,0 0-1,0 0 0,1 0 0,1 0 0,-3-1 3,1 1 0,0-1 1,0 0-1,0 0 0,0 0 0,0 0 0,-1 0 0,1 0 0,0 0 0,0 0 0,0 0 1,0 0-1,0-1 0,-1 1 0,1 0 0,0-1 0,0 1 0,0 0 0,-1-1 0,1 1 0,0-1 1,0 1-1,-1-1 0,1 1 0,0-1 0,-1 0 0,1 1 0,-1-1 0,1 0 0,-1 0 1,1 1-1,-1-1 0,0 0 0,1 0 0,-1 1 0,0-1 0,1 0 0,-1 0 0,0-1 0,4-13 30,-2 1-1,0-1 0,0 0 1,-1 0-1,-1 0 0,0 0 1,-2 0-1,-2-17 0,-2 21-123,0 16-87,-1 18 8,7-21 155,0 0 0,1-1 0,-1 1 0,0 0 0,0-1 0,1 1-1,-1-1 1,1 1 0,-1 0 0,1-1 0,0 1 0,0-1 0,-1 1-1,1-1 1,0 0 0,0 1 0,1-1 0,-1 0 0,0 0 0,0 0-1,1 0 1,-1 0 0,2 1 0,1 0-2,0 0 1,-1-1-1,1 1 0,0-1 1,0 0-1,0 0 0,0-1 1,1 1-1,5-1 0,-1 0 19,1-1 1,-1 1-1,0-2 0,0 1 0,0-1 0,0-1 1,0 0-1,12-6 0,-12 4 6,-1 0-1,0-1 1,0-1-1,0 1 1,-1-1-1,9-11 1,-13 15 15,-1 0 0,0 0 0,0 0 1,0 0-1,0 0 0,0-1 0,-1 1 1,1 0-1,-1-1 0,0 1 0,0-1 1,0 1-1,-1-1 0,1 0 0,-1 1 1,0-1-1,0 0 0,0 1 0,0-1 1,-2-6-1,2 10-30,-1-1-1,1 1 1,0 0 0,-1-1 0,1 1-1,0 0 1,-1 0 0,1 0 0,0 0-1,-1-1 1,1 1 0,-1 0 0,1 0-1,0 0 1,-1 0 0,1 0 0,-1 0-1,1 0 1,0 0 0,-1 0 0,1 0-1,-1 0 1,1 0 0,0 0 0,-1 0-1,1 1 1,-1-1 0,1 0-1,0 0 1,-1 0 0,1 1 0,0-1-1,-1 0 1,1 0 0,0 1 0,-1-1-1,1 0 1,0 1 0,0-1 0,-1 0-1,1 1 1,0-1 0,0 0 0,0 1-1,0-1 1,-1 1 0,-13 15-31,4 1 40,0 1 1,1-1-1,-6 20 0,12-30-10,1 0-1,0 0 1,1 0 0,-1 0 0,1 0-1,0 0 1,1 0 0,0 1 0,0-1-1,1 0 1,2 13 0,-2-18-5,0 1 1,1-1 0,-1 0-1,1 1 1,0-1-1,-1 0 1,1 0-1,0 0 1,0 0 0,1-1-1,-1 1 1,0 0-1,1-1 1,-1 0 0,0 1-1,1-1 1,0 0-1,-1 0 1,1-1 0,0 1-1,-1 0 1,5-1-1,67 7 4,-66-7-14,13 0-64,-5 0 7,-1 0 0,0 1 0,0 1-1,0 0 1,23 7 0,-29-3 815,-10-7-696,0 0 0,-1 0 1,1 0-1,0 0 0,0 0 1,0-1-1,0 1 0,0 0 0,0-1 1,1 1-1,-1 0 0,0-1 0,1 1 1,-2-4-1,-5-18-50,0-1 0,2 0 0,-4-31 0,10 54 0,0 1 0,0 0 0,0-1 0,0 1 0,0 0 0,0 0 0,0 0 0,0 0 0,1 0 0,-1 0 0,0 0 0,0 0 0,0 0 0,0 0 0,0 1 0,0-1 0,0 0 0,0 1 0,0-1 0,1 2 0,15 5-75,0-1 0,-1-1-1,2 0 1,-1-1 0,0-1 0,1-1-1,24 1 1,-36-3 53,0 0 0,0-1-1,0 0 1,0 0 0,0 0 0,0-1 0,0 0-1,-1 0 1,1-1 0,-1 1 0,1-1-1,-1 0 1,0-1 0,0 1 0,-1-1-1,1 0 1,-1 0 0,1 0 0,-1-1 0,-1 0-1,1 1 1,-1-1 0,1-1 0,-1 1-1,2-7 1,-4 11 39,-1 0-1,1 0 0,-1 0 1,1 1-1,-1-1 0,1 0 1,-1 0-1,0 0 0,1 0 1,-1 0-1,0 0 0,0 0 1,0 0-1,0 0 1,0 0-1,0 0 0,0 0 1,0 0-1,0 0 0,-1 0 1,1-2-1,-1 3 0,0 0 1,1 0-1,-1-1 0,0 1 0,1 0 1,-1 0-1,0 0 0,1 0 0,-1 0 1,0 0-1,1 0 0,-1 0 0,0 0 1,1 0-1,-1 0 0,0 0 1,1 1-1,-1-1 0,0 0 0,1 0 1,-1 1-1,0 0 0,-38 25 387,24-10-385,1 0 0,-14 20 0,24-31-19,0 1 0,1 0 0,0 0 0,0 0 0,0 1 0,1-1 0,0 1 0,0-1 0,1 1 0,-2 13 0,3-19-48,0 0 0,0 1-1,1-1 1,-1 0 0,0 0 0,0 0-1,1 0 1,-1 0 0,0 0 0,1 0-1,-1 0 1,1 0 0,-1 0 0,1 0-1,0 0 1,-1 0 0,1 0 0,0 0-1,0 0 1,0 0 0,-1-1 0,1 1-1,2 1 1,31 7-2954,-23-9 1633,-1 0-1,0-1 1,0 0 0,1-1 0,9-2 0,13-9-7941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8.533"/>
    </inkml:context>
    <inkml:brush xml:id="br0">
      <inkml:brushProperty name="width" value="0.025" units="cm"/>
      <inkml:brushProperty name="height" value="0.025" units="cm"/>
    </inkml:brush>
  </inkml:definitions>
  <inkml:trace contextRef="#ctx0" brushRef="#br0">176 0 15471,'0'0'12331,"-9"2"-10612,1 0-1565,1 0 1,-1 0-1,1 1 0,-1 0 0,1 1 1,0-1-1,0 2 0,-10 7 0,13-9-150,0 0 1,1 0-1,-1 0 0,1 1 0,0-1 1,0 1-1,0 0 0,1 0 0,-1 0 0,1 0 1,0 0-1,0 0 0,0 1 0,1-1 0,-1 1 1,1-1-1,0 1 0,0 8 0,1-12-22,0 0-1,1 0 1,-1 0-1,1 0 0,0 0 1,-1 0-1,1 0 1,0 0-1,-1 0 0,1 0 1,0 0-1,0-1 1,0 1-1,0 0 1,0 0-1,0-1 0,0 1 1,0-1-1,0 1 1,0-1-1,0 0 1,0 1-1,0-1 0,0 0 1,0 0-1,0 1 1,1-1-1,1 0 0,42 3-279,-35-3 169,2 0-39,0 1 1,0 1-1,-1 0 1,22 6-1,-32-8 194,1 1-1,-1-1 1,1 1 0,-1-1-1,1 1 1,-1-1 0,1 1-1,-1 0 1,0 0 0,1 0-1,-1 0 1,0 0 0,0 0-1,0 0 1,0 0 0,0 1-1,0-1 1,0 0 0,0 1-1,0-1 1,-1 1 0,1-1-1,0 1 1,-1-1 0,1 1-1,-1-1 1,0 1 0,1-1-1,-1 1 1,0 0 0,0-1-1,0 1 1,0-1 0,0 1-1,-1-1 1,1 1 0,0 0-1,-1-1 1,1 1 0,-1-1-1,0 1 1,1-1 0,-1 0-1,0 1 1,0-1 0,-2 3-1,-5 6 107,-1 0 0,0 0 0,-1-1 0,0-1 0,-1 1 0,1-1 0,-2-1 0,1 0 0,-1-1 0,0 0 0,0-1 0,-1 0 0,1-1 0,-1 0 0,0-1 0,0-1 0,-15 2 0,28-4-157,0 0 1,0 0-1,-1 0 0,1 0 0,0 0 1,0 0-1,-1 0 0,1 0 0,0 0 1,-1 0-1,1 0 0,0 0 0,0 0 1,-1 0-1,1 0 0,0 0 0,0 0 1,-1 0-1,1-1 0,0 1 0,0 0 1,-1 0-1,1 0 0,0 0 0,0 0 1,0-1-1,-1 1 0,1 0 0,0 0 1,0 0-1,0-1 0,0 1 1,-1 0-1,1 0 0,0-1 0,0 1 1,0 0-1,0 0 0,0-1 0,0 1 1,0 0-1,0 0 0,0-1 0,0 1 1,9-14-2725,18-10-4108,-4 9 440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8.895"/>
    </inkml:context>
    <inkml:brush xml:id="br0">
      <inkml:brushProperty name="width" value="0.025" units="cm"/>
      <inkml:brushProperty name="height" value="0.025" units="cm"/>
    </inkml:brush>
  </inkml:definitions>
  <inkml:trace contextRef="#ctx0" brushRef="#br0">211 31 8360,'0'0'21412,"-8"-7"-20056,2 3-1175,5 2-157,0 1 1,-1-1-1,1 1 0,-1-1 0,1 1 0,-1 0 0,1 0 0,-1-1 0,0 1 0,0 0 1,1 1-1,-1-1 0,0 0 0,0 1 0,0-1 0,0 1 0,0-1 0,0 1 0,0 0 1,0 0-1,0 0 0,0 0 0,0 0 0,0 0 0,0 1 0,0-1 0,0 0 0,0 1 1,0 0-1,0 0 0,0-1 0,-1 2 0,-75 58 331,72-55-327,0 0 0,0 0 0,1 1 0,0 0 0,0 0-1,1 1 1,-1-1 0,1 1 0,1 0 0,-5 10 0,8-16-35,0 0-1,0-1 1,-1 1 0,1-1-1,0 1 1,0 0 0,0-1-1,0 1 1,0 0 0,0-1-1,0 1 1,1 0 0,-1-1-1,0 1 1,0 0 0,0-1-1,1 1 1,-1-1 0,0 1-1,1 0 1,-1-1 0,0 1-1,1-1 1,-1 1 0,1-1-1,-1 1 1,0-1 0,1 0-1,0 1 1,-1-1 0,1 1-1,-1-1 1,1 0 0,0 1-1,31 3-614,32-13-826,-64 9 1442,25-5-961,-17 2 692,0 1 0,0 0-1,0 0 1,0 1-1,1 0 1,-1 1 0,0 0-1,0 0 1,10 2-1,-17-1 302,-1-1-1,1 1 0,0-1 0,-1 1 1,1-1-1,0 1 0,-1 0 0,1-1 1,-1 1-1,0 0 0,1-1 0,-1 1 1,1 0-1,-1 0 0,0-1 1,0 1-1,1 0 0,-1 0 0,0 0 1,0 0-1,0-1 0,0 1 0,0 0 1,0 0-1,0 0 0,0 0 0,0-1 1,-1 1-1,1 0 0,0 0 1,-1 1-1,-10 27 1926,-2-12-1585,-1-1 0,0-1 0,-1 0 0,0-1 0,-2 0 0,1-2 0,-2 0 0,-31 17 0,43-28-886,13-8-896,27-22-3232,-11 10 192,8-10-4811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9.272"/>
    </inkml:context>
    <inkml:brush xml:id="br0">
      <inkml:brushProperty name="width" value="0.025" units="cm"/>
      <inkml:brushProperty name="height" value="0.025" units="cm"/>
    </inkml:brush>
  </inkml:definitions>
  <inkml:trace contextRef="#ctx0" brushRef="#br0">62 0 8008,'0'0'19746,"-8"9"-17536,0 1-1817,0 1-1,1 0 0,0 0 0,-9 19 1,14-27-364,1 0 0,0 0 0,0 0 1,0 0-1,1 0 0,-1 1 1,1-1-1,0 0 0,-1 0 1,1 0-1,1 0 0,-1 1 0,1 2 1,0-4-44,0 0 0,-1 0 1,1-1-1,1 1 0,-1 0 0,0-1 1,0 1-1,0-1 0,1 0 1,-1 1-1,1-1 0,-1 0 1,1 0-1,-1 0 0,1 0 0,0 0 1,0 0-1,-1 0 0,1-1 1,0 1-1,0-1 0,0 1 0,0-1 1,3 0-1,3 1-61,0 0 0,1-1 1,-1 0-1,0 0 0,0-1 0,1-1 0,-1 1 1,0-1-1,0 0 0,0-1 0,-1 0 0,13-7 1,24-7 80,-42 16 18,-1 0 1,0 1 0,1-1 0,-1 1 0,1-1 0,-1 1-1,1 0 1,-1 0 0,1-1 0,-1 1 0,1 0-1,-1 0 1,1 0 0,0 1 0,-1-1 0,1 0-1,-1 1 1,3 0 0,5 19 749,-9-18-733,0 1 1,1-1-1,-1 0 0,1 1 0,0-1 1,0 0-1,0 0 0,0 1 0,0-1 1,0 0-1,3 3 0,-2-4-41,0 0 0,-1 0 0,1 1 0,0-1 0,0-1 0,0 1 0,0 0 0,0 0 0,0-1 0,0 1 0,0-1 0,0 0 0,1 1 0,-1-1 0,0 0 0,0 0 0,0 0 0,0-1 0,0 1 0,0-1 0,2 0 0,49-16 0,-38 11 0,-8 3 0,-1 1 0,1-1 0,1 2 0,-1-1 0,0 1 0,0 0 0,11 0 0,-16 2 0,0-1 0,0 0 0,0 1 0,-1-1 0,1 1 0,0-1 0,-1 1 0,1 0 0,-1 0 0,1 0 0,0 0 0,-1 0 0,0 0 0,1 0 0,-1 1 0,0-1 0,0 0 0,0 1 0,1-1 0,-1 1 0,-1-1 0,1 1 0,0-1 0,0 1 0,-1 0 0,1-1 0,-1 1 0,1 0 0,-1 0 0,0 0 0,1-1 0,-1 1 0,0 0 0,-1 2 0,2 11 0,3 20 0,-3-34 0,-1 0 0,1 0 0,0-1 0,-1 1 0,1-1 0,0 1 0,-1 0 0,1-1 0,0 1 0,0-1 0,0 0 0,-1 1 0,1-1 0,0 0 0,0 1 0,0-1 0,0 0 0,0 0 0,0 0 0,0 0 0,0 0 0,0 0 0,-1 0 0,1 0 0,0 0 0,0 0 0,0-1 0,0 1 0,0 0 0,0 0 0,0-1 0,-1 1 0,1-1 0,0 1 0,0-1 0,-1 1 0,2-2 0,32-18 0,-30 17 0,1-1 0,0 1 0,0 0 0,0 0 0,0 1 0,1 0 0,-1-1 0,1 2 0,-1-1 0,1 1 0,0 0 0,6-1 0,-11 3-205,0-1 1,0 1-1,0-1 0,0 1 1,1 0-1,-1-1 1,-1 1-1,1 0 0,0 0 1,0 0-1,0 0 0,0 0 1,0 0-1,-1 0 0,1 0 1,-1 0-1,1 0 1,0 0-1,-1 0 0,0 0 1,1 0-1,-1 1 0,0-1 1,1 0-1,-1 0 0,0 1 1,0-1-1,0 0 1,0 0-1,0 0 0,-1 2 1,1-1-365,0 0 1,0 0-1,0 0 1,1 0-1,-1 0 1,0 0-1,1-1 1,0 1-1,-1 0 1,1 0-1,0 0 1,0-1-1,0 1 1,2 2-1,4-1-10235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9.602"/>
    </inkml:context>
    <inkml:brush xml:id="br0">
      <inkml:brushProperty name="width" value="0.025" units="cm"/>
      <inkml:brushProperty name="height" value="0.025" units="cm"/>
    </inkml:brush>
  </inkml:definitions>
  <inkml:trace contextRef="#ctx0" brushRef="#br0">0 75 9513,'0'0'20323,"8"3"-19565,-4-1-705,1 0 0,-1 0 0,0-1 0,0 1 0,1-1 0,-1 0 0,1-1 0,-1 1 0,1-1 0,-1 0 0,1 0 0,-1 0 0,1-1 0,-1 1 0,1-1 0,-1 0 0,1-1 0,-1 1 0,0-1 0,0 1 0,0-1 0,0-1 0,0 1 0,0 0 0,6-6 0,19-21 508,-28 28-549,0 0-1,0-1 0,1 1 0,-1 0 0,0 0 0,0-1 0,0 1 0,-1-1 1,1 1-1,0-1 0,0 1 0,-1-1 0,1 1 0,-1-1 0,1 0 0,-1 1 1,0-1-1,0 0 0,0 1 0,0-4 0,-2 5-11,0 0 0,0-1 0,0 1 0,0 1 0,0-1 0,0 0 0,1 0 0,-1 1 0,0-1 0,0 1 0,0-1 0,0 1 0,0 0 0,0 0 0,1 0 0,-3 1 0,-5 4 0,-1 0 0,1 1 0,1 0 0,-1 0 0,1 1 0,-8 11 0,12-15 0,0 1 0,0 0 0,1 0 0,0 0 0,0 0 0,0 1 0,1-1 0,-1 1 0,1 0 0,1-1 0,-1 1 0,1 0 0,-1 7 0,3-12 0,-1 0 0,1 0 0,-1 0 0,1 0 0,-1 0 0,1 0 0,0 0 0,-1 0 0,1-1 0,0 1 0,0 0 0,-1 0 0,1-1 0,0 1 0,0 0 0,0-1 0,0 1 0,0-1 0,0 1 0,0-1 0,0 0 0,0 1 0,0-1 0,0 0 0,0 0 0,0 0 0,1 1 0,-1-1 0,0-1 0,1 1 0,46 1 0,-37-1 0,2-1-626,1 1 0,-1-2 0,26-6 1,13-9-6807,-9-3-9955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0.383"/>
    </inkml:context>
    <inkml:brush xml:id="br0">
      <inkml:brushProperty name="width" value="0.025" units="cm"/>
      <inkml:brushProperty name="height" value="0.025" units="cm"/>
    </inkml:brush>
  </inkml:definitions>
  <inkml:trace contextRef="#ctx0" brushRef="#br0">72 1 5157,'0'0'21236,"1"0"-21093,-1 0 1,1 1-1,-1-1 0,0 0 1,1 1-1,-1-1 0,1 0 1,-1 1-1,0-1 0,1 1 1,-1-1-1,0 1 0,0-1 1,1 1-1,-1-1 0,0 1 1,0-1-1,0 1 1,0-1-1,0 1 0,0 0 1,1-1-1,-1 1 0,0-1 1,-1 1-1,1 0 0,-2 4 156,0 0 0,-1 0 0,0 0 0,0 0 0,0 0 0,-7 6 0,-6 10 112,10-11-411,0 0 0,1 1 0,1-1 0,-1 1 0,-2 14 0,6-23 0,0 1 0,1 0 0,0 0 0,-1-1 0,1 1 0,0 0 0,1 0 0,-1 0 0,0 0 0,1-1 0,1 6 0,-1-7 0,-1 1 0,1-1 0,0 0 0,0 1 0,0-1 0,0 0 0,0 0 0,0 0 0,0 0 0,0 0 0,1 0 0,-1 0 0,0 0 0,1-1 0,-1 1 0,0 0 0,1-1 0,-1 1 0,1-1 0,-1 0 0,1 1 0,-1-1 0,3 0 0,4 1-586,0 0 0,1-1 0,-1 0 0,0 0 1,0-1-1,1 0 0,14-4 0,-19 3 80,0 1 1,0-1-1,0 0 1,0 0-1,0 0 0,-1 0 1,1-1-1,-1 1 1,1-1-1,-1 0 1,0 0-1,0-1 0,0 1 1,-1-1-1,1 1 1,3-8-1,4-14-8505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0.755"/>
    </inkml:context>
    <inkml:brush xml:id="br0">
      <inkml:brushProperty name="width" value="0.025" units="cm"/>
      <inkml:brushProperty name="height" value="0.025" units="cm"/>
    </inkml:brush>
  </inkml:definitions>
  <inkml:trace contextRef="#ctx0" brushRef="#br0">48 53 16688,'0'0'13100,"-45"-49"-11338,42 46-545,6 3-1313,10 0-993,3 0-2370,-1 0-5318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5.125"/>
    </inkml:context>
    <inkml:brush xml:id="br0">
      <inkml:brushProperty name="width" value="0.025" units="cm"/>
      <inkml:brushProperty name="height" value="0.025" units="cm"/>
    </inkml:brush>
  </inkml:definitions>
  <inkml:trace contextRef="#ctx0" brushRef="#br0">28 5 7591,'0'0'9588,"11"0"-5648,1-1-3254,-1-1 334,1 1 0,-1 1 0,0 0 0,1 0 0,-1 1 0,16 3 0,-25-3-951,-1 0 0,1 0 0,-1 0 0,0 1 0,1-1 0,-1 0 0,0 0 0,0 1 0,0-1 0,0 1 0,0-1 0,0 1-1,0-1 1,0 1 0,-1 0 0,1-1 0,0 1 0,-1 0 0,0 0 0,1 0 0,-1-1 0,0 1 0,0 0 0,0 0 0,0 0 0,0-1 0,0 1 0,-1 0 0,1 0 0,-1-1 0,0 4 0,-1 0 93,1 1-1,-1-1 1,0 0-1,0 1 1,0-1-1,-1 0 1,0 0-1,0-1 1,-4 6-1,-3-2-161,0 0 0,0-1 0,-19 11 0,21-14 0,1 0 0,-1 1 0,1 0 0,0 0 0,0 0 0,1 1 0,-1 0 0,2 0 0,-7 9 0,11-15 1,1 1-1,0-1 1,-1 1-1,1-1 1,0 1-1,-1 0 1,1-1 0,0 1-1,0-1 1,0 1-1,0 0 1,0-1-1,0 1 1,-1 0 0,1-1-1,1 1 1,-1 0-1,0-1 1,0 1-1,0 0 1,0-1 0,0 1-1,1-1 1,-1 1-1,0 0 1,0-1 0,1 1-1,-1-1 1,0 1-1,1-1 1,-1 1-1,1-1 1,0 1-1,26 10 27,46-6-145,-59-5-2,29 1-1600,1 0-4199,-3-1-3258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5.562"/>
    </inkml:context>
    <inkml:brush xml:id="br0">
      <inkml:brushProperty name="width" value="0.025" units="cm"/>
      <inkml:brushProperty name="height" value="0.025" units="cm"/>
    </inkml:brush>
  </inkml:definitions>
  <inkml:trace contextRef="#ctx0" brushRef="#br0">215 12 8904,'0'0'12151,"8"-2"-9205,3-1-1870,9-2 159,2 4 2914,-37 17-2089,-80 27-1855,75-36-198,0 1 0,1 1 0,0 0-1,1 2 1,-28 19 0,45-28-7,-1-1 0,0 0 0,0 1 0,1-1 0,-1 1 0,1-1 0,0 1 0,-1 0 0,1-1 0,0 1 0,0 0 0,0 0 0,0 0 0,0 0 0,0 0 0,1 0 0,-1 0 0,1 0 0,-1 0 0,1 0 0,0 1 0,0-1 0,0 3 0,1-3 0,0-1 0,0 1 0,0 0 0,0 0 0,0-1 0,1 1 0,-1-1 0,1 1 0,-1-1 0,1 0 0,-1 1 0,1-1 0,0 0 0,-1 0 0,1 0 0,0-1 0,0 1 0,0 0 0,0 0 0,0-1 0,0 0 0,0 1 0,4-1 0,25 4-1138,0-1 0,33-3 0,31 3-4021,-73 0-1707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6.184"/>
    </inkml:context>
    <inkml:brush xml:id="br0">
      <inkml:brushProperty name="width" value="0.025" units="cm"/>
      <inkml:brushProperty name="height" value="0.025" units="cm"/>
    </inkml:brush>
  </inkml:definitions>
  <inkml:trace contextRef="#ctx0" brushRef="#br0">73 1 6118,'0'0'20969,"-4"8"-19784,-9 16-523,-26 57 953,36-74-1422,0 0 0,0 0 0,1 1 0,1 0 0,-1-1 0,1 1 0,0 0 0,1-1 0,0 12 0,1-17-177,0 0 0,0 0 0,0-1 0,0 1 0,0 0 0,0-1 0,1 1 0,-1-1 1,1 1-1,-1-1 0,1 0 0,-1 1 0,1-1 0,0 0 0,-1 0 0,1 0 0,0-1 0,0 1 0,0 0 0,0-1 1,0 1-1,0-1 0,0 1 0,0-1 0,0 0 0,0 0 0,0 0 0,0 0 0,2-1 0,3 2-350,-1-2 0,1 1 0,-1-1 0,1 0-1,-1 0 1,0 0 0,1-1 0,6-3 0,-8 2-862,-1 0 0,0 0 0,0 0 0,-1-1 1,1 1-1,-1-1 0,1 0 0,-1 0 0,5-9 1,8-19-11452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6.527"/>
    </inkml:context>
    <inkml:brush xml:id="br0">
      <inkml:brushProperty name="width" value="0.025" units="cm"/>
      <inkml:brushProperty name="height" value="0.025" units="cm"/>
    </inkml:brush>
  </inkml:definitions>
  <inkml:trace contextRef="#ctx0" brushRef="#br0">1 0 5894,'0'0'22773,"0"26"-25335,9-16-1826,1-5-3300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1.391"/>
    </inkml:context>
    <inkml:brush xml:id="br0">
      <inkml:brushProperty name="width" value="0.025" units="cm"/>
      <inkml:brushProperty name="height" value="0.025" units="cm"/>
    </inkml:brush>
  </inkml:definitions>
  <inkml:trace contextRef="#ctx0" brushRef="#br0">116 0 19955,'0'0'3892,"-9"0"-497,-47 8-383,54-7-2928,-1-1 1,0 0-1,1 1 1,-1 0-1,0 0 0,1 0 1,-1 0-1,1 0 1,0 0-1,-1 1 1,1-1-1,0 1 0,0 0 1,0-1-1,0 1 1,0 0-1,0 0 1,0 1-1,1-1 1,-1 0-1,1 0 0,-2 3 1,3-4-143,1-1 1,-1 1 0,0-1-1,1 1 1,-1-1 0,1 1-1,-1-1 1,1 1-1,-1-1 1,1 0 0,-1 1-1,1-1 1,-1 0-1,1 0 1,-1 1 0,1-1-1,-1 0 1,1 0 0,0 0-1,-1 0 1,1 1-1,-1-1 1,1 0 0,0 0-1,-1 0 1,1 0 0,-1 0-1,2-1 1,27 2-577,-20-1 193,9 1 242,1 0 1,-1 1-1,0 1 0,-1 1 1,1 1-1,0 0 0,-1 1 1,23 12-1,-39-18 251,0 0 0,0 1 0,0-1-1,0 1 1,0 0 0,0-1 0,0 1 0,-1 0 0,1-1 0,0 1 0,0 0-1,-1 0 1,1 0 0,-1 0 0,1 0 0,-1 0 0,1 0 0,-1 0 0,1 0 0,-1 0-1,0 0 1,1 0 0,-1 0 0,0 0 0,0 0 0,0 0 0,0 2 0,-1-1 44,1-1 0,-1 1 0,0 0 0,0 0 1,0-1-1,0 1 0,0 0 0,-1-1 0,1 0 0,0 1 1,-1-1-1,1 1 0,-4 1 0,-4 3 241,-1 0 0,1-1 0,-1 0 0,-11 3 0,11-3-276,-1-1 1,1-1-1,-1 0 1,0 0-1,0-1 0,0 0 1,0-1-1,0 0 1,-20-2-1,31 1-148,-1-1 0,0 1 0,1 0 0,-1-1 1,1 1-1,-1 0 0,1-1 0,0 1 0,-1 0 0,1-1 0,-1 1 0,1-1 1,0 1-1,-1-1 0,1 1 0,0-1 0,-1 1 0,1-1 0,0 1 0,0-1 0,0 0 1,0 1-1,-1-1 0,1 1 0,0-1 0,0 1 0,0-1 0,0 0 0,0 1 1,0-1-1,1 1 0,-1-1 0,0 0 0,0 1 0,0-1 0,0 1 0,1-1 0,-1 1 1,1-2-1,11-21-6111,5 4-352,3-2-3300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6.888"/>
    </inkml:context>
    <inkml:brush xml:id="br0">
      <inkml:brushProperty name="width" value="0.025" units="cm"/>
      <inkml:brushProperty name="height" value="0.025" units="cm"/>
    </inkml:brush>
  </inkml:definitions>
  <inkml:trace contextRef="#ctx0" brushRef="#br0">1 184 13997,'0'0'16325,"10"-3"-15065,7-2-1137,0 0 1,-1-2 0,0 0-1,0-1 1,0-1-1,21-15 1,91-78 196,-113 89-320,-15 13 0,0 0 0,0 0 0,0 0 0,1 0 0,-1 0 0,0 0 0,0 0 0,1 0 0,-1 0 0,0 0 0,0 0 0,0 0 0,1 0 0,-1 0 0,0 0 0,0 0 0,1 0 0,-1 0 0,0 0 0,0 0 0,0 0 0,1 0 0,-1 1 0,0-1 0,0 0 0,0 0 0,0 0 0,1 0 0,-1 1 0,0-1 0,0 0 0,0 0 0,0 0 0,0 0 0,1 1 0,-1-1 0,0 0 0,0 0 0,0 0 0,0 1 0,0-1 0,0 0 0,0 0 0,0 1 0,0-1 0,0 0 0,0 0 0,0 0 0,0 1 0,0-1 0,0 0 0,0 0 0,0 1 0,0-1 0,0 0 0,0 0 0,-1 0 0,1 1 0,0-1 0,-2 13 0,-8 19-189,-22 44 1,23-58-144,1 0 1,0 1 0,2-1 0,0 1 0,1 1-1,1-1 1,-3 36 0,7-49-4377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0.175"/>
    </inkml:context>
    <inkml:brush xml:id="br0">
      <inkml:brushProperty name="width" value="0.025" units="cm"/>
      <inkml:brushProperty name="height" value="0.025" units="cm"/>
    </inkml:brush>
  </inkml:definitions>
  <inkml:trace contextRef="#ctx0" brushRef="#br0">63 49 6438,'0'0'6748,"10"-8"-3214,31-22-1239,-40 29-2094,0 0-1,0 0 0,0 0 0,1 0 1,-1 0-1,0 1 0,1-1 0,-1 0 1,0 1-1,1-1 0,-1 1 0,1-1 0,-1 1 1,1 0-1,-1-1 0,1 1 0,-1 0 1,1 0-1,-1 0 0,1 0 0,1 1 1,-2 0-97,0-1 0,0 1 0,-1 0-1,1 0 1,0 0 0,-1-1 0,1 1 0,-1 0 0,1 0 0,-1 0 0,0 0 0,1 0 0,-1 0 0,0 0 0,0 0 0,0 0 0,1 0 0,-1 0 0,0 0 0,0 0 0,-1 0 0,1 2 0,-1 7 453,-1 1 1,0-1 0,-7 20 0,-7 9 421,-26 47 1,28-62-585,1 0 0,1 1 0,2 1 0,0 0 0,2 0 0,-5 28 0,13-53-394,-1 1 0,1-1 0,0 1 0,-1-1 0,1 1 0,0 0 0,0-1 0,0 1 0,1 0 0,-1-1 0,0 1 0,1-1 0,-1 1 0,1-1 0,-1 1 0,1-1 0,-1 1 0,1-1 0,0 1 0,0-1 0,0 0 0,0 1 0,0-1 0,0 0 0,0 0 0,0 0 0,1 0 0,0 1 0,2-1 1,-1 0 0,0 0 0,0 0 0,0-1 0,0 0 0,1 1 0,-1-1 0,0 0 0,0-1 0,1 1 0,-1 0 0,0-1 0,4-1 0,10-3-59,-1 0 0,0-2-1,0 0 1,19-12-1,-1-3-1698,-5-6-3758,-8-1-2296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0.518"/>
    </inkml:context>
    <inkml:brush xml:id="br0">
      <inkml:brushProperty name="width" value="0.025" units="cm"/>
      <inkml:brushProperty name="height" value="0.025" units="cm"/>
    </inkml:brush>
  </inkml:definitions>
  <inkml:trace contextRef="#ctx0" brushRef="#br0">98 1 16528,'0'0'3843,"-37"62"-159,22-30-705,0-1-161,2 1-672,4-3-1377,2-4-769,5-2 0,2-2 0,0-3 0,12-4 0,5-1-2178,3-3-2563,-4-5-1857,1-2-3812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1.003"/>
    </inkml:context>
    <inkml:brush xml:id="br0">
      <inkml:brushProperty name="width" value="0.025" units="cm"/>
      <inkml:brushProperty name="height" value="0.025" units="cm"/>
    </inkml:brush>
  </inkml:definitions>
  <inkml:trace contextRef="#ctx0" brushRef="#br0">399 0 5990,'0'0'23163,"-11"10"-21994,4-4-1128,-178 165 1427,144-130-1156,1 3 0,-50 72 0,66-71-312,24-45-18,0 0 0,0 0 0,0 0 0,0 0 0,0 0 0,1 0 0,-1 0 1,0 0-1,0 0 0,0 0 0,0 0 0,1 0 0,-1 0 0,0 0 0,0 0 0,0 0 0,0 0 0,0 0 0,1 0 0,-1 0 0,0 0 1,0 0-1,0 0 0,0 0 0,0 0 0,1 0 0,-1 1 0,0-1 0,0 0 0,0 0 0,0 0 0,0 0 0,0 0 0,0 0 0,0 1 1,0-1-1,1 0 0,-1 0 0,0 0 0,0 0 0,0 0 0,0 1 0,0-1 0,0 0 0,0 0 0,0 0 0,0 0 0,0 0 0,0 1 1,0-1-1,0 0 0,0 0 0,10-9-2246,0-6-1398,-1-1 0,0 0 0,12-32 0,-6 5-6406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1.346"/>
    </inkml:context>
    <inkml:brush xml:id="br0">
      <inkml:brushProperty name="width" value="0.025" units="cm"/>
      <inkml:brushProperty name="height" value="0.025" units="cm"/>
    </inkml:brush>
  </inkml:definitions>
  <inkml:trace contextRef="#ctx0" brushRef="#br0">200 6 8456,'-9'-1'4901,"-1"-1"-3888,0 1 0,-1 0 0,1 0 0,0 1 0,-15 2 0,20-1-689,0 0 0,1 1 0,-1-1 0,0 1 0,1 0 0,-1 0 1,1 0-1,0 1 0,-1-1 0,1 1 0,1 0 0,-1 0 0,0 1 0,1-1 1,-6 7-1,4-2 233,0 0 1,0 0-1,1 1 1,0-1 0,0 1-1,1 0 1,-4 18 0,6-25-469,0 1 0,0-1 0,1 1 0,-1 0 0,1-1 0,0 1 1,0 0-1,0-1 0,0 1 0,0 0 0,1-1 0,-1 1 0,1 0 1,-1-1-1,1 1 0,0-1 0,0 1 0,0-1 0,1 1 1,-1-1-1,0 0 0,1 0 0,0 0 0,-1 1 0,1-2 0,0 1 1,0 0-1,0 0 0,0-1 0,1 1 0,2 1 0,6 1-46,0-2-1,0 1 1,0-1-1,1-1 1,-1 0-1,0-1 1,1 0-1,-1-1 1,0 0-1,1-1 1,-1 0-1,18-6 1,-16 4-18,0 0 1,0-1-1,-1-1 1,0 0-1,0 0 1,-1-1-1,0-1 1,0 0-1,0 0 0,12-14 1,-20 18-26,0 1 0,-1 0 0,1-1 0,-1 1 0,0-1 0,0 0 0,0 0 0,0 0 0,-1 0 0,0 0 0,0 0 0,0 0 0,0 0 0,-1 0 0,1-9 0,-1 11 0,-1 0 0,1 0 0,-1 0 0,1 0 0,-1 0 0,0 0 0,0 0 0,0 1 0,0-1 0,0 0 0,0 1 0,-1-1 0,1 0 0,0 1 0,-1 0 0,1-1 0,-1 1 0,0 0 0,1 0 0,-1 0 0,0 0 0,0 0 0,0 0 0,0 0 0,1 0 0,-1 1 0,0-1 0,0 1 0,0 0 0,-1-1 0,1 1 0,0 0 0,-2 1 0,-4-1-38,0 0 1,0 1-1,1 0 1,-1 1-1,0-1 1,1 1-1,0 1 1,-1 0-1,1 0 1,0 0-1,0 1 1,1 0-1,-1 0 1,1 1-1,0 0 1,0 0-1,-5 6 1,4-4-95,0 0 0,1 0 0,0 1 1,1 0-1,-1 0 0,1 1 0,1-1 1,0 1-1,0 0 0,1 0 1,0 1-1,0-1 0,-1 13 0,4-20-205,0 1-1,-1 0 1,1-1-1,1 1 1,-1 0-1,0-1 1,1 1-1,-1-1 1,1 1-1,0 0 1,-1-1-1,1 1 1,1-1-1,-1 0 1,0 1-1,0-1 1,1 0-1,0 0 1,-1 0-1,3 2 0,0 0-542,1-1-1,-1 0 0,0-1 0,1 1 0,0-1 0,-1 0 0,1 0 0,0 0 0,8 1 0,27 4-6358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1.687"/>
    </inkml:context>
    <inkml:brush xml:id="br0">
      <inkml:brushProperty name="width" value="0.025" units="cm"/>
      <inkml:brushProperty name="height" value="0.025" units="cm"/>
    </inkml:brush>
  </inkml:definitions>
  <inkml:trace contextRef="#ctx0" brushRef="#br0">89 1 3075,'0'0'16704,"-1"9"-13186,-3 9-2187,0-1 1,-1 1-1,-2-1 1,1 0-1,-2-1 1,-13 23 0,19-36-1297,-22 48 116,23-48-153,0-1 0,0 1 0,0-1-1,0 1 1,1 0 0,-1-1 0,1 1 0,0 0 0,-1 0-1,1-1 1,0 1 0,1 0 0,-1 0 0,0-1-1,1 1 1,1 4 0,-1-6 2,0 0 0,1 0 0,-1 0 0,0 0 0,0-1 0,1 1 0,-1-1 0,0 1 0,1-1 0,-1 1 0,1-1 0,-1 0 0,1 1 0,-1-1 0,1 0 0,-1 0 0,1 0 0,-1 0 0,0-1 0,3 1 0,31-8 0,-26 4 0,0-1 0,0 1 0,-1-2 0,1 1 0,-1-1 0,-1 0 0,1-1 0,-1 0 0,10-12 0,-13 15 0,0-1 0,0 0 0,-1 0 0,0-1 0,1 1 0,-2 0 0,1-1 0,-1 0 0,1 0 0,-2 0 0,1 0 0,-1 0 0,1 0 0,-2 0 0,1 0 0,-1-9 0,-1 14 0,1-1 0,-1 1 0,0-1 0,0 1 0,0 0 0,1 0 0,-2-1 0,1 1 0,0 0 0,0 0 0,0 0 0,0 0 0,-1 0 0,1 0 0,0 1 0,-1-1 0,1 0 0,-1 1 0,1-1 0,-1 1 0,1-1 0,-1 1 0,1 0 0,-1 0 0,1-1 0,-1 1 0,1 0 0,-1 1 0,0-1 0,1 0 0,-1 0 0,1 1 0,-1-1 0,-1 1 0,-5 0 0,1 1 0,0 0 0,0 0 0,0 0 0,0 1 0,-7 3 0,-13 13-1762,11-5-5743,2 2-12696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4.329"/>
    </inkml:context>
    <inkml:brush xml:id="br0">
      <inkml:brushProperty name="width" value="0.025" units="cm"/>
      <inkml:brushProperty name="height" value="0.025" units="cm"/>
    </inkml:brush>
  </inkml:definitions>
  <inkml:trace contextRef="#ctx0" brushRef="#br0">55 1 9257,'0'0'10415,"2"9"-8472,1 6-1192,-1 1-1,-1-1 1,0 1-1,-2-1 1,1 1 0,-2-1-1,0 1 1,-1-1-1,-5 16 1,-2 5-35,1-6-514,0 1-1,3 0 1,0 0 0,-2 49-1,9-78-2382,2-9-243,-1-12-2537,-4-7-2737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4.688"/>
    </inkml:context>
    <inkml:brush xml:id="br0">
      <inkml:brushProperty name="width" value="0.025" units="cm"/>
      <inkml:brushProperty name="height" value="0.025" units="cm"/>
    </inkml:brush>
  </inkml:definitions>
  <inkml:trace contextRef="#ctx0" brushRef="#br0">0 6 16239,'0'0'9962,"78"-1"-8201,-39 1-704,8 0-576,4 0-385,4 0-64,1 0-609,-2 0-2401,-5 0-2788,-6-5-6854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5.624"/>
    </inkml:context>
    <inkml:brush xml:id="br0">
      <inkml:brushProperty name="width" value="0.025" units="cm"/>
      <inkml:brushProperty name="height" value="0.025" units="cm"/>
    </inkml:brush>
  </inkml:definitions>
  <inkml:trace contextRef="#ctx0" brushRef="#br0">382 12 5990,'7'-11'13710,"-18"12"-10055,-4 6-4055,-3 3 864,0 2 0,0 1-1,2 0 1,-1 1 0,-27 30-1,9-3 81,-35 53 0,49-62-193,2 0 0,1 1 0,-15 40 0,25-54-248,2 0-1,0 0 1,1 1 0,1-1 0,1 1 0,1 0 0,0 31-1,3-46-90,-1 0 0,1 0-1,0 0 1,0 0-1,1 0 1,-1 0-1,1-1 1,0 1-1,0-1 1,1 1-1,-1-1 1,1 0-1,0 0 1,0 0 0,0 0-1,1-1 1,-1 1-1,1-1 1,0 0-1,0 0 1,0 0-1,1 0 1,-1-1-1,0 0 1,1 0-1,4 2 1,2-1-341,-1 0-1,1 0 1,-1-1-1,19 2 1,42-6-5024,-18-10-2468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6.354"/>
    </inkml:context>
    <inkml:brush xml:id="br0">
      <inkml:brushProperty name="width" value="0.025" units="cm"/>
      <inkml:brushProperty name="height" value="0.025" units="cm"/>
    </inkml:brush>
  </inkml:definitions>
  <inkml:trace contextRef="#ctx0" brushRef="#br0">129 1 6470,'0'0'20489,"-1"11"-18834,-4 10-1221,0 0 0,-2-1 0,0 0-1,-1 0 1,-20 33 0,14-27-46,1 1-1,1 1 1,-11 37-1,22-60-387,0 0 0,0 0 0,0 1 0,0-1 0,1 0 0,0 0 0,1 10 0,-1-13 0,1-1 0,-1 0 0,1 1 0,-1-1 0,1 0 0,0 1 0,-1-1 0,1 0 0,0 0 0,0 0 0,0 0 0,0 0 0,0 0 0,0 0 0,1 0 0,-1 0 0,0 0 0,0-1 0,0 1 0,1 0 0,-1-1 0,0 1 0,1-1 0,-1 0 0,1 1 0,-1-1 0,1 0 0,-1 0 0,0 0 0,1 0 0,1 0 0,9 0-439,0 0 0,0-1 1,0 0-1,-1-1 0,17-4 0,-20 3-161,0 1 0,0-1-1,-1-1 1,0 1 0,0-1-1,0-1 1,0 1 0,0-1-1,-1 0 1,0-1 0,0 0-1,0 1 1,-1-2 0,6-7-1,5-15-8068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1.732"/>
    </inkml:context>
    <inkml:brush xml:id="br0">
      <inkml:brushProperty name="width" value="0.025" units="cm"/>
      <inkml:brushProperty name="height" value="0.025" units="cm"/>
    </inkml:brush>
  </inkml:definitions>
  <inkml:trace contextRef="#ctx0" brushRef="#br0">196 0 18481,'0'0'9417,"-4"9"-8488,-5 10-523,2 1 1,0-1-1,1 1 0,1 0 0,1 1 0,-2 26 0,4-23-432,2 0-1,0 0 1,2 0-1,0 0 1,2 0 0,0 0-1,2-1 1,1 0-1,12 29 1,-26-65-1327,0 0-1,-1 1 1,-1 0 0,-12-15 0,-56-55 2684,18 19 3218,59 63-4521,-1-1 0,1 1 0,0 0 0,0 0 0,0 0 0,0 0 0,0 0 0,0 0 0,0-1 0,0 1 0,-1 0 0,1 0 1,0 0-1,0 0 0,0 0 0,0-1 0,0 1 0,0 0 0,0 0 0,0 0 0,0 0 0,0-1 0,0 1 0,0 0 0,0 0 1,0 0-1,0 0 0,0-1 0,0 1 0,0 0 0,1 0 0,-1 0 0,0 0 0,0 0 0,0-1 0,0 1 0,0 0 0,0 0 1,0 0-1,0 0 0,1 0 0,-1 0 0,0 0 0,0 0 0,0-1 0,0 1 0,0 0 0,1 0 0,-1 0 0,14-3 312,20 1-597,-30 2 377,14 0-148,97-5-5239,-62-3-1929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6.698"/>
    </inkml:context>
    <inkml:brush xml:id="br0">
      <inkml:brushProperty name="width" value="0.025" units="cm"/>
      <inkml:brushProperty name="height" value="0.025" units="cm"/>
    </inkml:brush>
  </inkml:definitions>
  <inkml:trace contextRef="#ctx0" brushRef="#br0">129 1 15214,'0'0'7271,"-47"68"-4388,31-38-545,1 3-512,0 2-705,1 3-416,5 0-353,0 0-320,5-6 0,4-2-64,0-6-1281,2-6-1634,11-14-2082,3-4-3171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7.047"/>
    </inkml:context>
    <inkml:brush xml:id="br0">
      <inkml:brushProperty name="width" value="0.025" units="cm"/>
      <inkml:brushProperty name="height" value="0.025" units="cm"/>
    </inkml:brush>
  </inkml:definitions>
  <inkml:trace contextRef="#ctx0" brushRef="#br0">271 1 6534,'0'0'20238,"-8"11"-18113,-85 119 994,55-82-2943,3 1-1,2 2 1,-31 62 0,80-165-17371,-4 12 1959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7.403"/>
    </inkml:context>
    <inkml:brush xml:id="br0">
      <inkml:brushProperty name="width" value="0.025" units="cm"/>
      <inkml:brushProperty name="height" value="0.025" units="cm"/>
    </inkml:brush>
  </inkml:definitions>
  <inkml:trace contextRef="#ctx0" brushRef="#br0">65 9 15535,'0'0'7078,"-6"11"-5279,-18 38 54,23-47-1787,1 0 1,-1 0 0,0 0-1,1 0 1,0 0 0,-1 0-1,1 0 1,0 0-1,0 0 1,0 0 0,1 0-1,-1 0 1,0 0-1,1 0 1,-1 0 0,1-1-1,-1 1 1,1 0-1,0 0 1,0 0 0,0 0-1,0-1 1,0 1-1,1 0 1,-1-1 0,0 1-1,1-1 1,-1 0 0,1 1-1,-1-1 1,1 0-1,0 0 1,-1 0 0,1 0-1,0 0 1,0 0-1,2 0 1,5 2 49,-1 0 0,1 0-1,-1-1 1,1 0 0,0-1 0,12 1 0,-15-2 33,1 0 0,0 0 0,-1-1 1,1 0-1,-1 0 0,1 0 0,-1-1 1,0 0-1,1-1 0,-1 1 0,0-1 1,5-4-1,-8 5-111,0 0-1,-1 0 1,0 0 0,1 0-1,-1 0 1,0-1 0,0 0-1,0 1 1,-1-1 0,1 0-1,0 0 1,-1 1 0,0-1-1,0 0 1,0-1 0,0 1-1,0 0 1,-1 0 0,1 0-1,-1 0 1,0-1 0,0 1-1,0 0 1,0 0 0,-1 0-1,0-6 1,-1 6-35,1 1 1,0-1-1,-1 0 0,1 1 1,-1-1-1,0 1 0,0 0 0,0 0 1,0-1-1,0 1 0,-1 1 1,1-1-1,-1 0 0,1 0 1,-1 1-1,0 0 0,1-1 0,-1 1 1,0 0-1,0 0 0,0 0 1,0 1-1,0-1 0,0 1 0,0 0 1,0 0-1,0 0 0,-4 0 1,-3 0-17,1 0 1,0 1-1,0 0 1,0 0 0,0 1-1,1 0 1,-1 0 0,-12 6-1,14-4-74,0 0 0,1 1 1,0 0-1,0 0 0,0 0 0,0 1 0,1 0 1,0 0-1,0 0 0,1 0 0,-6 10 0,7-10-403,1 0 0,-1 0 0,1 0 0,0 0 0,1 0 0,-2 8 0,3-9-449,-1 0-1,1-1 0,0 1 0,1 0 1,-1 0-1,1 0 0,0-1 0,3 10 1,11 9-6861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7.730"/>
    </inkml:context>
    <inkml:brush xml:id="br0">
      <inkml:brushProperty name="width" value="0.025" units="cm"/>
      <inkml:brushProperty name="height" value="0.025" units="cm"/>
    </inkml:brush>
  </inkml:definitions>
  <inkml:trace contextRef="#ctx0" brushRef="#br0">76 0 15150,'0'0'6732,"-2"12"-4239,-3 9-1144,-1 0 0,-18 39 0,-9 28 978,32-85-2237,0 1 0,0-1-1,0 1 1,0-1 0,1 1 0,-1-1 0,1 1-1,0-1 1,0 1 0,1 0 0,-1-1 0,1 1-1,1 3 1,-2-6-67,1 1 0,0-1 0,0 0 0,0 0 1,0 0-1,0 0 0,1 0 0,-1 0 0,0 0 0,0-1 0,1 1 0,-1 0 0,0-1 0,1 1 0,-1-1 0,0 1 0,1-1 0,-1 0 0,1 1 0,-1-1 0,1 0 0,-1 0 0,1 0 1,-1 0-1,1 0 0,-1-1 0,1 1 0,-1 0 0,0-1 0,1 1 0,-1-1 0,3-1 0,6-1-23,-1-2 0,1 1 0,-1-1 0,-1-1 0,1 0 0,-1 0 0,0 0 0,0-1 0,0-1 0,-1 1 0,0-1 0,-1 0 0,0-1 0,0 1 0,-1-1 0,0 0 0,0-1 0,-1 1 0,-1-1 0,1 0 0,-2 0 0,1 0 0,0-11 0,-3 19-18,0 0 0,0 0 0,0 0 0,-1 0 0,1 0 0,-1 0-1,1 0 1,-1 0 0,0 0 0,0 0 0,0 0 0,0 0 0,0 1 0,0-1 0,-1 0 0,1 1 0,0-1 0,-1 1 0,1-1 0,-1 1-1,0 0 1,1 0 0,-4-2 0,1 1-107,-1 0 0,0 0 0,1 1 0,-1-1 0,0 1 0,0 0 0,0 1 1,0-1-1,0 1 0,-6 0 0,5 0-179,-1 1 1,1 0 0,0 0 0,-1 0 0,1 1-1,0 0 1,-12 5 0,16-6 104,-1 0-1,1 1 1,-1-1 0,1 1 0,0-1-1,0 1 1,0 0 0,0 0 0,0 0-1,0 0 1,0 1 0,0-1 0,1 0-1,-1 1 1,1-1 0,0 1 0,-2 3-1,3 3-10076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8.303"/>
    </inkml:context>
    <inkml:brush xml:id="br0">
      <inkml:brushProperty name="width" value="0.025" units="cm"/>
      <inkml:brushProperty name="height" value="0.025" units="cm"/>
    </inkml:brush>
  </inkml:definitions>
  <inkml:trace contextRef="#ctx0" brushRef="#br0">1 18 16303,'0'0'14030,"0"-17"-14126,18 34-1570,-3-1-2338,-2-1-2946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7.975"/>
    </inkml:context>
    <inkml:brush xml:id="br0">
      <inkml:brushProperty name="width" value="0.025" units="cm"/>
      <inkml:brushProperty name="height" value="0.025" units="cm"/>
    </inkml:brush>
  </inkml:definitions>
  <inkml:trace contextRef="#ctx0" brushRef="#br0">141 0 9801,'0'0'19256,"-10"12"-17890,-11 13-936,-2 2 200,-25 36-1,43-55-569,0-1-1,1 1 1,0 0-1,0 1 1,0-1-1,1 1 1,1 0-1,-1-1 1,1 1-1,-1 16 1,3-24-57,0 1-1,0-1 1,1 1-1,-1-1 1,0 0-1,1 1 1,-1-1-1,1 0 1,-1 1-1,1-1 1,-1 0-1,1 0 1,0 1-1,0-1 1,0 0-1,0 0 1,0 0-1,0 0 1,0 0-1,0 0 1,0 0-1,0-1 1,0 1-1,2 1 1,2 0 5,-1-1-1,1 1 1,-1-1 0,1 0 0,0 0 0,-1 0 0,9 0-1,-1-1-111,-1 0-1,1-1 1,-1 0-1,1-1 1,20-6-1,-27 6-551,1-1-1,-1 1 1,1-1-1,-1-1 1,0 1-1,0-1 1,4-4 0,-4 4-950,-1-1 1,1 0-1,-1 0 0,-1-1 1,1 1-1,4-10 1,7-24-13369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8.650"/>
    </inkml:context>
    <inkml:brush xml:id="br0">
      <inkml:brushProperty name="width" value="0.025" units="cm"/>
      <inkml:brushProperty name="height" value="0.025" units="cm"/>
    </inkml:brush>
  </inkml:definitions>
  <inkml:trace contextRef="#ctx0" brushRef="#br0">33 86 14734,'0'0'6502,"9"-10"-3955,-3 4-2145,0-1 1,1 1 0,-1 0 0,2 1 0,-1 0 0,0 0-1,1 0 1,0 1 0,0 0 0,1 1 0,-1-1 0,16-2-1,-13 3-73,0 1 0,0 0-1,1 0 1,-1 2-1,1-1 1,-1 1 0,0 1-1,15 2 1,-25-2-317,0-1-1,0 1 1,0-1-1,-1 1 1,1-1 0,0 1-1,0-1 1,-1 1 0,1 0-1,0-1 1,-1 1-1,1 0 1,-1-1 0,1 1-1,-1 0 1,1 0 0,-1 0-1,1 0 1,-1 0-1,0-1 1,1 1 0,-1 0-1,0 0 1,0 0 0,0 0-1,0 0 1,0 0-1,0 0 1,0 0 0,0 0-1,0 0 1,0 0 0,-1 0-1,1 0 1,0-1-1,-1 1 1,1 0 0,0 0-1,-1 0 1,1 0 0,-1-1-1,1 1 1,-1 0-1,-1 1 1,-30 33 255,-60 25-267,71-49 0,1 1 0,0 1 0,1 1 0,0 1 0,-18 18 0,35-31 0,1-1 0,0 0 0,-1 1 0,1-1 0,0 1 0,0 0 0,0-1 0,0 1 0,0 0 0,0-1 0,0 1 0,1 0 0,-1 0 0,1 0 0,-1 0 0,1 0 0,0 0 0,0 0 0,0 3 0,0-4 0,1 0 0,-1 1 0,1-1 0,0 0 0,0 0 0,-1 1 0,1-1 0,0 0 0,0 0 0,0 0 0,0 0 0,1 0 0,-1 0 0,0-1 0,0 1 0,0 0 0,1-1 0,-1 1 0,0 0 0,2-1 0,10 4 0,-1-1 0,1-1 0,0 0 0,20 0 0,-24-1 0,105 2-1306,-52-2-1915,-8 0-5320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0.967"/>
    </inkml:context>
    <inkml:brush xml:id="br0">
      <inkml:brushProperty name="width" value="0.025" units="cm"/>
      <inkml:brushProperty name="height" value="0.025" units="cm"/>
    </inkml:brush>
  </inkml:definitions>
  <inkml:trace contextRef="#ctx0" brushRef="#br0">12 1 15022,'0'0'9449,"8"67"-7143,-8-40-288,0 5-640,0 5-610,-5-2-511,-2 1-193,1-5 0,4-5-32,2-5-64,0-7-641,0-6-929,0-6-1536,0-11-7304,0-9-993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1.338"/>
    </inkml:context>
    <inkml:brush xml:id="br0">
      <inkml:brushProperty name="width" value="0.025" units="cm"/>
      <inkml:brushProperty name="height" value="0.025" units="cm"/>
    </inkml:brush>
  </inkml:definitions>
  <inkml:trace contextRef="#ctx0" brushRef="#br0">1 3 13036,'0'0'11659,"54"-2"-10121,-14 3-609,9 5-417,8-1-384,1-4-288,3-1-2883,-6-4-4996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1.669"/>
    </inkml:context>
    <inkml:brush xml:id="br0">
      <inkml:brushProperty name="width" value="0.025" units="cm"/>
      <inkml:brushProperty name="height" value="0.025" units="cm"/>
    </inkml:brush>
  </inkml:definitions>
  <inkml:trace contextRef="#ctx0" brushRef="#br0">233 1 13837,'0'0'12786,"-10"9"-10737,-18 18-1537,1 0-1,2 2 0,1 1 0,-21 33 0,35-47-383,1 0 1,0 0-1,1 1 0,1 0 0,0 0 1,2 0-1,0 1 0,1 0 0,0 0 1,2 0-1,-1 24 0,3-38-136,0 0 0,1-1 0,-1 1 0,1 0 1,0 0-1,0-1 0,1 1 0,-1 0 0,1-1 0,-1 0 0,1 1 0,0-1 0,0 0 1,1 0-1,-1 0 0,5 4 0,-2-2-56,1-1-1,0 1 1,1-1 0,-1 0-1,1-1 1,-1 0 0,1 0 0,7 2-1,10 2-644,0-2-1,0 0 1,1-2-1,27 0 1,-10-2-8163,-3-1-7880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3.466"/>
    </inkml:context>
    <inkml:brush xml:id="br0">
      <inkml:brushProperty name="width" value="0.025" units="cm"/>
      <inkml:brushProperty name="height" value="0.025" units="cm"/>
    </inkml:brush>
  </inkml:definitions>
  <inkml:trace contextRef="#ctx0" brushRef="#br0">56 183 8552,'0'0'11947,"0"11"-10388,-2 22-332,-2-1 0,-16 64 0,12-61-726,0 1 0,2 1 0,0 40 1,5-77-485,1 0 1,0 1-1,0-1 0,0 1 1,0-1-1,0 1 1,0-1-1,0 0 1,0 1-1,0-1 1,0 1-1,0-1 1,0 1-1,0-1 1,0 0-1,1 1 1,-1-1-1,0 1 1,0-1-1,0 0 1,1 1-1,-1-1 0,0 0 1,0 1-1,1-1 1,-1 0-1,0 1 1,1-1-1,-1 0 1,0 0-1,1 1 1,-1-1-1,0 0 1,1 0-1,-1 0 1,0 1-1,1-1 1,-1 0-1,1 0 1,-1 0-1,1 0 0,-1 0 1,0 0-1,1 0 1,-1 0-1,1 0 1,-1 0-1,1 0 1,-1 0-1,0 0 1,1 0-1,-1-1 1,1 1-1,-1 0 1,0 0-1,1 0 1,-1 0-1,0-1 1,1 1-1,-1 0 1,0-1-1,1 1 0,-1 0 1,0 0-1,1-1 1,-1 1-1,0-1 1,0 1-1,1-1 1,22-26 1278,-18 13-1207,0-1-1,0 1 0,-2-1 0,1 0 1,-2 0-1,0 0 0,-1 0 1,-1 0-1,0 0 0,-1-1 0,0 1 1,-7-27-1,-2 25-84,1 18-169,8 1 149,-1 0 0,1 0 0,0 0 0,0 0 0,1 0 0,-1 0 0,0 0 0,1 0 0,-1 0 0,1 0 1,-1 0-1,1 4 0,0-2-48,-1 0 0,1 0 0,0 1 0,1-1 0,-1 0 0,1 0 0,0 0 0,-1 0 0,2 0 0,-1 0 0,0-1 0,1 1 0,0 0 0,0 0 1,0-1-1,0 0 0,4 5 0,-3-5-245,1-1-1,0 1 1,-1-1 0,1 0 0,0 0 0,0 0 0,0-1 0,1 1 0,-1-1-1,0 0 1,0 0 0,1 0 0,-1-1 0,0 0 0,1 0 0,5 0 0,-1-1-251,0 0 1,0-1 0,-1 0-1,1 0 1,-1-1 0,1 0-1,-1-1 1,0 0 0,0 0-1,-1 0 1,1-1 0,-1 0 0,10-10-1,-12 11 587,0-1-1,0 0 1,-1 0 0,0 0-1,0 0 1,0-1-1,-1 0 1,0 1 0,0-1-1,0-1 1,2-8 0,-3 4 3207,-5 10-1284,-10 17-691,-14 32-827,18-32-10,1 0-1,0 1 0,2 0 0,0 0 0,0 0 0,2 0 0,0 1 0,-1 19 1,5-37-410,0 1 0,0-1 0,0 1 0,0-1 0,0 1 0,0-1 0,0 1 1,0-1-1,0 1 0,0-1 0,1 1 0,-1-1 0,0 1 0,0-1 0,0 0 1,1 1-1,-1-1 0,0 1 0,0-1 0,1 0 0,-1 1 0,0-1 0,1 1 1,-1-1-1,1 0 0,-1 0 0,0 1 0,1-1 0,-1 0 0,1 0 0,-1 1 0,1-1 1,17-4 345,17-20 378,-20 6-610,-2 0 0,1-2 0,-2 1-1,-1-1 1,15-36 0,-2 6-58,-24 50-72,0 0 1,0 0-1,0-1 1,0 1 0,0 0-1,0 0 1,0-1-1,0 1 1,0 0 0,0 0-1,0 0 1,0-1 0,0 1-1,0 0 1,0 0-1,0 0 1,1-1 0,-1 1-1,0 0 1,0 0-1,0 0 1,0-1 0,0 1-1,0 0 1,1 0 0,-1 0-1,0 0 1,0 0-1,0 0 1,1-1 0,-1 1-1,0 0 1,0 0-1,0 0 1,1 0 0,-1 0-1,0 0 1,0 0 0,0 0-1,1 0 1,-1 0-1,0 0 1,0 0 0,1 0-1,-1 0 1,0 0 0,0 0-1,0 0 1,1 0-1,-1 0 1,0 0 0,0 0-1,0 1 1,1-1-1,-1 0 1,0 0 0,4 19-442,-3 37-392,-1-47 785,0 2 69,-1-4-12,1 0 0,0-1 0,1 1 0,-1 0 0,2-1 0,2 12 0,-3-16-7,-1 0-1,1-1 1,0 1-1,0-1 1,0 1-1,1-1 1,-1 0 0,0 1-1,0-1 1,1 0-1,-1 0 1,1 0-1,-1 0 1,1 0-1,-1 0 1,1-1-1,-1 1 1,1 0-1,0-1 1,0 1-1,-1-1 1,1 0-1,0 1 1,0-1-1,-1 0 1,1 0-1,0 0 1,0 0-1,-1 0 1,1-1-1,2 0 1,2 0 17,1-1 1,-1-1-1,1 1 0,-1-1 1,0 0-1,0-1 1,0 1-1,-1-1 0,1 0 1,-1-1-1,0 1 0,0-1 1,0 0-1,-1 0 1,7-11-1,5-7 117,-1 0-1,18-39 1,-17 24 241,-1-1 1,-2 0 0,-2-1-1,-1 0 1,4-46 0,-21 124-537,-23 68 0,-4 14-72,26-85 249,2 1-1,1 0 0,0 71 1,5-105-9,1 0 1,-1 0-1,0 0 1,1 0-1,-1 0 1,1 0 0,0 0-1,-1 0 1,1-1-1,0 1 1,0 0 0,0 0-1,1-1 1,-1 1-1,0-1 1,1 1-1,-1-1 1,1 1 0,-1-1-1,1 0 1,0 0-1,-1 0 1,1 0-1,0 0 1,3 1 0,-4-1 9,1-1 0,-1 0 0,0 0 0,1 0 0,-1 0 0,0 0 0,0 0 0,1 0 0,-1 0 0,0 0 1,0-1-1,1 1 0,-1 0 0,0-1 0,0 1 0,0-1 0,0 1 0,1-1 0,-1 0 0,0 0 0,0 1 0,0-1 1,0 0-1,-1 0 0,1 0 0,0 0 0,0 0 0,0 0 0,-1 0 0,1 0 0,-1 0 0,1-1 0,-1 1 0,1 0 1,-1 0-1,1 0 0,-1-1 0,0 1 0,0 0 0,0-2 0,2-10 3,-1 1 0,-1-1 0,0 0 0,0 1 0,-2-1 0,1 0 0,-2 1 0,1 0 0,-2-1 0,-7-17 0,8 22-28,0 0-1,-1 1 1,0 0-1,0-1 1,0 1 0,-1 1-1,0-1 1,-1 1-1,0 0 1,0 0-1,0 0 1,0 1 0,-1 0-1,0 0 1,0 1-1,0 0 1,-10-4 0,123 2 1008,-18-6-6118,-43 3-2572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2.012"/>
    </inkml:context>
    <inkml:brush xml:id="br0">
      <inkml:brushProperty name="width" value="0.025" units="cm"/>
      <inkml:brushProperty name="height" value="0.025" units="cm"/>
    </inkml:brush>
  </inkml:definitions>
  <inkml:trace contextRef="#ctx0" brushRef="#br0">61 0 7239,'0'0'21295,"-3"10"-19849,-13 33-707,8-26-511,1 0-1,1 0 1,1 1-1,0-1 1,2 1-1,0 0 1,1 0 0,0 24-1,2-38-320,1-1 0,0 0-1,0 1 1,0-1 0,1 0 0,-1 0-1,1 0 1,0 0 0,-1 0 0,1 0 0,1-1-1,-1 1 1,0-1 0,1 1 0,-1-1-1,1 0 1,0 0 0,-1 0 0,1 0 0,0 0-1,0-1 1,1 1 0,-1-1 0,0 0 0,0 0-1,1 0 1,-1-1 0,0 1 0,1-1-1,-1 1 1,1-1 0,3 0 0,-3 0-185,1 0-1,0 0 1,0 0 0,0-1 0,0 0-1,-1 0 1,1 0 0,0 0 0,-1-1-1,1 1 1,-1-1 0,1-1 0,-1 1-1,0 0 1,0-1 0,0 0 0,0 0 0,-1 0-1,1-1 1,-1 1 0,0-1 0,5-5-1,5-25-7317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2.388"/>
    </inkml:context>
    <inkml:brush xml:id="br0">
      <inkml:brushProperty name="width" value="0.025" units="cm"/>
      <inkml:brushProperty name="height" value="0.025" units="cm"/>
    </inkml:brush>
  </inkml:definitions>
  <inkml:trace contextRef="#ctx0" brushRef="#br0">51 6 16816,'0'0'8072,"-48"-5"-5574,45 13-1345,3 7-448,6 1-481,16 0-192,4-7-2274,0-6-3299,1-3-6631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3.670"/>
    </inkml:context>
    <inkml:brush xml:id="br0">
      <inkml:brushProperty name="width" value="0.025" units="cm"/>
      <inkml:brushProperty name="height" value="0.025" units="cm"/>
    </inkml:brush>
  </inkml:definitions>
  <inkml:trace contextRef="#ctx0" brushRef="#br0">115 111 1794,'0'0'17931,"-4"-9"-14653,-14-28-518,17 36-2615,1-1 1,0 0-1,0 1 0,0-1 1,0 0-1,0 1 0,0-1 1,0 0-1,0 1 0,1-1 0,-1 1 1,1-1-1,-1 0 0,1 1 1,0-1-1,-1 1 0,1 0 1,0-1-1,0 1 0,0-1 1,0 1-1,0 0 0,1 0 1,-1 0-1,0 0 0,0 0 0,1 0 1,-1 0-1,1 0 0,-1 0 1,1 1-1,-1-1 0,1 0 1,-1 1-1,3-1 0,6-3 269,0 1 0,0 0 0,19-3 0,-24 5-400,0 0 1,0 1 0,0-1-1,0 1 1,0 0 0,-1 1-1,1-1 1,0 1 0,7 1-1,-11-1-15,1 0 1,-1 0-1,0 0 0,0 0 0,1 0 0,-1 0 0,0 1 0,0-1 0,0 0 0,0 1 0,0-1 0,-1 0 0,1 1 1,0-1-1,-1 1 0,1-1 0,-1 1 0,1 0 0,-1-1 0,0 1 0,1-1 0,-1 1 0,0 0 0,0-1 0,0 1 0,0 0 1,-1-1-1,1 1 0,0-1 0,-1 1 0,-1 2 0,0 5 1,-1 0 0,-1 0 0,1 0 0,-2-1 0,1 0 0,-1 0 0,0 0 0,-1 0 0,0-1 0,-12 13 0,-12 7 0,-36 28 0,53-45 0,-8 5 0,-20 14 0,40-27 0,-1-1 0,0 0 0,1 1 0,-1-1 0,1 1 0,-1 0 0,1 0 0,0-1 0,0 1 0,0 0 0,0 0 0,0 0 0,0 0 0,0 0 0,1 0 0,-1 3 0,2-4 0,0-1 0,0 1 0,1 0 0,-1-1 0,0 1 0,1-1 0,-1 0 0,0 1 0,1-1 0,-1 0 0,0 0 0,1 0 0,-1 0 0,1 0 0,-1 0 0,0 0 0,3-1 0,-1 1 0,26-1-681,0-2-1,-1 0 1,1-2 0,27-9 0,112-41-6992,-168 55 7637,44-16-9925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4.016"/>
    </inkml:context>
    <inkml:brush xml:id="br0">
      <inkml:brushProperty name="width" value="0.025" units="cm"/>
      <inkml:brushProperty name="height" value="0.025" units="cm"/>
    </inkml:brush>
  </inkml:definitions>
  <inkml:trace contextRef="#ctx0" brushRef="#br0">0 1 17424,'0'0'10635,"65"9"-9098,-28-2-768,7-1-449,3-2-256,1-1-32,1-3-1153,-3 0-2210,-6-5-3780,-2-10-6726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4.406"/>
    </inkml:context>
    <inkml:brush xml:id="br0">
      <inkml:brushProperty name="width" value="0.025" units="cm"/>
      <inkml:brushProperty name="height" value="0.025" units="cm"/>
    </inkml:brush>
  </inkml:definitions>
  <inkml:trace contextRef="#ctx0" brushRef="#br0">131 229 18321,'0'0'12978,"-9"8"-11756,-6 8-1160,1 1-1,0 0 1,1 1-1,-18 33 0,26-42-65,0 0 0,1 0-1,0 0 1,0 1-1,1 0 1,0 0 0,1 0-1,0 0 1,1 0 0,0 1-1,1-1 1,-1 0-1,4 18 1,-2-26 5,0 0 0,0 0 0,0 1 0,0-1 0,1-1 0,-1 1 0,1 0 0,0 0 0,-1-1 0,1 1 1,0 0-1,0-1 0,0 0 0,0 1 0,0-1 0,0 0 0,1 0 0,-1 0 0,0-1 0,0 1 0,1 0 0,-1-1 0,0 0 0,1 1 0,-1-1 0,1 0 0,2 0 0,4 0-25,1 0-1,0 0 1,-1-1-1,1 0 1,15-5 0,-18 4-462,0-1 1,0 0 0,0 0-1,0 0 1,11-10 0,-11 8-1253,1-1 0,-2-1 1,1 1-1,8-12 0,9-17-7139</inkml:trace>
  <inkml:trace contextRef="#ctx0" brushRef="#br0" timeOffset="1">141 8 21204,'0'0'9033,"-51"-8"-7368,51 16-800,5 2-865,14 1 0,4 4 0,5-1-577,2-1-2850,-2-4-3876,-4-1-9064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4.747"/>
    </inkml:context>
    <inkml:brush xml:id="br0">
      <inkml:brushProperty name="width" value="0.025" units="cm"/>
      <inkml:brushProperty name="height" value="0.025" units="cm"/>
    </inkml:brush>
  </inkml:definitions>
  <inkml:trace contextRef="#ctx0" brushRef="#br0">21 163 15054,'0'0'8328,"-4"9"-4308,-12 31-1527,16-39-2450,0-1-1,0 1 1,0-1 0,0 1-1,0 0 1,0-1 0,0 1 0,0 0-1,1-1 1,-1 1 0,0-1-1,0 1 1,1 0 0,-1-1 0,0 1-1,1-1 1,-1 1 0,0-1-1,1 1 1,-1-1 0,1 1 0,-1-1-1,1 0 1,-1 1 0,1-1-1,-1 0 1,1 1 0,-1-1-1,1 0 1,0 0 0,-1 1 0,1-1-1,-1 0 1,1 0 0,0 0-1,-1 0 1,1 0 0,0 0 0,-1 0-1,1 0 1,0 0 0,-1 0-1,1 0 1,-1 0 0,2-1-1,29-3 866,-19 0-908,0 0 0,-1-1 0,0-1 0,0 1 0,-1-2 0,0 0 0,0 0 0,16-15 0,68-80 0,-53 54 0,-41 48 0,0 0 0,0-1 0,0 1 0,0 0 0,0 0 0,0 0 0,0-1 0,0 1 0,0 0 0,0 0 0,0 0 0,0-1 0,0 1 0,0 0 0,0 0 0,1 0 0,-1-1 0,0 1 0,0 0 0,0 0 0,0 0 0,0 0 0,1 0 0,-1-1 0,0 1 0,0 0 0,0 0 0,1 0 0,-1 0 0,0 0 0,0 0 0,0 0 0,1 0 0,-1 0 0,0 0 0,0 0 0,0 0 0,1 0 0,-1 0 0,0 0 0,0 0 0,1 0 0,-1 0 0,0 0 0,0 0 0,0 0 0,1 0 0,-1 0 0,0 0 0,0 0 0,0 0 0,0 0 0,1 1 0,-1-1 0,0 0 0,0 0 0,0 0 0,0 0 0,1 0 0,-1 1 0,0-1 0,0 0 0,0 0 0,0 0 0,0 1 0,0-1 0,0 0 0,0 0 0,1 1 0,-5 23 0,-13 32 0,3-17 7,4-18-23,2 1-1,1 0 1,1 0 0,-6 42-1,11-63-78,1-1-1,0 1 0,0-1 0,0 0 1,0 1-1,0-1 0,0 1 0,0-1 1,0 1-1,0-1 0,0 0 1,0 1-1,0-1 0,0 1 0,0-1 1,0 0-1,0 1 0,1-1 1,-1 1-1,0-1 0,0 0 0,0 1 1,1-1-1,-1 0 0,0 1 0,0-1 1,1 0-1,-1 1 0,0-1 1,1 0-1,-1 0 0,0 1 0,1-1 1,-1 0-1,1 0 0,-1 0 0,0 1 1,1-1-1,-1 0 0,1 0 1,-1 0-1,0 0 0,1 0 0,-1 0 1,1 0-1,-1 0 0,0 0 1,2 0-1,18-12-7081,-3-9-1476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5.093"/>
    </inkml:context>
    <inkml:brush xml:id="br0">
      <inkml:brushProperty name="width" value="0.025" units="cm"/>
      <inkml:brushProperty name="height" value="0.025" units="cm"/>
    </inkml:brush>
  </inkml:definitions>
  <inkml:trace contextRef="#ctx0" brushRef="#br0">279 1 20756,'0'0'7409,"7"13"-5658,9 13-1343,-2 0-1,-1 1 0,-2 1 0,0 0 1,-2 1-1,9 44 0,-17-56-407,0 1 0,-1-1 0,-1 0 0,0 1 0,-2-1 0,0 0 0,0 0 0,-2 0 0,-10 26 0,2-17 0,0 0 0,-2-1 0,-1-1 0,0 0 0,-22 22 0,-2-1-610,-2-1-1,-57 44 1,43-44-5983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3.367"/>
    </inkml:context>
    <inkml:brush xml:id="br0">
      <inkml:brushProperty name="width" value="0.025" units="cm"/>
      <inkml:brushProperty name="height" value="0.025" units="cm"/>
    </inkml:brush>
  </inkml:definitions>
  <inkml:trace contextRef="#ctx0" brushRef="#br0">2664 392 4004,'0'0'1489,"2"-9"518,0 4-1709,0-1 0,0 1-1,-1-1 1,0 0-1,0 0 1,-1 1-1,1-1 1,-1 0-1,0 0 1,-1 0 0,0 0-1,1 0 1,-2 1-1,1-1 1,-1 0-1,0 1 1,0-1-1,0 1 1,-1 0 0,0 0-1,0 0 1,-6-7-1,-4 0 241,-1 0 0,0 1 0,-1 0 0,-1 2 0,1-1-1,-2 2 1,1 0 0,-33-10 0,-14 0-316,-74-11 1,20 5-181,75 14-55,-32-10 189,-1 4-1,0 3 0,-90-4 1,66 16-133,0 4 0,0 5 1,1 4-1,0 5 0,1 3 1,1 5-1,-145 58 1,146-38 297,2 4 1,2 5 0,3 3-1,-125 105 1,188-141-318,1 1 0,1 1 1,1 1-1,1 1 0,-26 42 0,38-53-5,1 0 1,1 1-1,1 0 0,0 0 0,0 0 0,2 1 1,0 0-1,1 0 0,0 0 0,2 0 0,0 1 1,2 30-1,0-37 65,1-1 0,1 1 0,0-1 0,0 0 0,1 0 0,0 0 0,0 0 0,1 0 0,0-1 0,1 0 0,0 0-1,0-1 1,1 1 0,0-1 0,11 9 0,15 9 303,0 0-1,53 27 0,-34-21-496,19 12 214,3-2 0,0-4 0,3-3 0,0-3 0,2-4 0,1-3 0,163 26 0,-118-38 678,0-5 0,0-5 1,0-6-1,0-5 0,185-39 0,-210 29-713,431-101 158,-463 99-189,-1-3 0,-1-3 0,-1-2-1,-2-4 1,97-65 0,-148 89-15,-1 0-1,0 0 1,-1-1 0,1 0 0,-2 0 0,0-2-1,0 1 1,-1-1 0,0 0 0,-1-1 0,7-15-1,-10 17 55,-1 0 0,0 0 0,-1 0 0,0 0-1,-1 0 1,0-1 0,-1 1 0,0 0 0,-1-1-1,0 1 1,0 0 0,-1 0 0,-1 0-1,-7-21 1,-2 6-64,-1-1-1,0 2 1,-2 0 0,-1 0-1,-1 2 1,-1 0-1,-1 1 1,-42-37 0,14 19-19,-1 3 0,-2 1 1,-66-35-1,83 52-686,-1 1 0,-1 2-1,-1 1 1,0 2 0,-1 1 0,0 2 0,0 1-1,-1 3 1,0 0 0,-1 3 0,-45 1-1,36 7-5606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1.414"/>
    </inkml:context>
    <inkml:brush xml:id="br0">
      <inkml:brushProperty name="width" value="0.025" units="cm"/>
      <inkml:brushProperty name="height" value="0.025" units="cm"/>
    </inkml:brush>
  </inkml:definitions>
  <inkml:trace contextRef="#ctx0" brushRef="#br0">0 0 12684,'0'0'12876,"73"3"-11466,-38 0-674,6-1-448,-2 3-191,4 0-33,-4 1-64,-6-1 32,-5 4-481,-10-1-992,-8 1-737,-10 0-1153,-4-3-1346,-15-1-4772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1.771"/>
    </inkml:context>
    <inkml:brush xml:id="br0">
      <inkml:brushProperty name="width" value="0.025" units="cm"/>
      <inkml:brushProperty name="height" value="0.025" units="cm"/>
    </inkml:brush>
  </inkml:definitions>
  <inkml:trace contextRef="#ctx0" brushRef="#br0">0 1 10602,'0'0'8136,"11"53"-6887,15-36-160,9-3-288,5-3-417,9-6-256,-1-5-160,0 0-2466,-9-11-2499,-9-7-6470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4.433"/>
    </inkml:context>
    <inkml:brush xml:id="br0">
      <inkml:brushProperty name="width" value="0.025" units="cm"/>
      <inkml:brushProperty name="height" value="0.025" units="cm"/>
    </inkml:brush>
  </inkml:definitions>
  <inkml:trace contextRef="#ctx0" brushRef="#br0">17 141 3812,'0'0'712,"-1"0"1,0 0-1,0 0 1,0 0 0,1 0-1,-1 0 1,0 0 0,0 0-1,1-1 1,-1 1-1,0 0 1,0-1 0,1 1-1,-1 0 1,0-1 0,1 1-1,-1-1 1,0 1 0,1-1-1,-1 1 1,1-1-1,-2 0 1,3 0-591,-1 1 0,0 0 1,0-1-1,0 1 0,0-1 0,0 1 1,1 0-1,-1-1 0,0 1 0,0 0 0,1-1 1,-1 1-1,0 0 0,1-1 0,-1 1 1,0 0-1,1-1 0,-1 1 0,0 0 1,1 0-1,-1 0 0,1-1 0,-1 1 0,1 0 1,-1 0-1,0 0 0,1 0 0,-1 0 1,1 0-1,-1 0 0,1 0 0,-1 0 0,0 0 1,1 0-1,-1 0 0,1 0 0,-1 0 1,1 0-1,-1 0 0,1 1 0,58 1 2007,-33-1-1597,1 0-1,50-7 1,-69 5-503,0-1 0,0 0 0,0 0 1,0-1-1,0 0 0,-1 0 0,0-1 0,1 0 0,-1 0 0,-1-1 1,1 0-1,-1 0 0,11-11 0,-16 15-11,1-1 1,-1 1-1,0 0 0,1-1 1,-1 0-1,0 1 0,0-1 1,0 0-1,0 0 0,0 0 1,0 1-1,-1-1 0,1 0 1,0 0-1,-1 0 0,0 0 1,1 0-1,-1 0 1,0 0-1,0 0 0,0-1 1,-1 1-1,1-2 0,-1 2 7,0 1-1,0-1 1,0 1-1,-1 0 1,1-1-1,0 1 1,-1 0 0,1 0-1,0 0 1,-1 0-1,1 0 1,-1 0-1,0 1 1,1-1-1,-1 0 1,0 1 0,1-1-1,-1 1 1,0 0-1,1-1 1,-1 1-1,0 0 1,0 0-1,0 0 1,-2 1-1,-2 0-10,-1 0-1,1 0 1,0 1-1,0 0 0,0 0 1,1 1-1,-1 0 0,0 0 1,1 0-1,0 0 1,0 1-1,0 0 0,0 0 1,0 0-1,1 1 0,0 0 1,-6 7-1,-1 3 18,0 1 0,1 0 0,1 1 0,-13 28-1,19-36 21,-1-1 0,2 1 0,-1-1 0,1 1 0,1 0 0,-2 15-1,3-22-39,0 0-1,0-1 0,0 1 1,1 0-1,-1 0 0,0 0 1,1 0-1,0-1 0,-1 1 0,1 0 1,0 0-1,0-1 0,0 1 1,0-1-1,0 1 0,0-1 1,0 1-1,1-1 0,-1 1 0,0-1 1,1 0-1,-1 0 0,1 0 1,0 0-1,-1 0 0,1 0 1,0 0-1,-1-1 0,1 1 0,0-1 1,0 1-1,0-1 0,0 1 1,-1-1-1,1 0 0,0 0 1,2 0-1,17 0 117,-1-1 1,0 0-1,0-2 1,0 0-1,28-9 0,-5-2-1849,56-24 0,-75 25-4455,-11-1-4777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2.118"/>
    </inkml:context>
    <inkml:brush xml:id="br0">
      <inkml:brushProperty name="width" value="0.025" units="cm"/>
      <inkml:brushProperty name="height" value="0.025" units="cm"/>
    </inkml:brush>
  </inkml:definitions>
  <inkml:trace contextRef="#ctx0" brushRef="#br0">0 1 16592,'0'0'1366,"11"0"-656,39 0 12,97 1 1076,-124 1-1703,0 0 0,0 2 0,0 0 0,31 11 0,-52-14-26,0 0 1,1 0-1,-1 0 0,0 0 0,0 0 1,0 0-1,0 1 0,0-1 0,0 1 0,-1-1 1,1 1-1,0 0 0,-1 0 0,1 0 1,-1-1-1,0 2 0,1-1 0,-1 0 0,0 0 1,0 0-1,-1 0 0,1 1 0,0-1 1,-1 0-1,1 1 0,-1-1 0,0 0 1,0 1-1,0-1 0,0 1 0,0-1 0,0 0 1,-1 1-1,1-1 0,-1 0 0,0 1 1,0-1-1,0 0 0,0 0 0,-2 4 0,-5 11 618,-1-1 1,-1-1-1,0 0 0,-14 17 0,17-24-699,-156 213 824,144-203-4693,5-11-5024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4.095"/>
    </inkml:context>
    <inkml:brush xml:id="br0">
      <inkml:brushProperty name="width" value="0.025" units="cm"/>
      <inkml:brushProperty name="height" value="0.025" units="cm"/>
    </inkml:brush>
  </inkml:definitions>
  <inkml:trace contextRef="#ctx0" brushRef="#br0">0 1 7527,'0'0'15529,"1"8"-13420,1 29-61,-2-24-1420,0-1 1,1 1 0,0-1 0,1 1-1,0-1 1,5 12 0,-7-23-608,1 0-1,0 0 1,-1 0 0,1 0-1,0 0 1,0-1 0,0 1-1,0 0 1,0 0 0,0-1-1,0 1 1,0-1 0,0 1 0,0-1-1,0 1 1,0-1 0,0 0-1,1 1 1,-1-1 0,0 0-1,0 0 1,0 0 0,0 0-1,1 0 1,-1 0 0,0 0-1,0-1 1,0 1 0,0 0 0,0-1-1,1 1 1,-1 0 0,0-1-1,0 1 1,1-2 0,37-21 387,-8-4-404,-24 20-7,0 0-1,0 0 1,1 1 0,0 0-1,0 1 1,0 0-1,1 0 1,11-4-1,-20 9-5,1 0-1,0 0 1,0 0-1,-1 0 1,1 0-1,0 0 1,-1 0 0,1 0-1,0 1 1,0-1-1,-1 0 1,1 0-1,0 1 1,-1-1-1,1 1 1,-1-1-1,1 0 1,0 1-1,-1-1 1,1 1-1,-1-1 1,1 1-1,-1 0 1,1-1 0,-1 1-1,0-1 1,1 1-1,-1 0 1,0-1-1,1 1 1,-1 0-1,0-1 1,0 1-1,0 0 1,0 0-1,0-1 1,1 1-1,-1 0 1,0 0-1,-1 1 1,2 39 220,-2-31-71,1 3-99,-1-7-35,1 1 1,0-1-1,1 1 0,-1-1 1,3 12-1,-2-17-6,-1 0 0,0 0-1,1 0 1,-1 0 0,1-1-1,-1 1 1,1 0 0,0 0-1,-1-1 1,1 1 0,0 0-1,-1 0 1,1-1 0,0 1-1,0-1 1,-1 1 0,1-1-1,0 1 1,0-1 0,0 1-1,0-1 1,0 0 0,0 0-1,0 1 1,0-1 0,0 0-1,0 0 1,0 0 0,0 0-1,0 0 1,0 0 0,0 0-1,0-1 1,0 1 0,-1 0-1,1 0 1,0-1 0,0 1-1,0 0 1,0-1 0,0 1-1,0-1 1,-1 0 0,1 1-1,1-2 1,27-23-42,-26 22-20,-1 0 0,1 0 0,0 0 0,0 1 0,0-1 0,0 1 0,0 0 0,1-1-1,-1 1 1,1 1 0,-1-1 0,8-2 0,-8 50-12312,-1-36 6272,3-6-3304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4.642"/>
    </inkml:context>
    <inkml:brush xml:id="br0">
      <inkml:brushProperty name="width" value="0.025" units="cm"/>
      <inkml:brushProperty name="height" value="0.025" units="cm"/>
    </inkml:brush>
  </inkml:definitions>
  <inkml:trace contextRef="#ctx0" brushRef="#br0">141 64 5157,'0'0'16197,"-8"1"-13683,1 0-2093,0 1 0,1-1 1,-1 1-1,1 0 0,-1 1 0,1-1 0,0 1 1,0 0-1,0 1 0,1 0 0,-1 0 1,1 0-1,0 0 0,0 1 0,0 0 0,1 0 1,0 0-1,0 0 0,0 1 0,-5 9 1,8-12-418,-1 0-1,0 0 1,1 0 0,-1 0 0,1 1 0,0-1 0,0 1 0,1-1 0,-1 1 0,1-1 0,-1 1 0,1-1 0,0 1 0,1-1 0,-1 1-1,1 4 1,0-6-4,1 0-1,-1-1 1,0 1 0,0-1-1,1 1 1,-1-1-1,1 1 1,-1-1-1,1 0 1,-1 0-1,1 0 1,0 0 0,0 0-1,-1 0 1,1 0-1,0 0 1,0-1-1,0 1 1,0-1-1,0 1 1,0-1 0,0 0-1,0 0 1,0 0-1,0 0 1,0 0-1,0 0 1,0-1-1,2 0 1,3 0 0,1-1 0,-1-1 0,0 1 0,0-1 0,0 0 0,-1 0 0,1-1 0,-1 0 0,11-9 0,-12 9 0,0 0 0,0 0 0,0 1 0,1-1 0,-1 1 0,1 0 0,0 1 0,0 0 0,0 0 0,0 0 0,0 0 0,1 1 0,9-1 0,-15 3 0,-1-1 0,1 1 0,0 0 0,0-1 0,0 1 0,-1 0 0,1 0 0,0-1 0,-1 1 0,1 0 0,-1 0 0,1 0 0,-1 0 0,1 0 0,-1 0 0,0 0 0,0 0 0,1 0 0,-1 0 0,0 0 0,0 0 0,0 0 0,0 0 0,0 0 0,0 0 0,0 0 0,0 0 0,-1 0 0,1 1 0,0-1 0,-1 0 0,1 0 0,0 0 0,0 0 0,-1 0 0,1 0 0,0 0 0,0 0 0,0 0 0,0 0 0,1 0 0,-1 1 0,0-1 0,0 0 0,1 0 0,-1 0 0,0 0 0,1 0 0,-1-1 0,1 1 0,0 0 0,-1 0 0,1 0 0,0 0 0,-1 0 0,1-1 0,0 1 0,0 0 0,0-1 0,-1 1 0,1-1 0,0 1 0,1 0 0,-1-1 0,0-1 0,0 1 0,0-1 0,0 1 0,0-1 0,0 1 0,0-1 0,-1 0 0,1 0 0,0 1 0,0-1 0,-1 0 0,1 0 0,-1 0 0,1 0 0,-1 1 0,1-1 0,-1 0 0,1 0 0,-1 0 0,0 0 0,1 0 0,-1 0 0,0 0 0,0 0 0,0 0 0,0 0 0,0 0 0,0-2 0,0-40 0,0 33 0,0-51 0,29 53-235,24-6-3645,-37 9 1396,-1-1 0,0-1 0,16-8 0,2-6-5085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4.985"/>
    </inkml:context>
    <inkml:brush xml:id="br0">
      <inkml:brushProperty name="width" value="0.025" units="cm"/>
      <inkml:brushProperty name="height" value="0.025" units="cm"/>
    </inkml:brush>
  </inkml:definitions>
  <inkml:trace contextRef="#ctx0" brushRef="#br0">0 104 2691</inkml:trace>
  <inkml:trace contextRef="#ctx0" brushRef="#br0" timeOffset="1">54 0 5830,'0'0'21497,"0"0"-21366,-1 0 0,0 1 0,0-1-1,1 0 1,-1 0 0,0 1 0,1-1 0,-1 0-1,1 1 1,-1-1 0,0 0 0,1 1-1,-1-1 1,1 1 0,-1-1 0,1 1 0,-1-1-1,1 1 1,0-1 0,-1 1 0,1 0 0,-1-1-1,1 2 1,-4 9 124,0-1-1,2 2 1,-1-1-1,1 0 1,1 0 0,0 1-1,0 11 1,-1 9 9,-2 6-264,4 71 0,0-108 0,0-1 0,0 1 0,1 0 0,-1 0 0,0-1 0,1 1 0,-1 0 0,0 0 0,1-1 0,-1 1 0,1 0 0,-1-1 0,1 1 0,-1-1 0,1 1 0,0-1 0,-1 1 0,1-1 0,0 1 0,-1-1 0,1 1 0,0-1 0,-1 0 0,1 1 0,0-1 0,0 0 0,0 0 0,-1 0 0,1 0 0,0 0 0,0 0 0,0 0 0,-1 0 0,1 0 0,0 0 0,0 0 0,0 0 0,-1 0 0,1-1 0,0 1 0,0 0 0,-1 0 0,1-1 0,0 1 0,1-2 0,33-17 0,-22 6-87,-1 0 0,0-1 0,11-20 0,-14 20-90,1 1 0,0 0 0,0 1 0,16-14 0,-27 35-5001,-2 13 1499,-17 10-6068,10-19 468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5.375"/>
    </inkml:context>
    <inkml:brush xml:id="br0">
      <inkml:brushProperty name="width" value="0.025" units="cm"/>
      <inkml:brushProperty name="height" value="0.025" units="cm"/>
    </inkml:brush>
  </inkml:definitions>
  <inkml:trace contextRef="#ctx0" brushRef="#br0">34 0 3203,'-7'5'-1537,"-2"-1"2337,2-1 1923,2 3-897,2 3-1730,0 3 7303,3 2-3139,0-1-449,0 2-800,0-1-576,0-1-1026,10-2-769,4-5-511,1-6-514,3 0-2626,0-9-2210,-3-10-4964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5.700"/>
    </inkml:context>
    <inkml:brush xml:id="br0">
      <inkml:brushProperty name="width" value="0.025" units="cm"/>
      <inkml:brushProperty name="height" value="0.025" units="cm"/>
    </inkml:brush>
  </inkml:definitions>
  <inkml:trace contextRef="#ctx0" brushRef="#br0">0 260 6534,'0'0'14142,"12"-3"-12883,13-3-787,-4 2 30,-1-1 1,1-1-1,-1-1 1,0-1-1,19-11 0,-37 19-416,-1-1-1,0 0 1,0 1 0,0-1-1,0 0 1,0 0-1,0 0 1,0 0-1,-1 0 1,1 0-1,0 0 1,0-1-1,-1 1 1,1 0-1,-1 0 1,1-2-1,-1 3 8,0-1-1,0 1 0,0-1 0,0 1 1,0-1-1,0 1 0,0-1 1,0 1-1,-1-1 0,1 1 0,0-1 1,0 1-1,-1-1 0,1 1 0,0-1 1,-1 1-1,1 0 0,0-1 0,-1 1 1,1 0-1,-1-1 0,1 1 0,0 0 1,-1-1-1,1 1 0,-2 0 0,0-2 170,-1 1 0,0 1-1,0-1 1,0 0-1,0 1 1,0-1 0,0 1-1,0 0 1,0 0-1,0 0 1,0 0-1,-4 2 1,2 0-262,-1 0 0,1 1 0,-1 0 0,1 0 0,0 0 0,0 1 0,0-1 0,1 1 0,-1 0 0,1 1 0,0-1 0,-5 7 0,7-8 0,0-1 0,0 1 0,0 0 0,0-1 0,1 1 0,-1 0 0,1 0 0,-1 0 0,1 1 0,0-1 0,0 0 0,1 0 0,-1 0 0,1 1 0,-1-1 0,1 0 0,0 1 0,0-1 0,1 0 0,-1 1 0,1-1 0,-1 0 0,1 0 0,2 5 0,-1-6 0,0 0 0,1 0 0,-1 0 0,1 0 0,-1 0 0,1-1 0,0 1 0,-1-1 0,1 0 0,0 1 0,0-1 0,0-1 0,0 1 0,0 0 0,0-1 0,0 0 0,0 1 0,1-1 0,-1 0 0,0-1 0,0 1 0,5-2 0,2 1 0,-1 0 0,1-1 0,-1 0 0,0-1 0,1 0 0,9-5 0,-3-3-180,0 0 1,0-2-1,-1 1 0,-1-2 0,0 0 1,-1-1-1,0 0 0,-2-1 0,1 0 1,-2-1-1,0 0 0,-1 0 1,-1-1-1,-1-1 0,0 1 0,-2-1 1,5-21-1,-42 124 3047,25-55-2788,2-1 0,1 2 0,1 53 0,3-69-74,1 0 0,0 0 1,1 1-1,1-1 0,0-1 0,1 1 0,0 0 1,1-1-1,13 24 0,-17-36-49,-1 0 0,1 0 0,-1 1 0,1-2 0,-1 1-1,1 0 1,0 0 0,-1 0 0,1 0 0,0 0 0,0 0 0,0-1 0,-1 1 0,1 0 0,0-1 0,0 1 0,0-1-1,0 1 1,0-1 0,0 1 0,0-1 0,0 0 0,0 1 0,1-1 0,-1 0 0,0 0 0,0 0 0,2 0-1,-2-1-41,0 1 0,0-1-1,0 0 1,0 0 0,0 0-1,0 0 1,-1 0-1,1 0 1,0 0 0,-1 0-1,1 0 1,-1 0 0,1 0-1,-1 0 1,1 0-1,-1 0 1,0-1 0,0 1-1,1 0 1,-1 0 0,0 0-1,0-1 1,0 1-1,-1-2 1,1-3-537,0-1 0,-1 0 0,0 1 0,0-1 0,-1 1 0,0 0 0,0-1 0,0 1 1,-5-8-1,2 6 203,0-1 1,-1 1 0,0 0-1,-1 0 1,-10-10 0,-45-30 2257,-2 8 4996,60 38-6280,9 3-384,-1 0 0,1 0 1,-1-1-1,1 0 1,-1 0-1,1 0 0,-1 0 1,6-2-1,9 1-97,13 1-175,58-2-5155,-44-4-1678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6.993"/>
    </inkml:context>
    <inkml:brush xml:id="br0">
      <inkml:brushProperty name="width" value="0.025" units="cm"/>
      <inkml:brushProperty name="height" value="0.025" units="cm"/>
    </inkml:brush>
  </inkml:definitions>
  <inkml:trace contextRef="#ctx0" brushRef="#br0">37 75 7175,'1'26'9587,"11"-8"-3515,-9-16-5683,1 1 0,-1-1 0,0-1-1,1 1 1,-1 0 0,1-1 0,0 0 0,-1 0-1,1 0 1,0 0 0,4 0 0,4-1-281,-1 1 0,1-1-1,-1-1 1,0 0 0,1-1 0,-1 0 0,15-5 0,-18 4-70,0 0 1,0-1-1,-1 0 1,1-1-1,-1 0 1,7-6-1,-12 10-12,0-1 0,0 0 0,0 0 0,0 0 0,0 0 0,-1 0 0,1 0 0,-1 0 0,1-1 0,-1 1-1,0 0 1,0-1 0,0 1 0,0-1 0,0 1 0,-1-1 0,1 0 0,-1 1 0,0-1 0,1 0 0,-1 1 0,-1-1-1,1-4 1,-1 5-16,0 1-1,0-1 0,0 0 1,0 1-1,0-1 0,0 1 1,0-1-1,-1 1 0,1 0 1,0-1-1,-1 1 0,1 0 1,-1 0-1,0 0 0,1 0 1,-1 0-1,0 1 0,1-1 1,-1 0-1,0 1 0,0-1 1,0 1-1,1 0 0,-3-1 0,-52-2 19,48 3-6,-3 1 11,1 0-1,-1 0 0,1 1 1,0 1-1,-1-1 0,1 2 1,0-1-1,1 2 0,-1-1 1,-10 8-1,15-10 32,1 1 1,-1 0-1,1 0 0,0 0 1,0 1-1,1-1 1,-1 1-1,1 0 0,-1 0 1,1 0-1,0 0 0,1 1 1,-1-1-1,1 1 1,0 0-1,0 0 0,0-1 1,1 1-1,0 0 1,0 0-1,0 1 0,0 9 1,1-14-46,1 0 0,-1 1 0,1-1 0,-1 0 0,1 0 1,0 0-1,0 0 0,-1 0 0,1 0 0,0 0 0,0 0 1,0 0-1,0 0 0,0 0 0,0 0 0,0 0 0,0-1 0,1 1 1,-1 0-1,0-1 0,0 1 0,0-1 0,1 0 0,-1 1 0,0-1 1,1 0-1,-1 0 0,0 0 0,2 0 0,50 2-26,-42-2-5,8 0-708,-1-2 0,1 0 0,29-7 0,-25 3-2656,-1-2-1,32-14 0,-5-3-7022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7.337"/>
    </inkml:context>
    <inkml:brush xml:id="br0">
      <inkml:brushProperty name="width" value="0.025" units="cm"/>
      <inkml:brushProperty name="height" value="0.025" units="cm"/>
    </inkml:brush>
  </inkml:definitions>
  <inkml:trace contextRef="#ctx0" brushRef="#br0">237 0 7751,'0'0'10698,"-24"55"-7623,0-25-961,0 3-512,-5 3-353,2-5-448,6-4-385,3-8-224,3-6-128,6-12-224,1-1-608,1-11-1378,-1-14-2371,-2-4-2593</inkml:trace>
  <inkml:trace contextRef="#ctx0" brushRef="#br0" timeOffset="1">0 46 6150,'0'0'16463,"65"59"-15149,-39-44-770,9-3-256,2-4-191,3-5-706,-2-3-2914,-2-7-3236,-4-13-7206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7.712"/>
    </inkml:context>
    <inkml:brush xml:id="br0">
      <inkml:brushProperty name="width" value="0.025" units="cm"/>
      <inkml:brushProperty name="height" value="0.025" units="cm"/>
    </inkml:brush>
  </inkml:definitions>
  <inkml:trace contextRef="#ctx0" brushRef="#br0">48 1 5157,'0'0'12582,"-4"9"-8273,-5 15-2965,1 0 0,0 0 1,2 0-1,1 1 0,-3 36 1,8 190 1308,2-319-2667,4-79-73,-5 130 70,2 1 1,0 0-1,1 0 0,0 0 0,2 0 0,9-22 0,-11 34-20,-1-1-1,1 1 1,0-1-1,0 1 1,0 0-1,0 1 0,1-1 1,0 1-1,0 0 1,0 0-1,0 0 1,0 1-1,0 0 1,1 0-1,-1 0 1,10-1-1,-13 2 20,0 0-1,0 1 0,0-1 1,0 1-1,1 0 0,-1-1 1,0 1-1,0 0 1,0 0-1,0 1 0,1-1 1,-1 0-1,0 1 0,0 0 1,0-1-1,0 1 1,0 0-1,0 0 0,0 0 1,0 0-1,0 0 0,0 0 1,-1 1-1,1-1 1,0 1-1,-1-1 0,1 1 1,-1 0-1,0 0 0,1-1 1,-1 1-1,0 0 1,0 0-1,0 0 0,0 0 1,-1 0-1,1 0 0,0 0 1,-1 1-1,0-1 1,1 0-1,-1 0 0,0 4 1,-1-1 62,0 0 1,0 0-1,-1 0 1,1 0-1,-1 0 1,0 0-1,0-1 1,-1 1 0,1-1-1,-1 0 1,0 0-1,0 0 1,-1 0-1,1 0 1,-1-1-1,0 1 1,0-1-1,-8 5 1,8-4 1,-1-1 0,0 0 0,1 0 0,-1-1 0,0 1 1,-1-1-1,1 0 0,0 0 0,-1-1 0,1 1 0,-1-1 0,1-1 0,-1 1 1,1-1-1,-1 0 0,1 0 0,-8-1 0,12 0-129,0 1 1,0-1-1,0 0 0,0 1 0,0-1 1,0 0-1,1 0 0,-1 0 0,0 0 1,0 0-1,1 0 0,-1 1 0,1-1 1,-1-1-1,1 1 0,-1 0 0,1 0 1,-1 0-1,1 0 0,0 0 0,0 0 1,0 0-1,0-1 0,-1 1 0,2 0 1,-1 0-1,0 0 0,0 0 0,1-2 1,-1-1-649,0 0 0,1 0 1,0 0-1,0 1 0,0-1 0,1 0 1,2-6-1,13-9-6892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8.072"/>
    </inkml:context>
    <inkml:brush xml:id="br0">
      <inkml:brushProperty name="width" value="0.025" units="cm"/>
      <inkml:brushProperty name="height" value="0.025" units="cm"/>
    </inkml:brush>
  </inkml:definitions>
  <inkml:trace contextRef="#ctx0" brushRef="#br0">92 5 9033,'0'0'22383,"5"8"-21224,-4-6-1123,0 1-30,1 0 0,0-1 1,-1 1-1,1 0 0,0-1 0,0 0 1,0 1-1,1-1 0,-1 0 0,0 0 1,1 0-1,0 0 0,-1-1 0,1 1 1,0-1-1,0 1 0,0-1 0,0 0 1,0 0-1,0 0 0,0-1 0,0 1 1,0-1-1,6 0 0,48-6-6,-56 6 0,1-1 0,0 1 0,-1 0 0,1-1 0,0 1 0,-1-1 0,1 0 0,-1 1 0,1-1 0,-1 0 0,0 0 0,1 0 0,-1 0 0,0 0 0,0 0 0,1 0 0,-1-1 0,0 1 0,0 0 0,0-1 0,-1 1 0,1-1 0,0 1 0,0-1 0,-1 1 0,1-1 0,-1 1 0,1-1 0,-1 0 0,0-2 0,0 3 0,-1 0 0,1 0 0,-1 0 0,0 0 0,1 0 0,-1 0 0,0 1 0,0-1 0,0 0 0,0 0 0,0 1 0,0-1 0,0 1 0,0-1 0,0 0 0,0 1 0,0 0 0,0-1 0,0 1 0,0 0 0,0 0 0,0-1 0,-1 1 0,1 0 0,0 0 0,0 0 0,-2 1 0,-38-2 0,37 2 0,-6 1 0,-1 0 0,1 1 0,-1 0 0,1 1 0,0 0 0,0 0 0,1 1 0,-1 1 0,1-1 0,0 2 0,1-1 0,-1 1 0,1 0 0,1 1 0,-1 0 0,1 0 0,-7 12 0,13-18 0,-1-1 0,1 1 0,0-1 0,0 1 0,0 0 0,0 0 0,0-1 0,0 1 0,0 0 0,1 0 0,-1 0 0,1 0 0,0 0 0,-1 0 0,1 0 0,0 0 0,0 0 0,0 0 0,1 3 0,-1-4 0,1 0 0,0 1 0,0-1 0,0 0 0,0 0 0,0 0 0,0 0 0,1-1 0,-1 1 0,0 0 0,0 0 0,1-1 0,-1 1 0,0 0 0,1-1 0,-1 0 0,1 1 0,-1-1 0,0 0 0,1 0 0,-1 1 0,1-1 0,-1 0 0,1-1 0,1 1 0,13 0-1223,-1 0-1,0-2 1,1 1-1,-1-2 1,24-7 0,5-4-5979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45.301"/>
    </inkml:context>
    <inkml:brush xml:id="br0">
      <inkml:brushProperty name="width" value="0.025" units="cm"/>
      <inkml:brushProperty name="height" value="0.025" units="cm"/>
    </inkml:brush>
  </inkml:definitions>
  <inkml:trace contextRef="#ctx0" brushRef="#br0">0 215 3683,'486'-41'5727,"3"32"-4567,28 10 649,376-5-1290,-219-8 156,201-6-288,518-32 307,-692-4-266,-505 34 329,95 13-115,-208 7-601,-79 0-57,1 1 0,-1 0 0,1-1 0,-1 1 0,0 1 0,1-1 0,-1 1 0,0-1 0,7 5 0,18 7-4377,-12-10-1907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5.514"/>
    </inkml:context>
    <inkml:brush xml:id="br0">
      <inkml:brushProperty name="width" value="0.025" units="cm"/>
      <inkml:brushProperty name="height" value="0.025" units="cm"/>
    </inkml:brush>
  </inkml:definitions>
  <inkml:trace contextRef="#ctx0" brushRef="#br0">82 426 5349,'0'0'11344,"4"-11"-6641,-3 9-4418,16-48 2836,-16 47-2850,0 0 1,0 1-1,-1-1 0,1 0 1,-1 0-1,0 0 1,1 0-1,-1 0 1,-1 0-1,1 0 1,0 1-1,-1-1 0,1 0 1,-1 0-1,0 0 1,0 0-1,0 1 1,-2-4-1,2 5-233,0 0-1,1 1 0,-1-1 1,-1 0-1,1 1 1,0-1-1,0 1 1,0-1-1,0 1 1,0-1-1,0 1 1,-1 0-1,1 0 1,0-1-1,0 1 1,0 0-1,-1 0 1,1 0-1,0 0 1,0 0-1,0 1 1,-1-1-1,1 0 1,0 1-1,0-1 1,0 0-1,0 1 1,0 0-1,0-1 1,0 1-1,0-1 1,0 1-1,0 0 1,0 0-1,0 0 0,0 0 1,-1 1-1,-2 2-53,-1 1-1,1 0 0,0 0 0,1 0 1,-7 12-1,5-6 0,0 1 1,1 1-1,1-1 1,-1 0-1,2 1 1,0 0-1,0 0 1,2 0-1,0 25 0,0-36 16,0-1-1,0 1 1,1-1-1,-1 1 1,0-1-1,1 1 1,-1 0-1,1-1 1,-1 1-1,1-1 1,-1 0-1,1 1 1,0-1-1,0 0 1,0 1 0,0-1-1,0 0 1,0 0-1,0 0 1,0 0-1,1 0 1,-1 0-1,0 0 1,1 0-1,-1 0 1,1-1-1,-1 1 1,0 0-1,1-1 1,0 0-1,-1 1 1,1-1-1,-1 0 1,1 0-1,-1 1 1,1-1-1,0 0 1,-1-1-1,1 1 1,-1 0-1,3-1 1,2 0 19,0-1 0,-1 1 1,0-1-1,1 0 0,-1-1 1,0 1-1,0-1 0,0 0 1,-1 0-1,8-6 0,3-10 18,0 0-1,-1-1 1,0-1 0,-2 0-1,-1-1 1,0 0-1,-2-1 1,0 0 0,-2-1-1,-1 1 1,5-35-1,-11 68-62,0-1 12,0 1 0,0 0-1,1 0 1,0-1-1,5 18 1,-6-26 18,1 0-1,-1 1 1,1-1-1,-1 0 1,1 0-1,0 0 1,0 0 0,-1 0-1,1 0 1,0 0-1,0 0 1,0 0-1,0 0 1,0 0 0,0 0-1,0-1 1,0 1-1,1 0 1,-1-1-1,2 2 1,-1-2 6,0 0 1,1 0-1,-1 0 1,0 0-1,1-1 1,-1 1-1,0-1 1,0 1-1,1-1 1,-1 0-1,0 0 1,0 0-1,0 0 1,0 0-1,0 0 1,2-2-1,7-6 51,0 0 0,-1 0 0,0-1-1,0 0 1,-1 0 0,-1-1 0,0-1-1,8-14 1,47-102 390,-55 106-450,12-27 0,-20 86 0,-40 200 0,22-147 0,-10 141 0,36-52 0,-12-177 0,-6-11 0,-6-9 0,6 3 0,1 0 0,1-1 0,0 0 0,1-1 0,1 1 0,1-1 0,0-1 0,1 1 0,1-1 0,0 1 0,0-29 0,3 42-41,1 0-1,-1 0 1,1 0 0,0 0-1,0 1 1,0-1 0,1 0-1,-1 0 1,1 1 0,0-1-1,0 1 1,0-1 0,1 1-1,-1 0 1,1 0 0,-1 0-1,1 0 1,6-4 0,4-2-628,1 0 0,0 1 0,24-9 0,9-6-2068,-3-4-5799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8.414"/>
    </inkml:context>
    <inkml:brush xml:id="br0">
      <inkml:brushProperty name="width" value="0.025" units="cm"/>
      <inkml:brushProperty name="height" value="0.025" units="cm"/>
    </inkml:brush>
  </inkml:definitions>
  <inkml:trace contextRef="#ctx0" brushRef="#br0">195 0 6662,'0'0'15882,"-12"1"-12460,-2 2-2771,0-1 1,0 2-1,0 0 0,1 0 1,-21 11-1,29-13-529,0 0-1,0 0 1,0 1 0,0 0 0,1 0-1,-1 0 1,1 1 0,0-1 0,0 1-1,0 0 1,1 0 0,-1 1 0,1-1-1,0 1 1,0 0 0,1-1 0,-1 1-1,1 0 1,0 1 0,-2 7 0,4-11-113,0-1 1,0 0 0,0 0 0,0 0 0,0 0-1,0 0 1,0 0 0,0 0 0,1 0 0,-1 0-1,0 0 1,1 0 0,-1 0 0,1 0 0,-1 0-1,1 0 1,-1 0 0,1 0 0,0 0 0,0 0-1,-1-1 1,1 1 0,0 0 0,0-1 0,1 2-1,1 0-40,1-1-1,-1 0 0,0 1 0,0-1 1,1-1-1,-1 1 0,0 0 0,6 0 1,3-1-552,-1 0-1,1 0 1,0-1 0,14-4 0,-16 2-917,1 0 1,-1-1-1,0-1 1,-1 0-1,1 0 1,-1-1-1,0 0 1,15-14-1,7-11-7473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8.755"/>
    </inkml:context>
    <inkml:brush xml:id="br0">
      <inkml:brushProperty name="width" value="0.025" units="cm"/>
      <inkml:brushProperty name="height" value="0.025" units="cm"/>
    </inkml:brush>
  </inkml:definitions>
  <inkml:trace contextRef="#ctx0" brushRef="#br0">96 0 4676,'0'0'23206,"-6"14"-21337,-6 13-1327,1 1 1,1 0-1,1 1 0,-8 48 1,11 44-789,7-158-1361,-1-48-2450,-1 80 4079,0-1 0,0 1 0,0 0 0,-1 0 0,0 0 0,1 0 0,-6-8 0,1 10 3596,3 14-2321,3-9-1251,0 0 0,0 1 0,0-1 0,1 0 0,-1 0 0,0 1 0,1-1 0,0 0 0,0 0 0,-1 0 0,4 4 0,-1-2-221,1-1-1,0 0 1,0 0 0,0-1 0,1 1 0,-1-1-1,0 0 1,1 0 0,0 0 0,-1-1 0,1 1-1,0-1 1,0 0 0,0-1 0,0 1 0,7-1-1,37-5-6208,-8-10-3530,-14-1 5259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9.100"/>
    </inkml:context>
    <inkml:brush xml:id="br0">
      <inkml:brushProperty name="width" value="0.025" units="cm"/>
      <inkml:brushProperty name="height" value="0.025" units="cm"/>
    </inkml:brush>
  </inkml:definitions>
  <inkml:trace contextRef="#ctx0" brushRef="#br0">128 1 2338,'0'0'23318,"-5"0"-21625,0 1-1424,0 1 1,0 0 0,0 0 0,0 0 0,0 0 0,0 1 0,1 0 0,-9 6 0,11-7-241,-1-1 1,1 1 0,0 0 0,0 0-1,0 0 1,0 0 0,1 0-1,-1 0 1,0 0 0,1 0-1,0 1 1,-1-1 0,1 1 0,0-1-1,0 1 1,0-1 0,1 1-1,-1 0 1,1-1 0,-1 1-1,1 0 1,0 2 0,1-4-25,-1 0 0,1 0 0,-1 0 0,1 0 1,0 0-1,0-1 0,-1 1 0,1 0 0,0-1 0,0 1 1,0 0-1,0-1 0,-1 1 0,1-1 0,0 0 0,0 1 1,0-1-1,0 0 0,0 1 0,0-1 0,0 0 0,0 0 1,2 0-1,30 3-276,-26-3 33,16 2-516,-11-2-113,-1 0 0,1 1 0,0 1 0,-1 0 1,1 0-1,14 7 0,-25-9 937,0 0-1,-1 0 1,1 0 0,0 1 0,0-1-1,-1 0 1,1 1 0,-1-1 0,1 1-1,0-1 1,-1 1 0,1-1 0,-1 1-1,1-1 1,-1 1 0,1-1 0,-1 1-1,0 0 1,1-1 0,-1 1 0,0 0-1,1-1 1,-1 1 0,0 0 0,0-1-1,0 1 1,0 0 0,1 0 0,-1-1-1,0 1 1,0 0 0,0-1 0,-1 1-1,1 0 1,0 0 0,0-1 0,0 1-1,0 0 1,-1-1 0,1 1 0,0 0-1,-1-1 1,1 1 0,0 0-1,-1-1 1,1 1 0,-1-1 0,1 1-1,-1-1 1,1 1 0,-1-1 0,0 1-1,1-1 1,-1 1 0,1-1 0,-2 1-1,-40 23 3003,-55 16-1465,30-23-4293,48-16-3026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9.585"/>
    </inkml:context>
    <inkml:brush xml:id="br0">
      <inkml:brushProperty name="width" value="0.025" units="cm"/>
      <inkml:brushProperty name="height" value="0.025" units="cm"/>
    </inkml:brush>
  </inkml:definitions>
  <inkml:trace contextRef="#ctx0" brushRef="#br0">81 198 3716,'0'0'27471,"-10"5"-26553,6-4-897,0 0 1,0 0-1,0 1 0,1 0 1,-1-1-1,1 1 1,-1 1-1,1-1 0,0 0 1,0 1-1,0 0 0,0-1 1,0 1-1,1 1 0,-1-1 1,1 0-1,0 0 0,0 1 1,0-1-1,0 1 0,1 0 1,-1-1-1,1 1 1,0 0-1,0 0 0,0 0 1,1 0-1,0 0 0,-1 0 1,2 7-1,-1-10-21,1 0 0,-1 1 0,1-1 0,-1 0 0,1 0 0,0 1 0,0-1 0,0 0 0,0 0 0,-1 0 0,1 0 0,0 0 0,1 0 0,-1 0 0,0-1 0,0 1 0,0 0 0,0 0 0,1-1 0,-1 1 0,0-1 0,1 1 0,-1-1 0,0 0 0,1 0 0,-1 1 0,1-1 0,-1 0 0,0 0 0,1 0 0,-1 0 0,1-1 0,1 1 0,4-1 0,-1 1 0,1-1 0,0-1 0,-1 1 0,1-1 0,6-3 0,1-3-38,0 0 0,-1-1 0,0 0 1,-1-1-1,0-1 0,0 0 0,-1 0 0,-1-1 0,0 0 0,11-19 1,-7 10-33,-2-1 1,0 0-1,-1-1 1,-2 0 0,13-45-1,-39 128 218,8-29 23,0 1 0,2-1 1,-5 66-1,12-96-276,0 0-1,0 0 1,0 0 0,0 0-1,0 0 1,0 0 0,0 0 0,1 1-1,-1-1 1,0 0 0,1 0-1,-1 0 1,1 0 0,-1 0-1,1 0 1,0 0 0,-1 0 0,1-1-1,0 1 1,-1 0 0,1 0-1,0 0 1,0-1 0,0 1-1,0-1 1,0 1 0,0 0 0,0-1-1,0 1 1,2 0 0,-2-1-289,1 0 1,-1 0 0,1 0-1,0 0 1,-1 0 0,1-1-1,-1 1 1,1 0 0,-1-1 0,1 1-1,-1-1 1,1 1 0,-1-1-1,0 0 1,1 0 0,-1 1-1,0-1 1,0 0 0,1 0 0,-1 0-1,0-1 1,2-1 0,11-19-14331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9.929"/>
    </inkml:context>
    <inkml:brush xml:id="br0">
      <inkml:brushProperty name="width" value="0.025" units="cm"/>
      <inkml:brushProperty name="height" value="0.025" units="cm"/>
    </inkml:brush>
  </inkml:definitions>
  <inkml:trace contextRef="#ctx0" brushRef="#br0">49 88 352,'0'0'21108,"0"8"-17611,0-5-3335,4 26 2514,-3-28-2597,0-1 1,0 1-1,-1 0 1,1 0-1,0 0 1,0-1-1,0 1 1,0 0-1,0-1 1,0 1-1,0-1 1,0 1-1,0-1 0,0 0 1,0 1-1,1-1 1,-1 0-1,0 0 1,0 0-1,0 0 1,0 0-1,1 0 1,-1 0-1,0 0 1,0 0-1,0-1 1,0 1-1,0 0 1,0-1-1,0 1 1,2-2-1,3 0-73,0 0-1,0-1 1,0 0-1,-1 0 1,1-1-1,-1 1 1,0-1 0,0 0-1,0 0 1,-1-1-1,0 0 1,1 1-1,-2-1 1,1-1-1,0 1 1,-1-1 0,0 1-1,-1-1 1,1 0-1,-1 0 1,0 0-1,0 0 1,1-10-1,-3 15-5,-1 0-1,1 0 0,0 1 0,-1-1 0,1 0 0,0 1 0,-1-1 1,1 0-1,-1 1 0,1-1 0,-1 0 0,1 1 0,-1-1 0,1 1 1,-1-1-1,0 1 0,1-1 0,-1 1 0,0 0 0,1-1 0,-1 1 0,0 0 1,0-1-1,1 1 0,-1 0 0,0 0 0,0 0 0,0 0 0,1 0 1,-1 0-1,0 0 0,0 0 0,0 0 0,1 0 0,-1 0 0,0 0 0,0 1 1,1-1-1,-2 0 0,-34 12 313,26-5-206,0 0 1,1 0-1,0 1 0,0 0 0,1 1 0,0 0 1,1 0-1,0 1 0,0 0 0,1 0 0,0 0 1,1 1-1,0 0 0,1 0 0,0 1 0,0-1 1,2 1-1,-3 14 0,5-25-114,0 1-1,0-1 1,0 0 0,1 0 0,-1 1-1,0-1 1,1 0 0,-1 0-1,1 0 1,-1 1 0,1-1 0,-1 0-1,1 0 1,0 0 0,-1 0-1,1 0 1,0 0 0,0 0 0,0 0-1,0 0 1,0-1 0,0 1-1,0 0 1,0-1 0,2 2-1,0-1-70,1 1-1,0-1 1,0 0-1,0 0 1,0-1-1,0 1 1,0-1-1,5 0 0,5 0-590,-1-1 1,0-1-1,1 0 0,15-6 0,13-8-6201,3-4-3950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0.271"/>
    </inkml:context>
    <inkml:brush xml:id="br0">
      <inkml:brushProperty name="width" value="0.025" units="cm"/>
      <inkml:brushProperty name="height" value="0.025" units="cm"/>
    </inkml:brush>
  </inkml:definitions>
  <inkml:trace contextRef="#ctx0" brushRef="#br0">231 4 7687,'0'0'12428,"-10"0"-8515,1-1-3359,0 0-59,1 0 1,-1 1-1,0 0 1,0 0-1,1 1 1,-1 0 0,0 0-1,1 1 1,-1 0-1,1 1 1,0 0-1,0 0 1,0 1 0,0-1-1,-7 6 1,7-1-456,0-1 0,0 1 0,1 1 0,0-1 0,-9 17 0,14-22-39,0 0 0,0 0-1,0 1 1,1-1 0,0 1 0,-1-1 0,1 1-1,0-1 1,0 1 0,1 0 0,-1 0 0,1-1-1,0 1 1,0 0 0,0 0 0,1 0 0,-1-1-1,1 1 1,2 7 0,-2-9 0,1-1-1,-1 1 1,1 0-1,0 0 1,-1-1-1,1 1 1,0-1 0,0 1-1,0-1 1,0 0-1,0 0 1,0 0-1,1 0 1,-1 0-1,0-1 1,0 1 0,1-1-1,-1 1 1,4-1-1,51 3-482,-47-3 206,-2 0-697,1-1 1,-1 1 0,0-2-1,15-3 1,-15 2-799,0 0 1,-1 0-1,0 0 1,14-10-1,11-11-7501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0.646"/>
    </inkml:context>
    <inkml:brush xml:id="br0">
      <inkml:brushProperty name="width" value="0.025" units="cm"/>
      <inkml:brushProperty name="height" value="0.025" units="cm"/>
    </inkml:brush>
  </inkml:definitions>
  <inkml:trace contextRef="#ctx0" brushRef="#br0">67 0 4388,'0'0'24354,"-7"12"-22416,-4 10-1590,1 1-1,1 0 1,1 1 0,1 0 0,-7 46 0,14-49-348,3-22 0,9-35 0,-8 23 0,16-81 0,-20 96 0,0 0 0,1 0 0,-1 1 0,0-1 0,1 0 0,-1 0 0,1 0 0,0 0 0,0 0 0,0 0 0,0 0 0,0 0 0,0 0 0,0 0 0,1 0 0,-1 0 0,0-1 0,1 1 0,0-1 0,-1 1 0,1-1 0,3 2 0,0 0 0,0-1 0,0 0 0,0 0 0,0 0 0,1-1 0,-1 1 0,1-1 0,-1 0 0,7-1 0,-1 1 0,0-1 0,-1-1 0,1 1 0,0-2 0,-1 0 0,1 0 0,-1-1 0,1 0 0,16-8 0,22-24 0,-47 33 0,0 1 0,0-1 0,0 0 0,0 0 0,0 0 0,-1 0 0,1 0 0,-1 0 0,1 0 0,-1-1 0,0 1 0,0-1 0,0 1 0,0-1 0,0 1 0,-1-1 0,1 1 0,-1-1 0,0 1 0,1-4 0,-2 5 0,0-1 0,0 1 0,0 0 0,0 0 0,0 0 0,0 0 0,-1 1 0,1-1 0,0 0 0,0 0 0,-1 1 0,1-1 0,0 0 0,-1 1 0,1 0 0,0-1 0,-1 1 0,1 0 0,-1-1 0,1 1 0,-1 0 0,1 0 0,-1 0 0,1 1 0,-1-1 0,-1 1 0,-41 7 0,38-5 0,0 1 0,0 1 0,1-1 0,0 1 0,0 0 0,0 0 0,0 0 0,1 1 0,0 0 0,0 0 0,0 0 0,1 0 0,0 0 0,0 1 0,1-1 0,0 1 0,0 0 0,0 0 0,1 0 0,0 0 0,0 9 0,1-14 5,1 0 0,-1-1 0,1 1 0,-1 0 0,1-1 0,0 1-1,-1-1 1,1 1 0,0-1 0,0 1 0,0-1 0,0 0 0,0 0 0,1 1 0,-1-1 0,0 0 0,1 0 0,-1 0 0,1 0 0,-1 0-1,1-1 1,-1 1 0,1 0 0,-1-1 0,1 1 0,0-1 0,-1 1 0,1-1 0,0 0 0,3 0 0,61 4-453,-55-4 113,5 0-2226,0-1 0,0 0 0,26-6 0,6-8-5751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1.287"/>
    </inkml:context>
    <inkml:brush xml:id="br0">
      <inkml:brushProperty name="width" value="0.025" units="cm"/>
      <inkml:brushProperty name="height" value="0.025" units="cm"/>
    </inkml:brush>
  </inkml:definitions>
  <inkml:trace contextRef="#ctx0" brushRef="#br0">162 91 7175,'0'0'19634,"-11"-3"-16559,10 3-3026,-3-1 52,1 0 1,-1 0-1,1 0 0,-1 0 0,0 0 0,0 1 1,1 0-1,-1 0 0,0 0 0,0 0 0,1 1 1,-1-1-1,0 1 0,1 0 0,-1 0 0,1 0 1,-1 0-1,1 1 0,-1 0 0,1-1 1,0 1-1,0 1 0,0-1 0,0 0 0,0 1 1,0-1-1,-3 5 0,-31 45-101,35-49 0,1-1 0,-1 1 0,1 0 0,0-1 0,0 1 0,0 0 0,0 0 0,0 0 0,0 0 0,1 0 0,0 0 0,0 0 0,-1 0 0,2 0 0,-1 0 0,0 0 0,1 0 0,-1 0 0,2 3 0,-1-5 0,0 1 0,0-1 0,0 0 0,1 0 0,-1 0 0,0 0 0,1 0 0,-1 0 0,1 0 0,-1 0 0,1 0 0,-1-1 0,1 1 0,0-1 0,-1 1 0,1-1 0,0 0 0,-1 0 0,1 1 0,0-1 0,-1 0 0,1 0 0,0-1 0,0 1 0,-1 0 0,1-1 0,0 1 0,-1-1 0,4-1 0,1 1 0,0-1 0,-1 0 0,1-1 0,-1 0 0,1 1 0,-1-2 0,6-3 0,-3-1-81,0 1-1,-1-2 1,0 1 0,0-1-1,-1 0 1,0 0 0,-1 0 0,0-1-1,0 0 1,-1 0 0,0-1-1,2-10 1,-6 20 316,-9 23 539,3-8-768,0 0 0,1 0 0,1 1 0,0-1 0,1 1 0,1 0 0,-2 21 0,4-34-94,0-1 0,0 0 0,1 1 0,-1-1 0,0 0 0,0 0 0,1 1 0,-1-1 0,0 0 0,1 0 0,-1 0 0,1 1 0,0-1 0,-1 0 0,1 0 0,0 0 0,0 0 1,0 0-1,0 0 0,0 0 0,0-1 0,0 1 0,0 0 0,0 0 0,0-1 0,0 1 0,0-1 0,0 1 0,1-1 0,-1 1 0,0-1 0,0 0 0,1 1 0,-1-1 0,0 0 0,0 0 0,1 0 0,-1 0 0,0 0 0,1 0 0,-1-1 0,0 1 0,0 0 0,1-1 0,-1 1 0,0-1 0,2 0 0,4-1-719,-1-1 0,0 1-1,1-1 1,-1 0 0,0 0 0,-1 0-1,1-1 1,5-5 0,30-41-12952,-7-11 6672,-9-3 8289,-12 2 9906,-21 72 1716,-11 17-8905,17-24-3821,0 1 1,0-1-1,-1 1 1,2-1-1,-1 1 1,0 0-1,1 0 1,0 0-1,0 0 0,0 0 1,0 0-1,1 0 1,0 0-1,0 6 1,2-9-164,1 1 0,0-1 0,0 1 0,0-1 1,0 0-1,0 0 0,0-1 0,0 1 0,0-1 1,1 1-1,-1-1 0,0 0 0,0 0 1,5-1-1,2 1-522,1 1-48,1 1 0,-1 0 0,0 0 0,0 1 0,12 5 0,-21-7 631,1 0 0,-1 0 0,0 0-1,0 0 1,0 1 0,0-1-1,0 1 1,0-1 0,0 1-1,-1 0 1,1 0 0,-1 0 0,3 3-1,-3-4 144,-1 1-1,1 0 1,-1-1-1,0 1 1,0-1 0,1 1-1,-1 0 1,0-1-1,0 1 1,-1-1-1,1 1 1,0 0-1,0-1 1,-1 1-1,1-1 1,-1 1 0,0-1-1,1 1 1,-1-1-1,0 1 1,0-1-1,0 0 1,-1 2-1,-5 4 107,0-1-1,-1 0 0,0 0 0,0-1 0,0 0 1,-1-1-1,0 1 0,0-2 0,0 1 1,0-1-1,0-1 0,-1 0 0,1 0 1,-1 0-1,-10-1 0,19-1-396,0 0 0,0 0-1,0 0 1,0-1 0,0 1 0,0 0-1,0 0 1,0-1 0,0 1 0,0-1 0,0 1-1,0-1 1,1 1 0,-1-1 0,0 0-1,0 1 1,0-1 0,1 0 0,-1 1 0,0-1-1,1 0 1,-1 0 0,1 0 0,-1 0 0,1 0-1,-1 0 1,1 0 0,0 0 0,-1 0-1,1 0 1,0 0 0,0 0 0,0 0 0,0-1-1,-1-1-867,1-1 0,0 1 0,0 0 0,1-1 0,-1 1 0,1 0-1,0 0 1,0 0 0,0 0 0,2-6 0,14-13-13949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1.632"/>
    </inkml:context>
    <inkml:brush xml:id="br0">
      <inkml:brushProperty name="width" value="0.025" units="cm"/>
      <inkml:brushProperty name="height" value="0.025" units="cm"/>
    </inkml:brush>
  </inkml:definitions>
  <inkml:trace contextRef="#ctx0" brushRef="#br0">0 57 5029,'0'0'20136,"10"-2"-17413,187-7 1094,-164-1-3767,-32 10-36,0-1 0,0 1 0,0 0 0,-1 0 0,1-1 0,0 1 0,0-1 0,-1 1 0,1-1 0,0 1 0,-1-1 0,1 1 0,0-1 0,-1 1 0,1-1 0,-1 0 0,1 1 0,-1-1 0,1 0 0,-1 0 0,0 1 0,1-1 0,-1 0 0,0 0 0,0 0 0,1 1 0,-1-1 0,0 0 0,0 0 0,0 0 0,0 0 0,0 0 0,0 1 0,0-1 0,-1 0 0,1 0 0,0-1 0,-2 1 4,1 0 0,-1 0 1,0 0-1,1 0 1,-1 0-1,0 0 1,1 1-1,-1-1 1,0 1-1,0-1 1,0 1-1,0 0 1,1-1-1,-1 1 1,0 0-1,0 0 1,-2 1-1,-37 1 129,38-2-146,-3 2-1,-1-1 0,0 1 0,1 0 0,-1 0 0,1 1 0,0 0 0,0 0 0,0 1 0,0-1 0,0 1 0,1 1 0,-7 6 0,9-9 0,0 0 0,1 1 0,0 0 0,-1-1 0,1 1 0,0 0 0,0 0 0,0 0 0,1 0 0,-1 0 0,1 0 0,0 1 0,0-1 0,0 0 0,0 1 0,1-1 0,-1 1 0,1-1 0,0 1 0,0-1 0,0 1 0,0-1 0,1 1 0,-1-1 0,1 1 0,1 4 0,1-5-65,-1 0 1,1 0-1,-1 0 1,1-1-1,0 1 1,0-1-1,0 1 1,0-1-1,1 0 1,-1 0-1,1 0 1,-1-1-1,1 1 1,0-1-1,-1 0 1,1 0-1,0 0 1,0-1-1,0 1 1,7-1-1,9 2-1777,1-2 0,30-2 0,-3-5-8285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2.509"/>
    </inkml:context>
    <inkml:brush xml:id="br0">
      <inkml:brushProperty name="width" value="0.025" units="cm"/>
      <inkml:brushProperty name="height" value="0.025" units="cm"/>
    </inkml:brush>
  </inkml:definitions>
  <inkml:trace contextRef="#ctx0" brushRef="#br0">174 183 5765,'0'0'22416,"-11"-1"-21364,5 0-1006,0 1 1,0 0-1,0 0 0,0 0 0,0 1 1,0 0-1,0 0 0,1 0 0,-1 1 1,0 0-1,0 0 0,1 1 0,-1-1 1,1 1-1,0 0 0,0 1 1,0-1-1,0 1 0,1 0 0,0 0 1,-1 1-1,1-1 0,-5 9 0,5-6 28,0-1 0,1 0 0,-1 1 0,2 0 0,-1 0 0,1 0 0,-2 11 0,3-17-57,0 1 0,1 0-1,0-1 1,-1 1-1,1-1 1,0 1 0,0 0-1,0 0 1,0-1-1,0 1 1,0 0 0,0-1-1,1 1 1,-1-1-1,1 1 1,-1 0 0,1-1-1,0 1 1,-1-1 0,1 1-1,0-1 1,0 0-1,0 1 1,0-1 0,0 0-1,0 1 1,1-1-1,-1 0 1,0 0 0,1 0-1,-1 0 1,1 0-1,-1-1 1,1 1 0,-1 0-1,4 0 1,4 0-7,0 0 1,0-1 0,-1-1-1,1 1 1,0-2 0,0 1-1,0-1 1,-1 0 0,1-1-1,-1 0 1,1 0 0,-1-1-1,0 0 1,0 0 0,-1-1-1,1 0 1,-1 0-1,0-1 1,-1 0 0,1 0-1,6-10 1,3-2-20,-2 0-1,0-1 1,-1 0 0,-1-1 0,0-1-1,-2 1 1,9-27 0,-16 40-216,-4 14 95,1 35 115,0-40 23,1-1 1,-1 1-1,0-1 0,0 1 1,1 0-1,-1-1 1,1 0-1,-1 1 0,1-1 1,0 1-1,-1-1 0,1 0 1,0 1-1,0-1 0,0 0 1,0 0-1,0 0 1,0 1-1,1-1 0,-1 0 1,0-1-1,0 1 0,1 0 1,-1 0-1,0-1 0,3 2 1,1-1 16,-1-1 0,0 1-1,0-1 1,0 0 0,1 0 0,-1 0 0,0-1 0,0 1-1,0-1 1,0 0 0,0-1 0,0 1 0,0-1 0,0 1 0,0-1-1,0 0 1,-1 0 0,1-1 0,-1 1 0,0-1 0,1 0-1,-1 0 1,0 0 0,-1 0 0,1 0 0,-1-1 0,5-6-1,-2 1-18,-1 0-1,1-1 0,-1 1 0,-1-1 0,0 0 1,0 0-1,-1 0 0,0 0 0,-1 0 0,1-13 1,-2 23-10,0 0 0,0-1 0,0 1 1,0 0-1,0 0 0,0-1 0,0 1 0,0 0 1,0 0-1,0 0 0,0-1 0,0 1 1,0 0-1,0 0 0,0-1 0,-1 1 1,1 0-1,0 0 0,0 0 0,0-1 1,0 1-1,0 0 0,0 0 0,-1 0 1,1-1-1,0 1 0,0 0 0,0 0 1,0 0-1,-1 0 0,1 0 0,0 0 1,0-1-1,-1 1 0,1 0 0,0 0 0,0 0 1,0 0-1,-1 0 0,1 0 0,0 0 1,0 0-1,-1 0 0,1 0 0,0 0 1,0 0-1,-1 0 0,1 0 0,0 0 1,0 0-1,0 0 0,-1 1 0,1-1 1,0 0-1,0 0 0,0 0 0,-1 0 1,1 0-1,0 0 0,0 1 0,0-1 0,0 0 1,-1 0-1,1 0 0,0 0 0,0 1 1,0-1-1,-13 15-189,4 7 172,1 1-1,1 1 1,1-1-1,1 1 1,-3 40-1,2 125 11,6-155-14,0-22-355,1 0 1,0-1-1,0 1 1,1 0-1,1 0 1,0-1-1,1 1 1,0-1-1,0 0 1,1 0-1,8 11 1,-47-46 1820,25 16-995,1-1-1,0-1 0,1 0 1,-1 0-1,2 0 0,-7-14 1,10 18-373,0 0 1,1-1-1,0 1 1,0 0 0,0-1-1,1 0 1,0 1 0,0-1-1,1 1 1,0-1-1,0 0 1,1 1 0,1-10-1,-1 13-67,0 0-1,1 0 0,-1 0 0,1 0 0,0 0 1,0 0-1,0 1 0,0-1 0,0 1 1,0-1-1,1 1 0,-1 0 0,1 0 1,0 0-1,0 0 0,0 0 0,-1 1 1,2-1-1,-1 1 0,0 0 0,6-2 1,9-2-453,2 1 0,31-4 1,-16 3-2072,17-5-3771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6.105"/>
    </inkml:context>
    <inkml:brush xml:id="br0">
      <inkml:brushProperty name="width" value="0.025" units="cm"/>
      <inkml:brushProperty name="height" value="0.025" units="cm"/>
    </inkml:brush>
  </inkml:definitions>
  <inkml:trace contextRef="#ctx0" brushRef="#br0">57 1 12492,'0'0'7431,"-12"4"-5926,-2 19-640,2 13-64,2 4-513,5 8-96,2 3 0,3-3-127,0-6-33,7-6-32,1-5-321,-2-9-992,-3-11-641,-3-7-448,-6-4-2242,-13-5-1186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3.151"/>
    </inkml:context>
    <inkml:brush xml:id="br0">
      <inkml:brushProperty name="width" value="0.025" units="cm"/>
      <inkml:brushProperty name="height" value="0.025" units="cm"/>
    </inkml:brush>
  </inkml:definitions>
  <inkml:trace contextRef="#ctx0" brushRef="#br0">346 18 7431,'0'0'14617,"-10"-4"-12162,7 2-2317,-1 0 0,0 0 0,0 1 0,0-1 0,0 1 0,0 0 0,-1 0 0,1 1 0,0-1 0,0 1 0,-1 0-1,1 0 1,0 0 0,-1 1 0,1-1 0,0 1 0,0 0 0,0 0 0,0 1 0,0-1 0,0 1 0,0 0 0,0 0 0,-6 5 0,0 0 307,-46 38 1059,53-42-1463,0-1 0,0 1-1,1 0 1,-1 0 0,1 0 0,-1 0 0,1 0 0,0 0 0,1 1 0,-1-1 0,0 1 0,1-1-1,0 1 1,-2 7 0,6-11-107,1 1 0,-1-1-1,0 0 1,0 0 0,1 0-1,-1 0 1,0-1 0,0 1 0,1-1-1,-1 0 1,3-1 0,6-1-584,1 0 1,-1 0-1,1 1 1,-1 1-1,23 0 1,-33 1 640,0 0 1,-1 0 0,1 0-1,0 0 1,0 0 0,0 0-1,0 0 1,0 1-1,0-1 1,0 1 0,0 0-1,-1-1 1,1 1 0,0 0-1,0 0 1,-1 0 0,1 0-1,-1 1 1,1-1 0,-1 0-1,1 0 1,-1 1-1,0-1 1,0 1 0,0 0-1,0-1 1,0 1 0,0 0-1,0-1 1,0 1 0,-1 0-1,1 0 1,0 0 0,-1 0-1,0 0 1,0-1 0,1 1-1,-1 0 1,0 0-1,0 0 1,-1 0 0,1 0-1,0 0 1,-1 0 0,0 3-1,-1 1 100,-1-1-1,0 1 0,0-1 0,0 0 0,-1 0 0,0 0 1,0 0-1,0 0 0,0-1 0,-1 0 0,1 0 0,-1 0 1,-9 5-1,-73 40 565,84-48-619,-9 6 132,-1-1-1,1-1 1,-1 0 0,0 0-1,-1-1 1,1-1 0,-1-1-1,0 0 1,-15 1 0,29-3-168,-1 0 0,0 0 1,1 0-1,-1 0 1,0 0-1,1 0 1,-1 0-1,1 0 0,-1-1 1,0 1-1,1 0 1,-1 0-1,1-1 1,-1 1-1,0 0 0,1-1 1,-1 1-1,1 0 1,-1-1-1,1 1 1,0-1-1,-1 1 0,1-1 1,-1 1-1,1-1 1,0 1-1,-1-1 1,1 1-1,0-1 1,0 1-1,-1-1 0,1 0 1,6-23-867,24-19-1598,45-23-2839,-23 25-1122,-1 2-4684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3.498"/>
    </inkml:context>
    <inkml:brush xml:id="br0">
      <inkml:brushProperty name="width" value="0.025" units="cm"/>
      <inkml:brushProperty name="height" value="0.025" units="cm"/>
    </inkml:brush>
  </inkml:definitions>
  <inkml:trace contextRef="#ctx0" brushRef="#br0">104 1 7143,'0'0'18252,"-6"12"-16144,-56 161 1021,53-142-2702,1 0 0,2 0 0,1 0 0,-1 41 0,6-71-426,-1 1-1,1-1 1,0 1-1,0-1 1,0 0-1,0 1 1,0-1 0,0 1-1,0-1 1,1 0-1,-1 1 1,0-1-1,1 0 1,-1 1-1,1-1 1,-1 0 0,1 1-1,0-1 1,0 0-1,-1 0 1,1 0-1,0 0 1,0 0 0,0 0-1,0 0 1,0 0-1,1 0 1,-1 0-1,0 0 1,0-1 0,0 1-1,1 0 1,-1-1-1,0 1 1,1-1-1,-1 0 1,1 1 0,-1-1-1,0 0 1,1 0-1,-1 0 1,1 0-1,-1 0 1,0 0-1,1 0 1,1-1 0,2 0-13,1-1-1,-1 0 1,0 0 0,0-1 0,0 1 0,0-1 0,0 0 0,0 0-1,-1-1 1,8-6 0,-2-2-158,0 0 0,0-1-1,-1 0 1,-1 0 0,0-1-1,-1 0 1,-1 0 0,0-1 0,6-25-1,-20 72 624,1 1-1,1 0 1,-3 59-1,9-91-501,0 0 1,0 0-1,0 0 1,1 0-1,-1 0 1,0-1-1,0 1 1,1 0-1,-1 0 1,0 0-1,1 0 1,-1 0-1,1-1 1,-1 1-1,1 0 1,-1 0-1,1-1 1,0 1-1,-1 0 1,1-1-1,0 1 1,0 0-1,-1-1 0,1 1 1,0-1-1,0 0 1,0 1-1,0-1 1,-1 0-1,1 1 1,0-1-1,0 0 1,0 0-1,0 0 1,0 0-1,0 0 1,0 0-1,0 0 1,0 0-1,0 0 1,1 0-1,1-1-347,0 1-1,-1-1 1,1 1 0,0-1-1,0 0 1,0 0-1,-1 0 1,1-1 0,0 1-1,-1-1 1,1 1 0,3-4-1,12-17-7146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4.681"/>
    </inkml:context>
    <inkml:brush xml:id="br0">
      <inkml:brushProperty name="width" value="0.025" units="cm"/>
      <inkml:brushProperty name="height" value="0.025" units="cm"/>
    </inkml:brush>
  </inkml:definitions>
  <inkml:trace contextRef="#ctx0" brushRef="#br0">96 303 5189,'0'0'13960,"9"-7"-11499,28-22-358,-36 29-1927,0-1-1,0 0 0,0 0 1,0 1-1,0-1 1,0 0-1,-1 0 1,1 0-1,0 0 1,-1 0-1,1 0 1,0 0-1,-1 0 1,1 0-1,-1 0 0,1 0 1,-1 0-1,0 0 1,1 0-1,-1-1 1,0 1-1,0-1 1,0 1-85,-1 0 0,1 1 0,-1-1 1,0 1-1,1-1 0,-1 0 0,0 1 1,1-1-1,-1 1 0,0 0 0,1-1 1,-1 1-1,0 0 0,0-1 0,1 1 0,-1 0 1,0 0-1,0-1 0,0 1 0,0 0 1,1 0-1,-2 0 0,-4 0 111,0 0 0,0 0 0,0 0 0,0 1 0,0 0 1,-7 2-1,7 0-167,0 0 0,0 1 0,0 0 0,1 1 1,-1-1-1,1 1 0,0 0 0,0 0 0,0 1 0,1 0 1,0-1-1,0 1 0,1 1 0,-1-1 0,1 0 1,1 1-1,-1 0 0,1-1 0,0 1 0,1 0 0,-2 8 1,3-14-31,0 0 1,1-1-1,-1 1 1,0 0-1,0 0 1,0-1 0,0 1-1,1 0 1,-1 0-1,0-1 1,1 1-1,-1 0 1,0-1-1,1 1 1,-1 0 0,1-1-1,-1 1 1,1-1-1,-1 1 1,1-1-1,0 1 1,-1-1-1,1 1 1,0-1 0,-1 1-1,1-1 1,0 0-1,-1 0 1,3 1-1,31 2 111,32-15-41,-57 9-67,19-5-333,1 1 0,-1 2 0,58-5 0,-85 11 349,1-1 0,0 0-1,-1 0 1,1 1-1,-1-1 1,0 1-1,1 0 1,-1-1 0,1 1-1,-1 0 1,0 0-1,1-1 1,-1 1-1,0 0 1,0 0-1,0 1 1,0-1 0,0 0-1,0 0 1,0 0-1,0 1 1,-1-1-1,1 1 1,0-1 0,-1 0-1,1 1 1,-1-1-1,1 1 1,-1-1-1,0 1 1,0-1 0,1 1-1,-1-1 1,0 3-1,0-1 21,0 0 1,0-1-1,0 1 0,0 0 0,-1 0 1,1-1-1,-1 1 0,1 0 0,-1 0 1,0-1-1,0 1 0,0-1 0,-1 1 1,1-1-1,0 1 0,-1-1 0,0 0 1,-3 4-1,3-12-44,1 0 0,0 0 0,0-1 0,1 1 0,-1 0 0,2-8 0,-1-210-390,4 223 359,0-1-1,1 1 0,-1 0 0,0 1 0,1-1 1,-1 1-1,1 0 0,-1 0 0,1 0 0,5 1 1,-1-1-25,2 0-265,1 0 0,0-1 0,0 0 1,-1-1-1,1 0 0,-1-1 0,1 0 0,18-9 1,-26 10 286,0-1 0,0 1 0,0-1 1,0 0-1,-1 0 0,1 0 0,-1-1 0,0 1 1,0-1-1,0 0 0,0 1 0,0-1 0,-1-1 1,0 1-1,0 0 0,0-1 0,-1 1 1,1-1-1,-1 1 0,0-1 0,0 0 0,-1 1 1,1-1-1,-1-8 0,-4-16 870,-5 42 182,-7 45 198,16-54-1201,-7 40 411,0 59 0,6-92-377,1 0 0,1 0 1,0 0-1,1 0 0,0-1 0,0 1 0,1 0 0,1-1 1,-1 0-1,2 0 0,5 10 0,-10-18-96,1-1-1,0 0 1,-1 1-1,1-1 1,0 0-1,0 0 1,-1 0-1,1 0 1,0 1-1,0-1 1,0-1-1,0 1 1,0 0-1,1 0 1,-1 0 0,0 0-1,0-1 1,1 1-1,-1-1 1,0 1-1,1-1 1,-1 1-1,0-1 1,1 0-1,-1 0 1,0 1-1,1-1 1,-1 0-1,3-1 1,-2 0-46,-1 0 0,0 0 0,1 0 0,-1-1 0,0 1 1,0-1-1,0 1 0,0-1 0,0 1 0,0-1 0,-1 1 0,1-1 0,0 0 0,-1 1 0,1-1 1,-1 0-1,0 1 0,0-1 0,1 0 0,-1 0 0,0 0 0,-1-3 0,0-4-174,0-1 0,-1 1 0,-1-1 0,0 1 0,0 0 0,0 0 0,-1 0-1,-1 0 1,1 1 0,-1-1 0,-1 1 0,0 1 0,0-1 0,0 1 0,-13-11 0,-1 0 1284,-1 0 0,0 1 0,-1 2 0,-35-19 0,137 49 947,20 1-2454,-32-13-4855,-31-3-2577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5.954"/>
    </inkml:context>
    <inkml:brush xml:id="br0">
      <inkml:brushProperty name="width" value="0.025" units="cm"/>
      <inkml:brushProperty name="height" value="0.025" units="cm"/>
    </inkml:brush>
  </inkml:definitions>
  <inkml:trace contextRef="#ctx0" brushRef="#br0">116 3 5285,'5'-2'10052,"-2"5"-4534,-3 13-2132,-7 19-2873,-57 274 7500,66-333-8013,-2 0 0,0 0 0,-2 0 0,0 0 0,-9-34 0,1 38 0,10 19 0,0 1 0,-1 0 0,1-1 0,0 1 0,-1 0 0,1 0 0,-1 0 0,1-1 0,0 1 0,-1 0 0,1 0 0,-1 0 0,1 0 0,-1 0 0,1 0 0,0 0 0,-1 0 0,1 0 0,-1 0 0,1 0 0,-1 0 0,1 0 0,0 0 0,-1 0 0,1 0 0,-1 1 0,0-1 0,0 1 0,-1 1 0,1-1 0,0 1 0,-1-1 0,1 0 0,0 1 0,0 0 0,0-1 0,0 1 0,1 0 0,-1-1 0,0 1 0,1 0 0,-1 0 0,1 0 0,-1 0 0,1-1 0,0 4 0,-1-3 0,1 0 0,0 0 0,-1 0 0,1 0 0,0 1 0,0-1 0,1 0 0,-1 0 0,0 0 0,1 0 0,-1 0 0,1 0 0,-1 0 0,1 0 0,0 0 0,0 0 0,0 0 0,0-1 0,0 1 0,1 0 0,-1-1 0,0 1 0,1 0 0,2 1 0,0-1 0,1-1 0,-1 1 0,1-1 0,-1 0 0,1 0 0,0 0 0,0-1 0,-1 1 0,10-2 0,-2 0 0,-1 0 0,1-1 0,-1 0 0,0-1 0,0 0 0,0-1 0,0 0 0,14-8 0,-18 9 0,0-1 0,0 0 0,0 0 0,-1-1 0,0 0 0,0 0 0,0 0 0,-1-1 0,0 0 0,0 0 0,0 0 0,0-1 0,4-9 0,-9 15 0,1 0 0,0 0 0,-1 0 0,1 0 0,-1 0 0,0 0 0,1 0 0,-1 0 0,0 0 0,0 0 0,1 0 0,-1-1 0,0 1 0,0 0 0,0 0 0,0 0 0,-1 0 0,1 0 0,0 0 0,0-1 0,-1 1 0,1 0 0,0 0 0,-1 0 0,-1-2 0,1 3 0,0-1 0,0 1 0,0-1 0,-1 1 0,1-1 0,0 1 0,0 0 0,-1 0 0,1 0 0,0-1 0,-1 1 0,1 0 0,0 1 0,-1-1 0,1 0 0,0 0 0,0 0 0,-2 1 0,-6 2 0,1 0 0,-1 0 0,1 1 0,0-1 0,-10 8 0,12-7 0,0 1 0,0 1 0,1-1 0,0 1 0,0-1 0,0 2 0,0-1 0,1 0 0,0 1 0,-4 9 0,7-14 0,1 0 0,-1-1 0,1 1 0,-1 0 0,1 0 0,0 0 0,-1-1 0,1 1 0,0 0 0,0 0 0,0 0 0,1 0 0,-1-1 0,0 1 0,1 0 0,-1 0 0,1 0 0,0-1 0,0 3 0,1-2 0,0 0 0,-1-1 0,1 1 0,0-1 0,0 1 0,0-1 0,0 1 0,0-1 0,1 0 0,-1 0 0,0 0 0,1 0 0,-1-1 0,0 1 0,1-1 0,-1 1 0,1-1 0,3 0 0,14 1 0,0-1 0,0-1 0,-1-1 0,1-1 0,-1 0 0,1-2 0,-1 0 0,35-15 0,-54 19 0,1 1 0,0-1 0,0 1 0,0-1 0,0 1 0,0-1 0,0 1 0,0 0 0,0-1 0,0 1 0,0 0 0,1 0 0,-1 0 0,0 0 0,0 0 0,0 0 0,0 0 0,0 0 0,0 0 0,0 0 0,0 1 0,0-1 0,0 0 0,0 1 0,0-1 0,0 1 0,0-1 0,0 1 0,0-1 0,0 1 0,0 0 0,0-1 0,1 3 0,-1 0 0,-1 0 0,1 0 0,0 1 0,-1-1 0,0 0 0,0 1 0,0-1 0,0 0 0,-1 4 0,1-4 0,-1 0 0,1 0 0,0 0 0,0 0 0,0 0 0,1 1 0,-1-1 0,1 0 0,-1 0 0,3 5 0,-3-8 0,1 1 0,-1-1 0,1 1 0,-1-1 0,1 1 0,-1-1 0,1 1 0,-1-1 0,1 0 0,0 1 0,-1-1 0,1 0 0,0 1 0,-1-1 0,1 0 0,0 0 0,-1 1 0,1-1 0,0 0 0,-1 0 0,2 0 0,27-7 0,-21 2 0,0 0 0,-1 0 0,1 0 0,8-8 0,-12 8 0,0 1 0,1 0 0,-1 1 0,1-1 0,0 1 0,0 0 0,1 0 0,-1 0 0,0 1 0,1 0 0,0 0 0,-1 0 0,7 0 0,-11 2 0,-1 0 0,0 0 0,1 0 0,-1 0 0,1 1 0,-1-1 0,1 0 0,-1 0 0,0 0 0,1 1 0,-1-1 0,0 0 0,1 1 0,-1-1 0,0 0 0,1 1 0,-1-1 0,0 0 0,0 1 0,1-1 0,-1 1 0,0-1 0,0 1 0,0-1 0,0 0 0,0 1 0,1-1 0,-1 1 0,0-1 0,0 1 0,0-1 0,0 2 0,0 23 0,-1-22 0,1-1 0,-1 0 0,1 1 0,0-1 0,0 1 0,1-1 0,-1 1 0,0-1 0,1 0 0,-1 1 0,1-1 0,1 3 0,-1-5 0,1 1 0,0 0 0,0 0 0,-1-1 0,1 1 0,0-1 0,0 1 0,0-1 0,0 0 0,-1 0 0,1 0 0,0 0 0,0 0 0,0 0 0,0 0 0,0-1 0,-1 1 0,4-2 0,33-12 0,-21 6 0,-6 1 0,0 1 0,0 1 0,1 0 0,0 0 0,0 1 0,0 1 0,1 0 0,18-2 0,-31 5 0,1 0 0,-1 0 0,1 1 0,-1-1 0,1 0 0,-1 0 0,1 0 0,-1 1 0,1-1 0,-1 0 0,1 0 0,-1 1 0,0-1 0,1 0 0,-1 1 0,1-1 0,-1 1 0,0-1 0,1 0 0,-1 1 0,0-1 0,0 1 0,1-1 0,-1 1 0,0-1 0,0 1 0,0-1 0,0 1 0,0-1 0,1 1 0,-1-1 0,0 1 0,0 0 0,0-1 0,0 1 0,0-1 0,-1 2 0,-3 27 0,2-16 0,2-12-30,0-1-1,0 0 1,1 0 0,-1 1 0,0-1-1,1 0 1,-1 0 0,0 0 0,0 1-1,1-1 1,-1 0 0,0 0 0,1 0-1,-1 0 1,0 0 0,1 0 0,-1 0-1,1 0 1,-1 0 0,0 0 0,1 0-1,-1 0 1,0 0 0,1 0 0,-1 0-1,0 0 1,1 0 0,-1 0 0,0 0-1,1 0 1,-1-1 0,0 1 0,1 0-1,-1 0 1,1-1 0,14-6-4678,8-9-4517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6.701"/>
    </inkml:context>
    <inkml:brush xml:id="br0">
      <inkml:brushProperty name="width" value="0.025" units="cm"/>
      <inkml:brushProperty name="height" value="0.025" units="cm"/>
    </inkml:brush>
  </inkml:definitions>
  <inkml:trace contextRef="#ctx0" brushRef="#br0">2 0 6790,'-1'2'11735,"1"4"-6715,0 16-4843,0-19 1490,0 9-640,-1-3-575,1-1 0,1 1 0,-1-1 1,1 1-1,1-1 0,2 11 0,-3-17-401,0 0 0,0 0-1,0 0 1,0 0-1,0 0 1,1-1-1,-1 1 1,1 0 0,-1 0-1,1-1 1,0 1-1,-1-1 1,1 0-1,0 1 1,0-1 0,0 0-1,0 0 1,0 0-1,0 0 1,1-1-1,-1 1 1,0-1 0,0 1-1,0-1 1,1 0-1,-1 0 1,0 0-1,4 0 1,3-1 59,1 0-1,-1-1 1,0 0 0,0-1-1,1 0 1,-2 0 0,1-1-1,0 0 1,-1-1 0,8-5 0,-8 4-107,0 2 0,1-1 1,-1 1-1,1 0 1,0 1-1,0 0 0,0 0 1,0 1-1,0 0 0,10-1 1,-18 3-1,0 0 0,0 1-1,0-1 1,0 0 0,-1 0 0,1 0 0,0 1 0,0-1-1,0 0 1,-1 1 0,1-1 0,0 1 0,0-1 0,-1 1-1,1-1 1,0 1 0,-1 0 0,1-1 0,0 1 0,-1 0-1,1-1 1,-1 1 0,0 0 0,1 0 0,-1-1 0,1 1-1,-1 0 1,0 0 0,0 0 0,1 1 0,3 36 174,-4-35-167,-1-1 0,1 1 0,0 0 0,0 0 0,0-1 0,1 1 0,-1 0 0,0-1 0,1 1 0,0 0 0,0-1 0,0 1 0,0-1 0,0 1 0,0-1 0,0 0 0,1 1 0,0-1 0,-1 0 0,3 2 0,-2-3-36,0-1 0,1 1 0,-1-1 0,0 0 0,0 0 0,1 0 0,-1 0 0,0 0 0,0-1 1,0 1-1,1-1 0,-1 1 0,0-1 0,0 0 0,0 0 0,0 0 0,0 0 0,0 0 0,0 0 0,2-2 0,41-36-1792,-25 20 60,-9 10-3890,-3-2-1687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7.684"/>
    </inkml:context>
    <inkml:brush xml:id="br0">
      <inkml:brushProperty name="width" value="0.025" units="cm"/>
      <inkml:brushProperty name="height" value="0.025" units="cm"/>
    </inkml:brush>
  </inkml:definitions>
  <inkml:trace contextRef="#ctx0" brushRef="#br0">69 1 5477,'0'0'21989,"0"9"-20105,-23 175 325,0 0-1001,19-140-1208,1-12 0,10-67 0,2-35 0,-9 64 0,0 0 0,0-1 0,0 1 0,-1-1 0,1 1 0,-2 0 0,1-1 0,-4-9 0,5 15 0,0 1 0,-1-1 0,1 1 0,0-1 0,0 0 0,0 1 0,-1-1 0,1 1 0,0-1 0,-1 1 0,1-1 0,-1 1 0,1-1 0,0 1 0,-1 0 0,1-1 0,-1 1 0,1-1 0,-1 1 0,1 0 0,-1 0 0,1-1 0,-1 1 0,0 0 0,1 0 0,-2-1 0,-5 13 0,6-9 0,0 1 0,1-1 0,-1 0 0,1 1 0,0-1 0,0 1 0,0-1 0,1 0 0,0 6 0,1-6 0,0 0 0,0-1 0,0 1 0,1-1 0,-1 0 0,1 1 0,-1-1 0,1 0 0,0 0 0,0-1 0,0 1 0,0-1 0,0 1 0,0-1 0,0 0 0,1 0 0,-1-1 0,0 1 0,1-1 0,-1 1 0,0-1 0,5 0 0,1 0 0,0 1 0,-1-2 0,1 1 0,0-1 0,0-1 0,-1 1 0,15-6 0,-20 6 0,1-1 0,0 0 0,0 0 0,-1 0 0,1 0 0,-1-1 0,0 1 0,0-1 0,0 0 0,0 0 0,0 0 0,-1 0 0,1-1 0,-1 1 0,0-1 0,0 1 0,0-1 0,0 0 0,-1 1 0,0-1 0,0 0 0,0 0 0,1-8 0,-2 12 0,0 0 0,0 0 0,0 0 0,0-1 0,0 1 0,-1 0 0,1 0 0,0 0 0,0 0 0,0 0 0,0-1 0,-1 1 0,1 0 0,0 0 0,0 0 0,0 0 0,-1 0 0,1 0 0,0 0 0,0 0 0,0 0 0,-1 0 0,1 0 0,0 0 0,0 0 0,0 0 0,-1 0 0,1 0 0,0 0 0,0 0 0,0 0 0,-1 0 0,1 0 0,0 0 0,0 0 0,0 0 0,-1 0 0,1 0 0,0 0 0,0 1 0,0-1 0,0 0 0,-1 0 0,1 0 0,0 0 0,0 0 0,0 1 0,0-1 0,0 0 0,0 0 0,-1 0 0,1 1 0,0-1 0,0 0 0,0 0 0,0 0 0,0 1 0,0-1 0,0 0 0,0 0 0,0 0 0,0 1 0,-11 12 0,8-7 0,0 0 0,1 1 0,0-1 0,0 1 0,0-1 0,0 1 0,1 0 0,0-1 0,1 1 0,0 0 0,0 0 0,1 12 0,0-18 0,0 0 0,-1 0 0,1 0 0,0 0 0,-1 0 0,1 0 0,0 0 0,0 0 0,0 0 0,0 0 0,0-1 0,0 1 0,0 0 0,0-1 0,0 1 0,0-1 0,1 1 0,-1-1 0,0 0 0,0 1 0,2-1 0,33 5 0,-22-4 0,5 3-22,-13-2 19,1 0 0,-1-1-1,0 0 1,0 0 0,1-1-1,-1 0 1,13-1 0,-18-2 7,1 0 0,-1 0 1,0 0-1,-1 0 0,1-1 0,0 1 0,-1 0 0,0-1 1,1 1-1,-1 0 0,-1-4 0,1 3-6,1-8 2,0-46 0,-1 55 0,0 1 0,-1 0 0,1 0 0,0-1 0,-1 1 0,1 0 0,-1 0 0,0-1 0,1 1 0,-1 0 0,0 0 0,-1 0 0,1 0 0,0 0 0,0 0 0,-1 1 0,1-1 0,-1 0 0,0 1 0,-1-2 0,2 3 0,1 0 0,0 0 0,0 0 0,-1 0 0,1 0 0,0 0 0,0 0 0,-1 0 0,1 0 0,0 0 0,0 0 0,-1 0 0,1 1 0,0-1 0,0 0 0,0 0 0,-1 0 0,1 0 0,0 1 0,0-1 0,0 0 0,0 0 0,-1 0 0,1 1 0,0-1 0,0 0 0,0 0 0,0 1 0,0-1 0,0 0 0,0 0 0,0 1 0,0-1 0,0 0 0,0 0 0,0 1 0,0-1 0,0 0 0,0 1 0,0-1 0,0 0 0,0 0 0,0 1 0,0-1 0,0 0 0,0 0 0,0 1 0,0-1 0,1 0 0,-1 0 0,0 0 0,0 1 0,0-1 0,0 0 0,1 0 0,-1 1 0,0-1 0,3 2 0,-1 0 0,0 0 0,1 0 0,-1 0 0,1 0 0,0-1 0,-1 1 0,1-1 0,0 0 0,0 0 0,0 0 0,0 0 0,0 0 0,0-1 0,0 1 0,4-1 0,58 2 0,-47-3 0,-7 1 0,-1 0 0,1-1 0,-1 0 0,0-1 0,15-4 0,-23 5 0,0 1 0,0-1 0,0 0 0,0 1 0,0-1 0,-1 0 0,1 0 0,0 0 0,-1 0 0,1-1 0,0 1 0,-1 0 0,1-1 0,-1 1 0,0-1 0,1 1 0,-1-1 0,0 0 0,0 1 0,0-1 0,0 0 0,-1 0 0,1 0 0,0 0 0,-1 0 0,1 1 0,-1-1 0,0 0 0,1 0 0,-1-1 0,0 1 0,0 0 0,0 0 0,-1 0 0,0-2 0,1 3 0,-1 0 0,0 1 0,0-1 0,1 1 0,-1-1 0,0 1 0,0-1 0,0 1 0,0-1 0,0 1 0,0 0 0,0 0 0,0-1 0,0 1 0,0 0 0,0 0 0,0 0 0,0 0 0,0 0 0,0 0 0,0 0 0,1 1 0,-1-1 0,-2 1 0,-25 5 0,21-1 0,0-1 0,1 1 0,0 0 0,0 1 0,0 0 0,0 0 0,1 0 0,0 0 0,0 1 0,1 0 0,0 0 0,0 0 0,1 0 0,0 1 0,0-1 0,0 1 0,1 0 0,0 0 0,0 10 0,2-18-88,0 1-1,0 0 1,1 0 0,-1 0-1,0 0 1,1-1 0,-1 1-1,1 0 1,-1 0 0,1-1 0,-1 1-1,1 0 1,-1-1 0,1 1-1,0-1 1,-1 1 0,1-1-1,0 1 1,0-1 0,-1 1-1,1-1 1,0 1 0,0-1-1,0 0 1,0 0 0,-1 0-1,1 1 1,0-1 0,0 0-1,0 0 1,0 0 0,0 0 0,1 0-1,35-2-8215,-5-4-4540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8.012"/>
    </inkml:context>
    <inkml:brush xml:id="br0">
      <inkml:brushProperty name="width" value="0.025" units="cm"/>
      <inkml:brushProperty name="height" value="0.025" units="cm"/>
    </inkml:brush>
  </inkml:definitions>
  <inkml:trace contextRef="#ctx0" brushRef="#br0">119 1 6022,'0'0'13938,"-11"2"-8007,8-2-5564,-54 18 3802,55-17-4079,0 0 0,0 0 0,-1 0 0,1 0 0,0 1 0,0-1 0,0 1 0,0-1 0,1 1 0,-1-1 0,0 1 0,1 0 0,-1 0 0,1 0 0,0 0 0,-1 0 0,1 0 0,0 0 0,0 0 0,0 1 0,1-1 0,-1 0 0,0 1 0,1-1 0,-1 5 0,2-6-159,-1-1 0,1 1 0,-1 0 0,1 0-1,0-1 1,-1 1 0,1-1 0,0 1 0,-1 0 0,1-1 0,0 0 0,0 1 0,-1-1 0,1 1-1,0-1 1,0 0 0,0 1 0,0-1 0,0 0 0,-1 0 0,1 0 0,0 0 0,0 0 0,1 0-1,30 3-2902,-23-3 2168,45 8-2400,-51-8 3232,1 0 0,-1 1 0,0 0 0,0 0-1,0 0 1,0 0 0,0 0 0,0 1 0,0-1-1,0 1 1,-1 0 0,1 0 0,-1 0 0,4 3-1,-6-4 109,1 0 0,-1 0-1,0 0 1,0 0-1,0 0 1,0 0-1,0 0 1,0 0 0,0 0-1,0 0 1,0 0-1,0 0 1,-1-1-1,1 1 1,0 0 0,-1 0-1,1 0 1,0 0-1,-1 0 1,1 0-1,-1-1 1,0 1 0,1 0-1,-1 0 1,1-1-1,-1 1 1,0 0-1,0-1 1,0 1 0,1-1-1,-1 1 1,0-1-1,0 1 1,-1 0-1,-36 17 1397,32-16-1242,2 0-202,-7 3 16,-1 0 0,1-1 0,-1 0 0,0-1 0,-1 0 0,-21 1 0,33-4-262,1 0-1,0-1 0,-1 1 0,1 0 0,0-1 0,-1 1 0,1 0 0,0-1 0,0 1 0,0-1 1,0 1-1,-1-1 0,1 1 0,0 0 0,0-1 0,0 1 0,0-1 0,0 1 0,0-1 0,0 1 1,0-1-1,0 1 0,0 0 0,0-1 0,0 1 0,1-1 0,-1 1 0,0-1 0,0 1 0,0 0 1,0-1-1,1 1 0,-1-1 0,0 1 0,1-1 0,7-17-4573,8-6-2550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8.353"/>
    </inkml:context>
    <inkml:brush xml:id="br0">
      <inkml:brushProperty name="width" value="0.025" units="cm"/>
      <inkml:brushProperty name="height" value="0.025" units="cm"/>
    </inkml:brush>
  </inkml:definitions>
  <inkml:trace contextRef="#ctx0" brushRef="#br0">59 0 6054,'0'0'21129,"2"14"-19175,1 41-366,-4 73 0,-1-94-1410,0-18-144,0-1 1,2 1-1,0 0 1,0-1-1,2 1 1,0-1 0,7 28-1,-9-43-40,0 0-1,0 0 1,0 0-1,0 0 1,0 1-1,0-1 1,0 0 0,0 0-1,0 0 1,0 0-1,0 1 1,0-1-1,0 0 1,0 0 0,0 0-1,0 0 1,0 1-1,0-1 1,0 0-1,0 0 1,0 0 0,0 0-1,0 0 1,1 1-1,-1-1 1,0 0-1,0 0 1,0 0 0,0 0-1,0 0 1,0 0-1,1 0 1,-1 1-1,0-1 1,0 0 0,0 0-1,0 0 1,1 0-1,-1 0 1,0 0-1,0 0 1,0 0 0,0 0-1,1 0 1,-1 0-1,0 0 1,0 0-1,0 0 1,0 0 0,1 0-1,-1 0 1,0 0-1,0 0 1,0 0-1,0-1 1,1 1 0,-1 0-1,0 0 1,0 0-1,3-14-871,-2-22-682,-3 28 1536,0 1 1,-1-1-1,1 1 1,-1 0-1,-1 0 1,1 0-1,-1 0 0,0 0 1,-1 1-1,0 0 1,-5-6-1,-22-32 2250,32 44-2218,0 0 0,0 0 0,0-1 0,0 1 0,0 0 0,0 0 0,0-1-1,0 1 1,0 0 0,-1 0 0,1-1 0,0 1 0,0 0 0,0 0 0,0-1 0,1 1 0,-1 0-1,0 0 1,0-1 0,0 1 0,0 0 0,0 0 0,0-1 0,0 1 0,0 0 0,0 0 0,1-1 0,-1 1-1,0 0 1,0 0 0,0 0 0,0-1 0,1 1 0,-1 0 0,0 0 0,0 0 0,0 0 0,1 0-1,-1-1 1,17-3 246,26 3 33,-33 1-263,50-4-1825,-19-4-2836,-3-2-5901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8.918"/>
    </inkml:context>
    <inkml:brush xml:id="br0">
      <inkml:brushProperty name="width" value="0.025" units="cm"/>
      <inkml:brushProperty name="height" value="0.025" units="cm"/>
    </inkml:brush>
  </inkml:definitions>
  <inkml:trace contextRef="#ctx0" brushRef="#br0">44 0 15535,'0'0'4441,"-3"14"-725,-4 21-1794,-5 19 456,3 0-1,-3 66 0,11-118-2376,1 0 1,0 0-1,1 1 1,-1-1-1,0 0 1,1 0-1,-1 0 1,1 0-1,0 0 1,-1 0-1,1 0 1,0 0-1,2 3 1,-2-4-2,-1 0 0,1-1 1,0 1-1,0-1 0,-1 1 0,1 0 1,0-1-1,0 1 0,0-1 0,0 0 1,-1 1-1,1-1 0,0 0 0,0 1 1,0-1-1,0 0 0,0 0 0,0 0 1,0 0-1,0 0 0,2 0 0,-1-1 0,1 0 0,0 0-1,0 0 1,0 0 0,-1 0 0,1-1-1,-1 1 1,1-1 0,-1 0-1,1 0 1,-1 0 0,0 0-1,0 0 1,0 0 0,0-1 0,-1 1-1,4-5 1,0-4 0,0 0 0,-1 0 0,0-1 0,0 1 0,-1-1 0,-1 0 0,0 0 0,-1 0 0,0 0 0,-1 0 0,0 0 0,-1 0 0,-2-13 0,3 25 0,0-1 0,-1 0 0,1 0 0,0 1 0,0-1 0,-1 0 0,1 1 0,0-1 0,-1 0 0,1 1 0,0-1 0,-1 0 0,1 1 0,-1-1 0,1 1 0,-1-1 0,0 1 0,1-1 0,-1 1 0,1-1 0,-1 1 0,0 0 0,1-1 0,-1 1 0,0 0 0,0-1 0,1 1 0,-1 0 0,0 0 0,0 0 0,1 0 0,-1 0 0,0 0 0,0 0 0,1 0 0,-1 0 0,0 0 0,0 0 0,1 0 0,-1 1 0,0-1 0,1 0 0,-1 1 0,0-1 0,0 0 0,1 1 0,-1-1 0,1 1 0,-1-1 0,0 1 0,1-1 0,-1 1 0,1-1 0,-1 1 0,1 0 0,0-1 0,-1 1 0,1-1 0,0 1 0,-1 0 0,1 0 0,0-1 0,0 1 0,-1 0 0,1 0 0,0-1 0,0 1 0,0 0 0,0 0 0,0 2-196,-1 0 1,1-1-1,0 1 1,0-1-1,0 1 0,0 0 1,1-1-1,-1 1 0,1-1 1,-1 1-1,1-1 1,0 1-1,0-1 0,0 1 1,0-1-1,0 0 0,1 0 1,-1 1-1,1-1 1,0 0-1,-1 0 0,1-1 1,0 1-1,0 0 0,0-1 1,0 1-1,1-1 1,-1 1-1,0-1 0,5 2 1,3 0-1033,1 0 0,-1-1 0,1 0 0,0 0 0,-1-1 1,16-1-1,15 0-4324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9.713"/>
    </inkml:context>
    <inkml:brush xml:id="br0">
      <inkml:brushProperty name="width" value="0.025" units="cm"/>
      <inkml:brushProperty name="height" value="0.025" units="cm"/>
    </inkml:brush>
  </inkml:definitions>
  <inkml:trace contextRef="#ctx0" brushRef="#br0">144 220 4708,'0'0'19240,"-12"-2"-16977,7 1-2129,1 1 0,-1-1-1,0 1 1,1 0 0,-1 0-1,0 0 1,0 1-1,1-1 1,-1 1 0,0 1-1,1-1 1,-1 0-1,1 1 1,0 0 0,-1 0-1,1 1 1,0-1 0,0 1-1,1 0 1,-1 0-1,0 0 1,1 0 0,0 0-1,0 1 1,0 0-1,0-1 1,0 1 0,1 1-1,0-1 1,0 0-1,0 0 1,0 1 0,0-1-1,0 7 1,1-10-114,1 0 0,-1 1 1,1-1-1,0 1 0,-1-1 0,1 1 1,0 0-1,0-1 0,0 1 0,0-1 0,0 1 1,1-1-1,-1 1 0,0-1 0,1 1 1,-1-1-1,1 1 0,-1-1 0,1 0 1,0 1-1,0-1 0,-1 0 0,1 1 1,0-1-1,2 1 0,-1-1-16,0 0-1,0 0 1,0 0 0,0 0 0,0-1-1,0 1 1,0-1 0,0 0-1,0 0 1,0 0 0,0 0 0,1 0-1,-1 0 1,0 0 0,4-1-1,4-2-171,0 0 0,-1 0 0,1-1-1,-1 0 1,1-1 0,12-8-1,-1-5-298,-17 14 308,0 0 0,0 0 0,0 1 0,0 0 0,0 0 0,10-5 0,0 10-955,-13-2 1124,0 1 1,0-1-1,0 0 0,0 0 0,0 1 1,0-1-1,0 0 0,0 0 1,1 0-1,-1 0 0,0 0 1,0 0-1,0 0 0,0-1 0,0 1 1,0 0-1,3-2 0,2-2-9,0 0 0,0-1 1,-1 0-1,1 0 0,-1-1 0,0 1 0,-1-1 0,1 0 0,-1 0 0,0-1 0,-1 1 0,1-1 0,-1 0 0,-1 0 1,1 0-1,1-9 0,0-3-6,0 1 0,-2 0 0,0-1 0,-1 0 0,-1-25 1,-5 27 26,-3 15 174,6 3-162,1 0 1,0 0 0,-1 0-1,1 0 1,0 1-1,0-1 1,0 0-1,0 0 1,0 1 0,0-1-1,1 1 1,-1-1-1,0 1 1,1-1 0,-1 1-1,0 1 1,-9 34 428,1 1 1,2 0-1,2 1 1,1-1-1,3 67 1,1-104-445,0 0 0,0 0 0,0 0 0,0 1 1,0-1-1,0 0 0,1 0 0,-1 0 0,0 0 0,1 0 0,-1 0 0,1 0 0,-1 0 0,1 0 1,-1 0-1,1 0 0,0 0 0,-1-1 0,1 1 0,0 0 0,0 0 0,0 0 0,0-1 0,0 1 1,0-1-1,-1 1 0,1-1 0,1 1 0,-1-1 0,0 1 0,0-1 0,0 0 0,0 0 0,0 1 1,0-1-1,0 0 0,0 0 0,0 0 0,1 0 0,-1 0 0,1-1 0,0 1 7,1-1-1,-1 0 1,1 1-1,-1-1 1,0 0-1,0 0 1,0 0-1,0-1 1,1 1-1,-2-1 1,1 1-1,0-1 1,0 1-1,0-1 1,-1 0-1,1 0 1,-1 0-1,2-2 1,-1 0-22,-1 1 1,0-1-1,1 1 1,-1-1 0,-1 0-1,1 0 1,-1 1-1,1-1 1,-1 0 0,0 0-1,0 1 1,-1-1-1,1 0 1,-1 0 0,0 1-1,0-1 1,-2-4-1,3 6-2,-1 0-1,0-1 0,0 1 1,0 0-1,0 1 0,0-1 1,-1 0-1,1 0 0,-1 0 1,1 1-1,-1-1 0,1 1 1,-1-1-1,0 1 0,0 0 1,0-1-1,0 1 0,0 0 1,0 0-1,0 1 0,0-1 1,0 0-1,0 1 0,-1-1 1,-1 1-1,54 2-226,-25-1-161,0 0-1,1-1 0,38-6 1,-59 5 346,1 0 0,-1 0 1,0-1-1,0 1 0,0-1 0,0 0 1,0 0-1,0-1 0,-1 0 0,1 1 1,-1-2-1,0 1 0,0 0 0,0-1 1,0 0-1,0 0 0,-1 0 0,0 0 1,0 0-1,0-1 0,0 0 1,2-6-1,-4 11 64,-1-1 0,1 0 0,-1 0 0,1 0 0,-1 0 0,0 0 0,1 0 0,-1 0 0,0 0 0,0 0 0,1 0 0,-1 0 0,0-1 0,0 1 0,0 0 1,0 0-1,-1 0 0,1 0 0,0 0 0,0 0 0,-1 0 0,1 0 0,0 0 0,-1 0 0,1 0 0,-1 0 0,1 0 0,-1 0 0,0 1 0,1-1 0,-1 0 0,0 0 0,0 0 0,1 1 0,-1-1 0,0 1 0,0-1 1,0 0-1,0 1 0,0-1 0,0 1 0,0 0 0,0-1 0,0 1 0,0 0 0,0 0 0,0 0 0,0-1 0,0 1 0,0 0 0,0 0 0,0 1 0,-1-1 0,1 0 0,0 0 0,0 0 0,0 1 0,-1 0 0,-4-1 117,-1 1 0,1 1 0,0 0-1,0-1 1,-1 2 0,1-1 0,1 1-1,-9 5 1,5-1-141,0 1 0,1 1 0,0-1 0,1 1 0,-1 1 0,-7 15 0,12-21 0,0 0 0,1 0 0,0 1 0,0-1 0,0 1 0,1 0 0,0-1 0,-1 1 0,2 0 0,-1 0 0,0 0 0,1 0 0,0 0 0,0 0 0,1-1 0,-1 1 0,1 0 0,2 6 0,-1-9-118,-1 0 0,1 1-1,0-1 1,0-1 0,1 1 0,-1 0-1,0-1 1,1 1 0,-1-1 0,1 1-1,-1-1 1,1 0 0,0 0 0,-1-1 0,1 1-1,0 0 1,0-1 0,-1 1 0,1-1-1,0 0 1,5-1 0,62-2-5967,-28-8-1725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6.463"/>
    </inkml:context>
    <inkml:brush xml:id="br0">
      <inkml:brushProperty name="width" value="0.025" units="cm"/>
      <inkml:brushProperty name="height" value="0.025" units="cm"/>
    </inkml:brush>
  </inkml:definitions>
  <inkml:trace contextRef="#ctx0" brushRef="#br0">25 189 10346,'-4'-11'3208,"1"5"-2669,-12-37 1884,14 41-2235,0-1 0,1 0 0,-1 1 1,1-1-1,0 0 0,0 1 0,0-1 0,0 0 0,1 1 0,-1-1 0,1 1 0,-1-1 0,1 0 0,0 1 0,0-1 0,0 1 0,3-5 1,2 1 143,1-1 0,0 1 1,0 0-1,0 1 1,1 0-1,-1 0 1,1 0-1,0 1 1,1 0-1,-1 1 1,1 0-1,0 0 1,17-3-1,2 2 73,-1 0-1,1 2 1,37 2-1,-56 0-403,0 1 1,0 0-1,0 1 0,0 0 1,0 0-1,0 1 0,-1 0 1,1 0-1,-1 1 0,0 0 0,0 1 1,0 0-1,-1 0 0,1 1 1,-1-1-1,0 2 0,9 10 1,-12-11 33,1 0 1,-2 0 0,1 0-1,-1 1 1,1-1-1,-2 1 1,1 0 0,-1 0-1,0 0 1,-1 0 0,1 0-1,-1 1 1,-1-1 0,1 0-1,-1 0 1,-1 1 0,1-1-1,-1 0 1,-1 0 0,1 1-1,-1-1 1,-5 11 0,0-2 323,-2 0 0,0-1 1,-1 0-1,0 0 0,-1-1 1,0-1-1,-2 0 0,1 0 1,-2-1-1,1-1 0,-2 0 1,1-1-1,-1-1 0,-1 0 1,-27 11-1,37-18-438,1 0 0,-1-1 0,1 0 1,-1 0-1,0-1 0,0 1 0,1-1 0,-1 0 0,-6-1 0,11 0 22,-1 1 0,1 0 0,0-1 0,-1 1 0,1 0 0,0-1 0,0 0-1,-1 1 1,1-1 0,0 0 0,0 1 0,0-1 0,0 0 0,0 0 0,0 0 0,0 0 0,0 0-1,0 0 1,0 0 0,1-1 0,-1 1 0,0 0 0,1 0 0,-1-1 0,1 1 0,-1 0 0,1 0-1,0-1 1,0 1 0,-1-1 0,1 1 0,0 0 0,0-1 0,0 1 0,1 0 0,-1-1-1,0 1 1,0 0 0,1-1 0,-1 1 0,2-2 0,-1 0-564,1 0 0,0 0 1,0 0-1,0 1 0,0-1 0,0 1 1,1 0-1,-1-1 0,1 1 0,-1 0 0,1 1 1,0-1-1,0 0 0,0 1 0,0 0 0,0-1 1,0 1-1,5-1 0,-2 0-802,26-10-4465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10.071"/>
    </inkml:context>
    <inkml:brush xml:id="br0">
      <inkml:brushProperty name="width" value="0.025" units="cm"/>
      <inkml:brushProperty name="height" value="0.025" units="cm"/>
    </inkml:brush>
  </inkml:definitions>
  <inkml:trace contextRef="#ctx0" brushRef="#br0">351 1 5381,'0'0'24252,"-10"0"-22885,4 0-1238,0 0 0,0 1 0,0-1-1,0 1 1,0 1 0,0-1 0,0 1 0,-9 4 0,13-5-108,0 0 1,-1 1 0,1-1 0,0 1-1,0-1 1,0 1 0,0 0-1,0 0 1,1 0 0,-1 0-1,0 0 1,1 0 0,0 0-1,-1 1 1,1-1 0,0 0-1,0 1 1,0-1 0,0 1 0,1-1-1,-1 1 1,1-1 0,0 1-1,-1 0 1,1-1 0,0 1-1,1 4 1,0-5-49,-1 0 1,1-1-1,0 1 0,0-1 1,0 1-1,0-1 0,0 1 1,0-1-1,0 1 1,0-1-1,1 0 0,-1 0 1,0 0-1,1 1 0,-1-2 1,1 1-1,-1 0 0,1 0 1,0 0-1,-1-1 0,1 1 1,0-1-1,-1 1 1,1-1-1,0 1 0,0-1 1,-1 0-1,3 0 0,60 2-1298,-51-2 1047,-9 0 182,0 0-1,0 0 0,0 1 0,0-1 0,0 1 0,0 0 0,0 1 0,0-1 0,5 3 0,-9-4 121,1 0 0,-1 1 0,1-1 0,-1 0-1,1 1 1,-1-1 0,0 1 0,1-1 0,-1 0-1,1 1 1,-1-1 0,0 1 0,0-1-1,1 1 1,-1-1 0,0 1 0,0-1 0,1 1-1,-1-1 1,0 1 0,0-1 0,0 1 0,0 0-1,0-1 1,0 1 0,0-1 0,0 2 0,-1-1 87,1 1 1,-1-1 0,0 1-1,0-1 1,0 1 0,0-1-1,0 0 1,0 1-1,-1-1 1,1 0 0,0 0-1,-1 0 1,1 0 0,-2 1-1,-29 17 80,-1-2 0,0-2 0,-1-1 0,-38 11 0,-3 1-142,23-7-631,19-7-3400,2-1-7950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29.175"/>
    </inkml:context>
    <inkml:brush xml:id="br0">
      <inkml:brushProperty name="width" value="0.025" units="cm"/>
      <inkml:brushProperty name="height" value="0.025" units="cm"/>
    </inkml:brush>
  </inkml:definitions>
  <inkml:trace contextRef="#ctx0" brushRef="#br0">0 1 9801,'0'0'19891,"48"50"-19314,1-43-353,7 0-128,3-2-32,2 0-801,-6 0-1185,-9-1-1473,-11 0-1057,-14-3-2370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29.517"/>
    </inkml:context>
    <inkml:brush xml:id="br0">
      <inkml:brushProperty name="width" value="0.025" units="cm"/>
      <inkml:brushProperty name="height" value="0.025" units="cm"/>
    </inkml:brush>
  </inkml:definitions>
  <inkml:trace contextRef="#ctx0" brushRef="#br0">1 1 10730,'0'0'13805,"56"14"-13260,-8-20-417,7 1-64,1 5-577,-2 0-1857,-8 0-1281,-6 0-4229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29.847"/>
    </inkml:context>
    <inkml:brush xml:id="br0">
      <inkml:brushProperty name="width" value="0.025" units="cm"/>
      <inkml:brushProperty name="height" value="0.025" units="cm"/>
    </inkml:brush>
  </inkml:definitions>
  <inkml:trace contextRef="#ctx0" brushRef="#br0">1 0 9353,'0'0'5861,"12"1"-3763,4-1-1865,0 2 0,0 0 0,0 1 0,0 0 0,0 1 0,24 11-1,-34-13-128,0 0 0,-1 0 0,1 1 0,-1 0 1,0 1-1,0-1 0,0 1 0,-1 0 0,1 0 0,-1 0 0,0 0 0,0 1 0,0 0 0,-1 0 0,1 0 0,-1 0 0,0 1 0,-1-1 0,0 1 0,1-1 0,-2 1 0,1 0 0,1 10 0,-3-8 316,0 0 0,-1 0 0,0 0 0,0 0 0,0 0 0,-1 0 0,-1 0 0,1-1 0,-1 1 0,0-1 0,-1 0 0,0 0 0,0 0 0,-8 10 0,-7 6 498,-2 0 1,-35 31 0,20-20-969,32-31-6,-24 23-725,10-11-2797,3-9-4835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0.706"/>
    </inkml:context>
    <inkml:brush xml:id="br0">
      <inkml:brushProperty name="width" value="0.025" units="cm"/>
      <inkml:brushProperty name="height" value="0.025" units="cm"/>
    </inkml:brush>
  </inkml:definitions>
  <inkml:trace contextRef="#ctx0" brushRef="#br0">0 4 12812,'0'0'14654,"9"-1"-12946,-7 1-1656,0-1-1,0 1 1,0 0 0,0 0-1,0-1 1,0 1-1,0 1 1,0-1-1,0 0 1,0 0-1,0 1 1,0-1 0,0 1-1,0 0 1,0 0-1,0-1 1,-1 1-1,1 0 1,0 1-1,-1-1 1,1 0 0,0 0-1,-1 1 1,0-1-1,1 1 1,-1-1-1,0 1 1,0-1 0,1 1-1,-1 0 1,-1 0-1,1 0 1,0-1-1,0 1 1,-1 0-1,1 0 1,-1 0 0,1 0-1,-1 0 1,0 3-1,3 14 68,-2-9-111,1-1 1,0 1-1,0-1 0,1 1 1,0-1-1,5 10 1,-7-18-77,0 1 1,1 0 0,-1 0 0,0-1-1,1 1 1,-1-1 0,1 1 0,0-1-1,-1 1 1,1-1 0,0 0 0,0 0 0,0 0-1,-1 0 1,1 0 0,0-1 0,0 1-1,1 0 1,-1-1 0,0 0 0,0 1-1,0-1 1,0 0 0,0 0 0,0 0-1,1 0 1,-1-1 0,0 1 0,0 0 0,0-1-1,0 0 1,0 1 0,3-3 0,4-1-895,0-1 1,0 0-1,0-1 1,-1 0-1,0-1 1,0 0-1,-1 0 1,0 0-1,0-1 1,0 0-1,5-9 1,-4 6-244,0 0 1,1 1-1,0 1 1,0-1 0,19-12-1,-28 22 1395,0-1 1,0 1-1,0 0 0,1 0 0,-1 0 0,0 0 1,0 0-1,0 0 0,1 0 0,-1-1 0,0 1 0,0 0 1,1 0-1,-1 0 0,0 0 0,0 0 0,0 0 1,1 0-1,-1 0 0,0 0 0,0 0 0,1 0 1,-1 0-1,0 0 0,0 1 0,0-1 0,1 0 1,-1 0-1,0 0 0,0 0 0,0 0 0,1 0 1,-1 0-1,0 1 0,0-1 0,0 0 0,0 0 0,1 0 1,-1 0-1,0 1 0,0-1 0,3 14 2907,-5 16-238,-12 37 1597,9-53-4350,1 1-1,1 0 0,1 0 1,0 0-1,1 0 1,1 17-1,5-24-5005,10-7-6300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1.816"/>
    </inkml:context>
    <inkml:brush xml:id="br0">
      <inkml:brushProperty name="width" value="0.025" units="cm"/>
      <inkml:brushProperty name="height" value="0.025" units="cm"/>
    </inkml:brush>
  </inkml:definitions>
  <inkml:trace contextRef="#ctx0" brushRef="#br0">75 129 5830,'0'0'7713,"6"-9"-4878,-2 4-2550,21-32 2385,-22 32-2045,-1 1 0,0-1-1,0 0 1,0 1 0,-1-1 0,0 0 0,0 0 0,0 0 0,0-6 0,-1 11-531,0-1 0,0 1 0,0-1 0,0 1 0,-1-1 0,1 1 0,0-1 0,0 0 0,0 1 0,-1 0 0,1-1 0,0 1 0,-1-1 0,1 1 0,0-1 0,-1 1 0,1-1 0,0 1 0,-1 0 0,1-1 0,-1 1 0,1 0 0,-1-1 0,1 1 0,-1 0 0,1 0 0,-1 0 0,1-1 0,-1 1 0,1 0 0,-1 0 0,1 0 0,-1 0 0,0 0 0,1 0 0,-1 0 0,1 0 0,-1 0 0,1 0 0,-1 0 0,1 0 0,-1 1 0,1-1 0,-1 0 0,1 0 0,-1 0 0,1 1 0,-1-1 0,1 0 0,-1 1 0,-28 16 498,21-10-529,1 1-1,0 0 1,1 0 0,0 0 0,0 1-1,1 0 1,0 0 0,1 1-1,0-1 1,0 1 0,1 0 0,0 0-1,0 0 1,2 0 0,-2 18 0,3-27-60,0 0 1,0 0-1,0 0 0,0 0 1,0 0-1,1 0 1,-1 0-1,0 0 1,1 0-1,-1 0 1,0 0-1,1 0 1,-1 0-1,1-1 1,0 1-1,-1 0 1,1 0-1,0 0 0,-1-1 1,1 1-1,0 0 1,0-1-1,0 1 1,0-1-1,0 1 1,2 0 6,0 0 1,-1 0-1,1 0 1,0-1-1,-1 1 1,1-1 0,0 0-1,0 0 1,4 0-1,2-2 31,0 1-1,0-1 0,0 0 1,0-1-1,12-5 0,4-6-4,-2 0 0,0-2 0,-1 0-1,0-2 1,-2 0 0,0-2 0,-1 0-1,-1-1 1,17-25 0,-32 52-36,-3 7 0,-4 5-14,0-1 0,-12 26 0,12-32-21,-1 0 1,1 0-1,1 1 1,0-1 0,1 1-1,0-1 1,0 1-1,1 23 1,1-35 0,0 1 1,0-1-1,0 1 0,1-1 1,-1 1-1,0-1 1,0 1-1,0-1 1,0 1-1,1 0 0,-1-1 1,0 0-1,0 1 1,1-1-1,-1 1 0,1-1 1,-1 1-1,0-1 1,1 0-1,-1 1 1,1-1-1,-1 0 0,0 1 1,1-1-1,-1 0 1,1 1-1,-1-1 1,1 0-1,0 0 0,-1 0 1,1 0-1,0 1 1,21-7-1061,16-22-1685,-29 17 814,0-1 1,-1 0-1,13-24 1,-3-8-5601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2.190"/>
    </inkml:context>
    <inkml:brush xml:id="br0">
      <inkml:brushProperty name="width" value="0.025" units="cm"/>
      <inkml:brushProperty name="height" value="0.025" units="cm"/>
    </inkml:brush>
  </inkml:definitions>
  <inkml:trace contextRef="#ctx0" brushRef="#br0">67 1 11531,'0'0'6876,"-2"10"-2558,-23 84 448,15-65-3447,1 0 0,2 1 0,-5 39 0,11 90-1714,1-159 270,0 0 0,0 0 0,0 0-1,0 0 1,0-1 0,0 1 0,0 0 0,0 0 0,0 0 0,0 0 0,1 0 0,-1 0-1,0 0 1,0 0 0,0-1 0,0 1 0,0 0 0,0 0 0,0 0 0,0 0-1,1 0 1,-1 0 0,0 0 0,0 0 0,0 0 0,0 0 0,0 0 0,1 0-1,-1 0 1,0 0 0,0 0 0,0 0 0,0 0 0,0 0 0,0 0 0,1 0-1,-1 0 1,0 0 0,0 0 0,0 0 0,0 0 0,0 0 0,0 0 0,0 1 0,1-1-1,-1 0 1,0 0 0,0 0 0,0 0 0,0 0 0,0 0 0,0 0 0,0 0-1,0 1 1,0-1 0,0 0 0,0 0 0,1 0 0,-1 0 0,0 0 0,0 1-1,7-13-6935,0-12-7866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2.641"/>
    </inkml:context>
    <inkml:brush xml:id="br0">
      <inkml:brushProperty name="width" value="0.025" units="cm"/>
      <inkml:brushProperty name="height" value="0.025" units="cm"/>
    </inkml:brush>
  </inkml:definitions>
  <inkml:trace contextRef="#ctx0" brushRef="#br0">66 67 5029,'0'0'9561,"9"-9"-6694,35-30-74,-40 37-1621,-1-1 0,1 1 1,0 0-1,0 0 0,0 0 0,0 1 1,9-3-1,-28 6-888,1 1 0,1 1 0,-1 0 0,0 1 0,1 0 0,0 1 0,1 1 0,-1 0 0,-14 11 0,27-17-283,-1-1 0,0 1 0,0-1-1,1 1 1,-1 0 0,0-1 0,1 1 0,-1 0 0,1-1-1,-1 1 1,1 0 0,-1 0 0,1 0 0,-1 0 0,1-1-1,0 1 1,-1 0 0,1 0 0,0 0 0,0 0-1,0 0 1,0 0 0,0 0 0,0 0 0,0 0 0,0 0-1,0 0 1,1 1 0,0-1-12,0 0 1,0 0-1,0 1 0,0-1 1,0 0-1,0 0 0,1 0 1,-1 0-1,0-1 1,1 1-1,-1 0 0,1-1 1,-1 1-1,4 0 0,61 10-1318,-59-10 878,2-1 100,2 1-391,-1 0 0,1 1 0,0 0 0,0 1 1,13 4-1,-22-6 735,0 0 0,-1 0 0,1-1 0,-1 1 0,1 0 1,-1 0-1,1 0 0,-1 0 0,0 1 0,1-1 0,-1 0 1,0 1-1,0-1 0,0 1 0,0-1 0,0 1 0,0-1 1,0 1-1,-1 0 0,1-1 0,0 1 0,-1 0 0,0-1 1,1 1-1,-1 0 0,0 0 0,0 0 0,0-1 0,0 1 1,0 0-1,0 0 0,-1-1 0,1 1 0,0 0 0,-1 0 1,0-1-1,1 1 0,-1 0 0,0-1 0,-2 4 0,-2 2 506,0 1 0,0-1-1,-1-1 1,0 1 0,-1-1 0,1 0-1,-1 0 1,0 0 0,-11 5-1,8-4-115,-2 0-1,1-1 1,-1-1-1,0 0 1,-24 7-1,35-11-379,-1-1 1,1 1-1,0-1 0,-1 0 1,1 0-1,0 1 1,-1-1-1,1 0 0,0 0 1,-1 0-1,1-1 1,0 1-1,-1 0 0,1 0 1,0-1-1,-1 1 0,1-1 1,0 1-1,0-1 1,-1 1-1,1-1 0,0 0 1,-1-1-1,1 1-20,1 0 1,-1 0-1,1 0 0,-1-1 0,1 1 1,0 0-1,0 0 0,0-1 0,-1 1 1,1 0-1,0-1 0,1 1 0,-1 0 1,0 0-1,0-1 0,0 1 1,1 0-1,-1 0 0,1-2 0,2-5-539,1 0 0,0 1-1,0-1 1,1 1 0,-1 0-1,8-7 1,-1 2-2225,1 0-1,1 1 1,16-11 0,10-3-7138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2.984"/>
    </inkml:context>
    <inkml:brush xml:id="br0">
      <inkml:brushProperty name="width" value="0.025" units="cm"/>
      <inkml:brushProperty name="height" value="0.025" units="cm"/>
    </inkml:brush>
  </inkml:definitions>
  <inkml:trace contextRef="#ctx0" brushRef="#br0">179 5 8616,'0'0'11077,"-9"2"-6155,-8 3-3777,-1 1-1,1 0 1,1 2-1,-17 8 1,28-13-1054,0-1 0,1 1 0,-1 0 0,1 1 0,0-1 0,0 1 0,0-1 0,1 1 0,-1 0 0,1 1 0,0-1 0,0 0 0,0 1 0,1 0 0,-1 0 0,1 0 0,0 0 0,1 0 0,-1 0 0,0 8 0,2-11-86,0-1 0,0 1 0,0-1 0,0 1-1,0-1 1,0 1 0,1-1 0,-1 1 0,1-1 0,-1 1 0,1-1-1,-1 1 1,1-1 0,0 1 0,0-1 0,0 0 0,0 0 0,0 1-1,0-1 1,0 0 0,0 0 0,0 0 0,0 0 0,3 1 0,-1 0 14,1 0 0,1-1 0,-1 1 1,0-1-1,0 0 0,1 0 1,-1 0-1,8 0 0,1-1 18,0 0 0,0 0 1,0-2-1,-1 0 0,21-5 0,-24 4-37,0-1 0,-1 1 0,1-2 0,-1 1 0,1-1 0,-2-1 0,15-11 0,-19 14 0,0 0 0,1 0 0,-1-1 0,-1 1 0,1-1 0,0 0 0,-1 0 0,0 0 0,0 0 0,0 0 0,0 0 0,-1-1 0,0 1 0,0-1 0,0 1 0,0-1 0,0 1 0,-1-6 0,0 9-3,0-1 0,-1 0 0,1 1 0,0-1 0,-1 0 0,0 1-1,1-1 1,-1 1 0,0-1 0,1 1 0,-1-1 0,0 1 0,0 0 0,0-1 0,0 1 0,-1 0 0,1 0 0,0 0-1,0 0 1,-4-2 0,1 1-44,-1-1 0,1 1 0,-1 1 0,0-1 0,1 0-1,-1 1 1,-6 0 0,-6-1-650,-1 0 0,0 2 0,-17 1 0,18 2-7230,5 0-7821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4.013"/>
    </inkml:context>
    <inkml:brush xml:id="br0">
      <inkml:brushProperty name="width" value="0.025" units="cm"/>
      <inkml:brushProperty name="height" value="0.025" units="cm"/>
    </inkml:brush>
  </inkml:definitions>
  <inkml:trace contextRef="#ctx0" brushRef="#br0">182 78 6566,'0'0'10127,"3"-8"-4885,10-29-1574,-13 36-3541,0 1 1,1-1-1,-1 0 0,0 0 1,0 0-1,0 0 0,0 0 1,0 0-1,0 0 0,0 0 1,0 1-1,0-1 0,0 0 1,-1 0-1,1 0 0,0 0 1,-1 0-1,1 1 0,0-1 1,-1 0-1,1 0 0,-1 0 1,1 1-1,-1-1 0,0 0 1,1 1-1,-1-1 0,0 0 1,-2 0 4,1-1 0,0 1 0,0 0 0,-1 1 0,1-1 1,0 0-1,-1 1 0,1-1 0,-1 1 0,-3 0 0,-1-1-47,0 1 0,0 1-1,-1-1 1,1 1-1,0 1 1,-9 2 0,9 0-51,0 0 1,0 1-1,0 0 1,1 0 0,0 0-1,0 1 1,0 0-1,0 0 1,1 1-1,0-1 1,1 1 0,0 0-1,0 0 1,0 1-1,1-1 1,0 1 0,0 0-1,1 0 1,0 0-1,0 0 1,1 0-1,-1 13 1,2-20-27,0 0 0,0 1 0,1-1 0,-1 1 0,0-1 0,1 0 0,-1 1 0,0-1 0,1 0 0,0 0 0,-1 1 0,1-1 0,0 0 0,0 0 0,-1 0-1,1 0 1,0 0 0,0 0 0,0 0 0,0 0 0,0 0 0,1 0 0,-1-1 0,0 1 0,0 0 0,0-1 0,1 1 0,-1-1 0,0 1 0,1-1 0,-1 0 0,0 1 0,1-1 0,-1 0 0,0 0 0,1 0 0,-1 0 0,1 0 0,-1 0 0,0-1 0,1 1 0,-1 0-1,3-2 1,3 1 29,1-1-1,0 0 0,-1-1 0,1 0 0,-1 0 0,11-6 0,0-4-32,0-1 0,0-1 0,-2 0 0,0-1-1,0-1 1,15-23 0,-50 75-4,14-28 0,0 1 0,1-1 0,0 1 0,0-1 0,1 1 0,0 1 0,0-1 0,1 0 0,0 1 0,0-1 0,1 1 0,0 9 0,1-17 0,1 0 0,-1 0 0,1-1 0,0 1 0,-1-1 0,1 1 0,0 0 0,0-1 0,-1 1 0,1-1 0,0 0 0,0 1 0,0-1 0,-1 1 0,1-1 0,0 0 0,0 0 0,0 0 0,0 1 0,0-1 0,0 0 0,0 0 0,0 0 0,-1 0 0,1-1 0,0 1 0,0 0 0,0 0 0,1-1 0,30-7 0,-9-3 0,0 0 0,0-2 0,36-29 0,-31 22 0,41-22 0,-67 40 0,0 1 0,0 0 0,0 0 0,0 0 0,0 0 0,1 1 0,-1-1 0,0 1 0,1-1 0,-1 1 0,0 0 0,6 0 0,-8 0 0,1 0 0,0 1 0,0-1 0,-1 0 0,1 1 0,0-1 0,-1 1 0,1-1 0,0 0 0,-1 1 0,1 0 0,0-1 0,-1 1 0,1-1 0,-1 1 0,1 0 0,-1-1 0,0 1 0,1 0 0,-1 0 0,1-1 0,-1 1 0,0 0 0,1 1 0,-1 6 0,1-1 0,-1 1 0,0-1 0,-1 1 0,0 0 0,-2 9 0,-1 7 0,4-24 0,0 1 0,0-1 0,0 1 0,0 0 0,0-1 0,0 1 0,1-1 0,-1 1 0,0-1 0,0 1 0,0-1 0,1 1 0,-1 0 0,0-1 0,1 0 0,-1 1 0,1-1 0,-1 1 0,0-1 0,1 1 0,-1-1 0,1 0 0,-1 1 0,1-1 0,-1 0 0,1 1 0,-1-1 0,1 0 0,0 0 0,-1 0 0,1 0 0,-1 1 0,1-1 0,-1 0 0,1 0 0,0 0 0,-1 0 0,1 0 0,-1 0 0,1 0 0,0-1 0,-1 1 0,1 0 0,-1 0 0,1 0 0,-1-1 0,1 1 0,0 0 0,0-1 0,32-12 0,23-25 0,-46 29 0,1 1 0,0 0 0,1 1 0,-1 0 0,1 1 0,0 0 0,1 1 0,15-4 0,-28 9 0,1-1 0,-1 1 0,1 0 0,-1 0 0,1 0 0,-1 0 0,1 0 0,-1 0 0,1 0 0,-1 0 0,1 0 0,-1 0 0,1 0 0,-1 0 0,1 0 0,-1 1 0,1-1 0,-1 0 0,1 0 0,-1 1 0,1-1 0,-1 0 0,1 0 0,-1 1 0,0-1 0,1 1 0,-1-1 0,1 0 0,-1 1 0,0-1 0,0 1 0,1-1 0,-1 1 0,0-1 0,0 0 0,1 1 0,-1-1 0,0 1 0,0 0 0,-4 28 0,-19 23 0,15-41-51,5-7-491,1-1 1,-1 1-1,1 0 1,0 0 0,0 0-1,0 0 1,-1 7-1,3-18-8688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6.804"/>
    </inkml:context>
    <inkml:brush xml:id="br0">
      <inkml:brushProperty name="width" value="0.025" units="cm"/>
      <inkml:brushProperty name="height" value="0.025" units="cm"/>
    </inkml:brush>
  </inkml:definitions>
  <inkml:trace contextRef="#ctx0" brushRef="#br0">0 204 4805,'8'0'5632,"15"2"-2929,43-1 8478,-33-9-6630,-6-8-3288,-22 11-1176,0 0-1,0-1 0,-1 1 1,0-1-1,0 0 0,-1 0 1,1-1-1,-1 1 1,-1-1-1,1 1 0,-1-1 1,0 0-1,-1 0 1,1 0-1,-2 0 0,1 0 1,-1 0-1,0 0 0,0 0 1,-1-1-1,-1-8 1,1 15-70,1-1 1,-1 0-1,0 1 1,0-1-1,1 0 1,-1 1-1,0-1 1,0 1-1,-1-1 1,1 1-1,0 0 0,0 0 1,-1-1-1,1 1 1,-1 0-1,1 0 1,-1 0-1,1 0 1,-1 1-1,0-1 1,1 0-1,-1 1 1,0-1-1,1 1 1,-1-1-1,0 1 1,0 0-1,0 0 1,1 0-1,-1 0 1,0 0-1,0 0 1,0 1-1,1-1 1,-1 0-1,0 1 1,0-1-1,-1 2 1,-2 0-16,0 0 1,1 0 0,-1 1 0,0-1 0,1 1-1,0 0 1,-1 0 0,1 1 0,1-1-1,-1 1 1,-6 8 0,3-1-2,0 1 0,1 1 0,0-1 0,1 1 0,0 0 0,1 0 0,0 0 0,1 1 0,1-1 0,0 1 0,1 0 0,0 0 0,1-1 0,1 1 0,3 17 0,-3-27-118,0 0 0,0-1 0,0 1 0,1-1-1,0 0 1,0 1 0,0-1 0,0 0 0,0 0 0,0 0 0,1-1 0,-1 1 0,1 0-1,0-1 1,0 0 0,0 1 0,0-1 0,0-1 0,1 1 0,-1 0 0,0-1 0,1 1-1,-1-1 1,1 0 0,0 0 0,-1-1 0,1 1 0,0-1 0,-1 0 0,1 0 0,0 0-1,0 0 1,-1-1 0,1 1 0,4-2 0,2 0-373,0 0 0,-1-1 0,1 0 0,-1 0 0,0-1 0,0 0 0,0 0 0,-1-1 0,1-1 0,-1 1 0,0-1 0,10-11 0,-11 9-977,0-2 1,0 1-1,-1-1 1,-1 0-1,1 0 1,3-13-1,6-21-7405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4.781"/>
    </inkml:context>
    <inkml:brush xml:id="br0">
      <inkml:brushProperty name="width" value="0.025" units="cm"/>
      <inkml:brushProperty name="height" value="0.025" units="cm"/>
    </inkml:brush>
  </inkml:definitions>
  <inkml:trace contextRef="#ctx0" brushRef="#br0">4 70 1441,'0'0'3598,"0"-9"-1590,-2-3 53,1-12 882,6-1 5324,-5 47 1586,13 53-7769,-12-72-2074,-1 0 0,1 0 0,1 0 0,-1 0 0,0-1 1,1 1-1,-1 0 0,1 0 0,0-1 0,0 1 0,0-1 1,0 0-1,1 1 0,-1-1 0,0 0 0,1 0 0,0-1 1,-1 1-1,1-1 0,0 1 0,0-1 0,0 0 0,0 0 1,0 0-1,0 0 0,0 0 0,0-1 0,0 1 0,0-1 1,1 0-1,-1 0 0,0 0 0,0-1 0,0 1 1,0-1-1,6-1 0,9-3 17,0 0 0,-1-1 1,1 0-1,30-18 0,-3-2-27,-34 18 0,0 1 0,1 0 0,0 0 0,0 2 0,0-1 0,1 2 0,0-1 0,0 2 0,17-3 0,-29 6 0,0 0 0,0 0 0,-1 0 0,1 0 0,0 0 0,0 1 0,-1-1 0,1 0 0,0 0 0,-1 1 0,1-1 0,0 1 0,-1-1 0,1 0 0,-1 1 0,1-1 0,-1 1 0,1 0 0,-1-1 0,1 1 0,-1-1 0,1 1 0,-1 0 0,1-1 0,-1 1 0,0 0 0,0-1 0,1 2 0,4 30 0,-11 29 0,5-40 0,9-17 0,23-23 0,-23 13 0,5-3 8,53-35 55,-62 42-89,0-1 0,1 1 0,-1 0 0,1 1 0,0-1 0,0 1 0,-1 0 0,1 0 0,0 0 0,0 1 0,0 0-1,0 0 1,6 1 0,-11-1-334,1 1 0,0 0-1,-1 0 1,1 0-1,-1-1 1,1 1-1,-1 0 1,1 0-1,-1 0 1,0 0 0,0 0-1,1 0 1,-1 0-1,0 0 1,0 0-1,0 0 1,0 0 0,0 0-1,0 0 1,0 0-1,0 0 1,-1 0-1,1 0 1,0 0 0,0 0-1,-1 0 1,1 0-1,-2 1 1,-10 9-7343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5.138"/>
    </inkml:context>
    <inkml:brush xml:id="br0">
      <inkml:brushProperty name="width" value="0.025" units="cm"/>
      <inkml:brushProperty name="height" value="0.025" units="cm"/>
    </inkml:brush>
  </inkml:definitions>
  <inkml:trace contextRef="#ctx0" brushRef="#br0">0 0 833,'0'0'27033,"45"63"-38948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5.921"/>
    </inkml:context>
    <inkml:brush xml:id="br0">
      <inkml:brushProperty name="width" value="0.025" units="cm"/>
      <inkml:brushProperty name="height" value="0.025" units="cm"/>
    </inkml:brush>
  </inkml:definitions>
  <inkml:trace contextRef="#ctx0" brushRef="#br0">36 0 7719,'0'0'24311,"6"10"-23691,-2 1-611,1 0 0,-1 0 0,-1 1 0,0 0 0,-1-1 0,0 1 0,-1 0 0,0 0 0,-1 0 0,0 0 0,-1 0 0,-4 22 0,-22 102-9,16-95 0,3 0 0,1 0 0,-1 50 0,8-91 0,0 0 0,1 0 0,-1-1 0,0 1 0,0 0 0,0-1 0,0 1 0,1 0 0,-1 0 0,0 0 0,0-1 0,1 1 0,-1 0 0,0 0 0,0 0 0,1-1 0,-1 1 0,0 0 0,1 0 0,-1 0 0,0 0 0,0 0 0,1 0 0,-1 0 0,0 0 0,1 0 0,-1 0 0,0 0 0,1 0 0,-1 0 0,0 0 0,1 0 0,-1 0 0,0 0 0,1 0 0,-1 0 0,0 0 0,0 1 0,1-1 0,-1 0 0,0 0 0,1 0 0,-1 1 0,0-1 0,0 0 0,0 0 0,1 0 0,-1 1 0,0-1 0,0 0 0,0 0 0,1 1 0,-1-1 0,0 0 0,0 1 0,0-1 0,0 0 0,0 1 0,0-1 0,0 0 0,0 1 0,0-1 0,0 0 0,0 1 0,18-24 0,-7 1 0,-1 0 0,-1-1 0,-1 0 0,-1-1 0,0 0 0,-2 0 0,3-42 0,-8 71 0,0 0 0,1 0 0,0-1 0,0 1 0,0 0 0,0 0 0,1-1 0,0 1 0,0-1 0,0 1 0,0-1 0,1 0 0,-1 0 0,1 0 0,7 6 0,-9-8 0,0 0 0,1 0 0,0-1 0,-1 1 0,1-1 0,0 1 0,0-1 0,0 0 0,0 0 0,0 0 0,0 0 0,0 0 0,0 0 0,0 0 0,1-1 0,-1 1 0,0-1 0,0 0 0,1 1 0,-1-1 0,0 0 0,1 0 0,-1-1 0,0 1 0,0 0 0,1-1 0,-1 1 0,0-1 0,0 0 0,0 0 0,0 0 0,0 0 0,0 0 0,0 0 0,0-1 0,2-1 0,0-1 0,-1-1 0,0 1 0,0-1 0,0 0 0,0 0 0,-1 0 0,0 0 0,0-1 0,0 1 0,-1-1 0,0 1 0,0-1 0,0 1 0,-1-1 0,1-7 0,-14 24 0,-1 9 0,8-9 0,0 1 0,1-1 0,1 1 0,0 0 0,1 0 0,0 1 0,1-1 0,0 1 0,0 20 0,2-32 0,1 0 0,-1-1 0,1 1 0,-1 0 0,1 0 0,0 0 0,0-1 0,-1 1 0,1 0 0,0-1 0,0 1 0,0-1 0,-1 1 0,1-1 0,0 1 0,0-1 0,0 0 0,0 1 0,0-1 0,0 0 0,0 0 0,0 0 0,0 0 0,0 0 0,0 0 0,0 0 0,0 0 0,0 0 0,0 0 0,0 0 0,0-1 0,0 1 0,0 0 0,0-1 0,1 0 0,37-12 0,-29 8 0,5-3 0,0 0 0,0-1 0,-1-1 0,16-13 0,-12-15 0,-2 22 0,0 2 0,1 0 0,1 0 0,1 2 0,26-15 0,-55 33 0,1 1 0,-1 0 0,1 0 0,1 1 0,-15 16 0,19-20 0,0-1 0,1 1 0,0 1 0,0-1 0,0 0 0,0 1 0,1-1 0,-1 1 0,1 0 0,0 0 0,1 0 0,-1 0 0,1 0 0,0 0 0,0 9 0,2-12-48,0 0 1,0 0-1,0 0 0,1-1 1,-1 1-1,1 0 0,-1-1 1,1 1-1,-1-1 0,1 1 1,0-1-1,0 0 0,0 1 1,0-1-1,0 0 0,0-1 1,0 1-1,0 0 1,0 0-1,0-1 0,0 1 1,0-1-1,3 0 0,54 8-4162,-24-7-2271,4-1 1340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6.246"/>
    </inkml:context>
    <inkml:brush xml:id="br0">
      <inkml:brushProperty name="width" value="0.025" units="cm"/>
      <inkml:brushProperty name="height" value="0.025" units="cm"/>
    </inkml:brush>
  </inkml:definitions>
  <inkml:trace contextRef="#ctx0" brushRef="#br0">161 33 13741,'0'0'15956,"-10"-7"-13729,5 4-2059,3 1-144,-1-1-1,0 1 0,1 0 1,-1 0-1,0 1 0,0-1 0,-1 0 1,1 1-1,0 0 0,0 0 0,-1 0 1,1 0-1,-1 1 0,1-1 0,-1 1 1,1 0-1,-1 0 0,1 0 0,-1 0 1,1 0-1,-1 1 0,1 0 0,0 0 1,-1 0-1,1 0 0,0 0 0,0 1 1,-6 2-1,-22 21-23,30-24 0,0 0 0,-1 0 0,1 0 0,0 1 0,0-1 0,0 0 0,0 1 0,0-1 0,0 0 0,1 1 0,-1-1 0,0 1 0,1-1 0,-1 1 0,1-1 0,-1 1 0,1 0 0,0-1 0,0 1 0,0 0 0,0 1 0,1-1-1,1-1-1,0 0 1,0 0 0,0 0-1,-1 0 1,1-1-1,0 1 1,0 0 0,0-1-1,0 0 1,0 1 0,0-1-1,1 0 1,-1 0-1,0 0 1,3-1 0,2 2-83,45 1-1126,-21-1-388,-1 1-1,51 11 1,-80-13 1654,0 0-1,0 0 1,0 0 0,0 0 0,0 0 0,0 0 0,0 1 0,0-1 0,0 0 0,0 1 0,0-1 0,0 1 0,-1-1 0,1 1 0,0-1 0,0 1 0,0 0 0,-1-1 0,1 1 0,0 0 0,-1-1 0,1 1 0,0 0 0,-1 0 0,1 0 0,-1 0 0,0 0 0,1-1-1,-1 1 1,0 0 0,1 0 0,-1 0 0,0 0 0,0 0 0,0 0 0,0 0 0,0 0 0,0 0 0,0 0 0,0 0 0,0 0 0,0 0 0,-1 0 0,1 0 0,0 0 0,-1 0 0,1 0 0,0 0 0,-1 0 0,0 0 0,1-1 0,-1 1 0,1 0 0,-1 0 0,0-1-1,-1 2 1,-6 7 563,0-1 0,0-1 0,-18 13 0,22-16-690,-14 10 362,8-6-278,1 0 1,-2 0 0,1-1-1,-1-1 1,0 0 0,0 0-1,-1-1 1,1 0 0,-16 4-1,27-10-70,-1 1-1,1 0 1,0 0-1,-1 0 1,1 0-1,0-1 1,-1 1-1,1 0 1,0 0-1,-1 0 1,1-1-1,0 1 1,0 0-1,-1-1 1,1 1-1,0 0 1,0-1-1,0 1 1,-1 0-1,1-1 1,0 1-1,0 0 1,0-1-1,0 1 1,0 0-1,0-1 0,-1 1 1,1-1-1,0 1 1,0 0-1,0-1 1,0 1-1,1 0 1,-1-1-1,0 1 1,0-1-1,0 1 1,0 0-1,0-1 1,0 1-1,1 0 1,-1-1-1,0 1 1,0 0-1,0-1 1,1 1-1,-1 0 1,0 0-1,1-1 1,10-21-2748,41-52-7578,-17 27 2546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6.587"/>
    </inkml:context>
    <inkml:brush xml:id="br0">
      <inkml:brushProperty name="width" value="0.025" units="cm"/>
      <inkml:brushProperty name="height" value="0.025" units="cm"/>
    </inkml:brush>
  </inkml:definitions>
  <inkml:trace contextRef="#ctx0" brushRef="#br0">93 0 5381,'0'0'20142,"2"9"-17900,-1 7-1868,0 0-1,-2 0 1,1 0 0,-2-1 0,0 1-1,-1 0 1,-5 15 0,-9 65 1019,16-86-1365,-1 14 163,2 46 1,0-65-273,1 0 0,-1 1 0,1-1 1,1 0-1,-1 1 0,1-1 0,-1 0 0,2 0 1,-1 0-1,0 0 0,1-1 0,0 1 1,0-1-1,5 6 0,-8-9 25,0-1 1,0 0-1,0 0 0,0 0 1,1 1-1,-1-1 0,0 0 1,0 0-1,0 1 0,0-1 1,0 0-1,0 0 0,1 0 1,-1 0-1,0 1 0,0-1 1,0 0-1,0 0 0,1 0 1,-1 0-1,0 0 0,0 1 1,0-1-1,1 0 0,-1 0 1,0 0-1,0 0 0,1 0 1,-1 0-1,0 0 0,0 0 1,0 0-1,1 0 0,-1 0 1,0 0-1,0 0 0,1 0 1,-1 0-1,0 0 0,0 0 1,1 0-1,-1 0 0,0-1 1,0 1-1,0 0 0,1 0 1,-1 0-1,0 0 0,0 0 1,0-1-1,0 1 0,1 0 1,-1 0-1,-2-18-1039,-13-21 808,-7 2 503,-23-44 1510,41 74-1483,1 0 0,1 0 0,-1-1 0,1 1 0,1-1 0,0 0 0,0 0 0,0 0 0,1-10 0,0 17-229,0-1 1,1 1-1,-1 0 0,1 0 1,-1 0-1,1 0 0,0 0 1,-1-1-1,1 1 0,0 0 1,0 0-1,0 1 0,0-1 1,0 0-1,0 0 0,0 0 1,0 1-1,0-1 0,0 0 1,0 1-1,0-1 0,0 1 1,1-1-1,-1 1 0,0 0 1,0-1-1,1 1 0,-1 0 0,2 0 1,46-2-456,-36 2 78,45-1-3939,-17-3-2345,17-4-10190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7.792"/>
    </inkml:context>
    <inkml:brush xml:id="br0">
      <inkml:brushProperty name="width" value="0.025" units="cm"/>
      <inkml:brushProperty name="height" value="0.025" units="cm"/>
    </inkml:brush>
  </inkml:definitions>
  <inkml:trace contextRef="#ctx0" brushRef="#br0">0 217 7719,'0'0'23329,"8"7"-22368,-4-1-921,0 0 0,0 0 0,0 0 0,-1 0-1,1 1 1,-1-1 0,-1 1 0,0 0 0,0 0 0,0 0 0,0 0 0,-1 0 0,-1 0 0,1 0-1,-1 0 1,0 0 0,-1 0 0,-1 11 0,-4 39-40,6-57 0,0 0 0,0 0 0,0 1 0,1-1 0,-1 0 0,0 0 0,0 0 0,0 0 0,0 0 0,0 0 0,1 1 0,-1-1 0,0 0 0,0 0 0,0 0 0,1 0 0,-1 0 0,0 0 0,0 0 0,0 0 0,1 0 0,-1 0 0,0 0 0,0 0 0,0 0 0,1 0 0,-1 0 0,0 0 0,0 0 0,0 0 0,0 0 0,1 0 0,-1-1 0,0 1 0,0 0 0,0 0 0,0 0 0,1 0 0,-1 0 0,0 0 0,0 0 0,0-1 0,0 1 0,0 0 0,0 0 0,1 0 0,-1 0 0,0-1 0,0 1 0,0 0 0,0 0 0,0 0 0,0-1 0,0 1 0,0 0 0,0 0 0,10-12 0,-5 1-28,0 0 1,-1-1-1,-1 0 1,0 0-1,0 0 1,1-21-1,7-28-259,-8 61-973,2 8 682,6 15 169,-10-19 200,2 2-83,0 0 1,0 0 0,1 0-1,0 0 1,8 9-1,-7-11-546,-1 0-1,0 0 0,1 0 0,0 0 0,0-1 0,0 0 0,0 0 0,0 0 0,1-1 1,9 3-1,-11-4 56,1 0 1,0 0-1,0 0 1,0-1-1,1 0 1,-1 0-1,0 0 0,0 0 1,0-1-1,0 0 1,0 0-1,7-3 1,-7 2 353,1-1 1,-1 0-1,0 1 0,0-2 1,0 1-1,-1-1 1,7-5-1,-4 2 1492,-1 1 1,0-1-1,-1-1 1,8-12-1,-9 14 158,-1-1-1,0 1 0,-1-1 1,1 0-1,-1 0 0,-1 0 1,1-1-1,-1 1 0,0-14 1,-1 20-1149,0 1 1,-1 0-1,1-1 1,0 1-1,0 0 1,0-1-1,-1 1 1,1 0-1,0 0 1,0-1-1,0 1 1,-1 0-1,1-1 1,0 1-1,-1 0 1,1 0-1,0 0 1,-1-1-1,1 1 1,0 0 0,-1 0-1,1 0 1,0 0-1,-1 0 1,1 0-1,0 0 1,-1-1-1,1 1 1,-1 0-1,1 0 1,0 1-1,-1-1 1,1 0-1,0 0 1,-1 0-1,1 0 1,-1 0-1,1 0 1,0 0-1,-1 0 1,1 1 0,-1-1-1,-16 8 867,9-1-762,1 0 1,0 1-1,0 0 0,1 0 1,0 0-1,1 1 1,0 0-1,0 0 1,1 0-1,0 1 0,0 0 1,1 0-1,1 0 1,0 0-1,0 0 0,0 13 1,1-21-165,1-1 0,0 1 0,1-1-1,-1 0 1,0 1 0,0-1 0,1 1 0,-1-1 0,1 0 0,-1 0 0,1 1-1,-1-1 1,1 0 0,0 0 0,0 1 0,-1-1 0,1 0 0,0 0 0,0 0-1,0 0 1,0 0 0,0 0 0,1-1 0,-1 1 0,2 1 0,1-1 3,-1 0 1,1 0 0,-1 0 0,1 0-1,0-1 1,-1 1 0,1-1 0,0 0 0,7-1-1,-1 0-5,0-1-1,0 0 1,1-1 0,-2 0-1,1-1 1,17-8-1,-10 1-238,-1 0-1,0-1 1,23-23-1,-33 29 170,0 0 0,-1 0 0,0-1 0,0 0 0,-1 1 0,0-1 0,0-1 0,0 1 0,-1-1 0,0 1 0,3-15 0,10 19-168,-9 3 282,1-1 0,0-1 0,-1 1 0,14-6 0,-12 1 138,0-1 0,-1 0 1,0-1-1,0 0 0,-1 0 0,0 0 1,0-1-1,-1 0 0,0-1 1,-1 1-1,0-1 0,-1 0 1,0-1-1,0 1 0,-1 0 1,0-1-1,-1 0 0,2-21 0,-23 78-470,17-39 279,-39 152 275,37-140-242,1 0 0,1 1-1,1-1 1,1 1 0,0 0 0,5 26 0,-5-44-35,0-1 0,0 1 0,1-1 0,-1 1 0,1-1 0,-1 0 0,1 1 0,-1-1 0,1 1 0,0-1 0,0 0 0,-1 0 0,1 1 0,0-1 0,0 0 0,0 0 0,1 0 0,-1 0 0,0 0 0,0 0 0,1 0 0,-1 0 0,0-1 0,1 1 0,-1 0 0,0-1 0,1 0 0,-1 1 0,1-1 0,-1 1 0,1-1 0,-1 0 0,1 0 0,0 0 0,-1 0 0,1 0 0,-1 0 0,3-1 0,-1 0 0,1 0 0,0 0 0,-1 0 0,1-1 0,-1 1 0,1-1 0,-1 0 0,0 0 0,1 0 0,-1-1 0,0 1 0,0-1 0,-1 1 0,3-4 0,4-7 0,-1 1 0,-1-1 0,0-1 0,-1 1 0,0-1 0,-1 0 0,-1 0 0,0-1 0,-1 1 0,-1-1 0,0 0 0,-1 0 0,-1-29 0,-9 76 0,9-25 0,-1 1 0,1-1 0,1 0 0,0 1 0,0-1 0,0 0 0,1 0 0,0 0 0,6 14 0,-6-18 0,0 0 0,0 0 0,0 0 0,1 0 0,-1 0 0,1-1 0,0 1 0,0-1 0,0 0 0,0 0 0,0 0 0,1 0 0,-1 0 0,1-1 0,-1 1 0,1-1 0,-1 0 0,1 0 0,0 0 0,-1-1 0,7 1 0,-4 0 0,1-1 0,0 0 0,-1 0 0,1 0 0,0-1 0,-1 0 0,1 0 0,-1-1 0,1 1 0,-1-1 0,10-5 0,-13 5 0,0 0 0,0 0 0,-1 0 0,1 0 0,0 0 0,-1-1 0,0 1 0,1-1 0,-1 0 0,0 1 0,0-1 0,-1 0 0,1 0 0,0 0 0,-1-1 0,0 1 0,0 0 0,0-1 0,0 1 0,0 0 0,-1-1 0,0 1 0,0-7 0,1 9 0,-1-1 0,0 1 0,0 0 0,-1 0 0,1-1 0,0 1 0,0 0 0,0 0 0,-1-1 0,1 1 0,-1 0 0,1 0 0,-1 0 0,1 0 0,-1 0 0,0 0 0,0 0 0,1 0 0,-1 0 0,0 0 0,0 0 0,0 0 0,0 0 0,0 1 0,0-1 0,0 0 0,0 1 0,0-1 0,0 1 0,-1-1 0,1 1 0,0 0 0,0-1 0,-1 1 0,1 0 0,0 0 0,0 0 0,-1 0 0,1 0 0,0 0 0,0 0 0,-1 0 0,1 0 0,0 1 0,0-1 0,0 1 0,-2 0 0,-2 0 0,0 1 0,1-1 0,-1 1 0,1 0 0,-1 1 0,1-1 0,0 1 0,0 0 0,0 0 0,0 0 0,-4 5 0,4-3-31,0 1-1,0 0 1,1 0-1,0 1 1,0-1 0,1 0-1,-1 1 1,2 0-1,-1-1 1,1 1-1,0 0 1,-1 8 0,2-12-79,0 1 1,0-1-1,1 0 1,-1 1-1,1-1 1,-1 0 0,1 1-1,0-1 1,0 0-1,1 0 1,-1 0-1,1 0 1,-1 0 0,1 0-1,0 0 1,0-1-1,0 1 1,1-1-1,-1 1 1,1-1-1,-1 0 1,1 0 0,0 0-1,-1 0 1,1 0-1,5 1 1,41 10-7877,10-10-5521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8.182"/>
    </inkml:context>
    <inkml:brush xml:id="br0">
      <inkml:brushProperty name="width" value="0.025" units="cm"/>
      <inkml:brushProperty name="height" value="0.025" units="cm"/>
    </inkml:brush>
  </inkml:definitions>
  <inkml:trace contextRef="#ctx0" brushRef="#br0">199 27 6278,'5'-11'13072,"-9"3"-5603,-20 1-2546,-30 7-4720,48 1-160,0 1 0,0 0 1,0 0-1,0 0 0,0 1 0,1 0 0,-1 0 1,1 0-1,0 1 0,0 0 0,0 0 1,0 0-1,1 0 0,0 1 0,0 0 1,0-1-1,-3 7 0,3-6-43,1-1 0,0 1 0,1 0 0,-1 0 0,1 1 0,0-1 0,0 0 1,1 1-1,-1-1 0,1 1 0,1 0 0,-1-1 0,1 1 0,0 0 0,0-1 0,0 1 0,1 0 0,2 10 0,-1-13-81,-1-1 0,1 1 0,0-1 0,0 1 0,0-1 0,0 0 0,0 0 0,1 0 0,-1 0 0,1 0 0,-1 0 0,1 0 0,0-1 0,-1 0 0,1 1 0,0-1 0,0 0 0,0 0 0,0-1 0,0 1-1,0-1 1,0 1 0,5-1 0,9 1-1438,1 0 0,29-4 0,-33 2-162,0-2 0,0 1 1,0-2-1,-1 0 0,1-1 0,17-8 0,25-17-10917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8.902"/>
    </inkml:context>
    <inkml:brush xml:id="br0">
      <inkml:brushProperty name="width" value="0.025" units="cm"/>
      <inkml:brushProperty name="height" value="0.025" units="cm"/>
    </inkml:brush>
  </inkml:definitions>
  <inkml:trace contextRef="#ctx0" brushRef="#br0">112 229 17072,'0'0'6257,"-10"10"-3754,6-6-2326,-13 13 616,2 0 0,-14 19 0,24-30-513,1 1 0,0-1 0,0 1 0,1 0 0,0 0 0,0 0 0,0 0 0,1 1 0,0-1 0,1 1-1,-2 13 1,3-20-267,1 0-1,-1 0 0,0-1 1,0 1-1,1 0 1,-1 0-1,1-1 0,-1 1 1,0 0-1,1 0 0,-1-1 1,1 1-1,0-1 0,-1 1 1,1 0-1,-1-1 1,1 1-1,0-1 0,0 1 1,-1-1-1,1 0 0,0 1 1,0-1-1,-1 0 0,1 1 1,0-1-1,0 0 1,0 0-1,-1 0 0,1 0 1,0 0-1,0 0 0,0 0 1,0 0-1,0 0 0,-1 0 1,1 0-1,0-1 1,0 1-1,0 0 0,-1 0 1,1-1-1,0 1 0,1-1 1,39-17 151,-20 1-178,-1-1-1,-1-1 1,0-1-1,-2 0 1,0-1 0,24-41-1,-34 52-81,-25 60-86,9-32 240,3-6 11,-1 1 0,2 0 0,0 0 0,0 0-1,2 0 1,-1 1 0,2 0 0,-2 26 0,4-39-69,0 0 0,1 1 0,-1-1 0,0 0 0,1 0 0,-1 0 0,1 0 0,0 0 0,-1 0 0,1 0 0,0 0 0,0 0 0,0-1 0,-1 1 0,1 0 0,0 0 0,0-1 0,0 1 0,0 0 0,0-1 0,0 1 0,0-1 0,1 0 0,-1 1 0,0-1 0,0 0 0,0 1 0,0-1 0,1 0 0,-1 0 0,0 0 0,0 0 0,0 0 0,0-1 0,1 1 0,-1 0 0,2-1 0,4 0 0,1 0 0,-1-1 0,0 0 0,1 0 0,6-3 0,2-4-108,-1-1 0,-1 0 0,1 0 1,-2-2-1,1 1 0,-2-2 0,0 0 0,18-25 0,17-16-362,-31 44-159,-14 10 684,-1-1 0,0 1 1,0-1-1,1 1 0,-1-1 1,0 0-1,0 1 0,0-1 1,0 0-1,0 0 0,0 0 1,0 0-1,0 0 0,0 0 1,1-2-1,8-12 36,-1 0 0,0-1 0,-1 0 1,-1 0-1,-1-1 0,0 1 0,-1-2 0,-1 1 0,0 0 1,-1-1-1,-1 0 0,-1-18 0,-15 44-91,-4 21 0,1 1 0,2 1 0,1 0 0,-18 58 0,22-62 0,2-5 0,1 0 0,0 0 0,2 1 0,0-1 0,2 1 0,1 0 0,0 35 0,2-57 0,0-1 0,0 1 0,1 0 0,-1-1 0,0 1 0,0-1 0,1 1 0,-1-1 0,0 1 0,1-1 0,-1 1 0,1-1 0,-1 1 0,1-1 0,-1 0 0,1 1 0,-1-1 0,1 0 0,-1 1 0,1-1 0,-1 0 0,1 1 0,-1-1 0,1 0 0,0 0 0,-1 0 0,1 0 0,-1 0 0,1 0 0,0 0 0,-1 0 0,1 0 0,0 0 0,-1 0 0,1 0 0,-1 0 0,1 0 0,0 0 0,-1-1 0,1 1 0,-1 0 0,1 0 0,-1-1 0,1 1 0,-1 0 0,1-1 0,-1 1 0,1-1 0,-1 1 0,1-1 0,-1 1 0,0-1 0,1 1 0,-1-1 0,0 1 0,1-1 0,-1 0 0,4-6 2,0 0 0,-1 0 0,0 0 0,0-1 0,-1 1 0,0-1 0,0 1 1,-1-1-1,0 0 0,0-9 0,-2-81-116,1 90 95,-1-1 0,0 0 0,-1 1 0,0 0 0,0-1-1,-1 1 1,0 0 0,0 0 0,-1 0 0,0 0 0,-10-13 0,27 27 72,0 1 0,0-2 1,1 0-1,0 0 1,18 2-1,20 0-1693,1-5-5534,-9-2-6978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9.478"/>
    </inkml:context>
    <inkml:brush xml:id="br0">
      <inkml:brushProperty name="width" value="0.025" units="cm"/>
      <inkml:brushProperty name="height" value="0.025" units="cm"/>
    </inkml:brush>
  </inkml:definitions>
  <inkml:trace contextRef="#ctx0" brushRef="#br0">83 0 6150,'0'0'22085,"3"11"-20009,-1 1-1852,0 0-1,0 0 0,-2 1 0,0-1 1,0 0-1,-1 0 0,0 0 0,-1 1 1,0-1-1,-5 11 0,1-1-223,2-14 0,1 1 0,0 0 0,1 0 0,0 0 0,1 0 0,-1 0 0,2 0 0,-1 1 0,2-1 0,0 13 0,0-21 0,0 0 0,0 0 0,0 0 0,-1 0 0,1-1 0,0 1 0,0 0 0,0 0 0,0-1 0,0 1 0,1-1 0,-1 1 0,0-1 0,0 1 0,0-1 0,0 0 0,1 0 0,-1 1 0,0-1 0,0 0 0,0 0 0,1 0 0,-1 0 0,0-1 0,0 1 0,0 0 0,1 0 0,0-1 0,36-10 0,23-18 0,15-7 0,-71 34 0,1 0 0,0 0 0,0 1 0,0 0 0,0 0 0,0 0 0,0 1 0,0 0 0,0 0 0,10 2 0,-16-2 0,1 0 0,-1 0 0,1 1 0,-1-1 0,1 0 0,-1 1 0,1-1 0,-1 1 0,1-1 0,-1 0 0,1 1 0,-1-1 0,1 1 0,-1-1 0,0 1 0,1 0 0,-1-1 0,0 1 0,0-1 0,1 1 0,-1 0 0,0-1 0,0 1 0,0-1 0,0 1 0,0 0 0,0-1 0,0 1 0,0 0 0,0-1 0,0 1 0,0 0 0,0-1 0,-1 1 0,1-1 0,0 1 0,-1 0 0,-9 24 0,3-18 0,0 0 0,0 0 0,0 0 0,-1-1 0,0 0 0,0 0 0,-1-1 0,0 0 0,1-1 0,-2 0 0,1 0 0,-12 3 0,1-2 0,-1 0 0,0-1 0,0-1 0,-37 0 0,54-3-60,-1-1 0,1 1-1,-1-1 1,1 0 0,0 0 0,-1 0-1,1-1 1,0 0 0,0 0 0,0 0-1,0 0 1,0 0 0,1-1 0,-7-4-1,9 6 10,0 0-1,0 0 0,1 0 0,-1 0 1,0 0-1,0-1 0,1 1 0,-1 0 0,1 0 1,-1 0-1,1 0 0,-1-1 0,1 1 1,0 0-1,0-1 0,-1 1 0,1 0 0,0 0 1,0-1-1,1-1 0,-1 1-30,1 0 0,0 0 0,0 0 1,0 0-1,0 1 0,0-1 0,0 0 0,1 1 0,-1-1 0,1 1 1,-1-1-1,1 1 0,-1 0 0,1 0 0,0-1 0,0 1 0,2-1 0,8-4-2315,1 0 1,0 1-1,25-7 0,14-1-5403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9.819"/>
    </inkml:context>
    <inkml:brush xml:id="br0">
      <inkml:brushProperty name="width" value="0.025" units="cm"/>
      <inkml:brushProperty name="height" value="0.025" units="cm"/>
    </inkml:brush>
  </inkml:definitions>
  <inkml:trace contextRef="#ctx0" brushRef="#br0">80 35 11627,'0'0'15535,"-9"7"-12775,1 0-2368,-1-1 1,1 2 0,1-1-1,-10 12 1,15-16-347,-1 0 1,1 0-1,0 1 1,0-1-1,0 0 0,1 1 1,-1 0-1,1-1 1,0 1-1,0 0 1,0 0-1,0 0 0,1-1 1,0 1-1,-1 0 1,1 0-1,1 0 1,0 7-1,0-9-46,0-1 0,0 0 0,0 0 0,0 1 0,0-1 0,1 0 0,-1 0 0,0 0 0,0 0 0,1-1 0,-1 1 0,0 0 0,1 0 0,-1-1 0,1 1 0,-1-1 0,1 1 0,0-1 0,-1 0 0,1 0 0,-1 1 0,1-1 0,-1 0 0,1-1 0,0 1 0,-1 0 0,1 0 0,2-1 0,48-12 0,-38 6 0,-1 0 0,-1-2 0,0 0 0,0 0 0,0-1 0,-1 0 0,12-16 0,40-54 0,-91 117 0,21-29 0,0 0 0,1 0 0,0 1 0,0 0 0,1 0 0,0 0 0,1 1 0,-7 19 0,12-28 0,-1-1 0,0 1 0,0 0 0,0 0 0,0-1 0,1 1 0,-1 0 0,0-1 0,0 1 0,1 0 0,-1-1 0,1 1 0,-1-1 0,1 1 0,-1-1 0,1 1 0,-1-1 0,1 1 0,-1-1 0,1 1 0,-1-1 0,1 0 0,0 1 0,-1-1 0,1 0 0,0 1 0,-1-1 0,1 0 0,0 0 0,-1 0 0,1 0 0,0 1 0,0-1 0,-1 0 0,1 0 0,0-1 0,-1 1 0,1 0 0,0 0 0,0 0 0,-1 0 0,1-1 0,0 1 0,-1 0 0,2-1 0,34-10 0,-34 10-391,0-1 0,1 1 0,-1 0 0,0-1 0,0 1-1,0-1 1,0 0 0,0 0 0,0 0 0,-1 0 0,1 0 0,0 0 0,-1 0 0,0 0 0,1-1-1,-1 1 1,0-1 0,0 1 0,0-1 0,-1 1 0,1-1 0,0-4 0,-1-2-6629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7.131"/>
    </inkml:context>
    <inkml:brush xml:id="br0">
      <inkml:brushProperty name="width" value="0.025" units="cm"/>
      <inkml:brushProperty name="height" value="0.025" units="cm"/>
    </inkml:brush>
  </inkml:definitions>
  <inkml:trace contextRef="#ctx0" brushRef="#br0">95 0 4644,'-3'9'4207,"-23"68"2346,-17 90 0,34-119-5799,2-1 0,3 1 0,1 72 0,6-65-745,0-1 4258,-4-157-2005,-2 34-2130,4 0-1,2 1 0,16-86 0,-17 144-146,1 1 1,0-1 0,0 1 0,1 0 0,0 0 0,0 0-1,8-10 1,-11 17-4,1 0 0,-1 0 0,0 0-1,1 0 1,0 1 0,0-1 0,-1 1 0,1-1-1,0 1 1,0-1 0,0 1 0,0 0 0,1 0-1,-1 0 1,0 0 0,0 1 0,1-1 0,-1 0-1,0 1 1,1 0 0,-1 0 0,0-1 0,1 1-1,-1 0 1,0 1 0,1-1 0,-1 0 0,1 1-1,-1 0 1,0-1 0,0 1 0,1 0 0,-1 0-1,0 0 1,4 3 0,-2-2 45,0 1 0,0 0-1,-1 0 1,1 1 0,0-1 0,-1 1-1,0 0 1,0 0 0,0 0 0,-1 0 0,1 0-1,-1 1 1,0-1 0,0 1 0,0 0 0,-1-1-1,0 1 1,0 0 0,0 0 0,0 0-1,-1 0 1,0 0 0,0 0 0,0 0 0,0 0-1,-1 0 1,0-1 0,0 1 0,0 0 0,-1 0-1,0-1 1,0 1 0,0-1 0,0 1-1,-1-1 1,1 0 0,-1 0 0,0 0 0,-1 0-1,1 0 1,0-1 0,-1 0 0,0 1 0,0-1-1,0-1 1,0 1 0,-1-1 0,1 1-1,0-1 1,-1 0 0,0-1 0,1 1 0,-1-1-1,0 0 1,-9 1 0,10-2-53,1-1-1,0 1 1,-1-1-1,1 0 1,0 0-1,-1 0 1,1 0-1,0 0 1,0-1-1,0 0 1,0 1-1,-6-5 1,8 5-10,0 0 1,1 0 0,-1 1 0,0-1-1,0 0 1,0 0 0,0 0-1,1 0 1,-1 0 0,1 0 0,-1 0-1,0 0 1,1 0 0,0-1 0,-1 1-1,1 0 1,0 0 0,-1 0-1,1 0 1,0-1 0,0 1 0,0 0-1,0 0 1,0-1 0,0 1 0,1 0-1,-1 0 1,0 0 0,1 0-1,-1-1 1,1 1 0,-1 0 0,1 0-1,-1 0 1,1 0 0,0 0 0,-1 0-1,1 0 1,0 0 0,0 0 0,1 0-1,5-4-1159,0 1 0,1 0 0,-1 0 0,1 1 1,0 0-1,0 1 0,0-1 0,0 2 0,1-1 0,-1 1 0,10 0 0,26-7-4805,-5-2-470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0.335"/>
    </inkml:context>
    <inkml:brush xml:id="br0">
      <inkml:brushProperty name="width" value="0.025" units="cm"/>
      <inkml:brushProperty name="height" value="0.025" units="cm"/>
    </inkml:brush>
  </inkml:definitions>
  <inkml:trace contextRef="#ctx0" brushRef="#br0">369 0 9225,'0'0'21529,"-1"9"-20600,-9 20-771,-1 0-1,0 0 1,-3-1-1,-29 48 1,23-44-84,2 1 0,1 1 0,-22 62 0,17-8-74,16-57 0,-1-1 0,-2 0 0,0 0 0,-3 0 0,0-2 0,-24 41 0,34-66 0,0 0 0,0-1 0,0 1 0,-1-1 0,1 1 0,-1-1 0,1 0 0,-1 0 0,0 0 0,0 0 0,0-1 0,-6 3 0,8-3 0,0-1 0,0 0 0,0 0 0,0 0 0,0 0 0,0 0 0,0 0 0,0 0 0,0-1 0,0 1 0,0 0 0,0 0 0,0-1 0,0 1 0,0-1 0,0 1 0,0-1 0,0 1 0,1-1 0,-1 0 0,0 1 0,0-1 0,1 0 0,-1 1 0,0-1 0,1 0 0,-1 0 0,0 0 0,1 0 0,-1 0 0,1 0 0,0 0 0,-1 0 0,1 0 0,0 0 0,0 0 0,-1 0 0,1 0 0,0 0 0,0 0 0,0 0 0,0-2 0,-2-15 3,1-1 1,1 1-1,0-1 1,1 1-1,1-1 0,1 1 1,0 0-1,2-1 1,0 2-1,1-1 0,0 1 1,17-30-1,-15 33-18,1 0 1,0 1-1,1 0 0,0 0 1,1 1-1,0 0 0,1 1 1,0 1-1,1 0 0,0 0 1,1 1-1,0 1 0,0 0 1,31-10-1,-41 16-37,34-11-1894,1-1-4112,5-4-5985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1.227"/>
    </inkml:context>
    <inkml:brush xml:id="br0">
      <inkml:brushProperty name="width" value="0.025" units="cm"/>
      <inkml:brushProperty name="height" value="0.025" units="cm"/>
    </inkml:brush>
  </inkml:definitions>
  <inkml:trace contextRef="#ctx0" brushRef="#br0">43 80 2306,'8'-10'4314,"0"-3"-1621,18-22 3017,-3 14 7526,-24 34-12043,-34 81 204,19-55-758,2 0 1,-15 64-1,26-85-639,0-8 0,1 0 0,0 0 0,1 1 0,0-1 0,0 1 0,2-1 0,-1 1 0,2 11 0,-1-22 0,-1 0 0,1 1 0,-1-1 0,1 0 0,-1 0 0,1 0 0,-1 0 0,1 0 0,-1 0 0,0 0 0,1 0 0,-1 0 0,1 0 0,-1 0 0,1 0 0,-1 0 0,1-1 0,-1 1 0,1 0 0,-1 0 0,0 0 0,1-1 0,-1 1 0,1 0 0,-1 0 0,0-1 0,1 1 0,-1 0 0,0-1 0,1 1 0,-1 0 0,0-1 0,0 1 0,1-1 0,-1 1 0,0-1 0,6-10 0,0 1 0,-1-1 0,0 0 0,-1 0 0,0 0 0,3-21 0,9-75 0,-14 66 0,-1 24 0,5 44 0,-5-19 0,1-1 0,0 1 0,0-1 0,1 1 0,0-1 0,0 0 0,0 0 0,1 0 0,0 0 0,1-1 0,-1 1 0,1-1 0,0-1 0,1 1 0,-1-1 0,1 1 0,8 3 0,-9-6 0,0 0 0,0-1 0,0 1 0,0-1 0,1-1 0,-1 1 0,1-1 0,-1 0 0,1 0 0,0 0 0,-1-1 0,1 0 0,0 0 0,0-1 0,-1 1 0,1-1 0,-1-1 0,1 1 0,-1-1 0,1 0 0,-1 0 0,0 0 0,0-1 0,7-4 0,2-2 0,0-2 0,0 1 0,-1-2 0,-1 1 0,0-2 0,-1 0 0,17-23 0,-20 24 0,-1 0 0,0 0 0,-1 0 0,0 0 0,-1-1 0,-1 0 0,0 0 0,0-1 0,2-26 0,-5 39 0,-1 1 0,0-1 0,0 0 0,1 0 0,-1 1 0,0-1 0,0 0 0,0 0 0,0 0 0,0 1 0,0-1 0,0 0 0,0 0 0,0 0 0,-1 1 0,1-1 0,0 0 0,0 0 0,-1 1 0,1-1 0,0 0 0,-1 1 0,1-1 0,-1 0 0,1 1 0,-1-1 0,1 1 0,-1-1 0,1 1 0,-1-1 0,0 0 0,-1 2 0,1-1 0,-1 1 0,1-1 0,0 1 0,-1 0 0,1-1 0,0 1 0,0 0 0,0 0 0,0 0 0,0 0 0,0 0 0,0 0 0,-2 2 0,-33 51 0,14-11 0,-27 67 0,43-92 0,0 1 0,1 0 0,1 1 0,0-1 0,2 1 0,-1 29 0,3-48 0,0 1 0,0-1 0,0 1 0,0-1 0,0 1 0,1-1 0,-1 0 0,0 1 0,1-1 0,-1 1 0,1-1 0,0 0 0,-1 1 0,1-1 0,0 0 0,0 1 0,0-1 0,0 0 0,0 0 0,0 0 0,0 0 0,0 0 0,0 0 0,0 0 0,3 0 0,-2 0 0,1 0 0,0 0 0,-1-1 0,1 0 0,0 1 0,0-1 0,0 0 0,-1 0 0,1 0 0,0-1 0,0 1 0,4-2 0,3-1 0,-1 0 0,0-1 0,0 0 0,0 0 0,0-1 0,15-12 0,-11 6 0,-1-1 0,0 0 0,-1-1 0,17-25 0,-23 30 0,0 0 0,-1 0 0,0 0 0,-1 0 0,1 0 0,-1-1 0,-1 1 0,0-1 0,0 0 0,0-15 0,-2 24 0,0-1 0,0 1 0,0 0 0,0 0 0,0-1 0,0 1 0,0 0 0,0-1 0,0 1 0,0 0 0,0-1 0,0 1 0,0 0 0,0 0 0,-1-1 0,1 1 0,0 0 0,0-1 0,0 1 0,-1 0 0,1 0 0,0 0 0,0-1 0,-1 1 0,1 0 0,0 0 0,0 0 0,-1 0 0,1-1 0,0 1 0,-1 0 0,1 0 0,0 0 0,-1 0 0,1 0 0,0 0 0,-1 0 0,1 0 0,0 0 0,0 0 0,-1 0 0,1 0 0,0 0 0,-1 0 0,1 0 0,0 0 0,-1 0 0,1 1 0,0-1 0,0 0 0,-1 0 0,1 0 0,0 0 0,-1 1 0,1-1 0,0 0 0,-1 1 0,-16 12 0,8-3 0,1 1 0,1 1 0,0-1 0,0 1 0,1 0 0,1 1 0,0-1 0,0 1 0,2 0 0,-1 0 0,2 0 0,0 1 0,-1 22 0,3-35-113,0 0 1,-1 0-1,1 0 1,0 0-1,0 0 1,0 0-1,1 0 1,-1 0-1,0 0 1,0 0-1,0 0 1,1 0-1,-1 0 0,0 0 1,1 0-1,-1 0 1,1 0-1,0 0 1,-1-1-1,1 1 1,-1 0-1,1 0 1,0-1-1,0 1 1,-1 0-1,1-1 0,0 1 1,0-1-1,0 1 1,0-1-1,0 1 1,0-1-1,0 0 1,-1 1-1,1-1 1,2 0-1,22 2-7638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1.773"/>
    </inkml:context>
    <inkml:brush xml:id="br0">
      <inkml:brushProperty name="width" value="0.025" units="cm"/>
      <inkml:brushProperty name="height" value="0.025" units="cm"/>
    </inkml:brush>
  </inkml:definitions>
  <inkml:trace contextRef="#ctx0" brushRef="#br0">243 54 6182,'0'0'13148,"4"-9"-10324,12-25-288,-16 34-2453,0-1 0,-1 1-1,1-1 1,0 0 0,0 1 0,-1-1 0,1 1-1,-1-1 1,1 1 0,0-1 0,-1 1 0,1-1-1,-1 1 1,1 0 0,-1-1 0,1 1 0,-1-1-1,0 1 1,1 0 0,-1 0 0,1-1 0,-1 1-1,0 0 1,1 0 0,-1 0 0,0 0 0,1 0-1,-1 0 1,1 0 0,-1 0 0,0 0 0,1 0-1,-1 0 1,0 0 0,1 0 0,-1 0 0,-1 1-1,-28 2 1198,20 1-1031,0 0 1,0 1-1,0 0 1,1 1 0,-1 0-1,1 0 1,1 1 0,-1 0-1,1 0 1,-7 10-1,0-1-71,1 1 0,1 1 0,1 0 0,-11 21 0,18-30-215,1-1 0,1 1-1,-1 0 1,1 0 0,1 0 0,-3 17-1,5-25-26,-1 1-1,1 0 0,0 0 1,0 0-1,0 0 1,0 0-1,1 0 0,-1 0 1,1 0-1,-1 0 0,1-1 1,-1 1-1,1 0 1,0 0-1,0 0 0,0-1 1,0 1-1,0-1 0,0 1 1,0-1-1,1 1 0,-1-1 1,1 1-1,-1-1 1,1 0-1,-1 0 0,1 0 1,0 0-1,-1 0 0,1 0 1,0-1-1,0 1 1,-1 0-1,1-1 0,0 1 1,0-1-1,0 0 0,3 0 1,9 2-1068,1-2 0,-1 0 0,0 0 1,0-1-1,0-1 0,0-1 1,19-5-1,14-10-4986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2.162"/>
    </inkml:context>
    <inkml:brush xml:id="br0">
      <inkml:brushProperty name="width" value="0.025" units="cm"/>
      <inkml:brushProperty name="height" value="0.025" units="cm"/>
    </inkml:brush>
  </inkml:definitions>
  <inkml:trace contextRef="#ctx0" brushRef="#br0">46 1 16335,'0'0'10111,"-3"9"-8509,-7 17-514,4-12-569,0 0 0,1 0-1,1 0 1,0 0 0,1 1-1,-1 20 1,4-34-519,1-1 0,-1 1 0,1-1 0,0 1 0,-1-1 0,1 0 0,0 1 0,0-1 0,-1 0 0,1 0 0,0 1 0,0-1 0,-1 0 0,1 0 0,0 0 0,0 0 0,-1 0 0,1 0 0,0 0 0,0 0 0,0 0 0,-1-1 0,1 1 0,0 0 0,1-1 0,22-5 0,34-25 0,-49 25 0,0 0 0,1 0 0,0 1 0,0 1 0,0-1 0,1 2 0,-1-1 0,22-2 0,-31 6 0,-1 0 0,1 1 0,0-1 0,0 0 0,0 1 0,-1-1 0,1 1 0,0-1 0,0 1 0,-1-1 0,1 1 0,0-1 0,-1 1 0,1 0 0,-1-1 0,1 1 0,0 0 0,-1 0 0,0-1 0,1 1 0,-1 0 0,0 0 0,1 0 0,-1 0 0,0-1 0,0 1 0,1 0 0,-1 0 0,0 0 0,0 0 0,0 0 0,0 0 0,-1 1 0,1 41 0,-1-31 0,1-9 0,0 2 0,0-1 0,0 1 0,0 0 0,1-1 0,-1 1 0,1-1 0,0 1 0,3 5 0,-3-8 0,0-1 0,0 0 0,0 1 0,0-1 0,0 0 0,1 0 0,-1 0 0,1 0 0,-1 0 0,1-1 0,-1 1 0,1 0 0,-1-1 0,1 1 0,-1-1 0,1 1 0,0-1 0,-1 0 0,1 0 0,0 0 0,-1 0 0,1 0 0,0 0 0,0 0 0,-1 0 0,4-1 0,3-1-541,1-1 0,0 1 0,-1-1 0,0-1 0,1 1 0,-1-2 0,-1 1 0,1-1 0,-1 0 0,1 0 0,-2-1 0,8-7 0,9-9-5114,39-51 0,-34 36-4349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2.692"/>
    </inkml:context>
    <inkml:brush xml:id="br0">
      <inkml:brushProperty name="width" value="0.025" units="cm"/>
      <inkml:brushProperty name="height" value="0.025" units="cm"/>
    </inkml:brush>
  </inkml:definitions>
  <inkml:trace contextRef="#ctx0" brushRef="#br0">165 2 8648,'-3'-1'21152,"3"0"-20982,-61 106 631,37-67-145,-20 43 0,38-69-571,1 1 1,1-1-1,0 1 1,0 0-1,1 0 1,1 0-1,-2 27 1,4-39-86,0-1 0,0 1 0,0 0 0,-1 0 0,1 0 0,0-1 0,0 1 0,0 0 0,0 0 0,1 0 0,-1-1 0,0 1 0,0 0 0,0 0 0,1 0 0,-1-1 0,0 1 0,1 0 0,-1 0 0,0-1 0,1 1 0,-1 0 0,1-1 0,-1 1 0,1-1 0,0 1 0,-1-1 0,1 1 0,0-1 0,-1 1 0,1-1 0,0 1 0,-1-1 0,1 0 0,0 1 0,0-1 0,-1 0 0,1 0 0,0 0 0,0 0 0,0 1 0,0-1 0,-1 0 0,1 0 0,0-1 0,0 1 0,0 0 0,-1 0 0,1 0 0,0 0 0,0-1 0,-1 1 0,1 0 0,0-1 0,0 1 0,0-1 0,3-1 0,0 0 0,-1 0 0,1-1 0,-1 1 0,0-1 0,1 0 0,-1 0 0,-1 0 0,6-6 0,-5 4 0,3-5 0,0 0 0,1 0 0,14-15 0,-19 23 0,0 0 0,0 0 0,0 1 0,-1-1 0,2 1 0,-1-1 0,0 1 0,0 0 0,0 0 0,1 0 0,-1 0 0,0 0 0,1 0 0,-1 1 0,1-1 0,-1 1 0,1 0 0,-1-1 0,1 1 0,-1 0 0,1 1 0,-1-1 0,1 0 0,3 2 0,-6 0 0,1 0 0,-1 0 0,1 0 0,-1 0 0,0 0 0,0 0 0,0 0 0,0 0 0,0 0 0,-1 0 0,1 0 0,-1 0 0,1 0 0,-1 0 0,0-1 0,1 1 0,-3 3 0,-1 2 0,-1 1 0,1 1 0,0-1 0,0 1 0,0 0 0,1 0 0,1 0 0,-1 0 0,1 0 0,1 1 0,0-1 0,0 1 0,2 17 0,-1-27 2,0 1 0,0-1 0,0 0 0,0 0-1,0 0 1,0 0 0,0 0 0,0 0 0,0 0 0,0 0 0,1 1 0,-1-1-1,0 0 1,0 0 0,0 0 0,0 0 0,0 0 0,0 0 0,0 0 0,0 0-1,1 0 1,-1 0 0,0 0 0,0 0 0,0 0 0,0 0 0,0 0 0,0 0-1,1 0 1,-1 0 0,0 0 0,0 0 0,0 0 0,0 0 0,0 0-1,0 0 1,0 0 0,1 0 0,-1 0 0,0 0 0,0 0 0,0 0 0,0 0-1,0 0 1,0 0 0,0 0 0,1 0 0,-1 0 0,0 0 0,0-1 0,0 1-1,0 0 1,0 0 0,0 0 0,0 0 0,0 0 0,0 0 0,0 0 0,0-1-1,0 1 1,0 0 0,0 0 0,0 0 0,0 0 0,0 0 0,0 0 0,0-1-1,0 1 1,5-10-649,-4-36-7675,-1 18 1435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3.145"/>
    </inkml:context>
    <inkml:brush xml:id="br0">
      <inkml:brushProperty name="width" value="0.025" units="cm"/>
      <inkml:brushProperty name="height" value="0.025" units="cm"/>
    </inkml:brush>
  </inkml:definitions>
  <inkml:trace contextRef="#ctx0" brushRef="#br0">1 113 10858,'0'0'11387,"12"2"-8574,4 0-1987,1-1-1,-1-1 0,1 0 1,28-4-1,-41 3-753,-1 1-1,1-1 1,0 0 0,0 0-1,0 0 1,0 0 0,-1-1 0,1 1-1,-1-1 1,1 0 0,-1 0-1,0-1 1,1 1 0,-1 0 0,0-1-1,-1 0 1,1 0 0,0 0-1,-1 0 1,0 0 0,1-1 0,-1 1-1,-1-1 1,1 1 0,0-1-1,-1 0 1,0 1 0,0-1 0,1-7-1,-1 9-59,-1 1 1,0 0-1,0 0 0,0 0 0,0 0 0,0-1 0,0 1 0,0 0 1,-1 0-1,1 0 0,0 0 0,0-1 0,-1 1 0,1 0 0,-1 0 1,1 0-1,-1 0 0,0 0 0,1 0 0,-1 0 0,0 0 0,0 0 1,1 1-1,-1-1 0,0 0 0,-2-1 0,1 1-6,0 1 0,-1-1-1,1 0 1,0 1 0,-1 0 0,1-1-1,0 1 1,0 0 0,-1 0 0,1 1-1,0-1 1,-1 0 0,-1 1 0,-2 1-15,0-1 1,0 1-1,0 0 1,1 1-1,-1-1 1,1 1-1,0 0 1,0 1-1,0-1 1,-7 7-1,8-4-8,-1 0 0,1 0-1,0 1 1,1-1 0,0 1-1,0 0 1,0 0 0,1 0-1,-1 1 1,2-1 0,-1 0-1,1 1 1,1-1 0,-1 1-1,1-1 1,0 1 0,2 9-1,-1-10-408,1-1 0,-1 0 1,1 0-1,0 0 0,1 0 0,0 0 0,0 0 0,7 10 0,-7-12-611,1 1 0,0-1 0,0 0 0,1 0 1,-1 0-1,1 0 0,0-1 0,0 0 0,0 0 0,8 3 1,18 6-9043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4.023"/>
    </inkml:context>
    <inkml:brush xml:id="br0">
      <inkml:brushProperty name="width" value="0.025" units="cm"/>
      <inkml:brushProperty name="height" value="0.025" units="cm"/>
    </inkml:brush>
  </inkml:definitions>
  <inkml:trace contextRef="#ctx0" brushRef="#br0">165 311 2018,'0'0'16853,"3"-9"-12022,11-29-827,-14 37-3933,1 1-1,-1-1 0,0 0 1,0 0-1,0 1 1,0-1-1,0 0 0,0 0 1,0 0-1,0 1 1,0-1-1,0 0 0,0 0 1,0 0-1,-1 1 1,1-1-1,0 0 0,0 0 1,-1 1-1,1-1 1,-1 0-1,1 1 0,-1-1 1,1 1-1,-1-1 1,1 0-1,-1 1 0,1-1 1,-1 1-1,0-1 1,1 1-1,-1-1 0,0 1 1,1 0-1,-1-1 1,0 1-1,0 0 0,1 0 1,-1 0-1,0-1 1,0 1-1,1 0 0,-1 0 1,0 0-1,0 0 1,0 0-1,-1 1 0,-36 2 1612,31-1-1682,0 1 0,0-1 0,1 2 0,-1-1 0,1 1 0,-1 0 0,1 0 0,1 0 0,-1 1 0,0 0 0,1 0 0,-8 11 0,9-11 0,0-1 0,1 1 0,0-1 0,0 1 0,0 0 0,1 0 0,-1 1 0,1-1 0,1 0 0,-1 1 0,1-1 0,-1 1 0,2 0 0,-1-1 0,1 1 0,-1 0 0,2 5 0,-1-10 0,0 0 0,1 0 0,-1 0 0,0 0 0,1 0 0,-1 0 0,1 0 0,-1 0 0,1 0 0,-1-1 0,1 1 0,-1 0 0,1 0 0,0-1 0,-1 1 0,1 0 0,0-1 0,0 1 0,0-1 0,0 1 0,-1-1 0,1 1 0,0-1 0,0 1 0,2-1 0,29-1 0,-25-1 0,0 0 0,0-1 0,0 0 0,0 0 0,-1 0 0,10-7 0,1-5 0,-1-1 0,0 0 0,-1-1 0,-1-1 0,-1 0 0,0-1 0,10-23 0,-29 56 0,0 1 0,1 0 0,0 0 0,1 0 0,1 0 0,-2 27 0,5-41 0,0 0 0,0 0 0,0 1 0,0-1 0,0 0 0,0 0 0,1 1 0,-1-1 0,1 0 0,-1 0 0,1 0 0,-1 0 0,1 1 0,0-1 0,-1 0 0,1 0 0,0 0 0,0 0 0,0-1 0,0 1 0,0 0 0,0 0 0,0 0 0,0-1 0,0 1 0,0-1 0,0 1 0,0-1 0,1 1 0,-1-1 0,0 1 0,0-1 0,1 0 0,-1 0 0,0 0 0,0 0 0,1 0 0,-1 0 0,0 0 0,0 0 0,1 0 0,-1-1 0,0 1 0,2-1 0,3 0 0,0-1 0,0 1 0,0-1 0,0-1 0,0 1 0,0-1 0,10-7 0,14-13 0,-1-2 0,-1-1 0,-2-1 0,0-1 0,-2-1 0,-1-1 0,-2-1 0,-1-1 0,24-52 0,-43 82 0,0 0 0,0 0 0,0 0 0,0-1 0,0 1 0,-1 0 0,1 0 0,-1-1 0,0 1 0,0 0 0,0-5 0,0 6 0,0 1 0,0 0 0,-1 0 0,1-1 0,0 1 0,-1 0 0,1 0 0,-1 0 0,1 0 0,0-1 0,-1 1 0,1 0 0,0 0 0,-1 0 0,1 0 0,-1 0 0,1 0 0,0 0 0,-1 0 0,1 0 0,-1 0 0,1 0 0,0 0 0,-1 0 0,1 1 0,-1-1 0,1 0 0,0 0 0,-1 0 0,1 0 0,0 1 0,-1-1 0,1 0 0,0 0 0,-1 1 0,1-1 0,-1 1 0,-44 41 0,-62 95 0,98-124 0,1 0 0,0 1 0,1 0 0,0 1 0,1-1 0,1 1 0,0 0 0,-4 30 0,9-42-30,-1 0 1,1 0-1,1-1 0,-1 1 1,0 0-1,1 0 0,-1 0 1,1-1-1,0 1 0,0 0 0,0-1 1,0 1-1,0-1 0,1 1 1,-1-1-1,1 0 0,0 0 1,-1 1-1,1-1 0,0 0 1,0 0-1,0-1 0,1 1 1,-1 0-1,0-1 0,1 1 1,-1-1-1,1 0 0,-1 0 0,1 0 1,0 0-1,-1 0 0,1-1 1,0 1-1,0-1 0,4 1 1,1-1-624,0 1 0,0-1 0,1 0 1,-1 0-1,0-1 0,0 0 1,0-1-1,0 0 0,0 0 0,0-1 1,13-5-1,20-22-17353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4.686"/>
    </inkml:context>
    <inkml:brush xml:id="br0">
      <inkml:brushProperty name="width" value="0.025" units="cm"/>
      <inkml:brushProperty name="height" value="0.025" units="cm"/>
    </inkml:brush>
  </inkml:definitions>
  <inkml:trace contextRef="#ctx0" brushRef="#br0">105 1 8296,'0'0'19672,"2"11"-17179,-1-2-2316,0 0 1,-1 0-1,0 0 0,0 0 1,0 0-1,-2 0 1,1 0-1,-1-1 0,0 1 1,-1 0-1,0-1 1,-5 11-1,2-6-177,0-2 0,1 1 0,1-1 0,0 1 0,0 0 0,1-1 0,-3 22 0,6-32 0,1 0 0,-1 1 0,0-1 0,1 0 0,-1 0 0,1 0 0,0 0 0,-1 0 0,1 0 0,0-1 0,-1 1 0,1 0 0,0 0 0,0 0 0,0-1 0,0 1 0,0 0 0,-1-1 0,1 1 0,1-1 0,-1 1 0,0-1 0,0 1 0,0-1 0,0 0 0,0 1 0,0-1 0,0 0 0,0 0 0,1 0 0,-1 0 0,0 0 0,0 0 0,0 0 0,2-1 0,55-5 0,-41 4 0,-14 1 0,0 1 0,0-1 0,1 1 0,-1 0 0,0 0 0,0 0 0,0 1 0,0-1 0,1 1 0,-1 0 0,0 0 0,0 0 0,0 0 0,0 0 0,0 0 0,-1 1 0,6 3 0,-6-2 0,-1-1 0,1 1 0,-1 0 0,1-1 0,-1 1 0,0 0 0,0 0 0,0 0 0,-1 0 0,1 0 0,-1 0 0,0 0 0,0 0 0,0 0 0,0 0 0,0 0 0,0 0 0,-1 0 0,0 3 0,-2 0 0,1 0 0,-1 0 0,0-1 0,0 1 0,0-1 0,-1 1 0,0-1 0,0 0 0,0 0 0,-1-1 0,1 1 0,-1-1 0,0 0 0,0 0 0,-1-1 0,1 0 0,-1 0 0,0 0 0,0 0 0,-11 2 0,12-3 0,-1 0 0,1-1 0,0 0 0,-1 0 0,1 0 0,-1-1 0,1 0 0,-1 0 0,1 0 0,-1-1 0,-6-1 0,10 1 0,-1 0 0,0 0 0,0 0 0,1 0 0,-1 0 0,1-1 0,-1 1 0,1-1 0,0 0 0,0 0 0,-1 0 0,1 0 0,0 0 0,1 0 0,-1 0 0,0-1 0,1 1 0,-1-1 0,1 1 0,0-1 0,-2-4 0,2 4-171,0 1-1,0 0 1,0-1 0,0 1-1,1-1 1,-1 1 0,1-1-1,0 1 1,-1-1 0,1 0-1,0 1 1,0-1 0,1 1-1,-1-1 1,1 1 0,-1-1-1,1 1 1,0-1 0,0 1-1,0-1 1,0 1 0,0 0-1,0 0 1,1-1 0,-1 1 0,1 0-1,0 0 1,-1 0 0,1 1-1,0-1 1,0 0 0,0 1-1,0-1 1,0 1 0,1 0-1,-1-1 1,0 1 0,1 0-1,-1 1 1,4-2 0,9-2-1656,1 1 0,0 1 0,0 0 0,0 1 0,20 2 1,-22-1 849,28 0-6710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5.398"/>
    </inkml:context>
    <inkml:brush xml:id="br0">
      <inkml:brushProperty name="width" value="0.025" units="cm"/>
      <inkml:brushProperty name="height" value="0.025" units="cm"/>
    </inkml:brush>
  </inkml:definitions>
  <inkml:trace contextRef="#ctx0" brushRef="#br0">81 328 18738,'0'0'13661,"-10"-1"-13320,7 1-338,0-1-1,0 1 0,0 0 1,0 0-1,-1 0 1,1 1-1,0-1 0,0 1 1,0-1-1,0 1 1,0 0-1,0 0 0,-5 3 1,6-2-4,0 0 1,0 0 0,1 0-1,-1 0 1,0 0 0,1 0-1,-1 1 1,1-1 0,0 1 0,0-1-1,0 1 1,0 0 0,0-1-1,0 1 1,1 0 0,-1-1-1,1 1 1,0 0 0,0 0-1,0 3 1,1-4 0,-1-1 0,0 0 0,1 1 0,-1-1 0,1 0 0,-1 0 0,1 1 0,-1-1 0,1 0 0,0 0 0,0 0 0,0 0 0,0 0 0,0 0 0,0 0 0,0 0 0,0 0 0,0-1 0,0 1 0,0 0 0,0-1 0,1 1 0,-1 0 0,0-1 0,0 0 0,1 1 0,-1-1 0,0 0 0,1 0 0,-1 1 0,0-1 0,1 0 0,-1 0 0,0-1 0,1 1 0,-1 0 0,3-1 0,4 1 0,0-1 0,1-1 0,-1 1 0,0-1 0,10-4 0,2-4 0,0-1 0,0-2 0,-1 0 0,31-27 0,-19 15 0,-31 26-139,0 0 0,0-1 0,0 1 0,1-1 0,-1 1 0,0 0-1,1-1 1,-1 1 0,0-1 0,1 1 0,-1-1 0,1 1 0,-1-1 0,1 1 0,-1-1 0,1 1 0,-1-1 0,1 0 0,-1 1 0,1-1-1,0 0 1,-1 1 0,1-1 0,0 0 0,-1 0 0,1 0 0,0 0 0,-1 1 0,1-1 0,0 0 0,-1 0 0,1 0 0,0 0 0,-1-1-1,1 1 1,0 0 0,-1 0 0,2-1 0,2-1-244,1 0-1,-1 0 1,0-1 0,0 1-1,0-1 1,-1 0 0,1-1-1,-1 1 1,1-1-1,-1 1 1,0-1 0,0 0-1,-1 0 1,4-6 0,29-65-1271,2-29 1354,-22 34 3072,-19 90-1883,-1 0 0,-1-1 0,0 1 0,-18 34 0,16-39-298,0 0 0,2 1 1,0 1-1,0-1 0,2 1 0,0 0 0,1 0 0,0 0 0,1 28 0,2-44-591,0 0 0,0 0 0,0 0 0,1 0 0,-1 0 0,0 0 0,1 0 0,-1 0 0,1-1 0,-1 1 0,1 0 0,-1 0 0,1-1 0,0 1 0,-1 0 0,1-1 0,0 1 0,0 0 0,-1-1 0,1 1 0,0-1 0,0 1 0,0-1 0,0 0 0,0 1 0,0-1 0,0 0 0,-1 0 0,1 0 0,0 1 0,0-1 0,0 0 0,0 0 0,0 0 0,0-1 0,0 1 0,0 0 0,0 0 0,0 0 0,0-1 0,0 1 0,1-1 0,2 0 0,0 0 0,0 0 0,0-1 0,-1 1 0,1-1 0,0 0 0,-1 0 0,6-4 0,0-4 0,1 0 0,-1-1 0,-1 0 0,0 0 0,-1-1 0,0 0 0,0 0 0,-1-1 0,6-19 0,-12 32-8,0 0 1,0 0-1,0 0 1,0 0-1,0 0 1,0 0-1,1-1 1,-1 1-1,0 0 1,0 0-1,0 0 1,0 0-1,0-1 1,0 1-1,0 0 1,0 0-1,0 0 1,0 0-1,0-1 1,0 1-1,0 0 1,0 0-1,0 0 1,0 0-1,0-1 1,0 1-1,0 0 1,0 0-1,0 0 1,0 0-1,0-1 1,0 1-1,0 0 1,-1 0-1,1 0 1,0 0-1,0 0 0,0-1 1,0 1-1,0 0 1,0 0-1,-1 0 1,1 0-1,0 0 1,0 0-1,0 0 1,0 0-1,0 0 1,-1-1-1,1 1 1,0 0-1,0 0 1,0 0-1,-1 0 1,1 0-1,0 0 1,0 0-1,0 0 1,-1 0-1,-13 9-985,-14 17-467,21-21 1599,1 1 0,0 0-1,1 1 1,-1-1 0,1 1 0,0 0 0,1 0-1,0 1 1,0-1 0,0 1 0,1 0-1,0 0 1,1 0 0,0 1 0,-1 8 0,3-16-133,0 0 1,0 0 0,0-1 0,0 1-1,0 0 1,0-1 0,0 1 0,0 0-1,0-1 1,1 1 0,-1 0 0,0-1 0,0 1-1,1 0 1,-1-1 0,1 1 0,-1-1-1,0 1 1,1-1 0,-1 1 0,1-1-1,-1 1 1,1-1 0,-1 1 0,1-1-1,0 1 1,-1-1 0,1 0 0,0 0-1,-1 1 1,1-1 0,0 0 0,29-2 214,24-22 18,-54 24-239,3-2-193,-1 1 1,1 0-1,-1 0 1,1 0-1,-1 0 1,1 0-1,-1 0 0,1 0 1,0 1-1,0-1 1,-1 1-1,1 0 1,5 0-1,-8 0 125,1 1 0,-1-1-1,0 0 1,1 0 0,-1 0 0,1 1-1,-1-1 1,0 0 0,1 1 0,-1-1-1,0 0 1,1 1 0,-1-1-1,0 0 1,0 1 0,1-1 0,-1 0-1,0 1 1,0-1 0,0 1 0,0-1-1,0 1 1,1-1 0,-1 0 0,0 1-1,0-1 1,0 1 0,0 0 0,-8 23-1097,0-11-624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5.773"/>
    </inkml:context>
    <inkml:brush xml:id="br0">
      <inkml:brushProperty name="width" value="0.025" units="cm"/>
      <inkml:brushProperty name="height" value="0.025" units="cm"/>
    </inkml:brush>
  </inkml:definitions>
  <inkml:trace contextRef="#ctx0" brushRef="#br0">66 1 16912,'0'0'15855,"15"76"-15855,-28-32 0,-2 4 0,1 1 0,4-3 0,1-5 0,5-5 0,2-7-2530,2-9-3268,0-8-1633</inkml:trace>
  <inkml:trace contextRef="#ctx0" brushRef="#br0" timeOffset="1">42 400 13100,'0'0'17617,"-33"58"-15567,27-41-2050,4 2 0,2-1 0,0-2 0,0-8-1185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7.508"/>
    </inkml:context>
    <inkml:brush xml:id="br0">
      <inkml:brushProperty name="width" value="0.025" units="cm"/>
      <inkml:brushProperty name="height" value="0.025" units="cm"/>
    </inkml:brush>
  </inkml:definitions>
  <inkml:trace contextRef="#ctx0" brushRef="#br0">74 41 1602,'0'0'24396,"-8"9"-23537,1-1-756,0 0 0,1 1-1,0 0 1,0 0-1,1 0 1,1 1-1,-1-1 1,1 1-1,1 0 1,0 0-1,0 1 1,1-1 0,0 1-1,1-1 1,0 1-1,1 0 1,0-1-1,2 16 1,-1-24-88,-1-1 0,1 1 0,0 0 0,-1-1 0,1 1 0,0-1 0,0 1 0,0-1 0,0 1 1,0-1-1,0 1 0,1-1 0,-1 0 0,0 0 0,1 0 0,-1 0 0,1 0 0,-1 0 0,1 0 0,0 0 0,-1 0 0,1-1 0,0 1 0,-1-1 0,1 1 1,0-1-1,0 0 0,-1 1 0,1-1 0,0 0 0,0 0 0,2-1 0,-1 1 92,1 0-1,0-1 1,-1 1 0,1-1 0,-1 0-1,1 0 1,-1 0 0,1-1 0,-1 1-1,0-1 1,0 0 0,1 0-1,-1 0 1,5-4 0,-3-1-2,0 0 1,0 0-1,-1 0 1,1-1-1,-2 0 1,1 0-1,-1 0 0,0 0 1,-1 0-1,3-14 1,-2 4 70,-1 0-1,-1 0 1,-2-36 0,0 51-174,1 0 0,-1 1 0,0-1-1,1 0 1,-1 0 0,0 1 0,-1-1 0,1 1 0,0-1-1,-1 1 1,1 0 0,-1-1 0,0 1 0,0 0 0,0 0 0,0 0-1,0 0 1,0 0 0,-1 1 0,-3-3 0,5 4-4,0-1 0,0 1 0,0-1 1,0 1-1,0 0 0,0 0 0,0-1 1,0 1-1,0 0 0,0 0 0,0 0 1,0 0-1,0 0 0,0 0 0,0 1 1,0-1-1,0 0 0,0 0 0,0 1 1,0-1-1,-2 1 0,2 0-7,0 1 1,0-1-1,0 0 1,-1 0-1,1 1 0,0-1 1,0 1-1,1-1 1,-1 1-1,0-1 0,0 1 1,1-1-1,-1 1 1,1 0-1,0 0 0,-1-1 1,1 4-1,-2 30-2506,2-34 2164,0 0 1,0 1-1,0-1 0,0 0 1,1 0-1,-1 0 0,0 1 1,1-1-1,-1 0 0,1 0 1,-1 0-1,1 0 0,0 0 1,-1 0-1,1 0 0,0 0 1,0 0-1,0 0 0,-1 0 1,1 0-1,0 0 0,0-1 1,0 1-1,0 0 1,2 0-1,14 2-6311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09.401"/>
    </inkml:context>
    <inkml:brush xml:id="br0">
      <inkml:brushProperty name="width" value="0.025" units="cm"/>
      <inkml:brushProperty name="height" value="0.025" units="cm"/>
    </inkml:brush>
  </inkml:definitions>
  <inkml:trace contextRef="#ctx0" brushRef="#br0">0 1 5445,'0'0'18706,"58"38"-16752,-2-38-353,9-3-672,9-8-513,-2 3-287,-3 1-33,-7 7-96,-12 0-1121,-10 5-1570,-16 10-1377,-13 1-1633,-11-2-2595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09.729"/>
    </inkml:context>
    <inkml:brush xml:id="br0">
      <inkml:brushProperty name="width" value="0.025" units="cm"/>
      <inkml:brushProperty name="height" value="0.025" units="cm"/>
    </inkml:brush>
  </inkml:definitions>
  <inkml:trace contextRef="#ctx0" brushRef="#br0">90 5 8104,'0'0'1249,"-66"18"5701,48-14-4611,12-4 2273,25 0-3107,16 0-351,10-4-130,12-2-607,8 2-353,1 1-192,1 1-2018,-8-1-2146,-5-1-2563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0.089"/>
    </inkml:context>
    <inkml:brush xml:id="br0">
      <inkml:brushProperty name="width" value="0.025" units="cm"/>
      <inkml:brushProperty name="height" value="0.025" units="cm"/>
    </inkml:brush>
  </inkml:definitions>
  <inkml:trace contextRef="#ctx0" brushRef="#br0">32 43 12780,'0'0'11040,"10"-8"-9465,-5 3-1311,-3 2-207,0 1 0,0 0 0,0-1 0,1 1 0,-1 0 0,1 0 0,-1 1 0,1-1 0,0 0 0,-1 1 1,1-1-1,0 1 0,0 0 0,0 0 0,0 0 0,0 1 0,0-1 0,0 1 0,0-1 0,1 1 0,-1 0 0,0 0 0,4 1 0,0 2-22,0-1 0,-1 1 0,1 0 0,-1 1-1,0 0 1,0 0 0,0 0 0,0 1 0,-1 0 0,0 0 0,0 0-1,0 0 1,0 1 0,-1 0 0,0 0 0,0 0 0,-1 1-1,5 10 1,-6-11-24,0 0 1,0 0-1,-1 0 0,0 0 0,0 0 0,0 0 0,-1 0 0,0 0 1,0 0-1,-1 0 0,1 0 0,-1 0 0,-1 0 0,1 0 0,-1 0 0,0-1 1,0 1-1,-1-1 0,0 1 0,0-1 0,0 0 0,-6 8 0,-22 20 114,-2-2-1,-1-2 0,-53 37 0,73-57-3525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0.805"/>
    </inkml:context>
    <inkml:brush xml:id="br0">
      <inkml:brushProperty name="width" value="0.025" units="cm"/>
      <inkml:brushProperty name="height" value="0.025" units="cm"/>
    </inkml:brush>
  </inkml:definitions>
  <inkml:trace contextRef="#ctx0" brushRef="#br0">120 59 6406,'0'0'20473,"3"12"-19299,-1 11-758,-1 1 0,-1-1-1,-1 1 1,-6 35 0,0 14-2,7-62-354,-2 14 50,1-1 0,3 41 0,5-53-1819,-10-27-2198,-6 1 698,1 1 1,-2 1-1,-19-21 1,-3-3-458,6-3 7429,41 39 2571,17 1-4607,-11 1-1254,1-1 1,0-1 0,1-1-1,-2-1 1,1 0 0,0-2-1,0 0 1,-1-2 0,24-9-1,-35 11-458,1-1 0,-2 0 0,1 0 0,0-1 0,-1-1 0,0 1 0,-1-1 0,0-1 0,0 1-1,0-2 1,-1 1 0,0-1 0,0 0 0,-1 0 0,-1-1 0,0 0 0,0 0 0,0 0 0,-1 0 0,2-13 0,0-21 617,-6 44-608,1-1 1,-1 0 0,0 1-1,0-1 1,0 0 0,0 1-1,0-1 1,0 0 0,0 1-1,0-1 1,0 1 0,0-1-1,0 0 1,0 1 0,0-1-1,0 0 1,-1 1 0,1-1-1,0 1 1,-1-1 0,1 0-1,0 1 1,-1-1 0,1 1-1,0-1 1,-1 1 0,1-1-1,-1 1 1,1 0 0,-1-1-1,1 1 1,-1-1 0,1 1-1,-1 0 1,0 0 0,1-1-1,-1 1 1,0 0 0,1 0-1,-1 0 1,1-1 0,-1 1-1,0 0 1,1 0 0,-1 0-1,0 0 1,1 0 0,-1 0-1,0 1 1,1-1 0,-1 0-1,0 0 1,1 0 0,-1 1-1,1-1 1,-1 0 0,1 1-1,-2-1 1,-3 5 34,-1-1 0,1 1-1,0 0 1,0 0 0,0 0 0,1 1-1,0 0 1,0-1 0,1 2 0,-1-1 0,-3 10-1,-27 78 833,10 0 11,23-85-792,-1 0 0,1 0-1,1 0 1,0 0 0,0 0 0,1 0-1,0 0 1,3 14 0,-3-21-85,1 0 0,-1 0 1,0 0-1,0 0 0,1 0 0,0 0 1,-1 0-1,1 0 0,0 0 0,0-1 1,0 1-1,0-1 0,0 0 0,0 1 1,0-1-1,0 0 0,0 0 0,1 0 0,-1-1 1,0 1-1,1 0 0,-1-1 0,1 0 1,-1 1-1,1-1 0,-1 0 0,1 0 1,-1-1-1,0 1 0,1 0 0,-1-1 1,1 0-1,3-1 0,3 0 55,1-1 1,-1 0-1,1 0 0,-1-1 0,0-1 1,-1 1-1,10-8 0,1-4-80,-1-1 0,-1 0 0,0-2 0,-1 0 0,24-38 0,-40 57 0,0 0 0,0 0 0,0 0 0,0 0 0,0 0 0,0 0 0,0 1 0,0-1 0,1 0 0,-1 0 0,0 0 0,0 0 0,0 0 0,0 0 0,0 0 0,0 0 0,0 0 0,1 0 0,-1 0 0,0 0 0,0 0 0,0 0 0,0 0 0,0 0 0,1 0 0,-1 0 0,0 0 0,0 0 0,0 0 0,0 0 0,0 0 0,0 0 0,1 0 0,-1 0 0,0 0 0,0 0 0,0 0 0,0 0 0,0 0 0,0 0 0,0 0 0,1 0 0,-1 0 0,0-1 0,0 1 0,0 0 0,0 0 0,0 0 0,0 0 0,0 0 0,0 0 0,0 0 0,0-1 0,0 1 0,0 0 0,0 0 0,1 0 0,-1 0 0,0 0 0,0-1 0,-2 21 0,-8 26 0,7-38 0,-2 4 0,0 1 0,1 0 0,0 0 0,1 0 0,0 0 0,1 1 0,1-1 0,0 20 0,1-32 2,1 0 0,0 1-1,0-1 1,0 0 0,0 0 0,0 0 0,0 0-1,0 0 1,1 0 0,-1 0 0,0 0 0,0-1 0,1 1-1,-1 0 1,0-1 0,1 1 0,-1-1 0,1 1-1,-1-1 1,1 0 0,-1 1 0,1-1 0,-1 0-1,1 0 1,-1 0 0,1 0 0,-1-1 0,1 1-1,-1 0 1,3-1 0,48-11-282,-15-11-2270,-7-9-4445,-17 7-372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1.132"/>
    </inkml:context>
    <inkml:brush xml:id="br0">
      <inkml:brushProperty name="width" value="0.025" units="cm"/>
      <inkml:brushProperty name="height" value="0.025" units="cm"/>
    </inkml:brush>
  </inkml:definitions>
  <inkml:trace contextRef="#ctx0" brushRef="#br0">0 1 7431,'0'0'18738,"42"54"-20532,-14-47-3267,8-2-5381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1.490"/>
    </inkml:context>
    <inkml:brush xml:id="br0">
      <inkml:brushProperty name="width" value="0.025" units="cm"/>
      <inkml:brushProperty name="height" value="0.025" units="cm"/>
    </inkml:brush>
  </inkml:definitions>
  <inkml:trace contextRef="#ctx0" brushRef="#br0">163 0 10025,'0'0'13192,"-10"5"-9829,-142 54 1441,173-53-8261,30 2 653,-32-5 1335,-8-1 785,89 18-3991,-91-17 4736,-1-1-1,1 1 0,-1 1 0,0-1 1,0 2-1,0-1 0,-1 1 0,1 0 1,6 6-1,-13-10 166,0 0 0,0 0 0,-1-1 0,1 1 0,0 0 0,0 0 0,-1 0 0,1 0 0,-1 0 0,1 0 0,-1 0 0,1 1 0,-1-1 1,0 0-1,1 0 0,-1 0 0,0 0 0,0 0 0,0 1 0,0-1 0,0 0 0,0 0 0,0 0 0,0 0 0,0 1 0,-1 0 0,0 1 107,-1-1 0,1 0 0,-1 1-1,1-1 1,-1 0 0,0 0 0,0 0 0,0 0 0,0 0-1,0-1 1,-3 3 0,-7 3 557,0 0-1,0-1 1,-18 7-1,29-13-884,-6 3 14,-1 0 0,0 0 0,0 0 0,0-1 0,0 0 0,0-1 0,0 0 0,0 0 0,-1-1 0,-8 0 0,17-1-99,-1 1-1,0 0 1,1-1-1,-1 1 1,1-1 0,-1 1-1,0-1 1,1 0-1,-1 1 1,1-1-1,0 1 1,-1-1 0,1 0-1,-1 1 1,1-1-1,0 0 1,0 0 0,-1 1-1,1-1 1,0 0-1,0 0 1,0 1 0,0-1-1,0 0 1,0 0-1,0 1 1,0-1 0,0 0-1,0 0 1,1 0-1,-1 1 1,0-1-1,0 0 1,1 1 0,-1-1-1,0 0 1,1 1-1,-1-1 1,1 0 0,-1 1-1,1-1 1,-1 1-1,2-2 1,21-29-7182,8 6-964</inkml:trace>
  <inkml:trace contextRef="#ctx0" brushRef="#br0" timeOffset="1">789 19 20403,'0'0'10410,"-28"55"-8648,15-31-1570,5 2-192,2-1 0,6 2 0,0-4 0,2-3 0,10-4-1025,1-8-1121,-1-8-1409,-5-1-1602,-1-18-3716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1.831"/>
    </inkml:context>
    <inkml:brush xml:id="br0">
      <inkml:brushProperty name="width" value="0.025" units="cm"/>
      <inkml:brushProperty name="height" value="0.025" units="cm"/>
    </inkml:brush>
  </inkml:definitions>
  <inkml:trace contextRef="#ctx0" brushRef="#br0">1 1 12011,'0'0'15951,"36"48"-16623,-6-35-2755,9 0-2883,9-1-10955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2.207"/>
    </inkml:context>
    <inkml:brush xml:id="br0">
      <inkml:brushProperty name="width" value="0.025" units="cm"/>
      <inkml:brushProperty name="height" value="0.025" units="cm"/>
    </inkml:brush>
  </inkml:definitions>
  <inkml:trace contextRef="#ctx0" brushRef="#br0">209 0 8232,'0'0'7431,"-12"3"-1607,-9 1-3582,-64 15 3609,78-17-5597,1 0-1,-1 0 1,1 0 0,0 1 0,0 0 0,0 1 0,0-1-1,1 1 1,-1 0 0,-7 8 0,12-11-259,1-1 1,0 0-1,-1 1 1,1-1-1,-1 1 1,1-1-1,0 1 1,0-1-1,-1 1 1,1-1-1,0 1 1,0-1-1,0 1 1,-1-1-1,1 1 1,0 0-1,0-1 1,0 1-1,0-1 1,0 1-1,0-1 1,0 1-1,0 0 1,0-1-1,1 1 1,-1-1-1,0 1 1,0-1-1,0 1 1,1-1-1,-1 1 1,0-1-1,0 1 1,1-1-1,-1 1 1,1-1-1,-1 1 1,0-1-1,1 0 1,-1 1-1,1-1 1,-1 0-1,1 1 1,-1-1-1,1 0 1,-1 1-1,1-1 1,-1 0-1,1 0 1,-1 0-1,1 0 1,0 0-1,-1 0 1,1 1-1,-1-1 1,1 0-1,-1-1 1,1 1-1,0 0 0,-1 0 1,1 0-1,48 0-1572,-39 0 952,11 0-631,59 2-3635,-76-1 4741,1-1 1,0 1-1,0 0 0,0 0 1,-1 1-1,1-1 0,-1 1 0,1 0 1,-1 0-1,0 1 0,1-1 1,-1 1-1,3 3 0,-6-5 322,-1 0 0,1 0 0,0 0-1,-1-1 1,1 1 0,-1 0 0,0 0 0,1 0 0,-1 0 0,0 0-1,1 0 1,-1 0 0,0 0 0,0 0 0,0 0 0,0 0-1,0 0 1,0 0 0,0 0 0,0 0 0,-1 0 0,1 0-1,0 0 1,-1 0 0,1 0 0,0 0 0,-1 0 0,1-1-1,-1 1 1,1 0 0,-1 0 0,0 0 0,1-1 0,-1 1-1,0 0 1,0 0 0,1-1 0,-1 1 0,0-1 0,0 1 0,0-1-1,0 1 1,-1 0 0,-49 23 2918,44-21-2877,-19 8-162,-1-1 0,0-1 1,-1-2-1,-44 7 0,66-16-1626,5-4-3736,1 6 5060,0-15-13400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2.704"/>
    </inkml:context>
    <inkml:brush xml:id="br0">
      <inkml:brushProperty name="width" value="0.025" units="cm"/>
      <inkml:brushProperty name="height" value="0.025" units="cm"/>
    </inkml:brush>
  </inkml:definitions>
  <inkml:trace contextRef="#ctx0" brushRef="#br0">15 60 9513,'0'0'5477,"0"9"-2124,-8 154 7856,2-83-9649,6-78-1521,0-1-1,0 1 1,-1-1-1,1 1 1,0-1-1,0 0 0,0 1 1,0-1-1,1 1 1,-1-1-1,0 0 1,0 1-1,1-1 1,-1 1-1,1-1 1,0 0-1,-1 1 1,1-1-1,0 0 1,0 0-1,-1 0 1,1 0-1,1 2 1,0-4-10,-1 1 0,1 0 0,-1 0 1,0 0-1,1-1 0,-1 1 0,0-1 1,1 1-1,-1-1 0,0 1 0,0-1 1,0 0-1,1 1 0,-1-1 0,0 0 1,0 0-1,0 0 0,0 0 0,0 0 1,-1 0-1,1 0 0,0 0 1,0-1-1,0-1 0,11-16-29,-1-1 0,0-1 0,-2 0 0,0-1 0,-2 1 0,0-2 0,6-37 0,-8 35 0,-2 32 0,1-1 0,0-1 0,0 1 0,0 0 0,0-1 0,1 0 0,0 0 0,0 0 0,0-1 0,10 7 0,-8-9-7,0 0-1,0 0 1,0-1 0,-1 1 0,1-2-1,0 1 1,1-1 0,-1 0 0,0 0-1,0-1 1,0 0 0,-1 0-1,1-1 1,0 0 0,0 0 0,-1 0-1,1-1 1,-1 0 0,8-5 0,-9 5 1,0-1 0,0 1 0,0-1 1,-1 1-1,0-1 0,0-1 0,0 1 1,0 0-1,-1-1 0,1 0 1,-1 0-1,-1 0 0,1 0 0,-1-1 1,1 1-1,-2 0 0,1-1 0,0 0 1,-1 1-1,0-1 0,-1 0 1,1 0-1,-1-10 0,-1 16 5,1-1 0,0 0 0,0 0 0,0 0 0,-1 1 0,1-1 0,0 0 0,-1 0 0,1 0 0,0 1 0,-1-1 0,1 0 0,-1 1 0,1-1 0,-1 0-1,0 1 1,1-1 0,-1 1 0,0-1 0,1 1 0,-1-1 0,0 1 0,1 0 0,-1-1 0,0 1 0,0 0 0,0-1 0,1 1 0,-1 0 0,0 0 0,0 0 0,0 0 0,0 0 0,1 0 0,-1 0 0,0 0 0,0 0 0,0 0 0,0 0 0,1 0 0,-1 1 0,0-1-1,0 0 1,0 1 0,-1 0 0,-2 1 1,-1-1-1,1 1 0,-1 1 1,1-1-1,0 1 0,0-1 0,-4 4 1,-3 5 21,0 0 0,1 0 0,1 1 0,0 1 0,0-1 0,1 1 0,1 1 0,0-1 0,1 1 0,0 0 0,1 1 0,1-1 0,0 1 0,1 0 0,-1 18 0,4-31-57,0 0-1,0-1 1,1 1 0,-1 0-1,0 0 1,1-1 0,-1 1-1,1 0 1,-1-1 0,1 1-1,0 0 1,0-1 0,0 1-1,0-1 1,0 1 0,0-1-1,0 0 1,0 1 0,1-1-1,-1 0 1,2 1 0,1 0-200,-1 0 1,1 0 0,0 0 0,0-1 0,0 1-1,0-1 1,0 0 0,8 1 0,3-1-1064,1-1 0,-1 0 0,1-1 0,16-3-1,20-9-7193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3.047"/>
    </inkml:context>
    <inkml:brush xml:id="br0">
      <inkml:brushProperty name="width" value="0.025" units="cm"/>
      <inkml:brushProperty name="height" value="0.025" units="cm"/>
    </inkml:brush>
  </inkml:definitions>
  <inkml:trace contextRef="#ctx0" brushRef="#br0">237 1 17136,'-12'3'4815,"-14"6"-2458,0 1-1,-30 16 0,43-19-1900,1 0 1,0 0-1,1 1 0,0 1 1,0 0-1,0 0 1,-12 15-1,22-22-450,0 0 0,-1-1 0,1 1 0,0 0 0,0 0 0,0 0 0,0-1 0,0 1 0,1 0 0,-1 0 0,0 1 0,1-1 0,0 0 0,-1 0 0,1 0 0,0 0 0,0 0 0,0 0 0,1 3 0,-1-4-7,1 0 0,0 0 0,-1 1 0,1-1 1,0 0-1,0 0 0,0 0 0,0 0 0,0 0 0,0 0 0,0 0 0,0 0 0,0 0 1,1 0-1,-1 0 0,0-1 0,0 1 0,1-1 0,-1 1 0,0-1 0,1 1 0,-1-1 1,1 0-1,-1 0 0,1 1 0,1-1 0,9 0-27,-1 0 0,0 0 0,1-1 0,-1 0-1,0-1 1,0-1 0,0 1 0,0-2 0,-1 1 0,1-2 0,-1 1 0,0-1-1,0-1 1,11-8 0,-8 5-14,-1-1 0,-1 0 0,0-1 0,0 0-1,-1-1 1,0 0 0,-1-1 0,-1 0 0,13-26 0,-51 87 214,-16 26 256,44-68-408,-1-1 0,1 0 1,0 1-1,0-1 0,1 1 0,-1 0 1,1 0-1,1 0 0,-1-1 0,1 1 1,0 12-1,1-17-24,0 1 1,0-1-1,0 1 1,0-1-1,0 1 0,1-1 1,-1 0-1,0 0 1,0 0-1,1 1 0,-1-1 1,1 0-1,-1-1 1,1 1-1,0 0 0,-1 0 1,1-1-1,-1 1 1,1-1-1,0 1 0,0-1 1,-1 0-1,1 0 1,0 0-1,0 0 0,0 0 1,-1 0-1,1 0 1,2-1-1,4 1-194,0-1 0,0 0-1,0 0 1,0-1 0,10-3 0,-9 1-1423,-1-1 0,0 0 0,0 0-1,-1 0 1,12-12 0,13-12-6381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7.835"/>
    </inkml:context>
    <inkml:brush xml:id="br0">
      <inkml:brushProperty name="width" value="0.025" units="cm"/>
      <inkml:brushProperty name="height" value="0.025" units="cm"/>
    </inkml:brush>
  </inkml:definitions>
  <inkml:trace contextRef="#ctx0" brushRef="#br0">183 0 19026,'-11'3'3267,"-4"1"-2203,-1 2 0,1 0 0,-23 12-1,31-14-810,0 0 0,0 1 0,1-1 0,-1 1-1,1 0 1,0 1 0,1 0 0,-1 0 0,1 0-1,-8 13 1,12-18-264,1-1 1,0 0-1,0 0 1,0 0-1,0 1 0,0-1 1,0 0-1,-1 0 1,1 1-1,0-1 0,0 0 1,0 0-1,0 0 1,0 1-1,0-1 0,0 0 1,0 0-1,0 1 1,0-1-1,0 0 0,0 0 1,0 1-1,0-1 1,0 0-1,0 0 0,1 1 1,-1-1-1,0 0 0,0 0 1,0 1-1,0-1 1,0 0-1,0 0 0,1 0 1,-1 0-1,0 1 1,0-1-1,0 0 0,1 0 1,-1 0-1,0 0 1,0 0-1,0 1 0,1-1 1,15 0-35,18-8-223,-20 4-505,1 1 1,0 0-1,0 1 1,30 0-1,-40 1 587,1 1-1,0 1 1,-1-1 0,1 1-1,-1 0 1,1 0 0,-1 1-1,1-1 1,-1 1 0,0 0-1,0 1 1,0-1 0,0 1-1,0 0 1,-1 0 0,7 6-1,-10-8 266,1 1 0,-1-1 0,0 1 1,0-1-1,0 1 0,0 0 0,0-1 0,0 1 0,-1 0 0,1 0 0,0 0 0,-1 0 0,0-1 0,1 1 0,-1 0 0,0 0 0,0 0 0,0 0 0,0 0 0,0 0 0,0 0 0,-1 2 0,-1-1 214,1 0 0,-1 1 0,1-1 0,-1 0 0,0 0 0,0 0 0,0 0 0,-1-1-1,1 1 1,-1 0 0,-2 1 0,-8 6 781,0-1 0,0-1 1,-1 0-1,-17 6 0,17-6-1005,-1-2 1,0 0-1,-1-1 0,1 0 1,-1-1-1,0-1 1,-30 2-1,46-5-87,0 0 1,-1 0-1,1 0 0,0 0 1,-1 0-1,1 0 1,-1 0-1,1 0 0,0 0 1,-1 0-1,1 0 0,-1 0 1,1 0-1,0 0 1,-1 0-1,1-1 0,0 1 1,-1 0-1,1 0 0,0 0 1,-1 0-1,1-1 1,0 1-1,-1 0 0,1-1 1,0 1-1,0 0 0,-1 0 1,1-1-1,0 1 1,0 0-1,-1-1 0,1 1 1,0-1-1,7-12-1550,19-10-2722,28-7-7861,-21 14-453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3.438"/>
    </inkml:context>
    <inkml:brush xml:id="br0">
      <inkml:brushProperty name="width" value="0.025" units="cm"/>
      <inkml:brushProperty name="height" value="0.025" units="cm"/>
    </inkml:brush>
  </inkml:definitions>
  <inkml:trace contextRef="#ctx0" brushRef="#br0">169 1 9353,'0'0'18561,"-12"1"-15721,-68 15-1253,75-15-1564,0 0-1,1 1 0,-1 0 1,1-1-1,-1 1 1,1 0-1,0 1 1,0-1-1,0 1 0,0 0 1,0 0-1,1 0 1,-1 1-1,1-1 0,0 1 1,0 0-1,0 0 1,-2 4-1,5-6-29,0-1 0,0 0 0,0 1 1,0-1-1,0 1 0,0-1 0,1 1 0,-1-1 0,1 0 0,-1 1 0,1-1 1,0 0-1,-1 1 0,1-1 0,0 0 0,0 0 0,0 1 0,0-1 0,0 0 1,0 0-1,0 0 0,0 0 0,0-1 0,0 1 0,1 0 0,-1 0 0,0-1 1,1 1-1,-1-1 0,0 1 0,1-1 0,1 1 0,57 19-623,-48-17 387,50 10-1949,-44-10 1951,-1 1 1,1 0-1,22 9 0,-40-13 284,0 1 0,0-1-1,0 0 1,0 0 0,0 0-1,0 0 1,1 0 0,-1 1 0,0-1-1,0 0 1,0 0 0,0 0-1,0 0 1,0 1 0,0-1-1,0 0 1,0 0 0,0 0 0,0 0-1,0 1 1,0-1 0,0 0-1,0 0 1,0 0 0,0 0-1,0 1 1,0-1 0,0 0 0,0 0-1,0 0 1,0 0 0,0 1-1,0-1 1,-1 0 0,1 0-1,0 0 1,0 0 0,0 0 0,0 0-1,0 1 1,0-1 0,-1 0-1,1 0 1,0 0 0,0 0-1,0 0 1,0 0 0,0 0 0,-1 0-1,1 0 1,0 0 0,0 0-1,0 0 1,-1 1 0,1-1-1,0 0 1,0 0 0,0 0-1,0-1 1,-1 1 0,1 0 0,0 0-1,0 0 1,0 0 0,-14 5 630,-60 7 179,-69 17-999,156-31-7974,16-4 2287,6-6-738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3.782"/>
    </inkml:context>
    <inkml:brush xml:id="br0">
      <inkml:brushProperty name="width" value="0.025" units="cm"/>
      <inkml:brushProperty name="height" value="0.025" units="cm"/>
    </inkml:brush>
  </inkml:definitions>
  <inkml:trace contextRef="#ctx0" brushRef="#br0">83 1 5445,'0'0'26687,"-11"4"-26153,9-4-508,-45 24 74,46-23-101,-1 0 1,1 0-1,-1 0 0,1 0 1,-1 0-1,1 0 0,0 1 0,0-1 1,-1 0-1,1 1 0,0-1 1,0 1-1,1-1 0,-1 1 0,0-1 1,0 1-1,1 0 0,-1 0 1,1-1-1,-1 1 0,1 0 0,0 0 1,0-1-1,0 1 0,0 0 1,0 0-1,0-1 0,0 1 0,0 0 1,1 0-1,-1-1 0,1 1 0,-1 0 1,2 1-1,-1-2 1,0 0 0,0 0 0,0 1 0,0-2 0,0 1 0,0 0 0,0 0 0,1 0 0,-1 0 0,0-1 0,1 1 0,-1-1 0,0 1 0,1-1 0,-1 1 0,1-1 0,-1 0 0,1 0 0,1 0 0,33 1 0,-24-2 0,11 0 0,0-2 0,0 0 0,-1-1 0,42-15 0,23-4 0,-86 23 0,-1 0 0,1-1 0,-1 1 0,1 0 0,0 0 0,-1 0 0,1-1 0,0 1 0,-1 0 0,1 0 0,-1 0 0,1 0 0,0 0 0,-1 0 0,1 1 0,0-1 0,-1 0 0,1 0 0,0 0 0,-1 1 0,1-1 0,-1 0 0,1 1 0,-1-1 0,1 0 0,-1 1 0,1-1 0,-1 1 0,1-1 0,-1 0 0,1 1 0,-1-1 0,1 2 0,-2 20 0,0-21 0,1 0 0,0 0 0,-1 1 0,1-1 0,-1 0 0,1 0 0,0 0 0,0 1 0,0-1 0,0 0 0,0 0 0,0 0 0,0 1 0,0-1 0,0 0 0,1 0 0,-1 0 0,1 1 0,-1-1 0,0 0 0,1 0 0,0 0 0,-1 0 0,1 0 0,0 0 0,-1 0 0,1 0 0,0 0 0,0 0 0,1 0 0,8 1-200,1 0 1,-1-1-1,1-1 0,-1 0 0,1 0 1,-1-1-1,0 0 0,1-1 0,-1 0 1,0 0-1,12-6 0,9-3-5192,43-24 1,-21 6-4619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4.139"/>
    </inkml:context>
    <inkml:brush xml:id="br0">
      <inkml:brushProperty name="width" value="0.025" units="cm"/>
      <inkml:brushProperty name="height" value="0.025" units="cm"/>
    </inkml:brush>
  </inkml:definitions>
  <inkml:trace contextRef="#ctx0" brushRef="#br0">162 1 19410,'-9'2'4410,"-10"3"-2596,1 0 0,-26 13 0,39-16-1595,0 0 0,0 0 0,0 1 1,0-1-1,1 1 0,-1 1 0,1-1 0,0 1 0,0-1 0,0 1 0,1 0 0,-1 0 0,1 1 0,0-1 0,-5 10 0,8-14-222,0 1-1,0 0 1,0-1-1,0 1 1,-1-1 0,1 1-1,0-1 1,0 1 0,0 0-1,0-1 1,1 1-1,-1-1 1,0 1 0,0-1-1,0 1 1,0 0 0,0-1-1,1 1 1,-1-1-1,0 1 1,1-1 0,-1 1-1,0-1 1,1 1 0,-1-1-1,0 0 1,1 1-1,-1-1 1,1 0 0,-1 1-1,1-1 1,0 1 0,25 5-293,29-8-616,-17-12-819,-33 12 1518,-1 0-1,0 0 1,1 0 0,0 0-1,-1 1 1,1 0 0,6-1 0,-24 35 1878,9-26-1458,0 0-1,1 1 1,0 0-1,0-1 1,-2 12-1,5-18-196,-1 1 0,1-1 0,0 0 0,0 0 0,-1 1 0,1-1 0,0 0 0,0 1 0,0-1 0,0 0 0,1 0 0,-1 1 1,0-1-1,1 0 0,-1 0 0,0 1 0,1-1 0,-1 0 0,1 0 0,0 0 0,-1 0 0,1 0 0,0 0 0,0 0 0,0 0 0,0 0 0,0 0 0,0 0 0,0 0 0,0 0 0,0-1 0,0 1 0,0-1 0,0 1 0,0 0 0,1-1 0,-1 0 0,0 1 0,0-1 0,1 0 0,1 0 0,4 1-239,0-1-1,0 0 1,1 0 0,-1-1-1,0 0 1,0 0-1,0-1 1,0 0-1,0 0 1,11-6-1,-4 1-2267,-1-1 0,1-1-1,22-19 1,3-6-7037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4.469"/>
    </inkml:context>
    <inkml:brush xml:id="br0">
      <inkml:brushProperty name="width" value="0.025" units="cm"/>
      <inkml:brushProperty name="height" value="0.025" units="cm"/>
    </inkml:brush>
  </inkml:definitions>
  <inkml:trace contextRef="#ctx0" brushRef="#br0">134 1 10154,'0'0'7345,"-9"3"-2316,1 0-4490,1 0 0,-1 1 0,1 0 0,0 0-1,0 0 1,1 1 0,-1 0 0,1 0 0,0 1 0,0-1 0,1 1 0,-1 1 0,1-1 0,1 1-1,-1 0 1,1 0 0,0 0 0,-3 11 0,4-9-538,1-1 0,1 0 0,-1 1 1,1-1-1,1 1 0,0 10 0,0-18-2,0 1 0,0 0-1,0 0 1,0 0 0,0 0 0,1-1 0,-1 1 0,1 0-1,-1 0 1,1-1 0,0 1 0,0 0 0,0-1 0,-1 1-1,2-1 1,-1 1 0,0-1 0,0 0 0,0 1-1,1-1 1,-1 0 0,0 0 0,1 0 0,-1 0 0,1 0-1,0 0 1,-1 0 0,1 0 0,0-1 0,-1 1 0,1-1-1,0 1 1,2-1 0,10 1-279,0-2 0,-1 0-1,1 0 1,20-6 0,-19 3-75,1 1 0,28-1 0,-43 4 367,0 0 1,0 0-1,0 0 0,0 0 1,0 0-1,0 1 1,0-1-1,0 0 1,0 0-1,0 1 0,-1-1 1,1 0-1,0 1 1,0-1-1,0 1 1,0-1-1,-1 1 1,1-1-1,0 1 0,-1 0 1,1-1-1,0 1 1,-1 0-1,1-1 1,-1 1-1,1 0 1,0 1-1,-1 0 53,1 0 0,-1 0 0,1 0 0,-1 0 0,0 0 0,0 0 0,0 0 0,0 0 1,-1 1-1,1-1 0,-1 4 0,-1-1 76,0 1 1,0-1-1,0 1 1,-1-1-1,1 0 1,-1 0-1,-1 0 0,-4 6 1,1-5-127,-1 0 0,1-1 0,-1 0 0,0 0 0,0 0 0,-1-1 0,-9 3 0,13-5-17,0 0 1,0-1-1,0 0 1,0 0-1,-1 0 0,1 0 1,0-1-1,0 0 1,-1 0-1,1 0 0,0-1 1,0 1-1,-1-1 1,-4-2-1,8 2-103,0 0-1,0 0 1,0-1 0,0 1-1,0 0 1,1-1 0,-1 0 0,0 1-1,1-1 1,-1 0 0,1 0-1,0 1 1,0-1 0,-1 0-1,1-1 1,0 1 0,1 0-1,-1 0 1,0 0 0,1 0 0,-1-1-1,1 1 1,-1 0 0,1-1-1,0 1 1,0 0 0,0 0-1,1-1 1,-1 1 0,0 0-1,2-5 1,-1 2-407,1-1-1,0 0 1,0 0 0,0 1-1,1 0 1,-1-1 0,1 1-1,1 0 1,-1 0-1,1 0 1,5-4 0,20-15-5905,6 2-2504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4.856"/>
    </inkml:context>
    <inkml:brush xml:id="br0">
      <inkml:brushProperty name="width" value="0.025" units="cm"/>
      <inkml:brushProperty name="height" value="0.025" units="cm"/>
    </inkml:brush>
  </inkml:definitions>
  <inkml:trace contextRef="#ctx0" brushRef="#br0">134 1 6342,'0'0'26425,"-37"65"-26425,16-29 0,0 2 0,2 3 0,4 0 0,2-3 0,8-4 0,2-8 0,3-8-545,0-13-1761,11-5-1377,7-1-1250,4-16-4292</inkml:trace>
  <inkml:trace contextRef="#ctx0" brushRef="#br0" timeOffset="1">188 194 4420,'0'0'18599,"8"2"-15625,15 5-1454,1-1 0,33 5 0,-48-10-1431,-1 0-1,1 0 0,-1-1 1,1 0-1,0-1 1,-1 0-1,1 0 0,-1-1 1,0 0-1,1 0 1,12-6-1,-20 7-78,1 1 1,0-1-1,-1 0 0,1 0 1,-1-1-1,1 1 0,-1 0 0,0 0 1,0-1-1,1 1 0,-1 0 1,0-1-1,0 1 0,0-3 1,0 4-4,-1-1 0,0 0 1,0 1-1,0-1 1,0 0-1,0 1 0,0-1 1,0 0-1,0 0 1,0 1-1,0-1 0,0 0 1,-1 1-1,1-1 0,0 0 1,0 1-1,-1-1 1,1 1-1,0-1 0,-1 0 1,1 1-1,0-1 0,-1 1 1,0-1-1,-2-1 32,0 0 0,1 0 0,-1 0-1,0 0 1,0 1 0,0 0 0,0 0-1,0-1 1,-1 2 0,1-1 0,0 0 0,-7 0-1,0 0-17,-1 1-1,1 1 0,-1-1 0,1 1 1,0 1-1,0 0 0,-1 0 0,1 1 1,0 1-1,1 0 0,-16 8 0,19-9-17,1 1 1,0-1-1,0 1 0,0 1 0,0-1 0,1 1 1,0-1-1,0 1 0,0 1 0,0-1 0,1 0 0,0 1 1,0 0-1,1 0 0,-1 0 0,1 0 0,1 0 0,-1 0 1,1 0-1,-1 9 0,2-11-166,-1 0 0,1-1 0,0 1 0,1 0 1,-1 0-1,1-1 0,-1 1 0,1 0 0,0-1 0,0 1 0,1-1 0,-1 1 0,1-1 0,0 0 1,0 0-1,0 0 0,5 6 0,-4-6-488,1 0 1,0 0 0,-1 0-1,1 0 1,1-1-1,-1 1 1,0-1-1,1 0 1,-1-1 0,1 1-1,-1-1 1,1 0-1,8 1 1,36 0-15146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5.793"/>
    </inkml:context>
    <inkml:brush xml:id="br0">
      <inkml:brushProperty name="width" value="0.025" units="cm"/>
      <inkml:brushProperty name="height" value="0.025" units="cm"/>
    </inkml:brush>
  </inkml:definitions>
  <inkml:trace contextRef="#ctx0" brushRef="#br0">75 0 5637,'0'0'22123,"-10"14"-21755,8-11-342,-5 7 44,-1 0 1,2 0 0,-1 1 0,2 0 0,-1 0-1,1 1 1,1-1 0,0 1 0,1 0 0,0 0 0,-2 22-1,5-33-42,0 0-1,0 0 1,0 0-1,0 0 0,1 0 1,-1 0-1,0 0 0,0 0 1,1 0-1,-1 0 0,0 0 1,1 0-1,-1 0 0,1 0 1,-1-1-1,1 1 1,-1 0-1,1 0 0,0-1 1,-1 1-1,1 0 0,0 0 1,0-1-1,-1 1 0,1-1 1,0 1-1,0-1 1,1 1-1,0 0 26,1-1 0,0 1 0,-1-1 0,1 0 0,0 0 0,0 0 0,-1 0 0,1 0 0,0 0 0,3-2 0,4 0 55,0-1 0,0-1 0,-1 0 0,16-8 0,-7 0-56,-1-1 1,-1 0-1,0-1 1,24-28-1,-3 3 54,-39 70-314,-6-2 185,3-16 28,1 0 1,1 0-1,0 0 1,1 1-1,0-1 1,1 1 0,1 0-1,0-1 1,3 19-1,-3-30 17,1-1 1,0 1-1,0 0 1,0 0-1,0 0 0,0 0 1,1-1-1,-1 1 0,0 0 1,1-1-1,-1 1 0,1-1 1,0 0-1,-1 1 1,1-1-1,0 0 0,0 0 1,0 0-1,0 0 0,-1-1 1,1 1-1,1 0 0,-1-1 1,0 1-1,0-1 1,0 0-1,0 0 0,0 0 1,0 0-1,0 0 0,0 0 1,1 0-1,-1-1 1,3 0-1,3-1 71,0 0-1,0 0 1,-1 0 0,1-1 0,-1 0-1,0-1 1,0 1 0,7-6 0,-3 1-91,-1-1 0,0 0 0,-1 0 0,0-1 0,-1 0 0,0-1 0,0 0 0,-1 0 0,0 0 0,-1-1 0,-1 0 1,0-1-1,0 1 0,-1-1 0,-1 0 0,0 1 0,2-24 0,-5 36-2,0 0 0,-1 0 0,1 0 0,0 0 0,0 0 0,0 0 0,0 0 0,0 0 0,0 0 0,0 0 0,0 0 0,0 0 0,0 0 0,0 0 0,-1 0 0,1 0 0,0 0 0,0 0 0,0 0 0,0 0 0,0 0 0,0 0 0,0 0 0,0 0 0,0 0 0,-1 0 0,1 0 0,0 0 0,0 0 0,0 0 0,0 0 0,0 0 0,0 0 0,0 0 0,0 0 0,0 0 0,0 0 0,0 0 0,0 0 0,0 0 0,-1 0 0,1-1 0,0 1 0,0 0 0,0 0 0,0 0 0,0 0 0,0 0 0,0 0 0,0 0 0,0 0 0,0 0 0,0 0 0,0-1 0,0 1 0,0 0 0,0 0 0,0 0 0,0 0 0,0 0 0,0 0 0,0 0 0,0 0 0,0 0 0,0 0 0,0-1 0,-7 11 0,-5 13 0,12-23 0,-4 9 0,1-1 0,0 0 0,0 1 0,1-1 0,0 1 0,0 0 0,1 0 0,0 0 0,1 10 0,0-18-17,1 0 0,0 0 0,-1 1-1,1-1 1,0 0 0,0 0 0,-1 0 0,1 0 0,0 0-1,0 0 1,0 0 0,0 0 0,0 0 0,1-1 0,-1 1 0,0 0-1,0-1 1,0 1 0,1 0 0,-1-1 0,0 0 0,1 1-1,-1-1 1,0 0 0,1 0 0,-1 0 0,0 1 0,1-2 0,-1 1-1,1 0 1,-1 0 0,0 0 0,3-1 0,2 0-294,1 0 0,-1 0 0,0 0 0,1-1 0,-1 0 0,6-3 0,-3 0-1612,0-1 0,-1 0 0,0 0 1,11-11-1,5-7-5370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6.120"/>
    </inkml:context>
    <inkml:brush xml:id="br0">
      <inkml:brushProperty name="width" value="0.025" units="cm"/>
      <inkml:brushProperty name="height" value="0.025" units="cm"/>
    </inkml:brush>
  </inkml:definitions>
  <inkml:trace contextRef="#ctx0" brushRef="#br0">62 1 7623,'0'0'20404,"-46"62"-19508,38-45-479,3 1-321,2 3-64,3 0 0,0 3-320,0 1-1314,0-4-1697,0-5-2178,0-6-4036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6.584"/>
    </inkml:context>
    <inkml:brush xml:id="br0">
      <inkml:brushProperty name="width" value="0.025" units="cm"/>
      <inkml:brushProperty name="height" value="0.025" units="cm"/>
    </inkml:brush>
  </inkml:definitions>
  <inkml:trace contextRef="#ctx0" brushRef="#br0">182 3 12332,'0'0'15326,"-8"13"-14365,-28 55-286,3 1 1,3 1-1,-40 142 0,65-185-689,6-16 76,6-14 248,4-12-311,0 0 1,-1-1 0,-1 0-1,-1 0 1,10-28-1,-10 26-82,0-1 1,1 1-1,1 0 0,19-26 1,-27 42 74,0 0 0,0 0 0,1 0 1,-1 0-1,0 1 0,1-1 0,0 1 1,-1 0-1,1 0 0,0 0 0,0 0 1,0 0-1,-1 0 0,1 1 0,5-1 1,53 2 22,-14-1 30,-36-2-37,-1 0 1,1-1 0,-1-1 0,0 1 0,0-2 0,0 1 0,0-2 0,-1 1 0,0-1 0,0-1-1,10-9 1,-13 11 6,0 0-1,-1 0 1,0-1-1,0 1 1,0-1-1,-1-1 0,0 1 1,0 0-1,0-1 1,-1 0-1,0 0 1,0 0-1,-1 0 1,0-1-1,0 1 0,1-14 1,-3 20-15,0 0 1,0 0 0,0 0-1,0 0 1,0 0 0,-1 0-1,1 0 1,0 0-1,0 0 1,-1 0 0,1 0-1,0 1 1,-1-1 0,1 0-1,-1 0 1,1 0-1,-1 0 1,1 1 0,-1-1-1,0 0 1,0 0-1,1 1 1,-1-1 0,0 1-1,0-1 1,1 1 0,-3-2-1,1 2-4,-1-1-1,1 1 0,-1-1 1,1 1-1,-1 0 0,1 0 0,0 0 1,-1 1-1,1-1 0,-1 0 1,-2 2-1,-3 0-3,0 1 1,-1 0-1,2 0 0,-1 1 0,-13 9 0,0 3 42,1 1 0,-25 28-1,39-40 33,1 1 1,0 0-1,0 1 0,1-1 0,0 1 0,0 0 0,0 0 1,1 0-1,0 0 0,0 0 0,1 1 0,-2 11 0,4-18-59,1 0 1,-1 0-1,0 0 0,1 0 0,-1 0 0,1 0 0,-1 0 0,1-1 0,-1 1 0,1 0 0,0 0 0,-1-1 1,1 1-1,0 0 0,0-1 0,0 1 0,0 0 0,-1-1 0,1 1 0,0-1 0,0 0 0,0 1 0,0-1 1,0 0-1,0 1 0,0-1 0,0 0 0,0 0 0,0 0 0,0 0 0,2 0 0,42 1 102,-36-1-103,-2 0-9,8-1-48,-1 1-1,1 1 1,0 0-1,-1 1 1,0 1-1,16 4 1,-28-6 43,1 0 1,-1 0-1,0 0 1,0 0 0,1 1-1,-1-1 1,0 1-1,0-1 1,-1 1 0,1 0-1,0 0 1,0 0-1,-1 0 1,1 0-1,-1 0 1,0 0 0,2 3-1,-2-1 16,-1-1 0,1 1 0,-1 0 0,1-1 0,-1 1 0,0 0 0,0-1 0,-1 1 0,1 0 0,-1-1 1,0 1-1,0-1 0,0 1 0,0-1 0,-3 5 0,-50 89 360,54-97-375,0 0-1,0 0 1,0 0 0,0 0 0,0 0-1,1 0 1,-1 0 0,0 0-1,0 0 1,0 0 0,0 0 0,0-1-1,0 1 1,1 0 0,-1 0-1,0 0 1,0 0 0,0 0 0,0 0-1,0 1 1,1-1 0,-1 0-1,0 0 1,0 0 0,0 0-1,0 0 1,0 0 0,0 0 0,1 0-1,-1 0 1,0 0 0,0 0-1,0 0 1,0 0 0,0 1 0,0-1-1,0 0 1,0 0 0,1 0-1,-1 0 1,0 0 0,0 0 0,0 0-1,0 1 1,0-1 0,0 0-1,0 0 1,0 0 0,0 0 0,0 0-1,0 1 1,11-10-1557,49-64-13592,-35 44 3620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6.959"/>
    </inkml:context>
    <inkml:brush xml:id="br0">
      <inkml:brushProperty name="width" value="0.025" units="cm"/>
      <inkml:brushProperty name="height" value="0.025" units="cm"/>
    </inkml:brush>
  </inkml:definitions>
  <inkml:trace contextRef="#ctx0" brushRef="#br0">92 1 10922,'0'0'16101,"-9"9"-13875,4-4-1943,-48 56 1809,50-58-2032,0 1 0,1 0 1,-1-1-1,1 1 0,0 0 0,1 0 0,-1 0 0,1 0 0,-1 0 1,1 0-1,0 1 0,1-1 0,-1 0 0,1 1 0,0-1 1,0 0-1,0 1 0,1 4 0,0-8-60,-1 0 0,1 0 0,0 0 0,0 0 0,0 0 0,0 0 0,0 0 0,0 0 0,0-1 0,0 1 0,0 0 0,0 0 0,1-1 0,-1 1 0,0-1 0,0 1 0,1-1 0,-1 0 0,0 1 0,1-1 0,-1 0 0,0 0 0,3 0 0,37-1 0,-34 0 0,20-2 0,0-2 0,-1-1 0,0-2 0,45-17 0,-41 13 0,0 1 0,58-11 0,-88 22 0,1-1 0,-1 1 0,1 0 0,-1 0 0,1 0 0,-1 0 0,1-1 0,-1 1 0,1 0 0,-1 0 0,0 0 0,1 0 0,-1 0 0,1 0 0,-1 0 0,1 0 0,-1 1 0,1-1 0,-1 0 0,1 0 0,-1 0 0,1 0 0,-1 1 0,0-1 0,1 0 0,-1 0 0,1 1 0,-1-1 0,0 0 0,1 1 0,-1-1 0,0 0 0,0 1 0,1-1 0,-1 0 0,0 1 0,0-1 0,1 1 0,-1-1 0,0 1 0,0-1 0,0 1 0,0-1 0,0 0 0,1 1 0,-1-1 0,0 1 0,0-1 0,0 1 0,0-1 0,0 1 0,-1-1 0,1 1 0,0-1 0,0 1 0,0-1 0,0 1 0,0-1 0,-1 0 0,1 1 0,0-1 0,0 1 0,-1-1 0,1 0 0,0 1 0,-1-1 0,0 1 0,-29 42 0,11-16 0,19-27 0,0 0 0,0 1 0,0-1 0,0 0 0,0 0 0,1 1 0,-1-1 0,0 0 0,0 1 0,0-1 0,0 0 0,1 0 0,-1 0 0,0 1 0,0-1 0,1 0 0,-1 0 0,0 0 0,0 1 0,1-1 0,-1 0 0,0 0 0,0 0 0,1 0 0,-1 0 0,0 0 0,1 0 0,-1 0 0,0 1 0,1-1 0,-1 0 0,0 0 0,1-1 0,-1 1 0,0 0 0,0 0 0,1 0 0,-1 0 0,0 0 0,1 0 0,-1 0 0,0 0 0,0 0 0,1-1 0,-1 1 0,0 0 0,1-1 0,14-3 0,29-21-2671,-42 23 2302,0 1-1,1-1 1,-1 0-1,0 0 1,0 0-1,-1 0 1,1 0-1,0-1 1,-1 1-1,1-1 1,-1 1-1,0-1 1,0 1-1,0-1 1,0 1-1,0-4 1,0-12-7975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7.300"/>
    </inkml:context>
    <inkml:brush xml:id="br0">
      <inkml:brushProperty name="width" value="0.025" units="cm"/>
      <inkml:brushProperty name="height" value="0.025" units="cm"/>
    </inkml:brush>
  </inkml:definitions>
  <inkml:trace contextRef="#ctx0" brushRef="#br0">1 0 17424,'0'0'6407,"66"8"-7400,-29 4-5349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8.189"/>
    </inkml:context>
    <inkml:brush xml:id="br0">
      <inkml:brushProperty name="width" value="0.025" units="cm"/>
      <inkml:brushProperty name="height" value="0.025" units="cm"/>
    </inkml:brush>
  </inkml:definitions>
  <inkml:trace contextRef="#ctx0" brushRef="#br0">78 0 19987,'0'0'11146,"-57"40"-10761,49-14-193,0 3-32,3-2-64,5 2-96,0-7-32,0-2-448,5-6-225,7-2-640,1-7-577,1-5-1249,-1-3-1121,2-15-3844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7.693"/>
    </inkml:context>
    <inkml:brush xml:id="br0">
      <inkml:brushProperty name="width" value="0.025" units="cm"/>
      <inkml:brushProperty name="height" value="0.025" units="cm"/>
    </inkml:brush>
  </inkml:definitions>
  <inkml:trace contextRef="#ctx0" brushRef="#br0">197 106 4901,'1'-11'8733,"2"-3"-6511,-1 8-1343,-1 0 0,0 0-1,0-1 1,0 1 0,-1 0-1,0-1 1,-2-11 0,2 17-754,0 0 1,-1 0-1,1 0 0,-1 0 1,1 0-1,-1 0 1,0 0-1,1 0 1,-1 0-1,0 1 1,0-1-1,0 0 1,0 0-1,1 1 1,-1-1-1,0 0 0,0 1 1,0-1-1,0 1 1,0-1-1,-1 1 1,1 0-1,0-1 1,0 1-1,0 0 1,0 0-1,0 0 0,0 0 1,0 0-1,-1 0 1,1 0-1,0 0 1,0 0-1,0 1 1,0-1-1,0 0 1,0 1-1,-2 0 0,-3 1 28,0-1 0,1 1 0,0 1 0,-1-1 0,1 1 0,-8 5 0,0 3-58,0 2 1,0 0-1,1 0 1,1 1-1,-11 16 1,17-23-71,1 0 1,0 0 0,0 0 0,0 1 0,1-1-1,0 1 1,1 0 0,0 0 0,0 0 0,0 0-1,1 0 1,0 0 0,1 10 0,0-17-21,1 0-1,-1 1 1,1-1 0,-1 0 0,1 0 0,-1 0-1,1 0 1,0 0 0,-1 0 0,1 0 0,0 0-1,0 0 1,0 0 0,0 0 0,0-1 0,0 1-1,0 0 1,0-1 0,0 1 0,0-1-1,0 1 1,1-1 0,-1 1 0,0-1 0,0 0-1,0 1 1,1-1 0,-1 0 0,0 0 0,0 0-1,1 0 1,0 0 0,44-7 285,-23-2-223,-1-1-1,-1-2 1,0 0-1,-1-1 1,0-1-1,-1-1 1,0 0-1,-1-2 1,-1 0 0,-1-1-1,0 0 1,13-23-1,-38 61-57,1 1 0,1 0 1,1 0-1,1 0 0,0 1 0,-1 23 0,6-42-31,-1 1 1,1-1-1,0 1 0,0-1 1,0 1-1,0-1 0,1 1 1,-1-1-1,1 1 0,0-1 1,0 0-1,0 1 0,1-1 1,-1 0-1,1 0 0,-1 0 1,1 0-1,0 0 0,0 0 0,1 0 1,-1-1-1,1 1 0,-1-1 1,1 1-1,5 3 0,-3-4-315,-1 0 0,0 0 0,1-1 0,-1 1 0,1-1 0,-1 0 0,1 0 0,4 0 0,45-5-7084,1-16-8333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8.146"/>
    </inkml:context>
    <inkml:brush xml:id="br0">
      <inkml:brushProperty name="width" value="0.025" units="cm"/>
      <inkml:brushProperty name="height" value="0.025" units="cm"/>
    </inkml:brush>
  </inkml:definitions>
  <inkml:trace contextRef="#ctx0" brushRef="#br0">177 115 2787,'9'-8'3181,"-1"3"-1567,36-31 5586,-41 34-6534,-1-1 0,1 0 0,0 0-1,-1 0 1,1 0 0,-1-1 0,0 1-1,0-1 1,-1 1 0,1-1 0,-1 0-1,0 1 1,2-8 0,-3 10-586,0 1 1,0-1-1,0 1 1,0-1 0,0 1-1,0-1 1,0 1-1,0-1 1,-1 1-1,1-1 1,0 1-1,0-1 1,0 1 0,-1 0-1,1-1 1,0 1-1,0-1 1,-1 1-1,1 0 1,-1-1-1,1 1 1,0 0-1,-1-1 1,1 1 0,-1 0-1,1-1 1,0 1-1,-1 0 1,1 0-1,-1 0 1,1-1-1,-1 1 1,0 0 0,-24 0 1001,-23 15-387,30-6-535,2 1-1,-1 1 1,1 1 0,1 0 0,-16 16-1,23-20-57,1 0 0,0 0 1,1 0-1,-1 1 0,2 0 0,-1 0 0,1 0 0,0 1 0,1-1 0,1 1 0,-4 12 0,6-19-93,1-1-1,-1 0 0,1 1 0,0-1 0,0 0 0,0 0 0,0 1 0,0-1 0,1 0 1,-1 0-1,1 1 0,-1-1 0,1 0 0,0 0 0,0 0 0,0 0 0,0 0 0,0 0 0,0 0 1,1 0-1,-1 0 0,1 0 0,-1-1 0,1 1 0,0-1 0,0 1 0,-1-1 0,1 0 0,0 1 1,0-1-1,0 0 0,0 0 0,1 0 0,-1-1 0,3 2 0,9 1-67,-1 0 0,1-1 0,0-1 0,24 0 1,-23-1-105,-5 0 2,99-1-2987,-38-9-2106,-14-8-1606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8.786"/>
    </inkml:context>
    <inkml:brush xml:id="br0">
      <inkml:brushProperty name="width" value="0.025" units="cm"/>
      <inkml:brushProperty name="height" value="0.025" units="cm"/>
    </inkml:brush>
  </inkml:definitions>
  <inkml:trace contextRef="#ctx0" brushRef="#br0">156 18 17232,'0'0'6759,"-11"6"-4330,2-2-2076,0 1 0,0 0 0,1 0 1,-1 1-1,2 0 0,-1 1 0,1-1 0,-1 2 1,2-1-1,-1 1 0,-9 15 0,10-14-211,1 1-1,0 0 0,0 0 0,1 0 1,0 1-1,1-1 0,0 1 0,0 0 1,2 0-1,-1 0 0,1 0 0,1 19 1,0-30-139,1 0 0,-1 0-1,0 0 1,0 0 0,0 1 0,1-1 0,-1 0 0,0 0 0,0 0 0,0 0-1,1 0 1,-1 0 0,0 1 0,0-1 0,1 0 0,-1 0 0,0 0 0,0 0-1,1 0 1,-1 0 0,0 0 0,1 0 0,-1 0 0,0 0 0,0 0 0,1 0 0,-1-1-1,0 1 1,0 0 0,1 0 0,-1 0 0,0 0 0,0 0 0,0 0 0,1-1-1,-1 1 1,0 0 0,0 0 0,0 0 0,1 0 0,-1-1 0,0 1 0,0 0 0,0 0-1,0-1 1,0 1 0,1 0 0,-1 0 0,0-1 0,0 1 0,0 0 0,0 0-1,0-1 1,0 1 0,0 0 0,0-1 0,10-14 105,2-13-108,-1 0 0,-1-1 0,-2 0 0,-1-1 0,6-46 0,-14 84 0,0-1 0,1 0 0,0 0 0,0 0 0,1 0 0,0 0 0,0 0 0,1 0 0,3 8 0,-4-12 0,1 0 0,-1-1 0,1 1 0,0-1 0,0 1 0,0-1 0,0 0 0,1 1 0,-1-1 0,1 0 0,-1-1 0,1 1 0,0 0 0,-1-1 0,1 1 0,0-1 0,0 0 0,0 0 0,0 0 0,0-1 0,0 1 0,0-1 0,1 1 0,-1-1 0,4 0 0,2 0 0,0 0 0,-1-1 0,1 0 0,0-1 0,0 1 0,-1-2 0,1 1 0,-1-1 0,0 0 0,0-1 0,0 0 0,0 0 0,13-11 0,-6 3 0,-1 0 0,-1-1 0,0-1 0,-1 0 0,17-25 0,-29 39 0,0 0 0,0 0 0,0 0 0,0 1 0,0-1 0,0 0 0,0 0 0,0 0 0,0 0 0,1 0 0,-1 0 0,0 0 0,0 0 0,0 0 0,0 0 0,0 0 0,0 0 0,0 0 0,1 0 0,-1 0 0,0 0 0,0 0 0,0 0 0,0 0 0,0 0 0,0 0 0,1 0 0,-1 0 0,0 0 0,0 0 0,0 0 0,0 0 0,0 0 0,0 0 0,0 0 0,1 0 0,-1 0 0,0 0 0,0 0 0,0 0 0,0 0 0,0 0 0,0 0 0,0-1 0,0 1 0,0 0 0,1 0 0,-1 0 0,0 0 0,0 0 0,0 0 0,0 0 0,0-1 0,0 1 0,0 0 0,0 0 0,0 0 0,0 0 0,0 0 0,0 0 0,0-1 0,0 1 0,-2 16 0,-9 24 0,10-37 0,-6 13 0,0 1 0,2 0 0,-1 1 0,2-1 0,1 1 0,0 0 0,1 0 0,0 31 0,2-48 0,1 0 0,-1 1 0,1-1 0,-1 0 0,0 1 0,1-1 0,0 0 0,-1 1 0,1-1 0,0 0 0,0 0 0,0 0 0,0 0 0,0 0 0,0 0 0,0 0 0,0 0 0,0 0 0,0 0 0,0 0 0,1-1 0,-1 1 0,0-1 0,1 1 0,-1-1 0,0 1 0,1-1 0,-1 0 0,1 1 0,-1-1 0,0 0 0,1 0 0,-1 0 0,1 0 0,-1 0 0,3-1 0,3 0 0,-1 0 0,1-1 0,-1 1 0,0-1 0,0-1 0,11-5 0,-2-1 0,-1 0 0,0-1 0,-1-1 0,0 0 0,-1-1 0,0 0 0,-1-1 0,0 0 0,-1-1 0,0 0 0,-2-1 0,1 0 0,-2 0 0,0-1 0,6-20 0,-13 36 0,0 1 0,-1-1 0,1 0 0,0 0 0,0 0 0,0 1 0,-1-1 0,1 0 0,0 0 0,0 0 0,-1 1 0,1-1 0,0 0 0,0 0 0,-1 0 0,1 0 0,0 0 0,-1 0 0,1 0 0,0 0 0,0 1 0,-1-1 0,1 0 0,0 0 0,-1 0 0,1-1 0,0 1 0,-1 0 0,1 0 0,0 0 0,0 0 0,-1 0 0,1 0 0,0 0 0,-1 0 0,1-1 0,0 1 0,0 0 0,-1 0 0,1 0 0,0 0 0,0-1 0,0 1 0,-1 0 0,1 0 0,0-1 0,0 1 0,0 0 0,0 0 0,-1-1 0,1 1 0,0 0 0,0-1 0,0 1 0,0 0 0,0 0 0,0-1 0,0 1 0,0 0 0,0-1 0,0 1 0,0-1 0,0 1 0,-18 22 0,1 0 0,1 1 0,1 1 0,1 0 0,-13 31 0,24-49 0,0-1 0,1 1 0,-1-1 0,1 1 0,0 0 0,1 0 0,-1 0 0,1 0 0,0 0 0,0 0 0,1 1 0,1 8 0,-1-14-102,1 0 0,-1-1 0,1 1 0,0 0 0,-1-1 0,1 1 0,0 0 0,0-1 0,-1 1 1,1-1-1,0 1 0,0-1 0,0 0 0,0 1 0,0-1 0,-1 0 0,1 0 0,0 1 0,0-1 0,0 0 0,0 0 0,0 0 0,0 0 0,0 0 0,0 0 0,0-1 0,0 1 1,0 0-1,0 0 0,1-1 0,1 0-518,-1 1 1,1-1 0,0 0 0,-1 0-1,1 0 1,-1 0 0,0 0 0,1-1-1,-1 1 1,3-3 0,8-12-7602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9.130"/>
    </inkml:context>
    <inkml:brush xml:id="br0">
      <inkml:brushProperty name="width" value="0.025" units="cm"/>
      <inkml:brushProperty name="height" value="0.025" units="cm"/>
    </inkml:brush>
  </inkml:definitions>
  <inkml:trace contextRef="#ctx0" brushRef="#br0">0 26 15150,'0'0'13677,"50"-25"-13709,-37 42-448,7 1-1955,2 1-1696,2 0-2211,10-3-7880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9.506"/>
    </inkml:context>
    <inkml:brush xml:id="br0">
      <inkml:brushProperty name="width" value="0.025" units="cm"/>
      <inkml:brushProperty name="height" value="0.025" units="cm"/>
    </inkml:brush>
  </inkml:definitions>
  <inkml:trace contextRef="#ctx0" brushRef="#br0">347 1 10634,'0'0'6556,"-9"0"-1565,-1 0-4546,-116 5 5824,115-4-5882,0 1 0,-1 0 0,1 0 1,0 1-1,0 1 0,0 0 0,1 0 1,-1 1-1,-12 8 0,22-13-387,1 1 0,-1-1 0,0 1 0,0-1 0,0 1 0,1 0 0,-1-1 0,0 1 0,0 0 0,1 0 0,-1-1 0,1 1 0,-1 0 0,1 0 0,-1 0 0,1 0 0,0 0 0,-1 0 0,1 0 0,0 0 0,0 0 0,-1 0 0,1 0 0,0 0 0,0 0 0,0 0 0,0 0 0,1 2 0,0-1 0,0 0 0,0-1 0,0 1 0,1 0 0,-1 0 0,1-1 0,-1 1 0,1-1 0,-1 1 0,1-1 0,0 0 0,3 3 0,8 3 0,0-1 0,1 0 0,14 4 0,-24-9 0,51 15 0,-37-12 0,-1 1 0,0 1 0,-1 0 0,0 1 0,0 0 0,25 17 0,-40-24 0,0 1 0,0 0 0,0-1 0,0 1 0,0 0 0,0-1 0,0 1 0,-1 0 0,1 0 0,0 0 0,-1 0 0,1 0 0,-1-1 0,1 1 0,-1 0 0,1 0 0,-1 1 0,1-1 0,-1 0 0,0 0 0,0 0 0,0 0 0,1 0 0,-1 0 0,0 0 0,0 0 0,-1 2 0,0-1 0,0-1 0,0 1 0,0 0 0,0-1 0,0 0 0,0 1 0,-1-1 0,1 0 0,-1 0 0,1 1 0,-1-1 0,1 0 0,-1-1 0,-2 3 0,-8 1 0,1 1 0,-1-2 0,-21 5 0,-5-1 0,-1-1 0,0-3 0,0 0 0,-72-7 0,96-2 47,17-3-53,25-7-1033,89-12-15558,-70 15 4596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9.851"/>
    </inkml:context>
    <inkml:brush xml:id="br0">
      <inkml:brushProperty name="width" value="0.025" units="cm"/>
      <inkml:brushProperty name="height" value="0.025" units="cm"/>
    </inkml:brush>
  </inkml:definitions>
  <inkml:trace contextRef="#ctx0" brushRef="#br0">44 222 12588,'0'0'5792,"3"-9"-3502,1-2-1255,5-10 127,-7 7 6715,-4 34-7634,0 0 0,-2-1-1,0 0 1,-1 1 0,-8 20 0,5-19-130,1 1 0,2-1 1,0 1-1,-2 24 0,7-41-104,1 26 97,-1-31-118,0 1 0,0-1 0,0 1 0,0-1 0,0 1 0,0-1 0,0 1 0,0-1 0,0 1 0,1-1 0,-1 1 1,0-1-1,0 0 0,1 1 0,-1-1 0,0 1 0,1-1 0,-1 0 0,0 1 0,1-1 0,-1 0 0,0 1 0,1-1 0,-1 0 0,1 1 1,-1-1-1,1 0 0,-1 0 0,1 0 0,-1 1 0,0-1 0,1 0 0,-1 0 0,1 0 0,-1 0 0,1 0 0,0 0 0,-1 0 0,1 0 1,-1 0-1,1 0 0,-1 0 0,1 0 0,-1-1 0,0 1 0,1 0 0,-1 0 0,1-1 0,0 1-275,0-1-1,0 0 0,0 0 0,0 0 1,0 0-1,0 0 0,-1 0 1,1 0-1,0 0 0,-1 0 0,1 0 1,0 0-1,-1 0 0,0 0 1,1-1-1,-1 1 0,0 0 0,1 0 1,-1-1-1,0-1 0,0-32-5557,0 25 3169,0-35-6954</inkml:trace>
  <inkml:trace contextRef="#ctx0" brushRef="#br0" timeOffset="1">37 1 11563,'0'0'20019,"58"6"-20243,-43 11-1954,1 2-2851,7-4-4004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20.196"/>
    </inkml:context>
    <inkml:brush xml:id="br0">
      <inkml:brushProperty name="width" value="0.025" units="cm"/>
      <inkml:brushProperty name="height" value="0.025" units="cm"/>
    </inkml:brush>
  </inkml:definitions>
  <inkml:trace contextRef="#ctx0" brushRef="#br0">355 0 3299,'0'0'27018,"-8"1"-25433,-4 0-1453,1 1 0,0-1 0,0 2 0,0 0 0,0 0 0,-15 8 0,23-10-137,1 0 1,-1 0-1,1 1 0,0-1 1,0 1-1,-1 0 1,1-1-1,0 1 0,0 0 1,1 0-1,-1 1 0,0-1 1,1 0-1,-1 1 1,1-1-1,0 0 0,0 1 1,0 0-1,0-1 0,0 1 1,1-1-1,-1 1 1,1 0-1,-1 0 0,1-1 1,0 1-1,0 0 0,0 0 1,1-1-1,-1 1 1,1 0-1,-1-1 0,1 1 1,0 0-1,0-1 1,3 5-1,-1 0-134,1-1 0,0 0 0,0 0 0,1 0 0,0-1 0,0 0 0,0 0 0,0 0 0,1 0 1,9 5-1,70 39-755,-62-37 625,-2-2-1,-14-7 247,-1-1 1,0 1 0,0 0 0,0 0 0,0 1-1,-1 0 1,1 0 0,-1 0 0,0 1-1,0-1 1,0 1 0,-1 0 0,5 7-1,-9-11 67,0 0 0,0-1 0,0 1-1,0 0 1,0-1 0,0 1-1,0 0 1,0-1 0,-1 1-1,1 0 1,0 0 0,0-1-1,-1 1 1,1-1 0,0 1-1,-1 0 1,1-1 0,0 1-1,-1-1 1,1 1 0,-1-1 0,1 1-1,-1-1 1,1 1 0,-1-1-1,0 1 1,1-1 0,-1 0-1,1 1 1,-1-1 0,0 0-1,1 0 1,-1 0 0,0 1-1,1-1 1,-2 0 0,-31 7 839,28-7-735,-61 11 310,-226 27-1797,245-35-5248,11-3-6668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2.287"/>
    </inkml:context>
    <inkml:brush xml:id="br0">
      <inkml:brushProperty name="width" value="0.025" units="cm"/>
      <inkml:brushProperty name="height" value="0.025" units="cm"/>
    </inkml:brush>
  </inkml:definitions>
  <inkml:trace contextRef="#ctx0" brushRef="#br0">1939 308 3427,'0'0'3369,"-8"-11"-1490,-12-17-651,-1 0 0,-1 2 1,-1 0-1,-1 2 0,-54-42 0,60 54-1011,0 0-1,-1 1 1,0 1-1,-1 0 1,0 2-1,0 0 0,-1 2 1,0 0-1,0 1 1,0 1-1,-30-1 1,-12 4-151,0 3 1,0 2 0,1 4 0,-1 2 0,2 3 0,-68 23-1,51-9-102,3 4 1,0 2-1,2 4 0,-89 60 0,111-63 73,2 3 0,1 2 0,2 2 0,1 2 1,3 2-1,-41 57 0,65-78-1,1 1 0,2 0 0,0 1 0,2 1 0,1 0 0,1 1 0,1 0 0,2 1 0,1-1 0,1 2 0,1-1 1,2 1-1,1-1 0,3 50 0,2-56-23,2 0 1,1 0-1,0-1 1,2 1 0,1-2-1,0 1 1,2-1-1,0-1 1,1 0 0,1 0-1,1-2 1,1 1-1,0-2 1,2 0 0,34 28-1,-15-17 131,1-2-1,2-1 1,0-2 0,2-1-1,0-2 1,1-3 0,56 17-1,-21-15 159,1-4 0,0-3 0,1-3 0,0-4 0,0-4-1,0-2 1,1-5 0,-2-2 0,1-4 0,116-34 0,-149 32 54,-2-1 0,0-3 0,-1-1-1,0-2 1,-2-2 0,-1-2 0,68-55 0,-89 64-213,0-2 0,-1 0-1,-1-2 1,-1 1 0,-1-2 0,0 0-1,-2-1 1,-1 0 0,0-1 0,-2-1 0,0 1-1,-2-2 1,-1 1 0,0-1 0,-2 0-1,2-26 1,-6 23-92,0 1 0,-2-1 0,-1 1 0,-1-1 0,-2 1 0,0 0 0,-2 1 0,-1-1 0,-1 1 0,-17-33 0,19 45-106,0 0 1,-1 1 0,-1 0 0,0 0 0,-1 1-1,0 0 1,0 1 0,-2 0 0,1 0 0,-1 1 0,-1 1-1,0 0 1,0 1 0,-1 1 0,0 0 0,0 0-1,-1 1 1,1 1 0,-26-5 0,-63 0-3874,35 9-2212,-14 0-8188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3.219"/>
    </inkml:context>
    <inkml:brush xml:id="br0">
      <inkml:brushProperty name="width" value="0.025" units="cm"/>
      <inkml:brushProperty name="height" value="0.025" units="cm"/>
    </inkml:brush>
  </inkml:definitions>
  <inkml:trace contextRef="#ctx0" brushRef="#br0">0 1 8040,'0'0'13458,"4"12"-11558,16 98 1573,-14-68-2988,1 0 0,16 48-1,-22-86-387,1 1-1,0-1 0,0 1 0,1-1 0,-1 1 0,1-1 0,0 0 0,6 6 0,-8-9-36,0 0 1,0-1-1,0 1 1,0 0-1,0-1 1,0 1-1,0-1 1,1 1-1,-1-1 0,0 0 1,0 1-1,0-1 1,1 0-1,-1 0 1,0 0-1,0 0 1,1 0-1,-1 0 1,0 0-1,0 0 1,1 0-1,-1-1 1,0 1-1,0 0 1,0-1-1,0 1 0,1-1 1,-1 0-1,0 1 1,0-1-1,0 0 1,0 1-1,0-1 1,0 0-1,-1 0 1,1 0-1,0 0 1,0 0-1,1-2 1,13-17 147,-1 0 0,-1-2 0,21-42 0,-24 41-143,1 2 1,1-1-1,2 1 0,17-21 0,-30 41-65,-1 0 0,1 0 0,-1 0 0,1 1 0,0-1 0,-1 0 0,1 0 0,0 1 0,0-1 0,0 1 0,-1-1 0,1 1 0,0-1 0,0 1 0,0-1 0,0 1 0,0 0 0,0 0 0,0-1 0,0 1 0,0 0 0,2 0 0,-3 1 0,1-1 0,0 0 0,-1 1 0,1 0 0,0-1 0,-1 1 0,1-1 0,0 1 0,-1 0 0,1-1 0,-1 1 0,1 0 0,-1 0 0,0-1 0,1 1 0,-1 0 0,0 0 0,1 0 0,-1 0 0,0 1 0,5 54 0,-5-47 0,0 10 0,0-14 0,-1 0 0,1 1 0,0-1 0,0 0 0,1 1 0,0-1 0,0 0 0,0 0 0,0 0 0,1 0 0,0 0 0,0 0 0,4 7 0,12-8-1815,-17-4 1604,-1 0 0,1 0 1,0 0-1,-1 0 0,1 0 0,-1 0 1,1 0-1,0 0 0,-1 0 0,1-1 1,-1 1-1,1 0 0,-1 0 0,1 0 0,-1-1 1,1 1-1,-1 0 0,1-1 0,-1 1 1,1 0-1,-1-1 0,1 1 0,-1-1 1,0 1-1,1 0 0,0-1 0,-1-5-8586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4.031"/>
    </inkml:context>
    <inkml:brush xml:id="br0">
      <inkml:brushProperty name="width" value="0.025" units="cm"/>
      <inkml:brushProperty name="height" value="0.025" units="cm"/>
    </inkml:brush>
  </inkml:definitions>
  <inkml:trace contextRef="#ctx0" brushRef="#br0">13 61 15407,'0'0'11408,"-2"9"-9679,-2 13-1232,1 1 0,1-1 0,0 1-1,3 33 1,0-50-386,0 0 0,0 0-1,0 0 1,1 0 0,-1 0 0,1 0 0,1 0-1,-1-1 1,1 1 0,5 6 0,-7-10-88,2 0 1,-1 1 0,0-1-1,0 0 1,1 0 0,-1-1-1,1 1 1,0 0 0,-1-1-1,1 0 1,0 1 0,0-1-1,0 0 1,0 0 0,0-1-1,0 1 1,0-1-1,0 1 1,0-1 0,0 0-1,6-1 1,-6 1-24,0-1 0,1 0 0,-1 0 0,0 0 0,1-1 0,-1 1 0,0-1 0,0 0 0,0 0 0,0 0 0,0 0 0,-1 0 0,1-1 0,-1 1 0,1-1 0,-1 1 0,0-1 0,0 0 0,0 0 0,0 0 0,-1 0 0,1-1 0,-1 1 0,0 0 0,0 0 0,0-1 0,0 1 0,0-6 0,3-11 0,-1 0 0,-1-1 0,-1-28 0,-1 43 0,0 4 0,1 0 0,-1 1 0,0-1 0,0 0 0,0 1 0,0-1 0,0 0 0,0 0 0,0 1 0,-1-1 0,1 0 0,-1 1 0,1-1 0,-1 0 0,1 1 0,-1-1 0,0 1 0,0-1 0,0 1 0,0-1 0,0 1 0,0 0 0,-2-2 0,3 3 0,-1 1 0,0-1 0,0 0 0,0 1 0,1-1 0,-1 1 0,0-1 0,1 1 0,-1-1 0,0 1 0,1 0 0,-1-1 0,1 1 0,-1 0 0,1-1 0,-1 1 0,1 0 0,-1 0 0,1 0 0,0-1 0,-1 1 0,1 0 0,0 0 0,0 0 0,0 0 0,-1-1 0,1 1 0,0 0 0,0 0 0,0 0 0,0 0 0,1 1 0,-4 36 0,3-36 0,0 2 0,0 1 0,0-1 0,0 1 0,1-1 0,-1 0 0,1 0 0,0 1 0,0-1 0,0 0 0,1 0 0,-1 0 0,5 7 0,-4-9 0,0 0 0,0 0 0,1 0 0,-1 0 0,1 0 0,-1-1 0,1 1 0,-1-1 0,1 0 0,0 0 0,0 0 0,0 0 0,-1 0 0,1 0 0,0-1 0,0 0 0,0 1 0,0-1 0,0 0 0,3-1 0,3 1 0,-1-1 0,0-1 0,-1 1 0,1-2 0,0 1 0,0-1 0,-1 0 0,1 0 0,-1-1 0,0 0 0,0 0 0,-1-1 0,1 0 0,-1 0 0,0 0 0,0-1 0,-1 0 0,0 0 0,0 0 0,0-1 0,0 0 0,-1 0 0,-1 0 0,1 0 0,-1-1 0,0 1 0,-1-1 0,0 0 0,0 0 0,0 0 0,-1 0 0,0 0 0,-1-10 0,0 18 0,0-1 0,0 1 0,-1-1 0,1 1 0,0-1 0,0 1 0,-1-1 0,1 1 0,0 0 0,-1-1 0,1 1 0,0-1 0,-1 1 0,1 0 0,0-1 0,-1 1 0,1 0 0,-1-1 0,1 1 0,-1 0 0,1 0 0,-1 0 0,1-1 0,-1 1 0,1 0 0,-1 0 0,1 0 0,-1 0 0,1 0 0,-1 0 0,1 0 0,-1 0 0,1 0 0,-1 0 0,1 0 0,-1 0 0,1 0 0,-1 0 0,1 1 0,-1-1 0,1 0 0,-1 1 0,-23 10 0,22-9 0,-6 5 0,2-1 0,-1 1 0,1 0 0,0 0 0,0 0 0,1 1 0,0 0 0,-7 15 0,39-22 0,20-4-48,21 0-108,-64 3 150,-1 1 0,1 0 0,-1-1-1,1 1 1,-1 0 0,1 1 0,-1-1-1,0 1 1,0-1 0,1 1 0,-1 0 0,0 0-1,-1 1 1,1-1 0,0 0 0,2 4-1,-2-2 24,1 1-1,-1-1 0,1 0 1,0 0-1,0-1 0,0 1 1,1-1-1,4 3 0,-8-6-11,0 1-1,-1-1 1,1 0-1,0 0 0,0 0 1,-1 0-1,1 1 1,0-1-1,0 0 1,-1-1-1,1 1 1,0 0-1,-1 0 1,1 0-1,0 0 0,0 0 1,-1-1-1,1 1 1,0 0-1,-1-1 1,1 1-1,0 0 1,-1-1-1,2 0 1,0-1 0,-1-1 0,1 1 0,0 0 0,-1-1 0,0 1 0,1-1 1,-1 0-1,0 1 0,1-7 0,1 0-5,-1-1 0,-1 0 0,0 0 0,0 0 0,-1-16 0,0 21 0,-1 0 0,1 0 0,-1 0 0,0 0 0,0 0 0,-1 0 0,1 0 0,-1 1 0,0-1 0,-1 0 0,1 1 0,-1 0 0,-3-5 0,6 9 1,0 0 0,0-1 0,0 1 0,0 0 0,0 0 0,-1-1 0,1 1 0,0 0 0,0 0 0,0-1 0,0 1 0,-1 0 1,1 0-1,0 0 0,0-1 0,0 1 0,-1 0 0,1 0 0,0 0 0,0 0 0,-1 0 0,1 0 0,0-1 0,-1 1 0,1 0 0,0 0 0,0 0 0,-1 0 0,1 0 0,0 0 0,-1 0 0,1 0 0,0 0 0,0 0 0,-1 0 0,1 0 0,0 0 0,-1 1 1,1-1-1,0 0 0,0 0 0,-1 0 0,1 0 0,0 0 0,0 1 0,0-1 0,-1 0 0,1 0 0,0 0 0,0 1 0,0-1 0,-1 0 0,1 1 0,0-1-10,0 1 0,0-1 0,0 1 0,0-1 0,0 1 0,0 0 0,1-1 0,-1 1 0,0-1 0,0 1 0,1-1 0,-1 1 0,0-1-1,1 1 1,-1-1 0,0 1 0,1-1 0,-1 0 0,0 1 0,1-1 0,-1 1 0,1-1 0,-1 0 0,1 1 0,-1-1 0,1 0 0,-1 0 0,1 0 0,-1 1 0,2-1 0,4 2-790,0-1 1,0 0 0,1 0-1,-1 0 1,0-1 0,11 0-1,-10-1-862,1 0 0,0 0 0,-1 0-1,1-1 1,8-3 0,15-11-8792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8.520"/>
    </inkml:context>
    <inkml:brush xml:id="br0">
      <inkml:brushProperty name="width" value="0.025" units="cm"/>
      <inkml:brushProperty name="height" value="0.025" units="cm"/>
    </inkml:brush>
  </inkml:definitions>
  <inkml:trace contextRef="#ctx0" brushRef="#br0">172 5 21236,'0'0'6331,"-4"13"-4697,-8 29-1137,2 1 1,2 0 0,1 1-1,0 48 1,7-73-479,-1 12-5,1 0-1,2 0 1,10 56 0,-17-139 37,5 43-231,0 0 0,-1 0 0,0 0 1,-4-15-1,-1 9 63,0 0 0,-1 1 1,0 0-1,-1 0 0,-1 1 0,-12-15 1,57 16 2257,213-49-2302,-248 61-123,1 0 0,-1 0 0,1-1 0,-1 1 0,0-1 0,1 1 0,-1-1 0,0 0 0,1 1 0,-1-1 0,0 0 0,0 0 0,0 0 0,2-2 0,-3 3-29,0-1 0,0 0 0,0 1 0,0-1 0,0 0 0,0 1 0,0-1 0,0 0 0,-1 1 0,1-1 0,0 1 0,-1-1 0,1 1 0,0-1 0,-1 0 0,1 1 0,0-1 0,-1 1 1,1 0-1,-1-1 0,1 1 0,-1-1 0,1 1 0,-1 0 0,1-1 0,-1 1 0,1 0 0,-1-1 0,0 1 0,1 0 0,-1 0 0,0 0 0,1 0 0,-2-1 0,-23-9-10273</inkml:trace>
  <inkml:trace contextRef="#ctx0" brushRef="#br0" timeOffset="1">1 36 11851,'0'0'13613,"50"-27"-14702,-26 18-4933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4.405"/>
    </inkml:context>
    <inkml:brush xml:id="br0">
      <inkml:brushProperty name="width" value="0.025" units="cm"/>
      <inkml:brushProperty name="height" value="0.025" units="cm"/>
    </inkml:brush>
  </inkml:definitions>
  <inkml:trace contextRef="#ctx0" brushRef="#br0">138 1 17489,'0'0'3982,"-10"1"-875,2 0-2627,0 0-1,0 1 1,0 0-1,0 0 1,1 1 0,-1 0-1,1 1 1,-9 5 0,12-7-357,1 0 0,-1 1 0,1-1 0,0 1 0,0 0 0,0-1 1,0 2-1,0-1 0,1 0 0,-1 0 0,1 1 0,0-1 0,0 1 0,0 0 0,1 0 1,-1-1-1,1 1 0,0 0 0,0 0 0,0 0 0,0 7 0,2-10-131,-1 0-1,1 0 1,-1-1 0,1 1-1,0 0 1,-1-1-1,1 1 1,0 0-1,-1-1 1,1 1 0,0-1-1,0 1 1,0-1-1,-1 0 1,1 1-1,0-1 1,0 0 0,0 0-1,0 1 1,0-1-1,0 0 1,0 0-1,-1 0 1,1 0 0,0 0-1,2-1 1,36 1-419,-29 0-2,54-6-3371,-50 4 2550,-1 1-1,1 0 1,0 0 0,0 1-1,18 3 1,-31-3 1304,-1 1 1,1-1-1,-1 0 0,1 1 0,0-1 0,-1 0 1,1 1-1,-1-1 0,1 0 0,-1 1 0,1-1 1,-1 1-1,0-1 0,1 1 0,-1-1 0,1 1 1,-1 0-1,0-1 0,0 1 0,1-1 0,-1 1 1,0 0-1,0-1 0,0 1 0,0 0 1,1-1-1,-1 1 0,0 0 0,0-1 0,0 1 1,-1 0-1,1-1 0,0 1 0,0 0 0,0-1 1,0 1-1,-1-1 0,1 1 0,0 0 0,0-1 1,-1 1-1,-13 26 2725,8-20-2457,-22 27 723,27-33-1133,1 1 0,-1-1 0,0 0 0,-1 0 0,1 0 0,0 0 0,0 0 0,0 0 0,-1-1 0,1 1 0,0 0 0,-1 0 0,1-1 0,-1 1 0,1-1 0,0 0 0,-1 1 0,1-1 0,-1 0 0,1 0 0,-1 0 0,-1 0 0,-1-7-4092,1-12-3470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4.732"/>
    </inkml:context>
    <inkml:brush xml:id="br0">
      <inkml:brushProperty name="width" value="0.025" units="cm"/>
      <inkml:brushProperty name="height" value="0.025" units="cm"/>
    </inkml:brush>
  </inkml:definitions>
  <inkml:trace contextRef="#ctx0" brushRef="#br0">27 162 10890,'0'0'4960,"10"-3"-957,-2 0-3206,0 0-1,0 0 1,-1-1-1,1 0 1,-1 0-1,0-1 1,11-9-1,-14 11-506,-1-1 0,1 0 0,-1 1 0,0-1 0,0 0 0,0-1 0,-1 1 0,1-1 0,-1 1 0,0-1 0,0 1 0,-1-1 0,0 0 0,1 0 0,-1 0 0,0-10 0,-1 14-270,1 0 1,-1 0-1,0-1 1,0 1-1,0 0 1,0 0-1,0 0 1,0 0-1,0-1 0,0 1 1,-1 0-1,1 0 1,0 0-1,-1 0 1,1-1-1,-1 1 1,1 0-1,-1 0 1,0 0-1,1 0 1,-1 0-1,0 0 0,0 1 1,1-1-1,-1 0 1,0 0-1,0 0 1,0 1-1,0-1 1,0 0-1,0 1 1,0-1-1,0 1 1,-1 0-1,1-1 1,0 1-1,0 0 0,0-1 1,0 1-1,-1 0 1,1 0-1,0 0 1,0 0-1,0 0 1,-1 0-1,1 1 1,-2 0-1,-2 0 37,0 0 1,1 1-1,-1 0 0,1 0 0,-1 0 1,1 1-1,0 0 0,0 0 0,0 0 1,-7 6-1,5-1-57,-1 1 0,1 0 0,1 0 0,-1 0 0,2 1 0,-1-1 0,1 1 0,1 0 0,-4 17 0,6-24 0,0 1 0,0 0 0,0-1 0,1 1 0,-1 0 0,1-1 0,0 1 0,0 0 0,1-1 0,-1 1 0,1 0 0,0-1 0,0 1 0,0 0 0,0-1 0,0 1 0,1-1 0,0 0 0,0 0 0,0 1 0,0-1 0,0 0 0,0-1 0,1 1 0,0 0 0,-1-1 0,1 1 0,0-1 0,0 0 0,4 2 0,5 0-729,0 0 1,1-1-1,0 0 0,-1-1 1,1 0-1,0-1 0,0-1 0,0 0 1,20-3-1,0-2-7198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5.092"/>
    </inkml:context>
    <inkml:brush xml:id="br0">
      <inkml:brushProperty name="width" value="0.025" units="cm"/>
      <inkml:brushProperty name="height" value="0.025" units="cm"/>
    </inkml:brush>
  </inkml:definitions>
  <inkml:trace contextRef="#ctx0" brushRef="#br0">1 106 14350,'0'0'10906,"2"12"-8472,0-2-2027,0 0 0,0 0 1,1 0-1,1-1 0,0 1 0,7 12 0,-10-20-357,0 1 0,1-1 0,0 0 0,0 0 0,0 1 0,0-1-1,0-1 1,0 1 0,0 0 0,0 0 0,1-1 0,-1 0 0,1 1 0,-1-1 0,1 0 0,-1 0-1,1 0 1,0 0 0,0-1 0,-1 1 0,1-1 0,0 0 0,0 0 0,-1 0 0,1 0-1,0 0 1,0 0 0,0-1 0,-1 1 0,1-1 0,0 0 0,-1 0 0,1 0 0,2-2 0,5-2 1,0-1 0,-1 0 0,0 0 0,0-1 0,-1 0 0,0 0 1,0-1-1,0 0 0,9-14 0,56-92-755,-58 89 224,-15 25 470,0 1 0,0-1 0,0 0 1,0 0-1,0 0 0,0 1 0,1-1 0,-1 0 1,0 0-1,0 0 0,0 0 0,0 0 0,1 1 1,-1-1-1,0 0 0,0 0 0,0 0 0,0 0 1,1 0-1,-1 0 0,0 0 0,0 0 0,0 0 1,1 0-1,-1 0 0,0 0 0,0 0 0,1 0 1,-1 0-1,0 0 0,0 0 0,0 0 0,1 0 1,-1 0-1,0 0 0,0 0 0,0 0 0,1 0 1,-1 0-1,0 0 0,0 0 0,0 0 0,1-1 1,-1 1-1,0 0 0,0 0 0,0 0 0,0 0 0,0-1 1,1 1-1,-1 0 0,0 0 0,0 0 0,0-1 1,0 1-1,0 0 0,0 0 0,0 0 0,0-1 1,0 1-1,0 0 0,0 0 0,0 0 0,0-1 1,0 1-1,0 0 0,0 0 0,0-1 0,2 28-193,-9 36 346,-35 92 782,-2 14 40,43-157-1936,4-14-1523,5-18-4558,-2-5-1169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5.437"/>
    </inkml:context>
    <inkml:brush xml:id="br0">
      <inkml:brushProperty name="width" value="0.025" units="cm"/>
      <inkml:brushProperty name="height" value="0.025" units="cm"/>
    </inkml:brush>
  </inkml:definitions>
  <inkml:trace contextRef="#ctx0" brushRef="#br0">1 0 15150,'0'0'9545,"3"52"-6726,-3-18-737,0 5-705,0-3-448,0-3-384,0-6-353,0-4-192,0-13-288,3-10-2755,0-13 384,-2-13-1793,-1-6-3107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5.798"/>
    </inkml:context>
    <inkml:brush xml:id="br0">
      <inkml:brushProperty name="width" value="0.025" units="cm"/>
      <inkml:brushProperty name="height" value="0.025" units="cm"/>
    </inkml:brush>
  </inkml:definitions>
  <inkml:trace contextRef="#ctx0" brushRef="#br0">0 169 10794,'0'0'7559,"11"2"-4628,1 1-1844,0-1 0,0-1 1,0 0-1,20-1 0,-27 0-748,0-1 1,0 0 0,0 0-1,1 0 1,-1-1-1,-1 0 1,1 0-1,0 0 1,0-1 0,-1 1-1,1-1 1,-1 0-1,0 0 1,0-1 0,6-6-1,-4 3-254,-1 0 0,1 0 1,-2-1-1,1 1 0,5-15 0,-8 18-78,-1 0-1,0 1 1,0-1-1,0 0 0,0 0 1,0 0-1,-1 0 1,1 0-1,-1 0 0,0 0 1,0 0-1,-1 0 1,1 0-1,-1 0 1,-1-4-1,1 7-6,0 0 0,0 0 0,1 0 0,-1 0 0,0 1 0,0-1 0,0 0 0,0 0 0,0 1 0,0-1 0,0 1 0,0-1 0,0 1 0,0-1 0,0 1 0,0-1 0,-1 1 0,1 0 0,0 0 0,0 0 0,0-1 0,0 1 0,-1 0 0,1 1 0,0-1 0,0 0 0,0 0 0,-1 0 0,0 1 0,-1 0 0,-1 0 0,1-1 0,0 2 0,-1-1 0,1 0 0,0 1 0,0-1 0,0 1 0,-4 3 0,-1 4 0,0-1 0,0 1 0,1 1 0,1 0 0,0 0 0,0 0 0,1 0 0,0 1 0,1 0 0,0 0 0,1 0 0,0 1 0,1-1 0,0 1 0,1-1 0,0 1 0,1 0 0,0 0 0,2 13 0,-1-23 1,-1 0 1,1 0-1,0-1 0,-1 1 1,1 0-1,0 0 1,0-1-1,0 1 0,1-1 1,-1 1-1,0-1 0,1 1 1,-1-1-1,1 0 1,-1 0-1,1 1 0,-1-1 1,1 0-1,0-1 0,0 1 1,-1 0-1,1 0 0,0-1 1,0 1-1,0-1 1,0 0-1,0 1 0,0-1 1,0 0-1,0 0 0,0 0 1,-1 0-1,1-1 0,0 1 1,0 0-1,0-1 1,0 0-1,0 1 0,0-1 1,2-1-1,1 0-21,0 0 0,1 0 0,-1 0 0,0-1 0,0 0 0,0 0 0,-1 0 0,1 0 0,-1-1 0,0 0 0,1 0 0,-2 0 0,5-5 0,2-25-2829,-10 25 820,1 1 0,-1-1 0,-1 0 0,-2-12 0,-9-21-8584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6.155"/>
    </inkml:context>
    <inkml:brush xml:id="br0">
      <inkml:brushProperty name="width" value="0.025" units="cm"/>
      <inkml:brushProperty name="height" value="0.025" units="cm"/>
    </inkml:brush>
  </inkml:definitions>
  <inkml:trace contextRef="#ctx0" brushRef="#br0">0 82 18385,'0'0'8777,"65"56"-11532,-30-45-3267,-1-1-7238</inkml:trace>
  <inkml:trace contextRef="#ctx0" brushRef="#br0" timeOffset="1">378 0 20980,'0'0'7175,"15"52"-5670,-10-16-160,0 11-448,0 5-416,3 3-257,-1-2-192,4-3 0,1-5 64,1-13-256,5-14-609,0-7-928,0-11-1346,3-2-1538,1-21-3650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6.496"/>
    </inkml:context>
    <inkml:brush xml:id="br0">
      <inkml:brushProperty name="width" value="0.025" units="cm"/>
      <inkml:brushProperty name="height" value="0.025" units="cm"/>
    </inkml:brush>
  </inkml:definitions>
  <inkml:trace contextRef="#ctx0" brushRef="#br0">93 194 15407,'0'0'6411,"-9"7"-2018,2-1-4098,0 1-1,0-1 0,0 2 0,1-1 1,0 1-1,1 0 0,0 0 0,0 0 1,0 1-1,1 0 0,1 0 0,-1 0 1,2 0-1,-1 1 0,1-1 0,-1 14 1,2-15-170,0 0 1,1 0-1,0 0 1,0 0-1,1 0 1,3 15-1,-4-21-117,1-1 0,-1 1 0,1 0 0,0-1 0,0 1-1,0-1 1,0 0 0,0 1 0,0-1 0,0 0 0,0 1 0,0-1-1,0 0 1,1 0 0,-1 0 0,1 0 0,-1 0 0,1 0 0,-1-1-1,1 1 1,-1 0 0,1-1 0,0 1 0,-1-1 0,1 1 0,0-1-1,-1 0 1,1 0 0,0 0 0,-1 0 0,1 0 0,0 0 0,-1 0-1,1-1 1,0 1 0,-1-1 0,1 1 0,3-2 0,1-1 8,0 0 1,1-1 0,-1 1 0,0-1 0,-1-1 0,1 1-1,-1-1 1,0 0 0,0 0 0,0 0 0,-1-1-1,1 0 1,-1 0 0,5-10 0,4-8 22,-1-2-1,12-34 1,-14 29-39,-2 0 0,-1 0 0,-1-1 0,-2 0 0,0-55 0,-8 71 0,3 17 0,0-1 0,1 0 0,-1 0 0,1 1 0,-1-1 0,0 0 0,1 1 0,-1-1 0,1 0 0,-1 1 0,1-1 0,-1 1 0,1-1 0,0 1 0,-1-1 0,1 1 0,0-1 0,-1 1 0,1-1 0,0 1 0,-1 0 0,1-1 0,0 1 0,0 0 0,0-1 0,0 2 0,-7 19 0,2 0 0,0 0 0,2 1 0,0-1 0,1 1 0,2 0 0,0 0 0,4 28 0,-4-46-80,1 1 0,0 0 0,1 0 0,-1-1 0,1 1 0,-1 0-1,2-1 1,-1 0 0,0 1 0,1-1 0,0 0 0,0 0 0,0-1 0,0 1 0,1 0 0,-1-1 0,1 0 0,0 0 0,0 0-1,0-1 1,0 1 0,0-1 0,1 0 0,-1 0 0,1 0 0,0-1 0,-1 1 0,1-1 0,0 0 0,0-1 0,0 1 0,0-1 0,0 0-1,-1 0 1,1-1 0,0 1 0,0-1 0,0 0 0,0-1 0,6-1 0,17-16-7111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7.372"/>
    </inkml:context>
    <inkml:brush xml:id="br0">
      <inkml:brushProperty name="width" value="0.025" units="cm"/>
      <inkml:brushProperty name="height" value="0.025" units="cm"/>
    </inkml:brush>
  </inkml:definitions>
  <inkml:trace contextRef="#ctx0" brushRef="#br0">1 118 8872,'0'0'22486,"66"4"-21525,-34-18-513,3-5-448,1-2 0,0 3-705,-6-1-3074,-6 2-3204,-4 4-4644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7.697"/>
    </inkml:context>
    <inkml:brush xml:id="br0">
      <inkml:brushProperty name="width" value="0.025" units="cm"/>
      <inkml:brushProperty name="height" value="0.025" units="cm"/>
    </inkml:brush>
  </inkml:definitions>
  <inkml:trace contextRef="#ctx0" brushRef="#br0">70 1 10186,'0'0'18161,"-6"8"-18006,5-6-136,-44 66 398,42-64-266,1 1 0,0-1-1,0 0 1,0 1 0,1-1 0,-1 1 0,1 0-1,0-1 1,0 1 0,1 0 0,-1 0 0,1-1 0,0 1-1,0 0 1,1 0 0,1 8 0,0-11-142,-1-1 0,0 0 0,0 1 0,1-1 0,-1 0-1,1 0 1,-1 0 0,1 0 0,0 0 0,-1 0 0,1 0 0,0-1 0,0 1 0,0 0 0,-1-1 0,1 0 0,0 1 0,0-1 0,0 0 0,0 0 0,0 0 0,0 0 0,-1 0-1,1-1 1,3 0 0,3 0-242,0 0 0,0 0-1,0-1 1,14-6 0,-14 4-581,0-1 0,0 1 0,-1-1 0,1-1 1,-1 0-1,0 0 0,9-10 0,-9 7-1059,1-1 0,-1 0-1,-1 0 1,0 0 0,6-15-1,3-14-6427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8.121"/>
    </inkml:context>
    <inkml:brush xml:id="br0">
      <inkml:brushProperty name="width" value="0.025" units="cm"/>
      <inkml:brushProperty name="height" value="0.025" units="cm"/>
    </inkml:brush>
  </inkml:definitions>
  <inkml:trace contextRef="#ctx0" brushRef="#br0">54 74 11979,'0'0'8440,"-6"12"-5642,-2 2-2136,1 1 0,1 0 0,0 0-1,1 1 1,1 0 0,0 0 0,-2 25 0,5-29-333,0 1-1,1-1 1,1 0 0,0 0-1,3 12 1,-3-23-306,-1 1 0,0 0 1,1-1-1,-1 1 0,1 0 1,0-1-1,-1 1 1,1-1-1,0 1 0,0-1 1,0 0-1,0 1 0,0-1 1,0 0-1,0 0 1,1 1-1,-1-1 0,0 0 1,1 0-1,-1-1 0,1 1 1,-1 0-1,1 0 0,-1-1 1,1 1-1,-1-1 1,1 1-1,0-1 0,-1 0 1,1 1-1,0-1 0,-1 0 1,1 0-1,0 0 1,-1 0-1,1-1 0,0 1 1,-1 0-1,1-1 0,0 1 1,-1-1-1,1 0 0,-1 1 1,1-1-1,-1 0 1,3-2-1,2-1 5,-1 1 0,0-2 1,-1 1-1,1 0 0,-1-1 1,0 0-1,0 0 0,0 0 1,-1-1-1,0 1 0,0-1 0,0 0 1,-1 1-1,1-1 0,-2-1 1,3-6-1,2-12 43,-1 1 0,3-45 0,-7 58-283,-2 12 70,2 26 38,8 9 177,-8-35-65,-1 0-1,1 0 1,0 0-1,-1 0 1,1 0 0,0 1-1,-1-1 1,1-1-1,0 1 1,0 0-1,0 0 1,0 0 0,0 0-1,0-1 1,0 1-1,0 0 1,0-1 0,1 1-1,-1-1 1,0 1-1,0-1 1,1 0-1,1 1 1,6-2 30,1 0 0,-1-1 0,1 0-1,-1-1 1,0 1 0,0-2 0,0 1 0,0-2-1,-1 1 1,1-1 0,10-8 0,-8 6-73,-1 0 0,2 1 0,-1 1 0,1 0-1,0 0 1,14-3 0,-25 7 40,1 1 0,-1-1 0,1 1 0,-1 0 0,1 0 0,0-1-1,-1 1 1,1 0 0,-1 0 0,1 1 0,-1-1 0,1 0 0,0 0 0,-1 1-1,1-1 1,-1 1 0,1-1 0,-1 1 0,0 0 0,1-1 0,-1 1 0,0 0 0,1 0-1,-1 0 1,0 0 0,0 0 0,0 0 0,0 1 0,0-1 0,1 2 0,-1 0 29,0 1 1,0-1-1,0 1 1,0 0 0,-1-1-1,0 1 1,0 0-1,0 7 1,-1-2-12,3-189-1192,1 182 382,-1 0 1,1 0-1,0 0 1,-1-1-1,1 1 1,0-1-1,0 0 0,0 1 1,0-1-1,4 0 1,19 2-9572,-8-3-2230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9.236"/>
    </inkml:context>
    <inkml:brush xml:id="br0">
      <inkml:brushProperty name="width" value="0.025" units="cm"/>
      <inkml:brushProperty name="height" value="0.025" units="cm"/>
    </inkml:brush>
  </inkml:definitions>
  <inkml:trace contextRef="#ctx0" brushRef="#br0">43 1 15278,'0'0'10101,"1"11"-9407,5 228 1656,2 28-1044,-17-338 1784,-1 2-3127,-26-82 1,36 151 17,0 0 0,0 0 0,0 0 0,0 0 1,0 0-1,0 0 0,0 0 0,0 0 0,0 0 1,0 0-1,-1 0 0,1 0 0,0 0 1,0 0-1,0 0 0,0 0 0,0 0 0,0 0 1,0 0-1,0 0 0,0 0 0,0 0 0,-1 0 1,1 0-1,0 0 0,0 0 0,0 0 0,0 0 1,0 0-1,0 0 0,0 0 0,0 0 0,0-1 1,0 1-1,0 0 0,0 0 0,0 0 0,0 0 1,-1 0-1,1 18-224,7 27 143,-5-41 93,-1-1 1,1 1-1,0-1 0,0 0 0,0 1 0,0-1 1,1 0-1,-1 0 0,1 0 0,0-1 0,0 1 0,0 0 1,0-1-1,0 0 0,0 0 0,1 0 0,-1 0 1,1-1-1,5 3 0,-3-3 15,-1 0 0,1-1 1,0 0-1,-1 0 0,1 0 0,0 0 1,-1-1-1,1 0 0,-1 0 0,1-1 1,-1 0-1,6-2 0,10-6 44,0-1 0,-1 0 0,-1-2 0,0 0 0,21-20 0,-30 28-1535,-12 14-1024,-9 14-3592,-1-4-1973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8.730"/>
    </inkml:context>
    <inkml:brush xml:id="br0">
      <inkml:brushProperty name="width" value="0.025" units="cm"/>
      <inkml:brushProperty name="height" value="0.025" units="cm"/>
    </inkml:brush>
  </inkml:definitions>
  <inkml:trace contextRef="#ctx0" brushRef="#br0">15 141 4644,'0'0'10944,"-3"9"-9113,-7 25-288,10-33-1442,0-1 0,-1 1 1,1-1-1,0 1 0,0-1 1,0 1-1,0-1 0,0 1 0,0-1 1,0 1-1,0-1 0,0 1 0,0-1 1,0 1-1,0-1 0,0 1 1,0-1-1,0 1 0,0-1 0,1 0 1,-1 1-1,0-1 0,0 1 0,1-1 1,-1 1-1,0-1 0,0 0 0,1 1 1,-1-1-1,0 0 0,1 1 1,-1-1-1,1 0 0,-1 1 0,1-1 1,-1 0-1,0 0 0,1 1 0,-1-1 1,1 0-1,-1 0 0,1 0 0,-1 0 1,1 0-1,-1 0 0,1 0 1,-1 0-1,1 0 0,-1 0 0,1 0 1,-1 0-1,1 0 0,-1 0 0,1 0 1,-1 0-1,1-1 0,34-10 2983,-25 7-1557,-9 5-1463,0-1 0,0 0 0,0 1 0,0-1 0,0 1 0,0-1 0,0 1 0,0 0 0,0-1 0,0 1 0,0 0 0,0 0 0,0 0 0,-1 0 1,1-1-1,0 1 0,0 0 0,-1 0 0,1 0 0,-1 1 0,1-1 0,-1 1 0,13 33 899,-9-23-698,6 23-26,-9-28-199,1 1 0,0-1 1,0 0-1,1 1 0,0-1 0,0 0 0,0-1 0,1 1 1,0-1-1,1 1 0,9 10 0,-13-16-40,0-1 0,0 1 0,0 0 0,0 0 0,0-1 0,0 1 0,0-1 0,1 1 0,-1-1 0,0 1 0,0-1 0,0 0 0,1 0 0,-1 0 0,0 0 0,0 1 0,1-2 0,-1 1 0,0 0 0,0 0 0,1 0 0,-1 0 0,0-1 0,0 1 0,0-1 0,3 0 0,-2-1 0,0 0 0,1 0 0,-1 0 0,0 0 0,0-1 0,0 1 0,0 0 0,0-1 0,-1 0 0,3-4 0,1-5 0,-1 1 0,0-1 0,0-1 0,2-14 0,-4 11 0,0 0 0,-1 0 0,-1-27 0,-1 39 0,1 0 0,-1 0 0,0 0 0,0 0 0,0 0 0,-1 0 0,1 1 0,-4-8 0,4 10 0,0-1 0,0 1 0,-1 0 0,1-1 0,0 1 0,0 0 0,-1 0 0,1 0 0,0 0 0,-1 0 0,1 1 0,-1-1 0,1 0 0,-1 0 0,0 1 0,1-1 0,-1 1 0,0 0 0,1-1 0,-1 1 0,-3 0 0,5 0 0,0 0 0,-1 1 0,1-1 0,0 0 0,-1 0 0,1 0 0,0 0 0,-1 1 0,1-1 0,0 0 0,0 0 0,-1 0 0,1 1 0,0-1 0,0 0 0,-1 1 0,1-1 0,0 0 0,0 1 0,0-1 0,-1 0 0,1 1 0,0-1 0,0 0 0,0 1 0,0-1 0,0 0 0,0 1 0,0-1 0,0 0 0,0 1 0,0-1 0,0 1 0,0-1 0,0 0 0,0 1 0,0-1 0,0 0 0,1 1 0,-1-1 0,9 16 0,-5-14 0,1 0 0,-1 0 0,1 0 0,0-1 0,-1 0 0,1 0 0,0 0 0,0-1 0,0 0 0,0 0 0,0 0 0,0 0 0,-1-1 0,1 0 0,0 0 0,0 0 0,9-4 0,-4 1 0,0 0 0,-1-1 0,1 0 0,-1-1 0,0 0 0,0 0 0,8-9 0,-11 11 0,-1-1 0,1 1 0,-1-1 0,-1 0 0,1-1 0,-1 1 0,0-1 0,0 0 0,-1 0 0,1 0 0,-1-1 0,-1 1 0,1-1 0,-1 1 0,2-11 0,-4 17 0,0 0 0,0-1 0,0 1 0,-1 0 0,1 0 0,0-1 0,0 1 0,0 0 0,0 0 0,0-1 0,0 1 0,-1 0 0,1 0 0,0-1 0,0 1 0,0 0 0,0 0 0,-1 0 0,1-1 0,0 1 0,0 0 0,-1 0 0,1 0 0,0 0 0,0-1 0,-1 1 0,1 0 0,0 0 0,-1 0 0,1 0 0,0 0 0,0 0 0,-1 0 0,1 0 0,0 0 0,-1 0 0,1 0 0,0 0 0,0 0 0,-1 0 0,1 0 0,0 0 0,0 1 0,-1-1 0,1 0 0,0 0 0,-1 0 0,1 0 0,0 1 0,-13 6 0,6 1 0,1 0 0,0 1 0,0 0 0,1 0 0,0 0 0,1 0 0,0 1 0,0 0 0,1 0 0,1 0 0,-1 0 0,2 1 0,-1-1 0,1 1 0,1 15 0,0-24 10,1 0 1,-1 1-1,0-1 1,1 1-1,-1-1 1,1 0-1,0 0 1,0 1-1,0-1 1,0 0-1,0 0 1,0 0-1,0 0 1,1 0-1,-1 0 1,1-1-1,0 1 1,-1 0-1,1-1 1,3 3-1,-1-2-102,0 0 1,-1 0-1,1-1 0,0 1 0,1-1 1,-1 0-1,0 0 0,0 0 0,0-1 1,0 0-1,5 0 0,25 0-4312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40.052"/>
    </inkml:context>
    <inkml:brush xml:id="br0">
      <inkml:brushProperty name="width" value="0.025" units="cm"/>
      <inkml:brushProperty name="height" value="0.025" units="cm"/>
    </inkml:brush>
  </inkml:definitions>
  <inkml:trace contextRef="#ctx0" brushRef="#br0">2891 525 6118,'1'-9'2765,"-2"1"-2675,1 1 0,-1-1 0,0 1 0,0 0 0,-1-1 1,0 1-1,-1 0 0,1 0 0,-1 0 0,-1 0 0,1 1 0,-1-1 0,0 1 0,-1 0 0,-8-9 0,-17-16 852,-1 2-1,-2 2 1,-1 1-1,-1 1 1,-1 2-1,-65-31 1,32 23 46,-2 3 1,-143-36-1,107 43-603,-1 4-1,-1 6 0,0 4 1,-1 5-1,-214 24 0,218-7-372,0 4-1,1 5 0,2 4 1,-129 54-1,174-58 19,1 4 0,1 2 0,2 2-1,1 2 1,2 3 0,1 2 0,2 2 0,-70 79 0,104-103 158,0 1-1,1 0 1,1 1 0,1 0 0,1 1-1,1 0 1,0 1 0,1 0-1,2 0 1,-8 43 0,12-50-141,0 1-1,2 0 1,0 0-1,0 0 1,2 0 0,0 0-1,0 0 1,1-1-1,1 1 1,1-1 0,0 0-1,1 0 1,0-1 0,1 0-1,0 0 1,1 0-1,12 13 1,1-2-25,2-1 1,1-1-1,1-1 1,1-1-1,0-1 1,1-1-1,1-2 1,1-1-1,0-1 1,1-1-1,39 10 0,0-4 33,1-2 0,1-4 1,0-3-1,76 1 0,7-8 577,-1-8 0,0-6 0,157-32 0,-103 1-383,334-115 0,-214 25-162,-264 101-2,-1-3 0,113-81 0,-157 100-22,0-1-1,0 0 0,-1-1 1,-1 0-1,25-38 1,-36 48-50,-1 0 1,0 0 0,0-1-1,-1 1 1,0-1 0,0 1-1,-1-1 1,0 0 0,0 0 0,-1 0-1,0 0 1,0-1 0,-1 1-1,0 0 1,0 0 0,-1 0-1,0 0 1,-1 0 0,0 0-1,-4-13 1,0 10-17,0 0 0,-1 1 0,0 0 0,0 0 0,-1 1 0,0 0 0,-1 0 0,0 1 0,0 0 0,-1 0 0,-13-7 0,-15-7-166,-74-33 0,35 24-633,-1 4 0,-1 3 0,-131-22 0,-22 18-2918,0 16-4187,90 11-2743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5:03.563"/>
    </inkml:context>
    <inkml:brush xml:id="br0">
      <inkml:brushProperty name="width" value="0.025" units="cm"/>
      <inkml:brushProperty name="height" value="0.025" units="cm"/>
    </inkml:brush>
  </inkml:definitions>
  <inkml:trace contextRef="#ctx0" brushRef="#br0">0 78 8072,'0'0'3656,"12"-5"-2588,14-4-930,0 1 0,1 1 0,0 2 0,0 0 0,37 0 0,371 0 175,98-3-87,1253 12 3356,-846 17-3420,2-32-104,-398 3-54,236-9-4,788 7 0,-485 32 462,-29-2 587,-935-17-944,-20-1 80,131 17 0,-220-17-151,0 0-1,-1 0 1,1 1 0,9 4 0,-17-6-217,0 0-1,0 0 1,0 0 0,0 0 0,0 0 0,0 1 0,0-1 0,0 1 0,0-1 0,-1 1 0,1 0 0,-1 0 0,1-1 0,-1 1 0,0 0 0,0 0 0,0 1 0,0-1 0,0 0 0,0 0 0,0 0 0,0 4 0,-1 7-4104</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6:52.855"/>
    </inkml:context>
    <inkml:brush xml:id="br0">
      <inkml:brushProperty name="width" value="0.025" units="cm"/>
      <inkml:brushProperty name="height" value="0.025" units="cm"/>
    </inkml:brush>
  </inkml:definitions>
  <inkml:trace contextRef="#ctx0" brushRef="#br0">223 1 9289,'-14'6'1852,"0"-1"-1628,-88 38 1998,94-39-1959,1 0 0,-1 1 1,1-1-1,0 1 0,0 1 1,0-1-1,1 1 0,0 0 1,0 1-1,0 0 0,-6 10 1,11-15-249,0 0 0,1-1 0,-1 1 0,0 0 0,1 0 1,-1 0-1,1 0 0,0 0 0,0 0 0,0 0 1,0 0-1,0 0 0,0 0 0,0 0 0,1 0 0,-1 0 1,1 0-1,-1 0 0,1 0 0,0 0 0,0-1 1,0 1-1,0 0 0,0 0 0,0-1 0,0 1 1,0-1-1,1 1 0,-1-1 0,1 1 0,-1-1 0,1 0 1,0 0-1,-1 0 0,1 0 0,0 0 0,0 0 1,2 1-1,7 3 72,1-1 1,0 1 0,1-2-1,21 4 1,53 4 439,1-4 0,141-8 0,-85-1-373,1890 1-101,-1186 25 26,-337-4-62,3033 40 3053,-3304-62-2979,224 4 396,0 31-1503,-390-24-2353,-26-4-2412,-2-1-5120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8:29.488"/>
    </inkml:context>
    <inkml:brush xml:id="br0">
      <inkml:brushProperty name="width" value="0.025" units="cm"/>
      <inkml:brushProperty name="height" value="0.025" units="cm"/>
    </inkml:brush>
  </inkml:definitions>
  <inkml:trace contextRef="#ctx0" brushRef="#br0">1 0 22357,'0'0'481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8:30.815"/>
    </inkml:context>
    <inkml:brush xml:id="br0">
      <inkml:brushProperty name="width" value="0.025" units="cm"/>
      <inkml:brushProperty name="height" value="0.025" units="cm"/>
    </inkml:brush>
  </inkml:definitions>
  <inkml:trace contextRef="#ctx0" brushRef="#br0">1 50 8488,'0'0'7346,"9"1"-6716,648 6 2264,9-31-3071,-158 20 214,-353 20 75,65 1-32,-200-22 126,-19-7 197,-2 10-484,0 0-1,-1 0 0,1 0 0,0 0 0,-1 1 0,1-1 0,-1 1 0,0-1 0,0 1 1,1-1-1,-1 1 0,0 0 0,0 0 0,-3-1 0,-40-11-6655,20 5-2146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8:36.273"/>
    </inkml:context>
    <inkml:brush xml:id="br0">
      <inkml:brushProperty name="width" value="0.025" units="cm"/>
      <inkml:brushProperty name="height" value="0.025" units="cm"/>
    </inkml:brush>
  </inkml:definitions>
  <inkml:trace contextRef="#ctx0" brushRef="#br0">0 39 4965,'0'0'8995,"6"-2"-8333,0 0-542,0 0 0,0 1 0,0-1 0,0 1 0,0 0 1,0 1-1,1 0 0,-1 0 0,0 0 0,0 1 0,0 0 0,0 0 0,0 0 0,0 1 1,10 3-1,8 3 116,0-2 0,0-1 1,1-1-1,0 0 1,0-2-1,30-2 0,155-19 616,-85 5-273,955-19-162,-1050 33-355,52-1 15,0 3 0,127 21 0,-179-15-75,0 1 0,0 2 0,28 15 0,-34-15 24,0-1 0,1 0 1,0-2-1,1-1 0,28 5 1,47-5 58,124-7 0,-88-3-63,-118 3-14,423 12-16,73-8 125,-243-10 625,-117 6-667,-160-11-2829,-2-3-1293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0.307"/>
    </inkml:context>
    <inkml:brush xml:id="br0">
      <inkml:brushProperty name="width" value="0.025" units="cm"/>
      <inkml:brushProperty name="height" value="0.025" units="cm"/>
    </inkml:brush>
  </inkml:definitions>
  <inkml:trace contextRef="#ctx0" brushRef="#br0">2565 281 4420,'0'0'1143,"-10"-8"-647,-22-16 1102,-2 1-1,-1 1 1,-44-20-1,-1 10-739,-1 5 0,-1 3 1,-1 3-1,-150-17 0,42 23-519,-195 10 1,268 10-271,-221 36 0,263-26 286,1 4 1,0 3-1,-136 61 0,184-70-242,1 1 1,1 1-1,1 1 0,0 1 1,1 2-1,1 0 1,0 1-1,2 1 0,-27 36 1,36-41-95,1 0 0,0 1 0,1 0 1,1 1-1,1 0 0,0 0 0,2 1 0,0-1 1,1 1-1,1 0 0,0 1 0,2-1 1,0 0-1,1 1 0,4 26 0,1-19-8,1-1 0,1 0-1,1 0 1,2 0 0,1-1-1,0 0 1,28 41 0,-6-16-166,3-2 0,62 65 0,-53-70 16,1-2 0,3-2 0,0-2 0,3-3-1,1-1 1,1-3 0,2-3 0,1-1 0,97 28 0,-44-24 187,1-4 1,1-6 0,0-4 0,157 2 0,-163-18 19,-1-4 1,0-5-1,-1-5 1,0-4 0,-1-4-1,175-64 1,-154 38 342,-3-5 0,-2-5 0,-3-5 0,-2-5 0,183-146 0,-261 185 53,-2-2 0,58-67-1,-83 87-331,-1 0-1,0 0 1,0-1-1,-1 0 1,-1-1-1,0 0 1,-1 0-1,0 0 1,-1 0-1,-1-1 1,0 1-1,0-1 1,-2 0-1,1-14 1,-2 20-87,-1 1 0,0 0 0,0 0 1,-1 0-1,0 0 0,0 0 0,-1 0 1,1 1-1,-1-1 0,-1 1 1,1-1-1,-1 1 0,-5-6 0,1 3-28,-1 0 0,0 1-1,0 0 1,0 0-1,-1 1 1,0 0-1,-13-6 1,-11-2-62,0 1 1,-1 1 0,0 2-1,-43-7 1,-21-1-1211,-146-7 0,-103 17-3613,159 9 368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7.605"/>
    </inkml:context>
    <inkml:brush xml:id="br0">
      <inkml:brushProperty name="width" value="0.025" units="cm"/>
      <inkml:brushProperty name="height" value="0.025" units="cm"/>
    </inkml:brush>
  </inkml:definitions>
  <inkml:trace contextRef="#ctx0" brushRef="#br0">1 383 15855,'0'0'4271,"9"0"-3273,1-2-845,0 0 0,0 0 0,0 0 0,0-2 0,0 1 0,-1-1 0,0 0 0,0-1 1,9-6-1,88-63 169,-81 55-307,4-2 52,19-14-584,-1-1 0,-2-3 0,62-66 0,-96 90 588,-14 15 427,-19 23 176,-10 19 406,-26 46-1,49-73-934,2-1 0,-1 1 1,2 0-1,0 0 0,1 1 0,0-1 1,-3 28-1,7-42-155,1 0 1,0 0-1,0 0 1,0 0-1,0 1 1,0-1-1,0 0 1,0 0-1,0 0 1,0 0-1,1 1 1,-1-1-1,0 0 1,1 0-1,-1 0 1,1 0-1,-1 0 1,1 0-1,-1 0 1,1 0-1,0 0 1,0 0-1,-1 0 1,1 0-1,0-1 1,0 1-1,0 0 1,0-1-1,0 1 1,0 0-1,0-1 1,0 1-1,0-1 1,0 0-1,0 1 1,1-1-1,-1 0 1,0 1 0,0-1-1,0 0 1,0 0-1,1 0 1,-1 0-1,0 0 1,0-1-1,0 1 1,0 0-1,1 0 1,-1-1-1,0 1 1,0-1-1,1 0 1,8-2-490,-2 0 0,1-1 0,0 0 0,-1 0 0,12-8 0,33-28-5175,3-9-5073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7.976"/>
    </inkml:context>
    <inkml:brush xml:id="br0">
      <inkml:brushProperty name="width" value="0.025" units="cm"/>
      <inkml:brushProperty name="height" value="0.025" units="cm"/>
    </inkml:brush>
  </inkml:definitions>
  <inkml:trace contextRef="#ctx0" brushRef="#br0">135 151 11627,'-11'14'4911,"-6"4"-3945,-44 49 1592,55-60-2041,0 1 0,1-1 0,0 1 0,0 0 1,1 1-1,0-1 0,-5 17 0,9-24-486,-1 0 1,1 0-1,0-1 0,0 1 1,-1 0-1,1 0 0,0 0 1,0 0-1,0 0 0,0 0 1,0 0-1,0 0 0,0 0 1,1 0-1,-1 0 0,0 0 1,0 0-1,1 0 0,-1-1 0,1 1 1,-1 0-1,1 0 0,-1 0 1,1-1-1,-1 1 0,1 0 1,0 0-1,-1-1 0,1 1 1,0-1-1,0 1 0,1 0 1,0 0-9,1-1 1,-1 1-1,1-1 1,0 1-1,-1-1 1,1 0-1,0 0 1,-1-1-1,1 1 1,0 0-1,4-2 1,5-2 15,0 0 0,1-1 0,-2 0 0,14-8 0,-9 2-3,0 0 0,-1 0 1,0-2-1,-1 0 0,-1 0 1,0-2-1,14-19 0,-22 27 116,0 0 1,-1-1-1,0 1 0,0-1 0,-1 0 0,0 0 0,0 0 1,-1 0-1,0-1 0,0 1 0,-1-1 0,0 1 0,-1-1 1,0 1-1,0-1 0,0 1 0,-1-1 0,-4-14 0,5 22-129,-1-1-1,1 0 0,-1 0 1,1 1-1,-1-1 0,0 0 0,1 0 1,-1 1-1,0-1 0,0 1 1,0-1-1,-1 1 0,1-1 1,0 1-1,0 0 0,-1 0 0,1-1 1,-1 1-1,1 0 0,-1 0 1,1 1-1,-1-1 0,0 0 1,1 0-1,-1 1 0,0-1 0,0 1 1,0-1-1,1 1 0,-1 0 1,0 0-1,0 0 0,0 0 1,0 0-1,1 0 0,-1 0 0,0 1 1,0-1-1,0 1 0,1-1 1,-1 1-1,-2 1 0,-2 0-38,0 1 0,0 1-1,1-1 1,-1 1 0,1 0-1,0 0 1,0 1 0,0-1-1,0 1 1,-4 8 0,5-8-328,0 1 1,1 0 0,0 1-1,0-1 1,0 0-1,1 1 1,-2 10 0,3-12-617,1-1 0,-1 0 0,1 1 0,0-1 0,0 1 1,1-1-1,1 8 0,4 0-5569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19:18.858"/>
    </inkml:context>
    <inkml:brush xml:id="br0">
      <inkml:brushProperty name="width" value="0.025" units="cm"/>
      <inkml:brushProperty name="height" value="0.025" units="cm"/>
    </inkml:brush>
  </inkml:definitions>
  <inkml:trace contextRef="#ctx0" brushRef="#br0">4739 117 5573,'-322'-61'10641,"-168"15"-9113,-4 37-4793,166 13 4451,-46 16 52,1 15 1,-529 121-1,392-31-547,411-95-404,0 5-1,3 4 0,-95 54 1,158-75-280,1 2 0,1 1 0,1 1 0,1 2 0,1 1 0,1 1 1,2 2-1,0 0 0,2 1 0,1 2 0,1 0 0,2 2 0,1 0 0,2 0 0,1 2 1,2 0-1,1 1 0,2 0 0,1 0 0,-5 58 0,9-48-183,2 0 1,3 0-1,1 0 0,2-1 1,3 1-1,13 54 0,-12-73 135,2 1 1,1-2-1,1 1 0,1-1 0,1-1 1,1 0-1,2-1 0,0-1 0,2 0 1,0-1-1,26 23 0,-14-19 81,2 0 0,0-3 0,1 0 0,2-3 0,57 27 1,-34-24-6,0-2 1,1-2 0,62 9-1,39-3-2,298 6 0,699-43-226,-872-10 199,-1-14-1,292-75 1,43-78 107,-472 131-84,-3-7 1,147-89 0,-235 121-86,-3-3 0,-1-2-1,-1-2 1,59-61-1,-91 80 120,0 0-1,-2 0 1,0-2-1,-2 0 0,-1-1 1,0 0-1,-2-1 0,-1-1 1,-1 0-1,-1 0 0,-1-1 1,6-41-1,-11 44 163,0 0 0,-2 0 0,-1 1 0,-1-1 0,-1 0 0,-2 0 0,0 1 0,-1-1 0,-1 1 0,-1 0 0,-1 1 0,-1 0 0,-2 0 0,0 1 0,-1 0-1,0 1 1,-2 1 0,-1 0 0,0 0 0,-27-23 0,7 11-14,-1 2-1,-2 2 0,-1 1 0,0 3 1,-2 0-1,-1 3 0,-1 2 0,0 1 1,-1 2-1,-48-9 0,-31 0-189,-2 4 0,-188-5 0,-133 17-1771,-5 17-3621,119 4-1676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9.689"/>
    </inkml:context>
    <inkml:brush xml:id="br0">
      <inkml:brushProperty name="width" value="0.025" units="cm"/>
      <inkml:brushProperty name="height" value="0.025" units="cm"/>
    </inkml:brush>
  </inkml:definitions>
  <inkml:trace contextRef="#ctx0" brushRef="#br0">194 70 18129,'0'0'4137,"-2"-9"-2717,-6-29-672,8 37-701,-1 0-1,1-1 1,-1 1 0,1 0 0,-1 0-1,0-1 1,0 1 0,0 0 0,1 0-1,-1 0 1,0 0 0,-1 0 0,1 0-1,0 0 1,0 1 0,0-1 0,0 0-1,-1 1 1,1-1 0,0 0 0,-1 1 0,1 0-1,0-1 1,-1 1 0,1 0 0,0 0-1,-1-1 1,1 1 0,-1 0 0,1 0-1,-3 1 1,0-1-11,0 1 0,1 0 1,-1 0-1,0 0 0,1 0 0,-1 1 0,1-1 0,-1 1 0,-3 3 1,-3 3 227,0 1 1,0 0-1,1 1 1,1 0-1,0 0 1,0 1-1,-8 16 1,12-21-172,0 1 1,1 1 0,-1-1-1,2 0 1,-1 1 0,1-1-1,0 1 1,1 0 0,0 0-1,0-1 1,1 1-1,0 0 1,1 13 0,0-20-85,-1 1 0,1-1 1,-1 1-1,1-1 0,0 1 1,0-1-1,0 0 0,-1 1 1,1-1-1,0 0 0,1 0 1,-1 0-1,0 0 0,0 0 1,0 0-1,1 0 0,-1 0 1,0 0-1,1 0 0,-1-1 1,1 1-1,-1-1 0,1 1 1,-1-1-1,1 0 0,0 1 1,-1-1-1,1 0 0,-1 0 1,1 0-1,-1 0 0,1 0 1,0 0-1,-1-1 0,1 1 1,2-2-1,2 1 46,0 0 0,0-1-1,-1 0 1,1 0 0,-1-1 0,1 1-1,-1-1 1,7-5 0,-3 0-15,0-1 0,-1 1 0,0-1 0,-1-1 0,0 0 0,0 0 0,-1 0 0,0-1 0,-1 1 0,0-1 0,-1-1 0,0 1 0,3-19 0,-9 46-220,-2 1-1,0 0 0,-8 17 1,7-22 184,1 0 0,0 1 0,1-1 1,1 1-1,0 0 0,0 0 1,1 16-1,1-28-86,0 0 1,1 0-1,-1 0 1,0-1-1,1 1 1,-1 0-1,1 0 1,0 0-1,-1-1 1,1 1-1,-1 0 1,1-1-1,0 1 1,0 0-1,-1-1 1,1 1 0,0-1-1,0 1 1,0-1-1,-1 0 1,1 1-1,0-1 1,0 0-1,0 0 1,0 1-1,0-1 1,0 0-1,0 0 1,0 0-1,0 0 1,0 0-1,0 0 1,0 0-1,-1-1 1,1 1-1,0 0 1,0 0-1,0-1 1,0 1-1,0 0 1,0-1-1,0 0 1,42-19-4156,-12-6-728,-1-7-2188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8.334"/>
    </inkml:context>
    <inkml:brush xml:id="br0">
      <inkml:brushProperty name="width" value="0.025" units="cm"/>
      <inkml:brushProperty name="height" value="0.025" units="cm"/>
    </inkml:brush>
  </inkml:definitions>
  <inkml:trace contextRef="#ctx0" brushRef="#br0">19 89 17232,'0'0'2899,"-3"9"-123,-11 27-897,14-36-1849,0 1-1,-1-1 1,1 0 0,0 1-1,0-1 1,0 1 0,0-1-1,0 1 1,0-1-1,0 0 1,0 1 0,0-1-1,0 1 1,0-1 0,0 0-1,0 1 1,0-1-1,1 1 1,-1-1 0,0 0-1,0 1 1,0-1 0,1 0-1,-1 1 1,0-1-1,0 0 1,1 1 0,-1-1-1,0 0 1,1 0 0,-1 1-1,0-1 1,1 0-1,-1 0 1,0 1 0,1-1-1,-1 0 1,0 0 0,1 0-1,-1 0 1,1 0-1,0 1 1,18-1 198,-16-1-32,12 0-69,-1-1 1,1-1 0,-1 0 0,1-1 0,-1 0-1,-1-2 1,1 1 0,17-11 0,-8 3-461,-2 0 1,0-1-1,-1-1 1,21-20-1,-28 22-23,-17 18 269,-13 18 226,-13 19 812,-31 59 0,55-89-831,0-1 1,1 1 0,0 1 0,1-1-1,1 1 1,0-1 0,0 1-1,1 0 1,1 0 0,0 25 0,1-37-148,0 0 0,0 0 0,0 0 0,1 0 0,-1 0 0,0 0 0,1 0 0,-1-1 1,0 1-1,1 0 0,-1 0 0,1 0 0,-1-1 0,1 1 0,0 0 0,-1 0 0,1-1 1,0 1-1,-1-1 0,1 1 0,0-1 0,0 1 0,-1-1 0,1 1 0,0-1 0,0 1 0,0-1 1,1 0-1,16 2-8028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8.970"/>
    </inkml:context>
    <inkml:brush xml:id="br0">
      <inkml:brushProperty name="width" value="0.025" units="cm"/>
      <inkml:brushProperty name="height" value="0.025" units="cm"/>
    </inkml:brush>
  </inkml:definitions>
  <inkml:trace contextRef="#ctx0" brushRef="#br0">1 78 14638,'0'0'1895,"8"-8"-155,-2 1-1476,0 1 0,1 1 0,0-1 0,1 1 1,-1 1-1,1-1 0,0 1 0,0 1 0,0-1 0,0 1 0,1 1 0,8-2 0,22-2 107,0 3 0,0 1 0,47 3 0,-84-1-367,0 0 0,1 0-1,-1 0 1,0 0 0,0 0 0,0 0 0,0 1 0,0-1-1,0 1 1,0-1 0,0 1 0,0 0 0,0 0 0,0 0-1,0 0 1,0 0 0,-1 0 0,1 0 0,0 0 0,-1 1-1,1-1 1,-1 1 0,1 0 0,-1-1 0,0 1 0,0 0 0,1 0-1,-1-1 1,-1 1 0,1 0 0,0 0 0,0 0 0,-1 0-1,1 0 1,-1 0 0,0 1 0,1-1 0,-1 0 0,0 0-1,0 0 1,0 0 0,-1 0 0,1 0 0,-1 0 0,1 0-1,-2 4 1,-3 9 385,-1 1-1,0-1 0,-2-1 0,-15 26 1,19-33-87,-20 30-351,-62 114 4634,57-78-6661,27-67 932,1 0 0,-1 0 0,2 0-1,-1 0 1,0 0 0,1 0 0,0 0 0,2 7 0,-9-39-6319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9.361"/>
    </inkml:context>
    <inkml:brush xml:id="br0">
      <inkml:brushProperty name="width" value="0.025" units="cm"/>
      <inkml:brushProperty name="height" value="0.025" units="cm"/>
    </inkml:brush>
  </inkml:definitions>
  <inkml:trace contextRef="#ctx0" brushRef="#br0">0 0 15086,'0'0'4581,"66"13"-3620,-15-13-321,11 1-256,10-1-287,-1 0-1283,-4-14-4579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29.702"/>
    </inkml:context>
    <inkml:brush xml:id="br0">
      <inkml:brushProperty name="width" value="0.025" units="cm"/>
      <inkml:brushProperty name="height" value="0.025" units="cm"/>
    </inkml:brush>
  </inkml:definitions>
  <inkml:trace contextRef="#ctx0" brushRef="#br0">1 0 19987,'0'0'4644,"26"57"-4227,-8-40-257,7-6-128,10-8-897,4-3-1793,2-4-1602,-2-14-3043</inkml:trace>
  <inkml:trace contextRef="#ctx0" brushRef="#br0" timeOffset="1">309 39 10346,'0'0'5637,"-51"74"-2338,21-21-384,-4 6-1025,0 4-545,8 0-64,7 0-288,6-4-672,10-6-354,3-12-2721,0-15-3268,12-20-10313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39.355"/>
    </inkml:context>
    <inkml:brush xml:id="br0">
      <inkml:brushProperty name="width" value="0.025" units="cm"/>
      <inkml:brushProperty name="height" value="0.025" units="cm"/>
    </inkml:brush>
  </inkml:definitions>
  <inkml:trace contextRef="#ctx0" brushRef="#br0">0 46 8904,'0'0'14339,"10"-5"-13992,13-4-306,1 2-1,0 0 0,0 1 1,1 2-1,-1 0 0,1 2 1,0 0-1,34 4 0,-57-2-42,0 0-1,0 0 0,0 1 0,0-1 0,0 0 0,0 1 1,0 0-1,0 0 0,-1-1 0,1 1 0,0 0 0,-1 0 1,1 1-1,0-1 0,-1 0 0,1 0 0,-1 1 1,0-1-1,0 1 0,1-1 0,-1 1 0,0 0 0,0-1 1,0 1-1,-1 0 0,1 0 0,0 0 0,-1-1 0,1 1 1,-1 0-1,1 0 0,-1 0 0,0 0 0,0 0 1,0 0-1,0 0 0,0 0 0,0 0 0,-1 0 0,0 2 1,-1 6 75,0 0 1,0 0 0,-1 0 0,-1-1-1,0 1 1,-7 13 0,-60 124 2677,40-80-2000,31-67-863,0 1 1,0-1-1,-1 0 1,1 1-1,0-1 0,0 1 1,-1-1-1,1 0 1,0 1-1,-1-1 1,1 0-1,0 1 1,-1-1-1,1 0 1,0 0-1,-1 1 1,1-1-1,-1 0 1,1 0-1,-1 0 0,1 0 1,0 0-1,-1 1 1,1-1-1,-1 0 1,1 0-1,-1 0 1,1 0-1,-1 0 1,1 0-1,-1 0 1,1-1-1,0 1 1,-1 0-1,1 0 0,-1 0 1,1 0-1,-1 0 1,1-1-1,0 1 1,-1 0-1,1 0 1,-1-1-1,1 1 1,0 0-1,-1-1 1,1 1-1,0 0 1,-1-1-1,-15-18-7673,2-4-976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39.729"/>
    </inkml:context>
    <inkml:brush xml:id="br0">
      <inkml:brushProperty name="width" value="0.025" units="cm"/>
      <inkml:brushProperty name="height" value="0.025" units="cm"/>
    </inkml:brush>
  </inkml:definitions>
  <inkml:trace contextRef="#ctx0" brushRef="#br0">0 0 8488,'0'0'16015,"79"40"-15598,-31-36-257,7-4-32,2 0-1249,-5-3-1698,-6-8-2242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40.075"/>
    </inkml:context>
    <inkml:brush xml:id="br0">
      <inkml:brushProperty name="width" value="0.025" units="cm"/>
      <inkml:brushProperty name="height" value="0.025" units="cm"/>
    </inkml:brush>
  </inkml:definitions>
  <inkml:trace contextRef="#ctx0" brushRef="#br0">24 9 16976,'0'0'1591,"-4"9"315,1-2-1476,0-2-156,1 0 0,0 0 0,0 1 0,0-1 0,0 1 0,1-1-1,0 1 1,0 0 0,1-1 0,0 7 0,0-11-260,0-1-1,1 1 1,-1 0-1,1-1 1,-1 1-1,0-1 1,1 1-1,0-1 1,-1 1 0,1-1-1,-1 1 1,1-1-1,-1 0 1,1 1-1,0-1 1,-1 0 0,1 1-1,0-1 1,0 0-1,-1 0 1,1 0-1,0 0 1,-1 0 0,1 0-1,0 0 1,0 0-1,0 0 1,26-1 77,-22 1-66,4-2-285,1 1-1,-1-1 0,0-1 0,1 0 0,-1 0 1,-1-1-1,1 0 0,12-8 0,63-49-3605,-80 58 3775,-15 33 3294,-18 22-416,-39 79 1495,61-116-4145,2 0 0,0 0 1,1 0-1,0 0 0,1 1 1,1 0-1,0 17 1,2-32-162,1 11-2042,6-12-3548,2-7-5495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43.333"/>
    </inkml:context>
    <inkml:brush xml:id="br0">
      <inkml:brushProperty name="width" value="0.025" units="cm"/>
      <inkml:brushProperty name="height" value="0.025" units="cm"/>
    </inkml:brush>
  </inkml:definitions>
  <inkml:trace contextRef="#ctx0" brushRef="#br0">17 230 7207,'0'0'5119,"-3"9"-2572,-10 27-433,13-36-2042,0 0-1,0-1 1,0 1 0,0 0 0,0 0 0,0 0 0,1 0 0,-1 0 0,0-1-1,0 1 1,0 0 0,0 0 0,0 0 0,0 0 0,1 0 0,-1 0 0,0 0-1,0 0 1,0 0 0,0 0 0,0 0 0,1-1 0,-1 1 0,0 0 0,0 0-1,0 0 1,0 0 0,1 0 0,-1 0 0,0 0 0,0 0 0,0 1-1,0-1 1,1 0 0,-1 0 0,0 0 0,0 0 0,0 0 0,0 0 0,1 0-1,-1 0 1,0 0 0,0 0 0,0 0 0,0 1 0,0-1 0,0 0 0,0 0-1,1 0 1,-1 0 0,0 0 0,0 1 0,0-1 0,0 0 0,0 0 0,0 0-1,0 0 1,0 1 0,0-1 0,0 0 0,0 0 0,0 0 0,0 0-1,0 1 1,13-10 414,110-108 1464,9-7-2043,-129 122 85,27-20-127,-30 22 129,1 0 1,-1-1-1,1 1 1,-1 0-1,1 0 1,-1-1-1,1 1 0,-1 0 1,1 0-1,-1 0 1,1 0-1,-1 0 1,1 0-1,-1 0 1,1 0-1,-1 0 1,1 0-1,-1 0 1,1 0-1,-1 0 1,1 0-1,-1 0 1,1 0-1,-1 1 1,1-1-1,-1 0 0,0 0 1,1 1-1,-1-1 1,1 0-1,-1 0 1,0 1-1,1-1 1,-1 1-1,1-1 1,-1 0-1,0 1 1,0-1-1,1 1 1,-1-1-1,0 1 1,0-1-1,0 0 0,1 1 1,-1-1-1,0 1 1,0-1-1,0 1 1,0-1-1,0 1 1,0-1-1,0 1 1,0 0-1,0-1 1,0 1-1,0-1 1,0 1-1,-1 0 1,-1 13 102,0 1 1,-1-1-1,-1 0 1,0 0-1,-1 0 1,0 0-1,-11 18 1,9-19 12,1 0 1,0 0 0,1 1-1,0 0 1,1 0 0,1 0-1,-4 29 1,7-42-120,0-1 0,0 1 0,1-1-1,-1 1 1,0-1 0,0 1 0,0-1 0,0 1 0,0-1-1,1 1 1,-1-1 0,0 1 0,0-1 0,1 1-1,-1-1 1,0 1 0,1-1 0,-1 1 0,1-1 0,-1 0-1,0 1 1,1-1 0,-1 0 0,1 1 0,-1-1-1,1 0 1,-1 0 0,1 1 0,-1-1 0,1 0 0,-1 0-1,1 0 1,-1 0 0,1 0 0,0 0 0,-1 0-1,1 0 1,-1 0 0,1 0 0,-1 0 0,1 0 0,-1 0-1,1 0 1,-1 0 0,1-1 0,-1 1 0,1 0-1,-1 0 1,1-1 0,-1 1 0,1 0 0,0-1 0,29-17-1528,9-17-1917,2-10-2845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43.713"/>
    </inkml:context>
    <inkml:brush xml:id="br0">
      <inkml:brushProperty name="width" value="0.025" units="cm"/>
      <inkml:brushProperty name="height" value="0.025" units="cm"/>
    </inkml:brush>
  </inkml:definitions>
  <inkml:trace contextRef="#ctx0" brushRef="#br0">111 27 15791,'-11'13'2397,"-1"2"-1748,-7 6 1063,0 1 1,-26 43 0,45-64-1670,-1-1 1,1 1 0,-1-1 0,1 1-1,0-1 1,-1 1 0,1-1 0,0 1-1,0-1 1,-1 1 0,1-1 0,0 1-1,0 0 1,0-1 0,0 1 0,-1-1 0,1 1-1,0 0 1,0-1 0,0 1 0,1-1-1,-1 1 1,0 0 0,0-1 0,0 1-1,0-1 1,0 1 0,1-1 0,-1 1-1,0-1 1,1 1 0,-1 0 0,0-1-1,1 0 1,-1 1 0,0-1 0,1 1-1,-1-1 1,1 1 0,-1-1 0,1 1-1,2-1 8,0 1 0,-1-1 0,1 1 0,0-1 0,0 0 0,-1 0-1,1 0 1,0 0 0,5-2 0,63-18 74,-54 14-98,7-2-5,-1 0 0,0-2 0,0-1 1,-1-1-1,0 0 0,25-21 0,-46 33-14,0-1 1,1 0-1,-1 0 1,0 0-1,0 0 1,0 0-1,0 0 0,0 0 1,0-1-1,0 1 1,0 0-1,-1 0 1,1-1-1,0 1 1,-1 0-1,1-1 1,-1 1-1,0-1 0,1 1 1,-1-1-1,0 1 1,0-1-1,0 1 1,0-1-1,0 1 1,0-2-1,-1 1 12,0 1-1,0-1 1,-1 1-1,1-1 1,0 1-1,-1 0 1,1 0-1,-1 0 1,1 0-1,-1 0 1,0 0-1,1 0 1,-1 0-1,0 0 1,0 1-1,1-1 1,-3 0 0,-11-2 108,0 1 1,-1 0 0,-22 0-1,18 1-290,-40 0 636,58 1-628,0 0 1,-1 0-1,1 0 1,0 1-1,0-1 1,-1 1-1,1-1 1,0 1-1,0 0 1,0 0-1,0 0 1,-1 0-1,1 0 1,1 0-1,-1 1 1,0-1-1,0 1 1,-3 3-1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9:45.831"/>
    </inkml:context>
    <inkml:brush xml:id="br0">
      <inkml:brushProperty name="width" value="0.025" units="cm"/>
      <inkml:brushProperty name="height" value="0.025" units="cm"/>
    </inkml:brush>
  </inkml:definitions>
  <inkml:trace contextRef="#ctx0" brushRef="#br0">22 69 15535,'-2'9'1857,"-1"-1"-1542,-1 2 348,1 0 0,0 0 0,1 1 0,-2 20-1,4-30-602,0 1-1,0-1 0,0 1 1,0-1-1,0 1 0,0-1 1,0 1-1,1-1 0,-1 1 1,0-1-1,1 1 0,0-1 1,-1 0-1,1 1 0,0-1 0,-1 0 1,1 1-1,0-1 0,0 0 1,0 0-1,0 0 0,0 0 1,1 0-1,-1 0 0,0 0 1,0 0-1,1 0 0,-1-1 1,0 1-1,1 0 0,-1-1 1,1 1-1,-1-1 0,0 0 0,1 1 1,-1-1-1,1 0 0,-1 0 1,1 0-1,0 0 0,-1 0 1,1 0-1,-1-1 0,1 1 1,-1 0-1,2-1 0,7-2-16,0 0-1,0 0 0,0-1 0,-1 0 1,0-1-1,1 0 0,-2 0 1,1-1-1,8-7 0,73-69-2618,-70 62 1046,-8 9 443,-9 8 707,1 1 1,-1-1 0,0 0 0,-1 0-1,1-1 1,0 1 0,3-6-1,-6 8 391,-20 36 2493,-2 4-379,-16 41 0,27-52-1724,1 0 0,1 0 1,1 1-1,-7 54 0,15-52-3518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0.036"/>
    </inkml:context>
    <inkml:brush xml:id="br0">
      <inkml:brushProperty name="width" value="0.025" units="cm"/>
      <inkml:brushProperty name="height" value="0.025" units="cm"/>
    </inkml:brush>
  </inkml:definitions>
  <inkml:trace contextRef="#ctx0" brushRef="#br0">100 1 12908,'0'0'11819,"-7"11"-11498,3-5-334,-51 88 742,50-84-658,0 1-1,0 1 1,1-1 0,0 1-1,1-1 1,0 1-1,-2 23 1,31-37-3183,15-16-5302,-17 7-880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0:15.537"/>
    </inkml:context>
    <inkml:brush xml:id="br0">
      <inkml:brushProperty name="width" value="0.025" units="cm"/>
      <inkml:brushProperty name="height" value="0.025" units="cm"/>
    </inkml:brush>
  </inkml:definitions>
  <inkml:trace contextRef="#ctx0" brushRef="#br0">43 0 8904,'0'0'7010,"-8"1"-5014,-27 4-464,41-3 1959,43 3-1841,559-10 320,-125-1-2306,-525 8 790,-64 12 0,19-2-108,-34-1-104,-1-5-1,0-5 1,-127-16 0,224 13-1066,-6 0-1490,13-3-2102,13-1-1990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0:54.906"/>
    </inkml:context>
    <inkml:brush xml:id="br0">
      <inkml:brushProperty name="width" value="0.025" units="cm"/>
      <inkml:brushProperty name="height" value="0.025" units="cm"/>
    </inkml:brush>
  </inkml:definitions>
  <inkml:trace contextRef="#ctx0" brushRef="#br0">3200 435 5894,'0'0'3726,"-4"-9"-2893,-1 1-622,1 0 0,-1 1 0,-1-1 0,0 1 0,0 0 0,0 0 0,0 1 0,-1 0 0,0 0 0,-1 1 0,1 0 0,-15-7 0,-44-22 1426,-1 4-1,-2 3 0,-95-25 0,-223-35-1731,261 62 415,-42-6-166,-2 7 1,-1 8 0,-252 8 0,329 15-79,1 3 0,0 4 0,-94 28 0,-260 109 314,438-147-386,-40 15 210,2 2-1,-77 45 1,113-59-181,1 0 1,-1 0 0,1 1-1,1 1 1,-1 0 0,1 0-1,1 1 1,0 0 0,0 0-1,1 0 1,0 1 0,1 1-1,0-1 1,1 1 0,1 0-1,-6 20 1,7-15-35,1 1 0,1-1 0,0 1 0,1-1 0,1 1 0,1 0 0,0-1 0,2 0 1,10 33-1,-5-26-3,1-1 0,1 0 1,1-1-1,1 0 1,2-1-1,18 23 0,11 3-12,1-2-1,2-2 1,2-2-1,90 57 1,-59-46-148,4-2 1,1-5 0,2-3 0,2-4 0,1-4 0,2-4 0,1-4 0,1-4 0,1-4 0,131 7 0,-89-23 48,-1-7 0,-1-5 1,198-41-1,387-139 931,-270 27-288,-396 139-477,-2-2-1,-1-3 1,-1-2-1,-2-2 0,-1-2 1,46-45-1,-78 65 42,-1 0 0,-1-2-1,0 1 1,-1-1-1,-1-1 1,-1 0 0,14-33-1,-21 44-29,0 0-1,-1 0 1,0 0-1,0 0 0,-1 0 1,0 0-1,0 0 1,0-1-1,-1 1 1,0 0-1,-1-1 0,0 1 1,0 0-1,0 0 1,-1 0-1,0 0 1,0 0-1,-1 0 1,0 0-1,0 1 0,-1-1 1,0 1-1,0 0 1,-9-11-1,-3 3-55,0 1 1,0 1-1,-2 0 0,1 1 1,-1 1-1,-1 0 0,0 2 0,0 0 1,-37-9-1,-15-1-246,-103-10 1,-143-2-4841,218 22 380,-41-3-8203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1:05.861"/>
    </inkml:context>
    <inkml:brush xml:id="br0">
      <inkml:brushProperty name="width" value="0.025" units="cm"/>
      <inkml:brushProperty name="height" value="0.025" units="cm"/>
    </inkml:brush>
  </inkml:definitions>
  <inkml:trace contextRef="#ctx0" brushRef="#br0">0 92 4869,'0'0'6576,"12"1"-5065,193 23 327,315-5-1,220-50-1748,-94 1 1240,471 15-5,309-7-1260,-269 4 417,-1157 18-607,17-1 72,-11-2-1474,-9-3-3331,-14-3-3784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5.970"/>
    </inkml:context>
    <inkml:brush xml:id="br0">
      <inkml:brushProperty name="width" value="0.025" units="cm"/>
      <inkml:brushProperty name="height" value="0.025" units="cm"/>
    </inkml:brush>
  </inkml:definitions>
  <inkml:trace contextRef="#ctx0" brushRef="#br0">0 1 21012,'0'0'3876,"3"66"-1570,-3-25-705,0 9-928,0 6-481,0 3-192,2 0-1249,8-4-1794,-1-5-2018,-5-6-2946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6.437"/>
    </inkml:context>
    <inkml:brush xml:id="br0">
      <inkml:brushProperty name="width" value="0.025" units="cm"/>
      <inkml:brushProperty name="height" value="0.025" units="cm"/>
    </inkml:brush>
  </inkml:definitions>
  <inkml:trace contextRef="#ctx0" brushRef="#br0">9 251 19090,'-2'-14'1676,"1"5"-1184,-1 3-280,1 1 0,0 0 0,0 0 0,1 0 0,0-1 0,0 1-1,0 0 1,0 0 0,1 0 0,0-1 0,0 1 0,0 0 0,1 0 0,0 0 0,0 0 0,4-7 0,1 4 68,0 1 1,1-1-1,0 1 0,1 1 1,-1-1-1,1 1 0,0 1 1,1 0-1,0 0 0,-1 1 1,17-5-1,14-3 315,67-10-1,-57 13-568,1 3 0,0 2 0,0 2 0,0 2 0,81 11-1,-124-10-90,0 1-1,0 0 0,1 0 1,-1 1-1,-1 0 1,1 0-1,0 1 0,-1 0 1,0 0-1,0 1 0,0 0 1,10 9-1,-14-10 43,0 0 0,0 0 0,-1 0 0,1 0 0,-1 1 0,0-1 0,0 1 0,0-1 0,-1 1 0,1 0 0,-1 0 0,0 0 0,-1-1 0,1 1 0,-1 0 0,0 0 0,0 0 0,-1 0 0,1 0 0,-1 0 0,0 0 0,-3 8 0,-5 7 247,0 0 0,-1-1 1,-1 0-1,-1-1 0,-1 0 1,0-1-1,-1-1 1,-20 19-1,-28 35 730,60-68-951,0 1 0,1-1 1,-1 0-1,0 1 0,1 0 0,0-1 0,0 1 0,-1 0 0,1-1 1,0 5-1,1-6-44,0 0 0,0 0 0,0 0 0,0 0 0,1 0 1,-1-1-1,0 1 0,1 0 0,-1 0 0,0 0 0,1 0 1,-1-1-1,1 1 0,0 0 0,-1 0 0,1-1 0,-1 1 1,1 0-1,0-1 0,0 1 0,-1-1 0,1 1 0,0-1 0,0 1 1,0-1-1,0 0 0,0 1 0,-1-1 0,1 0 0,0 0 1,0 1-1,2-1 0,27 7-1955,-10-2 1101,0 0 0,0 1 0,0 1 0,-1 0 0,26 16 0,-40-20 954,-1 0-1,1 0 1,-1 1-1,0-1 1,0 1-1,0 0 1,-1 0-1,1 1 0,-1-1 1,0 1-1,-1 0 1,1 0-1,-1-1 1,0 2-1,0-1 1,0 0-1,-1 0 1,0 1-1,0-1 1,0 0-1,0 1 0,-1-1 1,0 1-1,0-1 1,-2 11-1,0-8 310,0 0 0,-1 1 0,0-1 0,0 0-1,-1 0 1,0-1 0,0 1 0,0-1 0,-1 0-1,-1 0 1,1-1 0,-1 1 0,0-1 0,0 0-1,-12 8 1,-4 2 324,0-2 1,-1 0-1,-44 20 0,37-22-664,-1-1 0,0-1 0,-1-2 0,-44 6 0,54-11-31,-1-1-1,1-1 1,-1-1-1,1-1 1,0-1-1,-1-1 1,-25-6-1,41 7-100,0-1 0,0 1 0,0-1 0,1 0 1,-1-1-1,1 1 0,0-1 0,0-1 0,0 1 0,1-1 0,-1 0 0,-5-7 0,8 8-264,0-1-1,0 0 0,0 0 1,0 0-1,1 0 0,0 0 1,0-1-1,0 1 0,1-1 1,-1 0-1,1 1 0,1-1 1,-1 0-1,1 1 0,1-10 0,4-28-10991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7.438"/>
    </inkml:context>
    <inkml:brush xml:id="br0">
      <inkml:brushProperty name="width" value="0.025" units="cm"/>
      <inkml:brushProperty name="height" value="0.025" units="cm"/>
    </inkml:brush>
  </inkml:definitions>
  <inkml:trace contextRef="#ctx0" brushRef="#br0">29 362 6150,'0'0'18914,"-2"12"-18103,-19 108 359,18-102-1070,2 1-1,0-1 1,1 1-1,0-1 1,5 25-1,-5-41-83,0 1-1,1-1 1,-1 1 0,1-1-1,0 1 1,-1-1 0,1 0-1,0 1 1,1-1 0,-1 0-1,0 0 1,1 0 0,-1 0-1,1 0 1,-1 0 0,1 0-1,0 0 1,0 0 0,0-1-1,0 1 1,0-1 0,0 0-1,0 0 1,1 1 0,-1-1-1,0-1 1,1 1 0,-1 0-1,1 0 1,-1-1 0,1 0-1,-1 1 1,1-1 0,-1 0-1,1 0 1,-1 0 0,1-1-1,-1 1 1,1-1 0,-1 1-1,1-1 1,-1 0 0,3-1-1,5-2 78,-1 0-1,0-1 0,0 0 0,0 0 1,-1-1-1,0 0 0,0-1 1,-1 0-1,10-11 0,-4 1-4,0 0-1,-2-1 1,0-1-1,-1 1 0,-1-2 1,-1 1-1,6-22 1,-16 52-97,1-1 1,1 1-1,0 0 1,2 18-1,0 8 68,-3-14-17,0-12-37,0 0-1,1-1 1,1 1-1,0 0 1,3 12-1,-4-22 5,0 1 0,1 0-1,0 0 1,-1-1 0,1 1-1,0 0 1,0-1 0,0 1-1,0-1 1,0 1 0,0-1-1,0 1 1,0-1 0,1 0-1,-1 0 1,1 1-1,-1-1 1,1 0 0,-1 0-1,1-1 1,-1 1 0,1 0-1,0 0 1,0-1 0,-1 1-1,1-1 1,0 1 0,0-1-1,0 0 1,-1 0 0,1 0-1,0 0 1,0 0-1,0 0 1,-1-1 0,3 1-1,3-2 78,-1 0 0,0-1-1,0 1 1,0-1-1,0 0 1,-1-1-1,1 1 1,-1-1 0,0 0-1,0 0 1,0-1-1,0 0 1,-1 0 0,0 0-1,5-8 1,6-9 158,-1-1 1,16-36 0,-14 21-199,-2-1 0,-2 0 1,-1-1-1,7-49 0,8-163 27,-25 236-73,4 242 0,-7-157 0,0-30 0,2 1 0,1 0 0,13 79 0,-12-110 0,0 0 0,1 0 0,0 0 0,0-1 0,1 1 0,0-1 0,0 0 0,1 0 0,0 0 0,0 0 0,1-1 0,0 0 0,0 0 0,1-1 0,0 1 0,0-1 0,1-1 0,-1 0 0,1 0 0,0 0 0,1-1 0,12 5 0,-16-7 0,1 0 0,-1-1 0,1 0 0,-1 0 0,1 0 0,9 0 0,-14-1 0,0 0 0,0 0 0,1-1 0,-1 1 0,0 0 0,0 0 0,0-1 0,0 1 0,0-1 0,0 1 0,0-1 0,0 1 0,0-1 0,0 0 0,0 0 0,0 1 0,0-1 0,0 0 0,-1 0 0,1 0 0,0 0 0,-1 0 0,1 0 0,0 0 0,-1 0 0,1 0 0,-1 0 0,0 0 0,1 0 0,-1 0 0,0-1 0,0 1 0,1 0 0,-1 0 0,-1-3 0,1-7-191,-1-1 1,-1 0-1,0 1 1,0-1-1,-2 1 1,1 0-1,-1 0 0,-1 0 1,0 0-1,0 1 1,-8-11-1,-14-19-1691,-39-46 0,62 81 1746,2 2 2,-29-35-2087,-57-55 0,79 85 2366,0 0-1,0 1 1,-1-1 0,0 2-1,0-1 1,-1 2-1,1-1 1,-1 1 0,-1 1-1,1 0 1,0 1-1,-19-3 1,29 5 32,0 1-1,0 0 1,-1 0 0,1 0-1,0 0 1,0 1-1,-1-1 1,1 0 0,0 0-1,0 1 1,0-1 0,0 1-1,-1-1 1,1 1 0,0-1-1,0 1 1,0 0 0,-1 1-1,1-2-122,1 1 0,0-1 0,0 1 0,0 0 0,0-1 0,0 1-1,0-1 1,0 1 0,0-1 0,0 1 0,0-1 0,0 1 0,0-1 0,1 1 0,-1 0-1,0-1 1,0 1 0,0-1 0,1 1 0,-1-1 0,0 0 0,1 1 0,-1-1 0,0 1-1,1-1 1,-1 0 0,1 1 0,-1-1 0,0 0 0,1 1 0,-1-1 0,1 0 0,-1 1 0,1-1-1,-1 0 1,1 0 0,0 0 0,-1 0 0,1 1 0,-1-1 0,1 0 0,-1 0 0,1 0-1,0 0 1,12 3 209,1 1 0,-1-2-1,1 0 1,0-1 0,0 0 0,16-1-1,86-10 142,79-22-833,-69-1-5111,-58 10-1309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8.557"/>
    </inkml:context>
    <inkml:brush xml:id="br0">
      <inkml:brushProperty name="width" value="0.025" units="cm"/>
      <inkml:brushProperty name="height" value="0.025" units="cm"/>
    </inkml:brush>
  </inkml:definitions>
  <inkml:trace contextRef="#ctx0" brushRef="#br0">1 1 17392,'0'0'5478,"1"14"-3888,0 3-1040,0 23 324,2 1-1,2 0 0,1-1 1,17 54-1,-22-90-865,0-1-1,1 1 1,0-1-1,-1 1 1,1-1 0,0 0-1,1 0 1,-1 0-1,1 0 1,-1-1-1,1 1 1,0-1 0,0 1-1,0-1 1,0 0-1,0 0 1,0 0 0,1-1-1,-1 1 1,1-1-1,-1 0 1,1 0-1,-1 0 1,7 1 0,-5-2 7,0 0 1,0-1 0,0 1 0,0-1 0,0 0 0,0-1 0,0 1 0,-1-1-1,1 0 1,0 0 0,-1 0 0,1-1 0,-1 1 0,0-1 0,0 0-1,0-1 1,5-4 0,10-13 115,-1-2 0,0 0-1,-2 0 1,16-33 0,32-43 1981,-64 98-2106,1 0 0,-1 1 0,0-1 0,1 1 0,-1-1 0,1 0 0,-1 1 0,1-1 0,-1 1 0,1-1 0,0 1 1,-1-1-1,1 1 0,0 0 0,-1-1 0,1 1 0,0 0 0,-1 0 0,1-1 0,0 1 0,1 0 0,6 11 44,-3 34-74,-5-33 14,1-2 10,0 0 0,1 1 0,0-1 0,0 0 0,1 0 0,0-1 0,6 11 0,-8-17 0,1-1 0,-1 0 0,1 0 0,0 0 0,0 0 0,0-1 0,0 1 0,0-1 0,0 1 0,0-1 0,1 1 0,-1-1 0,0 0 0,1 0 0,-1 0 0,1-1 0,-1 1 0,1 0 0,0-1 0,-1 0 0,1 1 0,-1-1 0,1 0 0,0-1 0,-1 1 0,1 0 0,-1-1 0,1 1 0,0-1 0,-1 0 0,1 0 0,-1 0 0,4-2 0,33-19 0,-35 19 0,1 0 0,-1 0 0,0 0 0,1 0 0,0 1 0,-1-1 0,1 1 0,0 1 0,0-1 0,1 1 0,-1 0 0,0 0 0,0 0 0,10 0 0,-14 2 0,-1-1 0,1 1 0,0-1 0,0 1 0,-1 0 0,1-1 0,0 1 0,-1 0 0,1-1 0,-1 1 0,1 0 0,-1 0 0,1-1 0,-1 1 0,1 0 0,-1 0 0,0 0 0,1 0 0,-1 0 0,0-1 0,0 1 0,0 0 0,0 0 0,0 0 0,0 0 0,0 1 0,-1 31 0,1-24 0,-9 51-2900,9-56 2412,-1-1 1,0 0-1,0 1 1,0-1 0,-1 0-1,1 1 1,-1-1-1,0 0 1,0 0-1,0-1 1,0 1-1,0 0 1,0-1-1,-6 5 1,-3-5-9929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8.930"/>
    </inkml:context>
    <inkml:brush xml:id="br0">
      <inkml:brushProperty name="width" value="0.025" units="cm"/>
      <inkml:brushProperty name="height" value="0.025" units="cm"/>
    </inkml:brush>
  </inkml:definitions>
  <inkml:trace contextRef="#ctx0" brushRef="#br0">0 1 22133,'0'0'5285</inkml:trace>
  <inkml:trace contextRef="#ctx0" brushRef="#br0" timeOffset="1">560 693 11243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9.396"/>
    </inkml:context>
    <inkml:brush xml:id="br0">
      <inkml:brushProperty name="width" value="0.025" units="cm"/>
      <inkml:brushProperty name="height" value="0.025" units="cm"/>
    </inkml:brush>
  </inkml:definitions>
  <inkml:trace contextRef="#ctx0" brushRef="#br0">149 133 13100,'0'0'2456,"5"-11"277,-3 7-2293,19-46 2311,-20 47-2416,0 0 1,0 0-1,0 0 1,0-1-1,-1 1 1,1 0-1,-1 0 0,0-1 1,0 1-1,0 0 1,0-1-1,0 1 0,-1 0 1,0 0-1,-1-7 1,1 9-255,0 1-1,0-1 1,0 0 0,-1 0 0,1 0 0,0 0-1,0 1 1,0-1 0,-1 1 0,1-1 0,0 1-1,0-1 1,-1 1 0,1 0 0,0-1 0,-1 1-1,1 0 1,-1 0 0,1 0 0,0 0 0,-1 0-1,1 0 1,0 1 0,-1-1 0,1 0 0,0 1-1,-1-1 1,1 1 0,0-1 0,0 1 0,-3 1-1,-36 24 479,29-14-398,0 0 0,1 1 0,0 0-1,1 0 1,-13 26 0,18-33-57,1 1-1,0 0 1,0 0 0,1 0-1,0 0 1,0 1 0,1-1-1,0 1 1,0-1 0,1 1-1,0-1 1,0 1-1,0-1 1,3 13 0,-2-18-99,1 0 1,-1 0-1,0 0 1,0 1-1,1-1 1,-1 0-1,1-1 1,0 1-1,-1 0 1,1 0-1,0-1 1,0 1-1,0-1 1,0 0-1,1 1 1,-1-1-1,0 0 1,0 0-1,1 0 1,-1-1-1,1 1 1,-1-1-1,1 1 1,-1-1-1,1 0 1,-1 0-1,1 0 1,-1 0-1,1 0 1,-1 0-1,3-1 1,3 0 2,-1 0 0,0-1 0,0 0 0,0 0 0,-1 0 0,1-1 0,0 0 0,-1 0 0,11-7 0,-11 4-8,0 0 0,0 0 0,-1-1 0,0 1 0,-1-1 0,1 0 0,-1 0 0,0-1 0,-1 1 0,0-1 0,0 0 0,-1 0 0,0 0 0,2-16 0,-3 19 0,0 0 0,-1 0 0,0 0 0,0 0 0,0 1 0,0-1 0,-1 0 0,0 0 0,0 0 0,0 0 0,-1 1 0,0-1 0,1 0 0,-2 1 0,1 0 0,0-1 0,-1 1 0,0 0 0,0 0 0,0 0 0,0 1 0,-1-1 0,0 1 0,1 0 0,-9-6 0,11 9-78,0-1 1,1 1-1,-1-1 1,0 1-1,1-1 1,-1 1-1,0-1 1,1 1-1,-1 0 1,0-1-1,0 1 1,0 0-1,1 0 0,-1 0 1,0-1-1,0 1 1,0 0-1,1 0 1,-1 0-1,0 0 1,0 1-1,0-1 1,0 0-1,1 0 1,-1 0-1,0 1 0,0-1 1,1 0-1,-1 1 1,0-1-1,0 0 1,1 1-1,-1-1 1,0 1-1,1-1 1,-1 1-1,1 0 1,-1-1-1,1 1 0,-1 0 1,1-1-1,-1 1 1,1 0-1,0-1 1,-1 1-1,1 0 1,0 0-1,-1-1 1,1 1-1,0 0 1,0 0-1,0 0 0,0 0 1,0-1-1,0 1 1,0 0-1,0 0 1,0 0-1,0-1 1,1 3-1,-1 0-481,0 0 1,1 1-1,-1-1 0,1 0 0,0 0 1,0 0-1,0 0 0,0 0 0,1 0 1,-1 0-1,1 0 0,0 0 0,0 0 1,4 4-1,14 4-7918</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19.814"/>
    </inkml:context>
    <inkml:brush xml:id="br0">
      <inkml:brushProperty name="width" value="0.025" units="cm"/>
      <inkml:brushProperty name="height" value="0.025" units="cm"/>
    </inkml:brush>
  </inkml:definitions>
  <inkml:trace contextRef="#ctx0" brushRef="#br0">70 57 15503,'0'0'3961,"0"9"-1100,-14 144 2420,-3 86-2303,31-25-2802,-23-288-184,4-1 0,2 1 0,13-128 0,-7 181-30,1 0 1,1 0-1,0 1 1,12-27-1,-13 38 47,0 1 0,0-1-1,1 1 1,0 0 0,0 0-1,1 1 1,0 0 0,1 0-1,-1 0 1,1 1 0,1-1-1,9-5 1,-16 10-10,1 1 1,0 0-1,0 0 0,0-1 1,-1 1-1,1 0 0,0 1 1,0-1-1,1 0 0,-1 0 1,0 1-1,0 0 0,0-1 1,0 1-1,0 0 0,1 0 1,-1 0-1,0 0 1,0 0-1,0 1 0,0-1 1,0 0-1,1 1 0,-1 0 1,0 0-1,0-1 0,0 1 1,0 0-1,-1 1 0,1-1 1,0 0-1,0 0 0,-1 1 1,1-1-1,-1 1 0,1 0 1,-1-1-1,3 5 0,-3-3 3,0 0-1,0 0 0,0 0 0,0 0 0,0 1 1,-1-1-1,0 0 0,0 0 0,0 1 0,0-1 0,0 0 1,0 1-1,-1-1 0,0 0 0,1 0 0,-1 0 1,0 0-1,-1 0 0,1 0 0,-1 0 0,1 0 1,-1 0-1,0 0 0,0-1 0,-3 4 0,-7 5 76,0 0 0,-1-1 0,-1-1 0,1 0 0,-1-1 0,-1-1 1,0 0-1,0-1 0,0 0 0,0-1 0,-1-1 0,0 0 0,-19 1 0,35-5-94,0 0 0,0 0 0,0 0 0,0 0 0,0 0 1,0 1-1,-1-1 0,1 0 0,0 0 0,0 0 0,0 0 0,0 0 0,0 0 1,0 0-1,0 0 0,-1 0 0,1 0 0,0 0 0,0 0 0,0 0 1,0 0-1,0 0 0,-1 0 0,1 0 0,0 0 0,0 0 0,0 0 1,0 0-1,0 0 0,-1 0 0,1 0 0,0 0 0,0 0 0,0 0 0,0 0 1,0 0-1,0 0 0,0-1 0,-1 1 0,1 0 0,0 0 0,0 0 1,0 0-1,0 0 0,0 0 0,0 0 0,0-1 0,0 1 0,0 0 1,0 0-1,0 0 0,0 0 0,0 0 0,-1 0 0,1-1 0,0 1 1,0 0-1,0 0 0,0 0 0,0 0 0,0 0 0,1-1 0,-1 1 0,0 0 1,0 0-1,0 0 0,12-9-1261,21-9-1589,55-18-5503,-37 14 1713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0.381"/>
    </inkml:context>
    <inkml:brush xml:id="br0">
      <inkml:brushProperty name="width" value="0.025" units="cm"/>
      <inkml:brushProperty name="height" value="0.025" units="cm"/>
    </inkml:brush>
  </inkml:definitions>
  <inkml:trace contextRef="#ctx0" brushRef="#br0">77 1 13004,'0'0'6385,"-7"10"-5509,-5 11 115,1-1 0,-16 42 0,23-53-630,1 1 0,0 0-1,0-1 1,1 1 0,0 0 0,1 0 0,0 0-1,1 0 1,0 0 0,0 0 0,3 11-1,-2-20-400,0 1 0,0-1 0,0 0 0,1 0 0,-1 0 0,0 0 0,1 0 0,-1 0 0,1-1 0,-1 1 0,1 0 0,0-1 0,-1 1 0,1-1 0,-1 0 0,1 1 0,0-1 0,-1 0 0,1 0 0,0 0-1,-1 0 1,1 0 0,0-1 0,1 0 0,25-2-3949,-10-1-3673,-3-4-2096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0.234"/>
    </inkml:context>
    <inkml:brush xml:id="br0">
      <inkml:brushProperty name="width" value="0.025" units="cm"/>
      <inkml:brushProperty name="height" value="0.025" units="cm"/>
    </inkml:brush>
  </inkml:definitions>
  <inkml:trace contextRef="#ctx0" brushRef="#br0">71 64 15375,'0'0'7089,"-4"13"-4927,-11 25-782,2 0 1,2 1-1,1 1 1,-7 67-1,18-28-1041,15 92-1,1 66 224,-31-464-562,0-6 0,14 201 0,6-119 0,-5 137 0,1 0 0,1 1 0,0-1 0,1 1 0,0 0 0,1 0 0,1 1 0,11-20 0,-15 29-20,0 0-1,0 0 1,1-1-1,-1 1 1,1 1-1,0-1 1,0 0-1,0 1 1,0 0 0,0-1-1,1 1 1,-1 0-1,1 1 1,-1-1-1,1 1 1,0-1-1,0 1 1,-1 0 0,1 1-1,0-1 1,0 1-1,0-1 1,0 1-1,7 1 1,-8 0 1,0 0 0,1 0 0,-1 0 0,0 0 0,0 1 0,0-1 0,0 1 0,0 0 0,-1 0 0,1 0 0,0 0 0,-1 1 0,1-1 0,-1 0 0,0 1 0,0 0 0,0 0 0,0 0 0,-1-1 0,1 2 0,-1-1 0,1 0 0,-1 0 0,0 0 0,0 0 0,-1 1 0,1-1 0,-1 5 0,1-2 31,0 0 1,-1 0-1,0-1 1,-1 1 0,1 0-1,-1 0 1,0 0-1,0-1 1,-1 1 0,0 0-1,0-1 1,0 0-1,-1 1 1,0-1 0,0 0-1,0 0 1,0 0-1,-1-1 1,0 1 0,0-1-1,0 0 1,0 0-1,-1 0 1,1-1-1,-1 0 1,0 1 0,0-2-1,-1 1 1,1-1-1,0 1 1,-1-1 0,0-1-1,1 1 1,-1-1-1,0 0 1,0 0 0,1-1-1,-10 0 1,14 0-206,0 0-1,0 0 1,1 1 0,-1-1 0,0 0-1,0-1 1,0 1 0,0 0 0,0 0 0,0 0-1,0 0 1,1-1 0,-1 1 0,0 0 0,0-1-1,0 1 1,1 0 0,-1-1 0,0 1-1,-1-2 1,2 1-128,1 1 0,-1-1 0,0 0 1,0 0-1,0 1 0,1-1 0,-1 0 0,0 1 0,1-1 0,-1 0 0,0 1 0,1-1 0,-1 1 1,1-1-1,-1 0 0,1 1 0,-1-1 0,1 1 0,0 0 0,-1-1 0,1 1 0,0-1 0,-1 1 1,1 0-1,0-1 0,20-11-6726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0.627"/>
    </inkml:context>
    <inkml:brush xml:id="br0">
      <inkml:brushProperty name="width" value="0.025" units="cm"/>
      <inkml:brushProperty name="height" value="0.025" units="cm"/>
    </inkml:brush>
  </inkml:definitions>
  <inkml:trace contextRef="#ctx0" brushRef="#br0">160 57 8936,'0'0'10293,"-4"-8"-7069,4 6-3121,-2-1 97,1-1 1,-1 1-1,0-1 1,0 1 0,0 0-1,0-1 1,-1 1-1,-2-3 1,3 5-136,1 0 0,0 0 0,-1 0 0,1 1 0,-1-1-1,0 0 1,1 0 0,-1 1 0,0-1 0,1 1 0,-1 0 0,0-1 0,1 1 0,-1 0 0,0 0 0,0 0 0,1 0-1,-1 0 1,0 1 0,0-1 0,1 0 0,-1 1 0,0 0 0,1-1 0,-1 1 0,1 0 0,-1-1 0,-1 3 0,-4 1 107,1 0 0,1 1 0,-1 0 0,1 0 0,0 0 0,0 1 1,0 0-1,1 0 0,0 0 0,0 0 0,0 1 0,1 0 0,-4 12 1,3-11 64,1 1 1,1 1-1,0-1 1,0 0-1,1 0 1,0 1 0,0-1-1,1 1 1,0-1-1,3 16 1,-1-22-208,-1 1-1,1 0 1,0 0-1,0-1 1,0 1 0,0-1-1,0 0 1,1 0-1,0 0 1,-1 0 0,1 0-1,0 0 1,1-1 0,-1 1-1,0-1 1,1 0-1,-1 0 1,1 0 0,0-1-1,0 1 1,-1-1 0,1 0-1,0 0 1,0 0-1,5 0 1,-5 0-6,1-1 0,0 1 1,-1-1-1,1 0 0,0 0 0,0 0 0,-1-1 1,1 1-1,0-1 0,-1 0 0,1-1 0,-1 1 1,1-1-1,-1 0 0,0 0 0,0 0 0,0 0 1,0-1-1,0 0 0,0 0 0,5-5 0,-5 1-14,0 0-1,0-1 1,-1 1-1,0-1 1,0 1-1,-1-1 0,0 0 1,0 0-1,-1 0 1,0 0-1,-1 0 1,1 0-1,-2 0 0,1 0 1,-2-9-1,1 10-6,0 1-1,0 0 0,0 0 1,0 0-1,-1 0 0,0 0 1,-1 0-1,1 0 0,-1 1 1,0-1-1,-1 1 0,1 0 1,-1 0-1,0 0 0,0 0 1,-1 1-1,1 0 0,-1 0 1,-10-7-1,14 10-71,0 1-1,0-1 1,0 0-1,0 1 1,0-1-1,0 1 1,0-1 0,0 1-1,-1-1 1,1 1-1,0 0 1,0 0-1,0 0 1,-1 0 0,1 0-1,0 0 1,0 0-1,-1 0 1,1 0 0,0 0-1,0 1 1,0-1-1,0 0 1,-1 1-1,1-1 1,0 1 0,0-1-1,0 1 1,0 0-1,0 0 1,0-1-1,0 1 1,0 0 0,1 0-1,-1 0 1,0 0-1,0 0 1,1 0-1,-1 0 1,0 0 0,1 0-1,-1 0 1,1 0-1,0 0 1,-1 1 0,1-1-1,0 0 1,0 0-1,-1 0 1,1 1-1,0-1 1,0 0 0,1 2-1,-1 0-241,-1 1-1,2 0 1,-1-1-1,0 1 1,1-1-1,-1 1 0,1-1 1,0 0-1,0 1 1,1-1-1,-1 0 1,1 1-1,0-1 1,-1 0-1,1 0 1,1 0-1,-1-1 1,3 4-1,22 8-4685,6-5-1318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0.970"/>
    </inkml:context>
    <inkml:brush xml:id="br0">
      <inkml:brushProperty name="width" value="0.025" units="cm"/>
      <inkml:brushProperty name="height" value="0.025" units="cm"/>
    </inkml:brush>
  </inkml:definitions>
  <inkml:trace contextRef="#ctx0" brushRef="#br0">171 1 14157,'0'0'9396,"-11"2"-6636,3 0-2390,0 0 0,0 1 1,0 0-1,1 0 0,-1 1 1,1 0-1,0 0 0,-12 10 0,15-10-226,-1 0-1,1 0 1,0 0-1,0 0 1,1 1-1,-1-1 0,1 1 1,0 0-1,0 0 1,1 0-1,-1 1 1,1-1-1,0 1 0,1-1 1,0 1-1,-2 7 1,3-12-177,0 0 0,0 0 1,0 0-1,0 0 0,0-1 1,0 1-1,0 0 0,1 0 1,-1 0-1,0 0 0,0-1 0,1 1 1,-1 0-1,1 0 0,-1 0 1,0-1-1,1 1 0,-1 0 1,1-1-1,0 1 0,-1 0 1,1-1-1,0 1 0,-1-1 1,1 1-1,1 0 0,27 5-1345,46-16-2121,-52 6 1913,-13 3 1139,0 0 1,0 1-1,0 0 1,-1 1-1,1 0 0,0 0 1,10 3-1,-18-3 521,0 0 1,0-1-1,0 1 0,-1 0 1,1 0-1,0 0 0,-1 0 1,1 0-1,-1 0 0,1 1 1,-1-1-1,1 0 0,-1 1 1,0-1-1,0 1 0,0-1 1,2 4-1,-3-3 141,1 1 1,-1-1-1,1 1 0,-1-1 0,0 1 0,0-1 1,0 1-1,0-1 0,-1 1 0,1-1 0,-1 1 1,1-1-1,-1 0 0,0 1 0,0-1 1,0 0-1,-2 4 0,-1 0 117,0 0-1,0 0 1,-1 0-1,0-1 1,-1 0-1,1 1 1,-1-2 0,0 1-1,0-1 1,-10 6-1,2-2 355,0-1 0,0-1-1,-31 10 1,-13-4-599,54-12-118,1 1 0,-1-1 0,0 0 0,0 0 0,0 0 0,1 0 0,-1 0 0,0-1 0,0 0 0,1 0 0,-1 0 0,1 0 0,-4-2 0,6 2-165,0 0 0,0 1 0,0-1 0,1 0-1,-1 0 1,0 0 0,1 0 0,-1 0 0,1 0 0,-1 0 0,1 0-1,-1 0 1,1 0 0,0 0 0,-1 0 0,1 0 0,0 0 0,0 0 0,0 0-1,0 0 1,0 0 0,0 0 0,0-1 0,0 1 0,0 0 0,1 0 0,-1 0-1,0 0 1,1 0 0,-1 0 0,1 0 0,-1 0 0,1 0 0,0-1 0,27-30-9302,1 9-2877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1.344"/>
    </inkml:context>
    <inkml:brush xml:id="br0">
      <inkml:brushProperty name="width" value="0.025" units="cm"/>
      <inkml:brushProperty name="height" value="0.025" units="cm"/>
    </inkml:brush>
  </inkml:definitions>
  <inkml:trace contextRef="#ctx0" brushRef="#br0">57 1 12492,'0'0'8232,"-16"62"-5382,1-21 193,3 6-1313,3 3-545,5-2 0,4-3-640,0-10-417,13-4-160,5-12-609,3-10-192,1-9-640,-3-9-481,2-19-512,-2-16-1090,0-16-415,-2-17-418,2-12-1953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1.672"/>
    </inkml:context>
    <inkml:brush xml:id="br0">
      <inkml:brushProperty name="width" value="0.025" units="cm"/>
      <inkml:brushProperty name="height" value="0.025" units="cm"/>
    </inkml:brush>
  </inkml:definitions>
  <inkml:trace contextRef="#ctx0" brushRef="#br0">93 0 13549,'0'0'4180,"-1"8"-604,-20 72 824,11-44-3669,1 0 0,1 1 0,-4 69 1,12-89-666,3 81-118,-2-89-11,0 0-1,1 0 1,0 0 0,1-1 0,0 1-1,0 0 1,1-1 0,6 11 0,-12-62 548,-31-69-469,4 19-891,32 102 978,1 0 0,-1 0 0,2-1 0,-1 1 0,1-1 0,0 0 1,1 0-1,0-1 0,0 0 0,1 0 0,0 0 0,0-1 0,0 0 0,1 0 0,0-1 0,0 0 1,0 0-1,1-1 0,16 6 0,-10-4-78,0-1-1,0-1 1,1 0 0,0-1 0,0-1 0,0 0-1,0-1 1,0-1 0,0-1 0,0 0 0,16-4-1,-25 4 53,0-1 0,-1-1 0,1 1 0,-1-1 0,0 0 1,0-1-1,0 1 0,0-1 0,0-1 0,-1 1 0,0-1 0,0 0 0,9-10 0,-11 11 7,0-1 0,0 1 0,0-1 0,-1 0 0,1 0 0,-1 0 0,-1 0 0,1 0 0,0 0 0,-1 0 0,0-1 0,-1 1 0,1 0 0,-1-1 0,0 1 0,0 0 0,-1-1 0,-1-7 0,2 10-83,-1 1 0,0-1 0,0 1 0,0-1 0,0 1 0,0-1 1,0 1-1,-1 0 0,1-1 0,-1 1 0,1 0 0,-1 0 0,0 0 0,0 0 0,0 0 0,0 1 0,-1-1 0,1 1 1,0-1-1,-1 1 0,1 0 0,0 0 0,-1 0 0,0 0 0,1 0 0,-1 0 0,1 1 0,-1 0 0,0-1 0,0 1 1,1 0-1,-1 0 0,0 0 0,1 1 0,-1-1 0,-3 1 0,-1 1-2,1-1 1,-1 1-1,1 1 1,-1-1-1,1 1 1,0 0-1,0 0 0,0 1 1,0 0-1,1 0 1,0 0-1,0 1 1,-7 7-1,5-4 1,1 1 0,1 0 0,-1 0 0,1 1 0,1 0 0,0 0 0,0 0 0,1 0 0,0 1 0,-2 17 0,4-23 0,1 0 0,0 0 0,0 0 0,0 0 0,0 0 0,1 0 0,0 0 0,0 0 0,0 0 0,1 0 0,-1-1 0,1 1 0,1 0 0,-1-1 0,0 0 0,1 1 0,0-1 0,0 0 0,0 0 0,1 0 0,-1-1 0,1 1 0,0-1 0,6 4 0,0-1 0,1-1 0,0 0 0,0 0 0,0-1 0,1 0 0,-1-1 0,1-1 0,13 2 0,15-1 0,42-1 0,-68-2 0,-9 0-300,0 0-1,0 0 1,0 0-1,0-1 1,0 0 0,0 0-1,0 0 1,0-1-1,-1 1 1,1-1 0,8-5-1,-11 5-218,1 0 0,-1 0-1,0 0 1,0-1-1,0 1 1,0-1 0,0 0-1,0 0 1,-1 1 0,0-1-1,1 0 1,-1 0 0,0 0-1,0-1 1,0 1 0,-1 0-1,1 0 1,-1 0-1,0-6 1,1-38-17199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2.018"/>
    </inkml:context>
    <inkml:brush xml:id="br0">
      <inkml:brushProperty name="width" value="0.025" units="cm"/>
      <inkml:brushProperty name="height" value="0.025" units="cm"/>
    </inkml:brush>
  </inkml:definitions>
  <inkml:trace contextRef="#ctx0" brushRef="#br0">0 0 22902,'0'0'6342,"75"12"-6278,-46-12-2082,-5 0-5573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2.406"/>
    </inkml:context>
    <inkml:brush xml:id="br0">
      <inkml:brushProperty name="width" value="0.025" units="cm"/>
      <inkml:brushProperty name="height" value="0.025" units="cm"/>
    </inkml:brush>
  </inkml:definitions>
  <inkml:trace contextRef="#ctx0" brushRef="#br0">1 111 8072,'6'-12'5471,"3"-8"-3517,13-26 1360,-5 14 2432,-17 59-1689,1-4-3972,-5 26-65,-7 186 884,12-199-1577,1 0-1,2 1 0,2-1 0,14 50 0,-13-65-954,-5-16 403,0 1 0,0-1 0,0 1-1,-1 0 1,1 10 0,-5-17-2982,-12-9-1430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2.735"/>
    </inkml:context>
    <inkml:brush xml:id="br0">
      <inkml:brushProperty name="width" value="0.025" units="cm"/>
      <inkml:brushProperty name="height" value="0.025" units="cm"/>
    </inkml:brush>
  </inkml:definitions>
  <inkml:trace contextRef="#ctx0" brushRef="#br0">43 84 5317,'0'0'5413,"-38"-63"-1729,33 47-1058,5 12-960,10 4-673,16 0-193,12 13-287,10 2-449,6-2-416,11-2-1698,0-7-2178,0-4-3684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3.092"/>
    </inkml:context>
    <inkml:brush xml:id="br0">
      <inkml:brushProperty name="width" value="0.025" units="cm"/>
      <inkml:brushProperty name="height" value="0.025" units="cm"/>
    </inkml:brush>
  </inkml:definitions>
  <inkml:trace contextRef="#ctx0" brushRef="#br0">71 83 8040,'0'0'20077,"-9"8"-18977,2-2-887,0 1 1,1 0-1,0 0 1,0 1-1,1 0 1,-7 13-1,10-18-141,0 1 0,0-1-1,1 1 1,0 0 0,-1 0 0,1 0-1,1 0 1,-1-1 0,0 1 0,1 0-1,0 0 1,0 0 0,0 0 0,1 0-1,-1 0 1,1 0 0,0 0 0,0 0-1,0 0 1,1-1 0,-1 1 0,3 4-1,-2-6-62,-1 0-1,1 0 0,-1-1 1,1 1-1,0-1 0,0 1 1,0-1-1,0 1 1,0-1-1,0 0 0,0 0 1,1 0-1,-1 0 0,0-1 1,1 1-1,-1-1 0,0 1 1,1-1-1,-1 0 1,0 0-1,1 0 0,-1 0 1,1 0-1,-1 0 0,0-1 1,1 1-1,-1-1 0,0 0 1,4-1-1,0 0 8,0-1-1,0 1 1,0-1-1,0 0 1,-1-1-1,1 1 1,-1-1-1,0 0 1,8-10-1,-8 7-15,-1 0 0,1-1 0,-2 1 0,1-1 0,-1 0 0,0-1 0,-1 1 0,0 0 0,0-1 0,-1 1 0,0-1 0,0 0 0,-1 1 0,-2-17 0,2 21 0,0 0 0,0 1 0,-1-1 0,0 1 0,1-1 0,-1 1 0,0 0 0,-1-1 0,1 1 0,-1 0 0,1 0 0,-1 0 0,0 0 0,0 0 0,0 0 0,0 0 0,-1 1 0,1-1 0,-1 1 0,0 0 0,0-1 0,1 1 0,-1 0 0,-1 1 0,1-1 0,0 1 0,0-1 0,-1 1 0,1 0 0,0 0 0,-1 0 0,1 1 0,-1-1 0,1 1 0,-1 0 0,0 0 0,-6 1 0,8-1-119,0 1 0,0-1 0,0 1 0,-1 0 0,1 0 0,0 0 0,0 0 0,0 0 0,1 0 0,-1 1 0,0-1 0,0 0 1,1 1-1,-1 0 0,1-1 0,-1 1 0,1 0 0,-1 0 0,1 0 0,0 0 0,-1 3 0,-1 1-794,1 0 1,0 1-1,0-1 0,0 1 0,1 0 1,-1 6-1,1 10-8306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4.537"/>
    </inkml:context>
    <inkml:brush xml:id="br0">
      <inkml:brushProperty name="width" value="0.025" units="cm"/>
      <inkml:brushProperty name="height" value="0.025" units="cm"/>
    </inkml:brush>
  </inkml:definitions>
  <inkml:trace contextRef="#ctx0" brushRef="#br0">40 1 17553,'1'0'263,"1"0"-1,-1 0 1,0 0 0,0 0 0,0 0 0,1 0 0,-1 0 0,0 0 0,0 1 0,0-1 0,0 0 0,1 1 0,-1-1 0,0 1 0,0-1 0,0 1 0,0-1-1,0 1 1,0 0 0,0 0 0,0-1 0,-1 1 0,2 1 0,0 1 15,-1-1-1,1 1 1,-1 0 0,0-1 0,0 1-1,0 0 1,0 0 0,-1-1-1,2 7 1,-1 7 183,-1 0 0,-3 33 0,1-35 124,-4 33-113,-24 91 0,19-103-447,3 0 0,1 1-1,1 0 1,-1 64 0,7-97-52,0-1-1,0 0 1,0 0-1,1 0 1,-1 0-1,1 0 1,-1 0-1,1 0 0,0 0 1,-1 0-1,1 0 1,0-1-1,0 1 1,0 0-1,1 0 1,-1-1-1,0 1 1,1-1-1,-1 1 1,1-1-1,-1 0 1,3 2-1,-1-2-60,0 1 0,0-1-1,1 0 1,-1 0-1,0-1 1,1 1-1,-1-1 1,0 1-1,1-1 1,-1 0 0,1 0-1,4-1 1,5-2-662,0 0 1,0 0 0,0-1 0,0-1-1,22-11 1,10-11-4061,-3-1-2888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0.722"/>
    </inkml:context>
    <inkml:brush xml:id="br0">
      <inkml:brushProperty name="width" value="0.025" units="cm"/>
      <inkml:brushProperty name="height" value="0.025" units="cm"/>
    </inkml:brush>
  </inkml:definitions>
  <inkml:trace contextRef="#ctx0" brushRef="#br0">118 0 18834,'0'0'8685,"-6"13"-8226,-13 23 76,2 1-1,2 1 1,1 0-1,2 1 1,1 1 0,3 0-1,-7 79 1,14-118-525,1 1 1,0 0 0,0 0 0,0 0 0,1 0 0,-1-1 0,0 1-1,1 0 1,-1 0 0,1 0 0,-1-1 0,1 1 0,0 0 0,0-1 0,0 1-1,0 0 1,0-1 0,0 0 0,0 1 0,1-1 0,-1 0 0,0 1-1,1-1 1,-1 0 0,1 0 0,-1 0 0,3 1 0,-1-1-1,-1-1 0,1 0 0,-1 0-1,1 1 1,-1-2 0,1 1 0,-1 0 0,1 0 0,-1-1 0,1 1 0,-1-1 0,0 0 0,1 0 0,-1 0 0,0 0-1,1 0 1,-1 0 0,0-1 0,0 1 0,3-3 0,7-7-10,0-1 0,0 0 0,-1 0 0,-1-1 0,0-1 0,-1 0 0,-1 0 0,0 0 0,-1-1 0,0 0 0,-1-1 0,-1 0 0,5-26 0,-10 42 0,0 0-1,0 0 1,0 0 0,0 0-1,-1 0 1,1 0 0,0 1-1,0-1 1,0 0 0,0 0-1,-1 0 1,1 0 0,0 0-1,0 0 1,-1 0 0,1 0-1,0 0 1,0 0 0,0 0-1,-1 0 1,1 0 0,0 0-1,0 0 1,0 0 0,-1 0 0,1 0-1,0 0 1,0 0 0,0 0-1,-1-1 1,1 1 0,0 0-1,0 0 1,0 0 0,0 0-1,-1 0 1,1-1 0,0 1-1,0 0 1,0 0 0,0 0-1,0 0 1,-1-1 0,1 1-1,0 0 1,0 0 0,0 0-1,0-1 1,-8 14 1,1 1 1,0 0-1,1 0 0,1 1 1,0-1-1,1 1 0,0 0 1,1 1-1,1-1 0,1 0 1,0 18-1,1-32-89,0 0-1,0 0 1,0 0-1,0 0 1,0 1-1,0-1 1,1 0 0,-1 0-1,0-1 1,1 1-1,-1 0 1,0 0-1,1 0 1,-1 0-1,1 0 1,0 0 0,-1 0-1,1-1 1,0 1-1,-1 0 1,1 0-1,0-1 1,0 1 0,-1-1-1,1 1 1,0-1-1,0 1 1,0-1-1,0 1 1,0-1-1,0 0 1,0 1 0,0-1-1,0 0 1,0 0-1,0 0 1,0 0-1,0 0 1,0 0 0,0 0-1,0 0 1,0 0-1,0-1 1,0 1-1,0 0 1,0 0-1,0-1 1,2 0 0,-1 0-237,0 0 0,0 1 0,0-1 0,0 0 0,0 0 1,-1 0-1,1-1 0,0 1 0,0 0 0,-1-1 0,1 1 0,-1-1 1,1 1-1,-1-1 0,0 0 0,1 1 0,-1-1 0,0 0 1,0 0-1,0 0 0,-1 0 0,1 0 0,0 0 0,0-2 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4.896"/>
    </inkml:context>
    <inkml:brush xml:id="br0">
      <inkml:brushProperty name="width" value="0.025" units="cm"/>
      <inkml:brushProperty name="height" value="0.025" units="cm"/>
    </inkml:brush>
  </inkml:definitions>
  <inkml:trace contextRef="#ctx0" brushRef="#br0">19 0 16335,'0'0'13773,"-13"52"-12459,8-22-353,4 2-577,1 0-384,0-2 0,0-7 0,4-5 0,7-8 0,0-7-1121,-1-3-673,-1-8-1088,-3-16-2307,-2-8-2851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5.224"/>
    </inkml:context>
    <inkml:brush xml:id="br0">
      <inkml:brushProperty name="width" value="0.025" units="cm"/>
      <inkml:brushProperty name="height" value="0.025" units="cm"/>
    </inkml:brush>
  </inkml:definitions>
  <inkml:trace contextRef="#ctx0" brushRef="#br0">1 0 14157,'0'0'12877,"7"50"-18130,11-35-1602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5.564"/>
    </inkml:context>
    <inkml:brush xml:id="br0">
      <inkml:brushProperty name="width" value="0.025" units="cm"/>
      <inkml:brushProperty name="height" value="0.025" units="cm"/>
    </inkml:brush>
  </inkml:definitions>
  <inkml:trace contextRef="#ctx0" brushRef="#br0">73 95 17457,'0'0'4692,"-8"9"-3042,-1 0-1323,1-2-125,0 1 1,1-1 0,0 1-1,0 1 1,1 0 0,-6 10-1,34-37 12,74-143-1752,-100 211 2739,-39 87 707,28-93-906,1 0 0,2 0-1,-7 61 1,21-86-2029,3-16-2430,1-12-2404,-2-5-2991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5.907"/>
    </inkml:context>
    <inkml:brush xml:id="br0">
      <inkml:brushProperty name="width" value="0.025" units="cm"/>
      <inkml:brushProperty name="height" value="0.025" units="cm"/>
    </inkml:brush>
  </inkml:definitions>
  <inkml:trace contextRef="#ctx0" brushRef="#br0">53 25 18962,'0'0'3892,"-5"10"-3417,-4 12 155,1 0 0,1 1 0,0 0-1,2 0 1,1 0 0,1 0 0,-1 30 0,4-52-614,0 0-1,0 0 1,-1-1 0,1 1-1,0 0 1,0 0 0,0 0-1,0 0 1,0 0-1,0 0 1,1 0 0,-1 0-1,0 0 1,0-1 0,1 1-1,-1 0 1,0 0-1,1 0 1,-1 0 0,1-1-1,-1 1 1,1 0 0,0 0-1,-1-1 1,1 1 0,-1 0-1,1-1 1,0 1-1,0-1 1,-1 1 0,1-1-1,0 1 1,0-1 0,0 0-1,0 1 1,0-1-1,-1 0 1,1 0 0,0 1-1,0-1 1,0 0 0,0 0-1,0 0 1,0 0-1,0 0 1,0 0 0,0-1-1,0 1 1,-1 0 0,1 0-1,0-1 1,1 0 0,3 0 0,-1-1 0,0 0 1,0-1-1,0 1 1,-1-1-1,1 0 1,0 0-1,-1 0 1,5-6-1,10-18-284,-2 0 1,0-1-1,-2 0 0,12-36 0,2-3 16,-30 118 162,-2-24 482,-2 8 556,1 0-1,0 64 1,5-98-927,0 1 0,0-1 0,0 1 1,0-1-1,0 1 0,0-1 1,0 1-1,1-1 0,-1 1 1,0-1-1,1 0 0,-1 1 0,1-1 1,-1 1-1,1-1 0,0 0 1,0 0-1,-1 1 0,1-1 0,0 0 1,0 0-1,0 0 0,0 0 1,1 0-1,-1 0 0,0 0 0,0-1 1,0 1-1,1 0 0,-1-1 1,1 1-1,-1 0 0,0-1 1,1 0-1,-1 1 0,1-1 0,-1 0 1,1 0-1,-1 0 0,1 0 1,1 0-1,1-1-14,-1 0-1,1 0 1,-1 0 0,1-1 0,-1 1-1,0-1 1,0 0 0,0 0 0,0 0-1,0 0 1,0 0 0,0-1 0,-1 1-1,1-1 1,-1 0 0,3-3 0,4-10-358,-1 0 0,-1 0 1,0 0-1,7-31 0,0 5-2438,-45 117 360,11-27-4623,12-30-22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6.264"/>
    </inkml:context>
    <inkml:brush xml:id="br0">
      <inkml:brushProperty name="width" value="0.025" units="cm"/>
      <inkml:brushProperty name="height" value="0.025" units="cm"/>
    </inkml:brush>
  </inkml:definitions>
  <inkml:trace contextRef="#ctx0" brushRef="#br0">0 0 21749,'0'0'8840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6.793"/>
    </inkml:context>
    <inkml:brush xml:id="br0">
      <inkml:brushProperty name="width" value="0.025" units="cm"/>
      <inkml:brushProperty name="height" value="0.025" units="cm"/>
    </inkml:brush>
  </inkml:definitions>
  <inkml:trace contextRef="#ctx0" brushRef="#br0">185 291 9801,'0'0'2883,"10"-10"85,32-33 230,-40 41-2916,-1 0 0,1 0 1,0 0-1,-1 0 0,1 0 1,-1-1-1,0 1 0,0 0 0,0-1 1,0 1-1,0-1 0,0 1 1,-1-1-1,1 0 0,-1 1 0,0-1 1,0 1-1,0-5 0,-1 6-71,1-1-1,-1 0 0,0 0 1,0 0-1,0 0 0,0 1 1,0-1-1,0 0 1,0 1-1,-1-1 0,1 1 1,-1 0-1,1-1 1,-1 1-1,1 0 0,-1 0 1,0 0-1,-2-1 0,-4-2 94,0 1 0,0 0 0,0 1 0,-1 0 1,0 0-1,1 1 0,-1 0 0,-9 0 0,12 2-292,0-1 0,0 1 0,1 0 0,-1 0 1,1 0-1,-1 1 0,1 0 0,-1 0 1,1 0-1,0 1 0,0-1 0,0 1 0,0 1 1,1-1-1,-1 1 0,1 0 0,0 0 0,0 0 1,-5 7-1,4-4-19,1 0 0,-1 0 0,2 1 0,-1 0 0,1-1 1,0 1-1,0 0 0,1 1 0,0-1 0,1 0 0,0 1 0,0 13 0,1-20 6,0 0 0,0 0-1,0 0 1,1 0 0,-1 0 0,1 1-1,-1-1 1,1 0 0,0 0-1,0 0 1,-1-1 0,2 1-1,-1 0 1,0 0 0,0 0-1,0-1 1,1 1 0,-1-1-1,1 1 1,0-1 0,-1 0-1,1 1 1,0-1 0,0 0-1,-1 0 1,1 0 0,0 0 0,0 0-1,0-1 1,0 1 0,0-1-1,1 1 1,-1-1 0,0 0-1,0 0 1,0 0 0,0 0-1,0 0 1,0 0 0,4-1-1,3 0 13,-1 0-1,1-1 0,0 0 0,0 0 0,-1-1 0,1 0 0,-1-1 1,13-7-1,-6 0 1,0-1 0,-1 0 1,0-2-1,-1 1 0,-1-2 0,0 1 0,-1-2 1,-1 1-1,0-2 0,-1 1 0,-1-1 1,0 0-1,-1-1 0,-1 0 0,-1 0 1,-1-1-1,0 1 0,1-33 0,-14 172-202,5-94 230,1 1 0,1-1-1,1 1 1,2 0 0,1 0 0,8 40-1,-10-64-26,1 0-1,0 0 0,0 0 0,1 0 1,-1 0-1,1-1 0,0 1 0,0-1 1,0 1-1,0-1 0,1 0 1,-1 0-1,1 0 0,0 0 0,0 0 1,0-1-1,0 1 0,0-1 0,1 0 1,-1 0-1,1 0 0,-1 0 0,1-1 1,0 1-1,0-1 0,-1 0 0,1 0 1,0 0-1,0-1 0,0 1 0,0-1 1,0 0-1,0 0 0,0-1 0,0 1 1,0-1-1,0 0 0,0 0 1,0 0-1,0 0 0,-1-1 0,1 1 1,0-1-1,-1 0 0,1 0 0,-1-1 1,0 1-1,0-1 0,0 1 0,0-1 1,0 0-1,-1 0 0,1 0 0,1-4 1,10-17 1,-1 0 0,-1-1 0,-2 0 0,0-1-1,-2 0 1,11-53 0,-28 147 144,6-53-152,0 1-1,1 0 1,1-1-1,0 1 1,2 0-1,-1 0 1,2 0-1,3 16 1,-4-31-133,-1 1 1,1 0-1,-1-1 0,1 1 1,0-1-1,0 1 0,-1-1 1,1 1-1,0-1 0,1 0 1,-1 0-1,0 1 0,0-1 1,0 0-1,1 0 0,-1 0 1,1 0-1,-1 0 0,0-1 1,1 1-1,0 0 0,-1-1 1,1 1-1,-1-1 1,1 1-1,0-1 0,-1 0 1,1 0-1,0 0 0,-1 0 1,1 0-1,0 0 0,2 0 1,-1-1-597,0 0-1,0 0 1,0 0 0,0 0 0,0 0 0,0-1 0,0 1 0,-1-1 0,1 0-1,0 1 1,-1-1 0,0-1 0,1 1 0,-1 0 0,0 0 0,4-6 0,12-27-10738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7.333"/>
    </inkml:context>
    <inkml:brush xml:id="br0">
      <inkml:brushProperty name="width" value="0.025" units="cm"/>
      <inkml:brushProperty name="height" value="0.025" units="cm"/>
    </inkml:brush>
  </inkml:definitions>
  <inkml:trace contextRef="#ctx0" brushRef="#br0">74 1 14798,'0'0'3038,"0"8"-786,-11 76 118,6-48-1411,0 0 0,2 46 0,3-73-970,0 0 0,1 0 0,0 0 0,1 0 0,0 0 0,0 0 0,1 0 0,0-1 0,1 0 0,0 1 0,0-1 0,0 0 0,1-1 0,7 9 0,-10-14-95,-1 1-1,1-1 0,0 0 0,0 0 0,0 0 1,0-1-1,1 1 0,-1 0 0,0-1 1,1 1-1,-1-1 0,1 0 0,-1 0 0,1 0 1,0 0-1,-1 0 0,1-1 0,0 1 0,0-1 1,-1 1-1,1-1 0,0 0 0,0 0 0,0-1 1,-1 1-1,1 0 0,0-1 0,0 0 0,-1 0 1,1 0-1,3-1 0,-2-1 33,0 0-1,0 0 1,-1 0-1,1-1 1,-1 1 0,0-1-1,0 0 1,0 0-1,0 0 1,-1 0 0,0 0-1,1-1 1,-2 1 0,1-1-1,0 1 1,-1-1-1,1-5 1,1-15 1079,-2 18 163,-2 19-421,-1 12-41,0-9-346,1 0 0,0 0 1,1 1-1,1-1 1,4 24-1,-4-35-338,0-1-1,0 0 1,0 0 0,0 0-1,1 0 1,-1 0 0,1 0-1,0 0 1,0 0 0,0-1-1,0 1 1,0-1 0,1 1-1,-1-1 1,1 0-1,0 0 1,-1 0 0,1-1-1,0 1 1,0 0 0,0-1-1,0 0 1,1 0 0,-1 0-1,0 0 1,0 0 0,1-1-1,-1 1 1,0-1 0,1 0-1,3 0 1,95-3-4410,-100 3 4320,-1 1-1,1-1 1,0 0 0,-1 1 0,0-1 0,1 1 0,-1-1 0,1 1 0,-1 0 0,0 0 0,1 0-1,-1 0 1,0 0 0,0 0 0,0 0 0,0 0 0,0 0 0,0 0 0,0 0 0,0 1 0,0-1 0,0 0-1,-1 1 1,1-1 0,0 1 0,-1-1 0,0 1 0,1-1 0,-1 1 0,0-1 0,0 1 0,1 2-1,-1 64 1651,-1-46-826,0 20 725,-1 1-1,-3-1 1,-10 44-1,11-65-963,-2 1 0,-1-1 0,0-1 0,-2 1 0,0-1 0,-1-1 0,-22 31 0,30-47-511,0 0 0,0 0 0,-1 0 0,1 0 0,-1 0 0,0-1 1,0 0-1,1 1 0,-2-1 0,1 0 0,0 0 0,0-1 0,-1 1 0,1-1 0,0 1 0,-1-1 0,0 0 1,1 0-1,-1-1 0,0 1 0,1-1 0,-6 0 0,4-1-8,1 0 1,-1-1-1,1 1 1,0-1-1,-1 0 1,1 0-1,0-1 1,0 1-1,0-1 0,0 0 1,1 0-1,-1 0 1,1-1-1,0 1 1,0-1-1,0 1 1,-2-6-1,-16-22-427,3 0 1,0-2-1,2 0 0,2-1 1,1-1-1,-16-68 0,-21-224-4878,50 322 5228,-6-43-5734,-2 5-2889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7.693"/>
    </inkml:context>
    <inkml:brush xml:id="br0">
      <inkml:brushProperty name="width" value="0.025" units="cm"/>
      <inkml:brushProperty name="height" value="0.025" units="cm"/>
    </inkml:brush>
  </inkml:definitions>
  <inkml:trace contextRef="#ctx0" brushRef="#br0">1 1 17200,'0'0'7111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8.271"/>
    </inkml:context>
    <inkml:brush xml:id="br0">
      <inkml:brushProperty name="width" value="0.025" units="cm"/>
      <inkml:brushProperty name="height" value="0.025" units="cm"/>
    </inkml:brush>
  </inkml:definitions>
  <inkml:trace contextRef="#ctx0" brushRef="#br0">0 38 8264,'0'0'17761,"6"15"-15824,4 15-1387,-2-1 0,-1 1 0,-1 1 0,1 32 0,-5-10-306,-2-24-153,1-1 0,6 31 1,-19-172 794,3 77-855,2 8-30,1-1 1,1 0-1,-2-39 1,7 68-3,0 0 0,0 0 0,0 0-1,0-1 1,0 1 0,0 0 0,0 0 0,0 0-1,0-1 1,0 1 0,0 0 0,0 0 0,0-1-1,0 1 1,0 0 0,0 0 0,0 0 0,0-1 0,0 1-1,0 0 1,0 0 0,0 0 0,0-1 0,1 1-1,-1 0 1,0 0 0,0 0 0,0 0 0,0-1 0,0 1-1,1 0 1,-1 0 0,0 0 0,0 0 0,0 0-1,1 0 1,-1 0 0,0 0 0,0-1 0,0 1-1,1 0 1,-1 0 0,0 0 0,0 0 0,1 0 0,-1 0-1,0 0 1,0 0 0,0 0 0,1 0 0,-1 0-1,0 1 1,0-1 0,1 0 0,14 11-113,14 22-53,-29-32 166,6 7 4,1 0 1,0-1-1,0 0 0,0 0 1,1-1-1,0 1 0,0-2 1,0 1-1,1-1 0,0-1 1,10 5-1,-13-8 0,0 1 0,1-1 0,-1 0 0,1 0 0,-1 0 0,1-1 0,-1 0 0,1 0 0,-1-1 0,1 0 0,-1 0 0,0-1-1,1 1 1,-1-2 0,0 1 0,0 0 0,0-1 0,7-4 0,0-2 8,0 1-1,0-2 0,-1 0 1,0 0-1,15-19 1,-23 25 4,0 1 0,-1-2 0,0 1 0,0 0 0,0 0 0,-1-1 0,1 0 0,-1 0 0,0 1 0,0-1 1,-1 0-1,1 0 0,-1-1 0,-1 1 0,1 0 0,0 0 0,-1 0 0,0-1 0,-1 1 0,0-7 0,0 10-13,0 1 0,0-1 0,-1 1 0,1 0 0,0-1 0,0 1 0,-1 0 0,1 0 0,-1 0 0,1 0 0,-1 0 0,0 0 0,1 0 0,-1 1 0,0-1-1,1 0 1,-1 1 0,0 0 0,0-1 0,0 1 0,1 0 0,-1 0 0,0 0 0,0 0 0,0 0 0,1 0 0,-3 1 0,-3 0 0,0-1 0,0 1 0,0 1 0,0-1 0,1 1 1,-8 3-1,-1 2 39,1 1 1,0 0 0,0 1-1,-14 13 1,24-19-31,0 1 1,1-1 0,-1 1-1,1 0 1,0 0-1,0 0 1,0 0-1,1 1 1,0-1-1,0 1 1,0-1 0,0 1-1,1 0 1,-1 0-1,1 0 1,0 0-1,0 9 1,1-13-12,0 0 0,0 1 0,0-1 0,0 1 0,0-1 0,1 1 0,-1-1 0,0 1 0,1-1 0,-1 1 0,1-1 0,0 0 0,-1 1 0,1-1 0,0 0 0,0 0 0,0 1 0,0-1 0,0 0 0,0 0 0,0 0 0,0 0 0,0 0 0,0 0 0,1-1 0,-1 1 0,0 0 0,2 0 0,3 1 0,0-1 0,0 0 0,0 0 0,0 0 0,11-1 0,22 4 0,-30 5-5539,-4-3 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29.097"/>
    </inkml:context>
    <inkml:brush xml:id="br0">
      <inkml:brushProperty name="width" value="0.025" units="cm"/>
      <inkml:brushProperty name="height" value="0.025" units="cm"/>
    </inkml:brush>
  </inkml:definitions>
  <inkml:trace contextRef="#ctx0" brushRef="#br0">2 1 9833,'0'0'11376,"-1"9"-10628,0 9-421,1-1 1,1 1-1,1-1 0,0 1 1,2-1-1,9 32 1,4 20 279,-5 1 562,-3 1 0,-3-1 0,-6 136 0,0-195-954,-1 0 0,0 1 0,-1-1-1,0 0 1,-1 0 0,0 0 0,-9 20 0,12-31-201,0 0 0,0 1 0,-1-1 0,1 0 0,0 1 0,0-1 1,0 1-1,0-1 0,-1 0 0,1 1 0,0-1 0,0 0 0,-1 0 0,1 1 0,0-1 0,-1 0 1,1 0-1,0 1 0,-1-1 0,1 0 0,0 0 0,-1 0 0,1 0 0,0 1 0,-1-1 0,1 0 0,0 0 1,-1 0-1,1 0 0,-1 0 0,1 0 0,0 0 0,-1 0 0,1 0 0,-1 0 0,1 0 0,0 0 1,-1-1-1,1 1 0,0 0 0,-1 0 0,1 0 0,-1 0 0,1-1 0,0 1 0,-1 0 0,1 0 0,0-1 1,0 1-1,-1 0 0,1 0 0,0-1 0,0 1 0,-1 0 0,1-1 0,0 1 0,0 0 0,0-1 1,0 1-1,-1 0 0,1-1 0,0 1 0,0-1 0,0 0 0,-8-26 319,1-21-293,1-1 1,3-1-1,5-78 0,0 102-48,1-1 1,1 1-1,1 1 0,2-1 0,0 1 0,2 0 0,1 0 1,19-33-1,-23 48-7,1 1 1,0 0 0,0 0-1,1 1 1,1 0-1,-1 0 1,1 1-1,17-11 1,-21 15-37,0 0 0,0 0-1,1 0 1,0 1 0,-1-1 0,1 2-1,0-1 1,0 0 0,0 1 0,0 0 0,0 1-1,0-1 1,0 1 0,0 0 0,1 1 0,-1-1-1,11 4 1,-16-4 46,0 1-1,0 0 0,0-1 0,0 1 1,-1 0-1,1-1 0,0 1 1,0 0-1,0 0 0,-1 0 1,1 0-1,0 0 0,-1 0 1,1 0-1,-1 0 0,1 0 1,-1 0-1,0 0 0,1 0 1,-1 0-1,0 0 0,0 0 1,0 0-1,0 1 0,0-1 1,0 0-1,0 0 0,0 0 1,0 0-1,0 0 0,-1 0 1,1 0-1,-1 2 0,0 1 11,0 0 0,0 0 0,-1 0-1,0 0 1,0 0 0,0 0 0,-5 7-1,-4 1 19,-1-1-1,-1 0 0,0 0 0,0-1 0,-26 14 1,28-18-30,1 0 1,-1-1-1,0-1 1,0 1-1,0-2 1,-1 0-1,1 0 1,-23 2-1,34-5-63,0 0 0,0-1 0,-1 1 0,1 0 0,0 0 0,0 0 0,0 0 0,0-1 0,0 1-1,-1 0 1,1 0 0,0 0 0,0 0 0,0-1 0,0 1 0,0 0 0,0 0 0,0-1 0,0 1 0,0 0 0,0 0 0,0 0 0,0-1 0,0 1-1,0 0 1,0 0 0,0-1 0,0 1 0,0 0 0,0 0 0,0 0 0,0-1 0,0 1 0,1 0 0,-1 0 0,0 0 0,0 0 0,0-1 0,0 1-1,0 0 1,1 0 0,-1 0 0,0 0 0,0-1 0,0 1 0,0 0 0,1 0 0,44-33-10180,-12 14 1693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1.474"/>
    </inkml:context>
    <inkml:brush xml:id="br0">
      <inkml:brushProperty name="width" value="0.025" units="cm"/>
      <inkml:brushProperty name="height" value="0.025" units="cm"/>
    </inkml:brush>
  </inkml:definitions>
  <inkml:trace contextRef="#ctx0" brushRef="#br0">124 0 7399,'0'0'18508,"3"9"-17221,2 7-954,-2 0-1,0 0 1,-1 0 0,-1 1 0,0 27-1,0 2-54,-1-44-267,1 0 0,0 0 0,0 0 0,0 0 0,0-1 0,1 1-1,-1 0 1,0-1 0,1 1 0,-1-1 0,1 1 0,-1-1 0,1 0 0,-1 0 0,4 2 0,17 17-69,-18-11 38,0 1-1,-1 0 1,0 0-1,0 1 0,-1-1 1,0 1-1,-1-1 1,0 1-1,0-1 0,-3 18 1,1-11 196,-1-1-1,0 0 1,-2 0 0,0 0-1,0 0 1,-9 17 0,9-24 36,0-1 0,-1 0 1,0 0-1,-1-1 0,-12 14 0,17-20-190,0 1-1,0-1 1,0 0-1,0 0 1,-1 0-1,1 0 1,0 0-1,0 0 1,-1 0 0,1 0-1,-1-1 1,1 1-1,-1 0 1,1-1-1,-1 1 1,0-1-1,1 0 1,-1 1-1,1-1 1,-1 0 0,0 0-1,1 0 1,-1 0-1,0 0 1,1-1-1,-1 1 1,0 0-1,1-1 1,-1 1-1,1-1 1,-1 0 0,1 1-1,-1-1 1,1 0-1,0 0 1,-1 0-1,1 0 1,0 0-1,0 0 1,-1 0-1,-1-3 1,-5-8-22,0-1 0,0 1 0,1-1 0,1-1 0,0 1 0,1-1 0,1 0 0,-5-26 0,3 6 0,1-1 0,1-55 0,4 86-376,1 0 0,-1-1 0,1 1 0,0 0 0,0-1 0,0 1 0,0 0 0,1 0 0,0 0 0,0 0 0,0 0 0,0 0 0,0 1 0,1-1 0,0 1 0,-1-1 0,2 1 0,-1 0 0,5-4 0,13-15-2759,-5 5-4371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0.090"/>
    </inkml:context>
    <inkml:brush xml:id="br0">
      <inkml:brushProperty name="width" value="0.025" units="cm"/>
      <inkml:brushProperty name="height" value="0.025" units="cm"/>
    </inkml:brush>
  </inkml:definitions>
  <inkml:trace contextRef="#ctx0" brushRef="#br0">1 0 8840,'0'0'17959,"7"9"-16513,-2-3-1312,0 1-1,-1 0 1,0 0-1,0 0 1,0 1-1,-1-1 1,0 1-1,-1 0 1,0 0-1,0 0 0,0 0 1,-1 0-1,0 13 1,-1 11 34,-1-22-99,1-1 1,0 1 0,0 0 0,1-1-1,0 1 1,1-1 0,5 16 0,-7-24-65,1 0 0,0 0 1,-1 0-1,1 0 0,-1 0 0,1 0 1,0-1-1,0 1 0,-1 0 0,1-1 0,0 1 1,0 0-1,0-1 0,0 1 0,0-1 1,0 1-1,0-1 0,0 0 0,0 1 1,0-1-1,0 0 0,0 0 0,0 0 1,0 1-1,0-1 0,0 0 0,0-1 0,0 1 1,0 0-1,0 0 0,0 0 0,0-1 1,0 1-1,0 0 0,0-1 0,0 1 1,0-1-1,0 1 0,0-1 0,0 1 1,-1-1-1,1 0 0,0 1 0,0-1 0,-1 0 1,1 0-1,0-1 0,41-43 206,-38 40-203,25-35 13,-21 28-19,0-1 1,2 1-1,-1 1 0,2-1 0,-1 2 1,18-14-1,-27 23-1,-1 1 0,1-1 1,-1 1-1,1-1 0,0 1 0,-1 0 1,1-1-1,-1 1 0,1 0 0,0-1 0,-1 1 1,1 0-1,0 0 0,-1 0 0,1 0 1,0 0-1,-1 0 0,1 0 0,0 0 1,-1 0-1,1 0 0,0 0 0,-1 0 0,1 0 1,0 0-1,-1 1 0,1-1 0,0 0 1,-1 1-1,1-1 0,-1 0 0,1 1 0,-1-1 1,1 1-1,0-1 0,-1 0 0,0 1 1,1-1-1,-1 1 0,1 0 0,-1-1 1,0 1-1,1-1 0,-1 1 0,0 0 0,1-1 1,-1 1-1,0 0 0,0-1 0,0 1 1,0 0-1,0-1 0,0 2 0,2 46 205,-3-37-104,0 21 249,0-19-218,1-1 1,0 1 0,1 0 0,4 23-1,-5-36-132,0 1 0,0 0 0,0-1-1,0 1 1,1 0 0,-1-1 0,0 1 0,0 0-1,1-1 1,-1 1 0,0-1 0,1 1 0,-1-1-1,1 1 1,-1 0 0,1-1 0,-1 0 0,1 1-1,-1-1 1,1 1 0,-1-1 0,1 0 0,-1 1-1,1-1 1,0 0 0,-1 0 0,1 1-1,0-1 1,-1 0 0,1 0 0,0 0 0,0 0-1,22-12 8,15-30-15,-36 40 7,104-158 0,-105 159 0,0-1 0,0 1 0,0-1 0,0 1 0,0 0 0,0-1 0,0 1 0,1 0 0,-1 0 0,0 0 0,1 0 0,-1 0 0,3-1 0,-3 2 0,-1 0 0,1 0 0,-1 0 0,1 0 0,-1 0 0,0 0 0,1 0 0,-1 1 0,1-1 0,-1 0 0,0 0 0,1 0 0,-1 1 0,0-1 0,1 0 0,-1 0 0,0 1 0,1-1 0,-1 0 0,0 1 0,0-1 0,1 0 0,-1 1 0,0-1 0,0 1 0,0-1 0,0 0 0,1 1 0,-1-1 0,0 1 0,0-1 0,0 1 0,3 50 0,-3-41 0,-1 25 0,0-22 0,0 0 0,1-1 0,0 1 0,1-1 0,1 1 0,0-1 0,0 0 0,6 16 0,-7-26-40,0-1 0,0 1 0,0-1 1,0 1-1,0-1 0,0 1 0,0-1 0,0 0 0,0 0 1,1 1-1,-1-1 0,0 0 0,1 0 0,-1 0 0,1-1 0,-1 1 1,1 0-1,0 0 0,-1-1 0,1 1 0,0-1 0,-1 0 1,1 1-1,0-1 0,-1 0 0,1 0 0,0 0 0,0 0 0,-1 0 1,1 0-1,0-1 0,0 1 0,-1-1 0,3 0 0,-2 0-106,-1 1 1,1-1-1,0 0 0,-1 0 0,1 0 0,-1 0 0,1 0 0,-1-1 0,0 1 1,1 0-1,-1-1 0,0 1 0,0-1 0,0 1 0,0-1 0,0 1 0,0-1 1,-1 0-1,1 0 0,0 1 0,-1-1 0,0 0 0,1 0 0,-1 0 0,0 1 1,0-1-1,0 0 0,0 0 0,0 0 0,0 0 0,0 1 0,-2-4 0,-1-4-7898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0.818"/>
    </inkml:context>
    <inkml:brush xml:id="br0">
      <inkml:brushProperty name="width" value="0.025" units="cm"/>
      <inkml:brushProperty name="height" value="0.025" units="cm"/>
    </inkml:brush>
  </inkml:definitions>
  <inkml:trace contextRef="#ctx0" brushRef="#br0">37 0 20692,'0'0'5728,"-6"11"-3748,0 4-1525,1-1 1,0 1-1,1 0 0,1 1 1,0-1-1,-1 24 0,4-24-313,0 1 0,1-1-1,0 0 1,2 0 0,6 26-1,-8-38-132,-1 0-1,1-1 1,0 1-1,0 0 1,0-1-1,1 1 1,-1 0-1,1-1 0,-1 0 1,1 1-1,0-1 1,0 0-1,0 0 1,0 0-1,0 0 1,0 0-1,0 0 1,1-1-1,-1 1 0,1-1 1,-1 1-1,1-1 1,0 0-1,-1 0 1,1 0-1,0-1 1,0 1-1,0-1 0,0 1 1,-1-1-1,1 0 1,0 0-1,0 0 1,0-1-1,0 1 1,0-1-1,-1 1 1,4-2-1,-1 0-8,-1 0 0,1-1 0,-1 0 0,0 0 0,1 0 0,-1 0 0,-1 0 0,1-1 0,0 1 0,-1-1 0,0 0 0,4-6 0,30-54 0,-16 17 0,27-85 0,-52 195 0,-5 18 0,9-76 0,0 1 0,0-1 0,0 1 0,0-1 0,1 0 0,0 1 0,0-1 0,0 0 0,1 1 0,0-1 0,0 0 0,4 6 0,-4-9 0,-1 0 0,1 0 0,1 0 0,-1 0 0,0-1 0,0 1 0,1-1 0,-1 0 0,0 0 0,1 0 0,-1 0 0,1 0 0,0 0 0,-1-1 0,1 1 0,0-1 0,-1 1 0,1-1 0,0 0 0,0 0 0,-1-1 0,1 1 0,0 0 0,-1-1 0,1 0 0,-1 0 0,1 1 0,0-2 0,4-1 0,7-4 0,-1-1 0,0 0 0,23-18 0,-31 23 0,27-24 0,-23 18 0,1 0 0,0 0 0,1 1 0,0 1 0,0 0 0,1 1 0,0 0 0,16-6 0,-27 12 0,-1-1 0,1 1 0,0 0 0,-1 0 0,1 0 0,-1 0 0,1 0 0,-1 1 0,1-1 0,-1 0 0,1 0 0,0 0 0,-1 0 0,1 1 0,-1-1 0,1 0 0,-1 0 0,1 1 0,-1-1 0,0 0 0,1 1 0,-1-1 0,1 1 0,-1-1 0,0 0 0,1 1 0,-1-1 0,0 1 0,1 0 0,5 23 0,-6 37 0,-1-46 0,1-12 0,0 0 0,0 1 0,0-1 0,0 0 0,0 0 0,1 0 0,-1 0 0,1 0 0,0 0 0,0 0 0,0 0 0,0 0 0,1 0 0,-1-1 0,1 1 0,0 0 0,1 2 0,0-4 0,0 1 0,-1-1 0,1 1 0,0-1 0,0 0 0,0 0 0,0-1 0,0 1 0,0 0 0,0-1 0,0 0 0,0 0 0,0 0 0,0 0 0,0 0 0,0-1 0,5-1 0,9-1 0,-1-1 0,30-11 0,-33 9 0,0 2 0,1 0 0,-1 0 0,1 1 0,20-2 0,-30 5 0,1 0 0,-1 0 0,1 1 0,0-1 0,-1 1 0,1 0 0,-1 0 0,1 1 0,-1-1 0,0 1 0,0 0 0,0 0 0,0 0 0,0 1 0,0-1 0,0 1 0,4 4 0,18 12 0,-25-17-73,1-1 0,0 0 0,-1 0-1,1 0 1,0-1 0,0 1 0,-1 0 0,1-1 0,0 1-1,0-1 1,0 1 0,0-1 0,0 0 0,3 0 0,-4 0-76,0 0 1,0-1-1,0 1 1,0 0-1,0-1 1,0 1-1,0-1 1,0 0 0,0 1-1,-1-1 1,1 1-1,0-1 1,0 0-1,-1 0 1,1 0-1,0 1 1,-1-1-1,1 0 1,0-2-1,1-2-1052,0-1-1,0 1 0,-1-1 0,0 0 0,0 0 0,0 0 0,-1-11 0,0-25-12406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1.179"/>
    </inkml:context>
    <inkml:brush xml:id="br0">
      <inkml:brushProperty name="width" value="0.025" units="cm"/>
      <inkml:brushProperty name="height" value="0.025" units="cm"/>
    </inkml:brush>
  </inkml:definitions>
  <inkml:trace contextRef="#ctx0" brushRef="#br0">1 0 19218,'0'0'13549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2.492"/>
    </inkml:context>
    <inkml:brush xml:id="br0">
      <inkml:brushProperty name="width" value="0.025" units="cm"/>
      <inkml:brushProperty name="height" value="0.025" units="cm"/>
    </inkml:brush>
  </inkml:definitions>
  <inkml:trace contextRef="#ctx0" brushRef="#br0">0 110 22325,'0'0'6209,"4"13"-5585,5 39 22,-1 1 1,-3 0-1,-3 74 0,9 92-492,-5-305-362,-17-131-225,11 216 429,0 1 1,0-1-1,0 1 0,0-1 0,0 1 0,-1-1 1,1 1-1,0-1 0,0 1 0,0-1 1,0 1-1,1-1 0,-1 1 0,0-1 0,0 1 1,0-1-1,0 1 0,0-1 0,1 1 0,-1 0 1,0-1-1,0 1 0,1-1 0,-1 1 0,0 0 1,1-1-1,-1 1 0,0-1 0,1 1 0,-1 0 1,1 0-1,-1-1 0,1 1 0,-1 0 0,0 0 1,1-1-1,-1 1 0,1 0 0,-1 0 1,1 0-1,-1 0 0,1 0 0,-1 0 0,1 0 1,-1 0-1,1 0 0,-1 0 0,1 0 0,-1 0 1,1 0-1,-1 0 0,1 0 0,-1 0 0,1 1 1,-1-1-1,1 0 0,-1 0 0,1 1 0,-1-1 1,0 0-1,1 1 0,-1-1 0,1 0 0,-1 1 1,34 29-72,-26-23 81,-1-1-3,-1 0-1,1-1 1,0 0-1,0-1 1,1 1-1,-1-1 1,1-1-1,0 0 1,0 0-1,0 0 1,0-1-1,1 0 1,-1-1-1,1 0 1,-1 0-1,16-1 1,-17-1 4,-1 0-1,1 0 1,0-1 0,-1 0 0,1 0 0,-1 0-1,0-1 1,0 0 0,0-1 0,0 1 0,0-1-1,-1 0 1,1-1 0,-1 1 0,0-1 0,-1 0-1,1 0 1,-1 0 0,0-1 0,0 0 0,4-8-1,0-2 26,-2 0 0,0 0 0,0-1 0,-1 0-1,-2 0 1,4-25 0,-6 30 22,0-1 0,0 1 0,-1 0 0,-1 0 0,0-1 0,-1 1 1,0 0-1,-1 0 0,-8-22 0,10 32-52,0 0 1,0 0-1,0 0 1,0 0-1,0 0 1,0 1-1,0-1 1,-1 0-1,1 1 0,-1-1 1,1 1-1,-1-1 1,0 1-1,0-1 1,1 1-1,-4-1 1,4 2-6,0-1 0,0 1 0,-1 0 0,1 0 0,0 0 0,0 0 0,-1 0 0,1 0 0,0 0 1,0 1-1,-1-1 0,1 0 0,0 1 0,0-1 0,0 1 0,0-1 0,-1 1 0,1-1 0,0 1 0,-1 1 0,-3 2-7,1 1 0,-1-1-1,1 1 1,1 0 0,-1 1-1,1-1 1,-1 0 0,2 1-1,-4 7 1,-5 14 7,1 0-1,1 0 0,1 1 1,2 1-1,1-1 1,1 1-1,1 0 1,3 55-1,0-82 6,1 1 0,-1-1-1,1 1 1,0-1 0,0 1 0,0-1 0,0 1 0,0-1-1,0 0 1,1 0 0,-1 1 0,1-1 0,0 0-1,-1 0 1,1-1 0,0 1 0,0 0 0,0-1-1,0 1 1,1-1 0,-1 0 0,0 1 0,1-1-1,-1 0 1,0 0 0,1-1 0,-1 1 0,1 0 0,0-1-1,-1 0 1,1 1 0,2-1 0,13 0-149,0 0 0,-1-1-1,35-7 1,-2 1-1086,-48 7 1208,-1 0 1,1 0-1,-1 0 0,1 0 0,0 0 0,-1 0 0,1 1 0,-1-1 0,1 0 0,0 1 0,-1-1 1,1 1-1,-1 0 0,0 0 0,1-1 0,-1 1 0,0 0 0,1 0 0,-1 0 0,0 1 0,0-1 0,0 0 1,2 3-1,-2-2 43,0 1 0,0 0 0,0 0 0,0-1 0,-1 1 0,1 0 1,-1 0-1,0 0 0,1 0 0,-2 0 0,1 0 0,-1 3 0,-1 7-463,-1-1 0,0 1 0,-1-1 0,0-1 0,-8 14 0,17-37-16798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2.823"/>
    </inkml:context>
    <inkml:brush xml:id="br0">
      <inkml:brushProperty name="width" value="0.025" units="cm"/>
      <inkml:brushProperty name="height" value="0.025" units="cm"/>
    </inkml:brush>
  </inkml:definitions>
  <inkml:trace contextRef="#ctx0" brushRef="#br0">104 192 13613,'0'0'15914,"9"-4"-14671,-2 0-1202,-1 1-1,1-1 1,-1 0-1,1-1 1,-1 0-1,0 0 1,-1 0-1,1 0 1,-1-1-1,0 0 1,-1 0-1,0 0 1,1-1-1,-2 0 1,1 1-1,-1-1 1,0-1-1,-1 1 1,1 0-1,-2-1 1,1 1-1,-1-1 1,1-10-1,-2 17-39,0-1 0,0 1 1,0 0-1,-1-1 0,1 1 0,0 0 0,-1-1 1,1 1-1,0 0 0,-1-1 0,0 1 0,1 0 1,-1 0-1,0 0 0,0-1 0,1 1 0,-1 0 0,0 0 1,0 0-1,0 0 0,0 1 0,-1-1 0,1 0 1,0 0-1,0 1 0,0-1 0,-1 0 0,1 1 1,0-1-1,-1 1 0,1 0 0,0-1 0,-1 1 1,1 0-1,0 0 0,-1 0 0,-2 0 0,0 0-2,0 0 0,0 1 0,0 0 0,0-1 0,0 1 0,0 0 0,0 1 0,0-1 0,0 1 0,0 0 0,1 0 0,-6 3 0,-3 6 50,1-1 0,0 2 0,1-1 0,0 1 1,1 1-1,0 0 0,-11 23 0,14-26-14,2 0 0,0 0 1,0 0-1,0 1 0,2-1 1,-1 1-1,1 0 0,1 0 1,0 0-1,0 0 0,3 20 1,-2-29-55,1 1 1,0-1 0,0 1-1,0-1 1,0 1-1,0-1 1,0 0 0,1 1-1,-1-1 1,1 0-1,0 0 1,-1 0 0,1 0-1,0 0 1,0-1-1,0 1 1,1-1 0,-1 1-1,0-1 1,0 0-1,1 1 1,-1-1 0,1-1-1,-1 1 1,1 0-1,0-1 1,-1 1 0,1-1-1,-1 1 1,1-1-1,0 0 1,4-1 0,1 1-647,0-1 1,0 1 0,0-2 0,0 1 0,0-1-1,0 0 1,-1-1 0,1 0 0,13-7-1,13-15-5597,-3-4-2695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3.352"/>
    </inkml:context>
    <inkml:brush xml:id="br0">
      <inkml:brushProperty name="width" value="0.025" units="cm"/>
      <inkml:brushProperty name="height" value="0.025" units="cm"/>
    </inkml:brush>
  </inkml:definitions>
  <inkml:trace contextRef="#ctx0" brushRef="#br0">117 181 11243,'0'0'17494,"3"-6"-16512,12-23-246,-15 28-708,-1 1-1,1-1 0,0 1 0,0-1 0,0 0 0,0 1 1,-1-1-1,1 0 0,0 1 0,-1-1 0,1 1 0,0-1 0,-1 1 1,1-1-1,0 1 0,-1-1 0,1 1 0,-1-1 0,1 1 0,-1-1 1,0 1-1,1 0 0,-1-1 0,1 1 0,-1 0 0,1 0 1,-1 0-1,0-1 0,1 1 0,-1 0 0,0 0 0,1 0 0,-1 0 1,0 0-1,1 0 0,-1 0 0,0 0 0,1 0 0,-1 0 0,0 0 1,1 1-1,-2-1 0,-30 3 306,27-1-297,0 0 1,0 1 0,0-1 0,0 1 0,1 0 0,-1 1 0,1-1 0,0 1 0,0 0-1,0 0 1,1 0 0,-1 1 0,1-1 0,0 1 0,0 0 0,0 0 0,1 0-1,0 0 1,0 0 0,0 0 0,-1 10 0,3-15-37,0 1 0,0 0 0,0 0 0,1 0 0,-1-1 0,0 1 0,1 0 0,-1-1 0,0 1 0,1 0 0,-1-1 0,1 1 0,-1-1 0,1 1 0,-1 0 0,1-1 0,0 1 0,-1-1 0,1 0 0,0 1 0,-1-1 0,1 1 0,0-1 0,-1 0 0,1 0 0,0 1 0,0-1 0,-1 0 0,1 0 0,0 0 0,0 0 0,0 0 0,1 0 0,34 0 0,-25 0 0,67-6-241,-60 3 148,0 2 0,0-1 0,0 2 0,0 1 0,1 0 0,23 5 0,-40-5 95,0-1 0,0 1 0,0 0 0,-1 0 0,1 0 0,-1 0 0,1 1 0,0-1 0,-1 0 0,0 1 0,1-1 0,1 3 0,12 11 677,-11-48-492,-5-1-187,-2-1 0,-1 1 0,-2 0 0,-12-45 0,17 78 1,1 0 0,-1 0-1,1 0 1,0 0 0,-1 0 0,1 0-1,0 0 1,0 0 0,0 0 0,0 0 0,0 0-1,0 0 1,0 0 0,0-1 0,1 1 0,-1 0-1,0 0 1,0 0 0,1 0 0,-1 0-1,2-1 1,-2 2 1,1-1-1,0 1 0,0 0 0,-1-1 0,1 1 1,0 0-1,0 0 0,0 0 0,-1-1 1,1 1-1,0 0 0,0 0 0,0 0 0,0 0 1,-1 1-1,1-1 0,0 0 0,0 0 0,0 0 1,-1 1-1,2 0 0,56 31-69,-36-19-106,45 15-4982,-34-20-1854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3.939"/>
    </inkml:context>
    <inkml:brush xml:id="br0">
      <inkml:brushProperty name="width" value="0.025" units="cm"/>
      <inkml:brushProperty name="height" value="0.025" units="cm"/>
    </inkml:brush>
  </inkml:definitions>
  <inkml:trace contextRef="#ctx0" brushRef="#br0">2 0 17008,'0'0'2472,"0"13"491,-1-2-2665,0 2 445,1 0-1,0 0 1,1 0-1,0 0 1,6 21 0,-6-31-621,0 1-1,0 0 1,1 0 0,0 0 0,-1-1 0,2 1 0,-1-1-1,0 1 1,1-1 0,-1 0 0,1 0 0,0 0 0,0-1 0,0 1-1,0 0 1,1-1 0,-1 0 0,1 0 0,-1 0 0,1 0 0,0-1-1,0 1 1,-1-1 0,1 0 0,6 1 0,-2-1-106,0 0 0,1-1 0,-1 0 0,0 0 1,1-1-1,-1 0 0,0 0 0,0-1 0,1 0 0,-1 0 1,-1-1-1,1 0 0,0 0 0,-1-1 0,1 0 0,-1-1 0,10-8 1,-3 1 5,0 0 0,-2-1 1,0-1-1,0 0 0,-1 0 1,-1-1-1,10-18 1,-32 58 169,3 1 1,0 0-1,1 1 1,-5 36-1,11-54-119,-6 36 39,2 0 0,1 1 0,3 0 1,2 0-1,2-1 0,1 1 0,18 76 0,-21-120-112,6 21 0,-1 1 0,-1-1 0,-1 1 0,-1 0 0,-2 47 0,0-70 0,0 1 0,-1-1 0,1 0 0,-1 1 0,1-1 0,-1 0 0,1 0 0,-1 0 0,1 0 0,-1 1 0,0-1 0,0 0 0,0 0 0,1 0 0,-1 0 0,0-1 0,0 1 0,-1 0 0,1 0 0,0-1 0,0 1 0,0 0 0,0-1 0,0 1 0,-1-1 0,1 1 0,0-1 0,-1 0 0,1 0 0,0 0 0,-1 1 0,1-1 0,0 0 0,0-1 0,-1 1 0,1 0 0,0 0 0,-2-1 0,-1 0 0,0 1 0,0-1 0,0 0 0,0-1 0,1 1 0,-1-1 0,0 0 0,1 0 0,-1 0 0,1 0 0,-6-5 0,-2-6-7,1 0 1,0 0-1,1-1 0,0-1 1,1 1-1,1-1 0,0-1 1,1 1-1,1-1 0,0 0 1,2-1-1,-1 1 0,2-1 1,0 1-1,1-21 0,1 32-88,1 0-1,-1 0 0,1 0 0,0-1 1,1 1-1,-1 1 0,1-1 1,0 0-1,0 0 0,1 1 0,0-1 1,-1 1-1,1 0 0,1-1 0,-1 2 1,0-1-1,1 0 0,0 1 1,0-1-1,8-4 0,6-3-1427,0 2 0,1-1 0,38-11 0,-32 12-1046,28-12-4142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4.938"/>
    </inkml:context>
    <inkml:brush xml:id="br0">
      <inkml:brushProperty name="width" value="0.025" units="cm"/>
      <inkml:brushProperty name="height" value="0.025" units="cm"/>
    </inkml:brush>
  </inkml:definitions>
  <inkml:trace contextRef="#ctx0" brushRef="#br0">0 78 12524,'0'0'5573,"69"-32"-5124,-15 20-193,11 0-96,7 3-96,0 2-128,-3 4-3043,-7 0-7239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5.267"/>
    </inkml:context>
    <inkml:brush xml:id="br0">
      <inkml:brushProperty name="width" value="0.025" units="cm"/>
      <inkml:brushProperty name="height" value="0.025" units="cm"/>
    </inkml:brush>
  </inkml:definitions>
  <inkml:trace contextRef="#ctx0" brushRef="#br0">1 127 16207,'0'0'2307,"49"-5"-1315,3-9 1315,15 1-1186,15-1-449,11 0-351,8 2-321,3-2-1890,-7-2-3235,-8-9-8168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6.156"/>
    </inkml:context>
    <inkml:brush xml:id="br0">
      <inkml:brushProperty name="width" value="0.025" units="cm"/>
      <inkml:brushProperty name="height" value="0.025" units="cm"/>
    </inkml:brush>
  </inkml:definitions>
  <inkml:trace contextRef="#ctx0" brushRef="#br0">1 63 14125,'0'0'3065,"0"-10"-604,3-30 53,1 27-356,2 14-896,2 12-240,0 13-376,-2 0 0,5 42 0,-9-46-500,2 1 0,0-1 0,2 0 1,13 37-1,-18-57-134,0 0 0,-1 0 1,1 0-1,0 0 0,0 0 0,0 0 1,0 0-1,0 0 0,1 0 1,-1 0-1,1-1 0,-1 1 0,1 0 1,-1-1-1,1 0 0,0 1 1,0-1-1,0 0 0,0 0 1,0 0-1,0 0 0,0 0 0,0 0 1,0-1-1,0 1 0,1-1 1,-1 1-1,0-1 0,0 0 0,0 0 1,1 0-1,-1 0 0,0 0 1,0-1-1,1 1 0,-1 0 1,0-1-1,0 0 0,0 0 0,0 1 1,0-1-1,0-1 0,0 1 1,0 0-1,0 0 0,0-1 0,1-1 1,9-7 48,-1 0 0,0-1 0,0-1-1,-1 0 1,11-18 0,40-76 142,-61 139 230,-7 13-315,3-27-38,1 1-1,1 0 1,1 0 0,2 30 0,-1-49-74,0 1 0,0-1-1,0 0 1,0 0 0,0 0-1,1 0 1,-1 0 0,0 0 0,1 0-1,-1 0 1,1 0 0,-1 0-1,1 0 1,0 0 0,-1 0-1,1 0 1,0 0 0,-1 0-1,1-1 1,0 1 0,0 0-1,0-1 1,0 1 0,0 0 0,0-1-1,0 1 1,1 0 0,0-1 9,1 0 0,-1 0 0,0 0 0,0 0 0,0 0 0,0-1 0,1 1 0,-1-1 0,0 1 1,0-1-1,0 0 0,0 0 0,2-1 0,4-3 34,1 0 1,-1 0-1,-1-1 1,1 0-1,8-9 1,12-20 29,30-46 0,-35 46-40,-22 34-41,-1 1 0,0-1 0,0 1 0,1-1 0,-1 0 0,0 1 0,1-1 0,-1 1 1,1-1-1,-1 1 0,1-1 0,-1 1 0,1-1 0,-1 1 0,1 0 0,-1-1 0,1 1 0,-1 0 0,1-1 0,0 1 0,-1 0 0,1 0 0,0 0 0,-1-1 0,1 1 0,1 0 0,4 16 1,-6 40 14,-1-43-47,1 22-1049,0-11-5136,0-19-1325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1.817"/>
    </inkml:context>
    <inkml:brush xml:id="br0">
      <inkml:brushProperty name="width" value="0.025" units="cm"/>
      <inkml:brushProperty name="height" value="0.025" units="cm"/>
    </inkml:brush>
  </inkml:definitions>
  <inkml:trace contextRef="#ctx0" brushRef="#br0">22 94 19282,'0'0'5734,"-21"-60"-4870,21 46-928,6 5-2402,4-1-4292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6.983"/>
    </inkml:context>
    <inkml:brush xml:id="br0">
      <inkml:brushProperty name="width" value="0.025" units="cm"/>
      <inkml:brushProperty name="height" value="0.025" units="cm"/>
    </inkml:brush>
  </inkml:definitions>
  <inkml:trace contextRef="#ctx0" brushRef="#br0">185 199 8136,'0'0'4089,"2"-10"-1286,1 2-2706,-1 0 1108,0 0 0,0 0 0,0 0 0,-1-1 0,1-13 0,-2 20-1018,-1 1 0,1-1 1,0 0-1,0 1 0,0-1 0,-1 0 0,1 1 0,-1-1 1,0 1-1,1-1 0,-1 1 0,0-1 0,0 1 0,0-1 1,0 1-1,0 0 0,0-1 0,0 1 0,0 0 0,-1 0 1,1 0-1,0 0 0,-1 0 0,1 0 0,-1 0 1,1 1-1,-1-1 0,1 0 0,-1 1 0,1 0 0,-1-1 1,0 1-1,1 0 0,-1-1 0,0 1 0,1 0 0,-1 0 1,-1 1-1,-4 0-126,1 0 0,0 0 0,-1 1 0,1-1 0,0 2 0,0-1 0,0 1 0,0 0 0,1 0 0,-1 0 0,1 1 0,0 0-1,0 0 1,0 0 0,1 1 0,-1 0 0,1 0 0,-4 5 0,2-3-63,1 1-1,0-1 1,0 1-1,1 0 1,0 1-1,0-1 1,1 1 0,0-1-1,0 1 1,1 0-1,0 0 1,0 11-1,2-19 3,0 0-1,1 0 1,-1 0 0,1 0-1,-1 0 1,1 0 0,-1 0-1,1 0 1,-1 0 0,1 0-1,0 0 1,-1-1 0,1 1-1,0 0 1,0 0 0,0-1-1,0 1 1,-1-1 0,1 1-1,0-1 1,0 1 0,0-1-1,0 1 1,0-1 0,0 0-1,0 0 1,0 1 0,1-1-1,-1 0 1,0 0 0,0 0-1,0 0 1,0 0 0,0-1-1,0 1 1,0 0 0,0 0-1,2-1 1,45-12 99,-33 5-82,0-1 0,-1 0 0,0-1 0,-1-1 0,20-20 0,33-26 19,-66 57-36,0 0 0,1 0-1,-1-1 1,0 1-1,0 0 1,1 0 0,-1 0-1,0 0 1,0 0-1,1 0 1,-1 0-1,0-1 1,0 1 0,1 0-1,-1 0 1,0 0-1,0 0 1,1 0 0,-1 0-1,0 0 1,0 0-1,1 0 1,-1 1 0,0-1-1,0 0 1,1 0-1,-1 0 1,0 0 0,0 0-1,1 0 1,-1 0-1,0 1 1,0-1 0,1 0-1,-1 0 1,0 0-1,0 1 1,0-1 0,1 0-1,4 16-37,-2 26-35,-2-32 67,-1-3 7,1 0-1,1 0 1,-1 0 0,1-1 0,0 1 0,0 0-1,1-1 1,0 0 0,6 11 0,-8-16 1,0 0 0,0 0 0,0 1 0,0-1 0,1 0 0,-1 0 0,0 0 1,0 0-1,1 0 0,-1 0 0,1-1 0,-1 1 0,1 0 0,-1-1 0,1 1 0,-1-1 1,1 0-1,2 1 0,-2-1 4,0-1 1,1 1 0,-1 0-1,0-1 1,1 0-1,-1 0 1,0 1 0,0-1-1,0 0 1,0-1-1,0 1 1,0 0 0,0-1-1,0 1 1,0-1-1,2-2 1,2-3 7,0 0 0,-1 0 0,0 0 0,0-1 0,0 0 0,-1 0 0,-1 0 0,1 0 0,-1-1 0,0 1 0,-1-1 0,0 0 0,-1 0 0,1 0 0,-2 0 0,1 0 0,-1 0 0,-1 0 0,0 0 0,-2-11 0,3 19-13,0 0 1,0 0 0,0 0 0,-1-1 0,1 1 0,0 0 0,-1 0-1,1 0 1,-1 0 0,1 0 0,-1 0 0,1 0 0,-1 0 0,0 0-1,0 0 1,1 0 0,-1 0 0,0 1 0,0-1 0,0 0 0,-1-1-1,1 2-1,0 0-1,1 0 0,-1 0 1,1 0-1,-1 0 0,1 1 0,-1-1 1,1 0-1,-1 0 0,1 0 0,-1 0 1,1 0-1,-1 1 0,1-1 0,-1 0 1,1 1-1,0-1 0,-1 0 0,1 1 1,-1-1-1,1 0 0,0 1 0,-1-1 1,1 1-1,0-1 0,-1 0 0,1 1 1,0-1-1,-1 2 0,1-1 1,-1 0 0,1 0-1,0 0 1,0 0 0,-1 0-1,1 0 1,0 0 0,0 1 0,0-1-1,0 0 1,0 0 0,0 0-1,0 0 1,1 0 0,-1 0-1,0 0 1,0 1 0,1-1 0,-1 0-1,1 0 1,-1 0 0,1 0-1,0 0 1,-1-1 0,1 1 0,0 0-1,0 0 1,-1 0 0,1 0-1,0-1 1,0 1 0,0 0-1,0-1 1,0 1 0,0-1 0,0 1-1,0-1 1,0 0 0,0 1-1,0-1 1,0 0 0,1 0 0,-1 1-1,2-1 1,4 1-120,-1-1 0,1 1 0,0-1 1,0 0-1,-1-1 0,1 0 0,0 0 0,0 0 0,-1-1 0,1 0 1,-1 0-1,0 0 0,1-1 0,-1 0 0,6-4 0,-4 1-1180,1 0-1,-1-1 1,-1 1-1,0-1 0,12-14 1,7-15-5320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7.321"/>
    </inkml:context>
    <inkml:brush xml:id="br0">
      <inkml:brushProperty name="width" value="0.025" units="cm"/>
      <inkml:brushProperty name="height" value="0.025" units="cm"/>
    </inkml:brush>
  </inkml:definitions>
  <inkml:trace contextRef="#ctx0" brushRef="#br0">37 1 12236,'0'9'5845,"-18"128"1100,11-97-5728,1 0 0,2 0 1,3 68-1,0-106-1206,1-1-1,0 1 1,0 0-1,1 0 1,-1-1-1,0 1 1,1 0 0,-1 0-1,1-1 1,-1 1-1,1 0 1,0-1-1,-1 1 1,1-1-1,0 1 1,0-1 0,0 1-1,1-1 1,-1 0-1,0 0 1,0 1-1,1-1 1,-1 0 0,1 0-1,-1 0 1,1 0-1,-1-1 1,1 1-1,-1 0 1,1-1 0,0 1-1,0-1 1,3 1-1,-2-1 23,0 0 1,0-1-1,1 0 0,-1 1 0,0-1 0,0 0 0,0-1 0,0 1 0,0 0 1,0-1-1,0 0 0,0 1 0,-1-1 0,1-1 0,-1 1 0,1 0 0,3-5 1,27-33-29,-2-1 0,-2-1 1,42-80-1,-77 126-9850,1 2 6387,-8 6-4950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7.696"/>
    </inkml:context>
    <inkml:brush xml:id="br0">
      <inkml:brushProperty name="width" value="0.025" units="cm"/>
      <inkml:brushProperty name="height" value="0.025" units="cm"/>
    </inkml:brush>
  </inkml:definitions>
  <inkml:trace contextRef="#ctx0" brushRef="#br0">3 0 16303,'0'0'2659,"-3"66"-161,3-36-512,9-4-1121,7-3-160,7-7-289,2-4-320,3-9-352,-2-3-2018,0 0-1250,-1-17-3170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8.055"/>
    </inkml:context>
    <inkml:brush xml:id="br0">
      <inkml:brushProperty name="width" value="0.025" units="cm"/>
      <inkml:brushProperty name="height" value="0.025" units="cm"/>
    </inkml:brush>
  </inkml:definitions>
  <inkml:trace contextRef="#ctx0" brushRef="#br0">48 391 13901,'0'0'2103,"-6"10"33,2-4-1698,-22 35 1222,24-38-1377,0 0 0,1 0 0,0 0-1,0 0 1,0 0 0,0 0 0,0 1 0,0-1 0,1 0 0,0 0 0,-1 1 0,1-1 0,1 0 0,-1 4 0,1-6-241,0 0 0,0 0 0,0-1 0,0 1 0,0 0 0,0-1 1,0 1-1,0-1 0,0 1 0,1-1 0,-1 1 0,0-1 0,0 0 0,0 1 0,1-1 1,-1 0-1,0 0 0,0 0 0,0 0 0,1 0 0,-1 0 0,0-1 0,0 1 0,1 0 1,-1-1-1,2 0 0,34-10 593,-20 1-486,0 0-1,-1-1 0,0-1 1,-1-1-1,24-24 1,-30 28 92,-1-1-1,1 0 1,-2 0 0,1-1 0,-2 0 0,1-1 0,-2 1 0,1-1-1,5-21 1,-10 31-190,-1 1 0,1-1 0,-1 0-1,0 1 1,1-1 0,-1 0 0,0 0 0,0 1-1,0-1 1,0 0 0,0 1 0,-1-1-1,1 0 1,0 0 0,-1 1 0,-1-3 0,2 3-34,-1 1 0,1 0 0,-1-1 0,1 1 0,-1 0 0,1-1 1,-1 1-1,0 0 0,1 0 0,-1 0 0,1 0 0,-1 0 0,0 0 1,1 0-1,-1 0 0,0 0 0,1 0 0,-1 0 0,1 0 0,-1 0 1,0 0-1,1 1 0,-1-1 0,1 0 0,-1 0 0,1 1 0,-1-1 1,1 0-1,-2 1 0,-3 3 8,0-1-1,0 1 1,0 1 0,0-1-1,0 1 1,1 0-1,-5 6 1,0 3 14,0 0 0,1 1-1,1 0 1,0 0 0,1 0-1,1 1 1,0 0 0,1 0-1,1 1 1,0-1 0,0 24 0,3-38-33,0 1-1,0 0 1,0-1 0,0 1 0,1-1 0,-1 1 0,1 0 0,-1-1 0,1 1 0,0-1 0,0 0 0,0 1 0,0-1 0,1 0 0,-1 1 0,1-1 0,-1 0 0,1 0 0,0 0 0,-1 0 0,1-1 0,4 4 0,-3-4 1,1 1 1,-1-1-1,1 0 1,0 1-1,0-2 1,0 1-1,0 0 1,0-1-1,0 0 1,0 0-1,-1 0 1,1 0-1,6-1 1,3-2 5,1 0 0,-1-1 0,-1 0 0,1-1 0,-1-1 0,0 1 0,22-16 1,3-9 8,-2-1 1,-2-2 0,0-2 0,-3-1 0,-1-1-1,-1-1 1,-3-2 0,-1 0 0,-2-2 0,26-68-1,-41 80 10,-7 30-30,0 0-1,0-1 0,0 1 0,-1 0 0,1 0 0,0 0 1,0 0-1,0 0 0,-1 0 0,1-1 0,0 1 1,0 0-1,-1 0 0,1 0 0,0 0 0,0 0 1,-1 0-1,1 0 0,0 0 0,-1 0 0,1 0 0,0 0 1,0 0-1,-1 0 0,1 0 0,0 0 0,0 1 1,0-1-1,-1 0 0,1 0 0,0 0 0,0 0 0,-1 0 1,1 1-1,0-1 0,0 0 0,0 0 0,-1 0 1,1 0-1,0 1 0,0-1 0,0 0 0,0 0 1,0 1-1,0-1 0,-1 0 0,1 0 0,0 1 1,-36 47 68,21-21-38,2 1 0,0-1 0,2 2 0,1 0 0,1 0 0,1 1 0,2 0 0,1 0 0,2 1 0,1-1 0,1 1 0,5 50 0,-3-71-46,1-1 0,1 1 0,-1-1 0,1 0 0,7 13 0,-9-19 0,1 0-1,-1-1 1,1 1 0,0 0 0,0 0 0,0-1-1,0 1 1,0-1 0,0 0 0,1 0 0,-1 0-1,1 0 1,-1 0 0,1 0 0,0-1-1,0 1 1,0-1 0,0 0 0,5 2 0,-8-3-33,1 0 1,0 0 0,-1 0 0,1 0 0,0 0 0,-1 0 0,1 0-1,0 0 1,-1 0 0,1 0 0,0 0 0,-1 0 0,1-1-1,0 1 1,-1 0 0,1 0 0,-1-1 0,1 1 0,0 0 0,-1-1-1,1 1 1,-1-1 0,1 1 0,-1-1 0,1 1 0,-1-1-1,0 1 1,1-1 0,-1 1 0,1-2 0,2-23-1583,-15-29-1456,1 29 2360,-2 0 0,0 1 0,-1 1 0,-2 0 0,-21-25 0,22 31 2087,-1 0 1,0 2-1,-33-26 1,58 43 1610,47 12-2668,58 18-941,-36-22-6314,-28-9-4533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8.630"/>
    </inkml:context>
    <inkml:brush xml:id="br0">
      <inkml:brushProperty name="width" value="0.025" units="cm"/>
      <inkml:brushProperty name="height" value="0.025" units="cm"/>
    </inkml:brush>
  </inkml:definitions>
  <inkml:trace contextRef="#ctx0" brushRef="#br0">1 222 13357,'0'0'1425,"1"8"219,0-2-1261,1 0 0,-1 0 0,1 0 0,0-1 0,0 1 0,1-1 0,0 1-1,0-1 1,0 0 0,1 0 0,-1 0 0,1 0 0,0-1 0,1 1 0,-1-1 0,1 0 0,0-1 0,0 1-1,0-1 1,0 0 0,7 3 0,-2-3-149,0-1 0,0 1 0,0-2 0,1 0 0,-1 0 0,0-1 0,1 0 0,-1 0 0,0-1 0,1-1 0,-1 0 0,0 0 0,0-1 0,0 0 0,-1-1 0,1 0 0,-1-1 0,0 1 0,0-2 0,0 1 0,13-13 0,-15 13-169,0-1 0,0 1 0,-1-1 1,0-1-1,0 1 0,-1-1 0,0 0 0,0-1 1,0 1-1,-1-1 0,0 1 0,-1-2 0,1 1 1,-2 0-1,1 0 0,-1-1 0,0 1 0,-1-1 1,0 0-1,-1 1 0,1-1 0,-2 0 0,1 0 0,-1 1 1,-1-1-1,-2-9 0,2 13-52,0 1 0,0 0-1,-1-1 1,0 1 0,1 0 0,-2 0-1,1 0 1,0 1 0,-1-1-1,0 1 1,1 0 0,-2 0 0,1 0-1,0 1 1,0-1 0,-1 1 0,1 0-1,-1 0 1,0 0 0,1 1 0,-1 0-1,0 0 1,0 0 0,0 1 0,-5-1-1,1 0-19,1 1-1,0 0 0,-1 0 0,1 1 0,0 0 0,0 1 0,0-1 1,0 2-1,0-1 0,0 1 0,0 0 0,1 1 0,-1-1 0,-9 9 1,4-1-2,2 0 1,-1 2 0,2-1 0,0 1 0,0 1 0,1 0-1,1 0 1,0 1 0,1 0 0,1 0 0,0 1 0,1-1-1,1 1 1,0 1 0,1-1 0,-1 19 0,4-31-48,-1-1 0,1 1 1,0 0-1,0 0 0,0 0 0,1 0 1,0 0-1,-1-1 0,1 1 1,0 0-1,1-1 0,-1 1 0,1 0 1,-1-1-1,1 0 0,0 1 1,1-1-1,-1 0 0,0 0 0,5 4 1,-2-3-178,1-1 0,-1 0 0,0-1 1,1 1-1,-1-1 0,1 0 0,0-1 1,0 1-1,0-1 0,-1 0 0,1-1 1,11 1-1,0-1-806,0-1-1,-1 0 1,1-1 0,-1-1 0,27-8-1,39-22-6385,-9-5-4565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8.974"/>
    </inkml:context>
    <inkml:brush xml:id="br0">
      <inkml:brushProperty name="width" value="0.025" units="cm"/>
      <inkml:brushProperty name="height" value="0.025" units="cm"/>
    </inkml:brush>
  </inkml:definitions>
  <inkml:trace contextRef="#ctx0" brushRef="#br0">357 22 18129,'0'0'5381,"-43"74"-3491,7-26-1345,-4 7 255,-2 0 353,-1-2-672,7-7-385,8-11-32,4-11-1025,9-14-1345,3-10-513,1-6-672,4-19-2563,-4-8-5413</inkml:trace>
  <inkml:trace contextRef="#ctx0" brushRef="#br0" timeOffset="1">0 62 10025,'0'0'3139,"42"-53"385,-19 45-641,3 8-1250,3 9-608,0 13-384,1 5-321,0 5-192,6 0-64,-1 1-96,-2-3-1057,-3-5-3011,-4-10-4132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9.378"/>
    </inkml:context>
    <inkml:brush xml:id="br0">
      <inkml:brushProperty name="width" value="0.025" units="cm"/>
      <inkml:brushProperty name="height" value="0.025" units="cm"/>
    </inkml:brush>
  </inkml:definitions>
  <inkml:trace contextRef="#ctx0" brushRef="#br0">67 29 13004,'0'0'3460,"-1"9"-1047,-47 424 4645,36-278-4267,8-128-2275,3-44-281,1-46-431,3-17-442,3 0 0,4 1 0,28-115 0,-35 183 623,0 1 0,1 0 0,0 0 0,1 0-1,0 0 1,0 1 0,1 0 0,1 0 0,9-11 0,-13 17 15,1 0 1,-1 0-1,1 0 1,0 1-1,-1-1 1,1 1-1,1 0 1,-1 0-1,0 0 1,0 1-1,1-1 1,-1 1-1,1 0 1,-1 1-1,1-1 1,-1 1-1,1 0 1,-1 0-1,1 0 1,0 0-1,-1 1 1,1 0-1,-1 0 1,9 3 0,-10-3-2,1 1 0,0-1 0,-1 1 1,1-1-1,-1 1 0,1 0 0,-1 1 1,0-1-1,0 0 0,0 1 1,0 0-1,-1 0 0,1 0 0,-1 0 1,0 0-1,1 0 0,-1 1 1,-1-1-1,1 1 0,0-1 0,-1 1 1,0-1-1,0 1 0,0 0 1,1 6-1,-2-5 95,0 0 0,0 0 0,-1 0 0,1 1 0,-1-1 0,0 0 0,0-1 1,-1 1-1,0 0 0,0 0 0,0 0 0,0-1 0,0 0 0,-1 1 0,0-1 0,0 0 0,0 0 0,-1 0 0,-3 3 1,-4 3 79,0 0 1,-1-1 0,1-1-1,-2 0 1,1-1-1,-1 0 1,0-1 0,-1 0-1,1-1 1,-1 0 0,0-1-1,0-1 1,-23 2 0,37-4-274,-1-1 0,1 0 1,0 0-1,-1 0 0,1 0 0,-1 0 1,1 0-1,-1 0 0,1 0 1,0 0-1,-1 0 0,1 0 1,-1 0-1,1 0 0,0 0 1,-1 0-1,1-1 0,-1 1 1,1 0-1,0 0 0,-1 0 1,1-1-1,0 1 0,-1 0 1,1 0-1,0-1 0,0 1 1,-1 0-1,1-1 0,0 1 0,0 0 1,-1-1-1,1 1 0,0 0 1,0-1-1,0 1 0,-1-1 1,1 1-1,0 0 0,0-1 1,0 1-1,0-1 0,0 1 1,0 0-1,0-1 0,0 1 1,0-1-1,0 1 0,0-1 1,0 1-1,1 0 0,-1-1 0,0 1 1,0 0-1,0-1 0,0 1 1,1-1-1,-1 1 0,0 0 1,1-1-1,17-21-6485,4 3-789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39.724"/>
    </inkml:context>
    <inkml:brush xml:id="br0">
      <inkml:brushProperty name="width" value="0.025" units="cm"/>
      <inkml:brushProperty name="height" value="0.025" units="cm"/>
    </inkml:brush>
  </inkml:definitions>
  <inkml:trace contextRef="#ctx0" brushRef="#br0">16 93 12460,'0'0'10959,"5"10"-9192,-4-8-1721,0 2 91,1 0 0,0 1 0,-1-1 0,2 0 0,-1 0 0,0-1 0,1 1 0,0 0 0,0-1 0,0 0 0,0 0 0,0 1 0,1-2 0,-1 1 0,1 0 0,0-1 0,0 0 0,0 0 0,0 0 0,0 0 0,1-1 0,-1 1 0,0-1 0,8 1-1,-7-2-91,0 1-1,-1-1 0,1-1 0,0 1 1,0-1-1,0 0 0,0 0 0,0 0 1,-1 0-1,1-1 0,0 0 0,-1 0 0,1 0 1,-1-1-1,0 1 0,0-1 0,0 0 1,0 0-1,-1-1 0,1 1 0,-1-1 1,0 0-1,0 0 0,0 0 0,0 0 1,-1 0-1,1 0 0,-1-1 0,0 0 0,-1 1 1,1-1-1,-1 0 0,0 1 0,0-1 1,0 0-1,-1 0 0,0 0 0,0 0 1,0 0-1,0 0 0,-2-5 0,1 7-28,0 1-1,0-1 1,0 1 0,0 0-1,-1 0 1,1-1-1,-1 1 1,1 0 0,-1 0-1,0 0 1,0 0-1,0 1 1,0-1 0,0 0-1,0 1 1,-1 0-1,1-1 1,0 1 0,-1 0-1,1 0 1,-1 0-1,1 1 1,-1-1 0,1 1-1,-1-1 1,0 1-1,1 0 1,-1 0 0,0 0-1,1 0 1,-4 1-1,1-1-19,-1 1-1,0 0 0,1 0 0,-1 0 1,0 1-1,1 0 0,0 0 0,-1 0 0,1 1 1,0-1-1,0 1 0,1 1 0,-7 4 1,2 2 16,0 0 0,1 1 0,0 0 1,1 0-1,0 1 0,1 0 1,-5 13-1,8-17 19,0 1 0,0 0-1,1 0 1,0 0 0,0 0 0,1 1 0,0-1 0,1 0 0,0 0 0,2 19-1,0-25-75,-1 1 0,0-1-1,1 0 1,0 0-1,-1 0 1,1 0-1,0 0 1,1-1 0,-1 1-1,0 0 1,1-1-1,0 0 1,-1 0-1,1 1 1,0-2 0,0 1-1,0 0 1,0-1-1,0 1 1,1-1-1,-1 0 1,0 0 0,1 0-1,-1 0 1,1-1-1,-1 1 1,1-1-1,3 0 1,7 0-1129,-1 1 0,0-2 0,0 0 1,1 0-1,-1-2 0,16-3 0,16-12-5969,0-4-3592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0.064"/>
    </inkml:context>
    <inkml:brush xml:id="br0">
      <inkml:brushProperty name="width" value="0.025" units="cm"/>
      <inkml:brushProperty name="height" value="0.025" units="cm"/>
    </inkml:brush>
  </inkml:definitions>
  <inkml:trace contextRef="#ctx0" brushRef="#br0">251 1 18225,'0'0'3828,"-10"0"-689,-5 3-2672,0 0 1,-1 1 0,2 0-1,-1 2 1,0-1 0,1 2-1,0 0 1,0 0 0,1 2-1,0 0 1,1 0 0,0 1-1,0 0 1,-13 15-1,23-22-448,0 0-1,0 0 1,0 0-1,0 0 1,0 0-1,0 1 1,1-1-1,0 0 1,-1 1 0,1-1-1,0 1 1,1 0-1,-1 3 1,1-6-22,0 1 0,0-1 1,0 1-1,0-1 1,1 0-1,-1 1 1,0-1-1,1 0 1,-1 1-1,1-1 1,0 0-1,-1 0 1,1 1-1,0-1 1,0 0-1,0 0 1,-1 0-1,1 0 1,0 0-1,1 0 1,-1 0-1,0 0 1,0-1-1,0 1 0,0 0 1,1-1-1,-1 1 1,0-1-1,1 1 1,-1-1-1,0 0 1,1 1-1,-1-1 1,3 0-1,14 2-502,0 0-1,0-1 1,0-2-1,25-2 1,-29 1-1489,0-1 1,0 0 0,19-8 0,8-8-7680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1.336"/>
    </inkml:context>
    <inkml:brush xml:id="br0">
      <inkml:brushProperty name="width" value="0.025" units="cm"/>
      <inkml:brushProperty name="height" value="0.025" units="cm"/>
    </inkml:brush>
  </inkml:definitions>
  <inkml:trace contextRef="#ctx0" brushRef="#br0">65 78 19538,'0'0'5424,"4"15"-3940,9 47-133,-3 1 0,3 99-1,-12-121-1113,-1-9-427,1 0 0,2 1 0,11 53 0,-14-85-1006,-8-15-3400,-27-35-397,17 24 4038,1 0 0,-23-46 0,39 69 1071,0 0 1,0 1-1,1-1 0,-1 0 1,0-1-1,1 1 0,0 0 1,-1 0-1,1 0 1,0 0-1,0 0 0,1-3 1,-1 4-2,0 0 0,0 0 1,1 0-1,-1 1 1,1-1-1,-1 0 0,1 0 1,-1 1-1,1-1 1,-1 0-1,1 0 0,-1 1 1,1-1-1,0 1 1,0-1-1,-1 1 0,1-1 1,0 1-1,0-1 1,1 0-1,4 0 417,0 0 0,0 0 0,0 0 0,0 1 1,0-1-1,12 2 0,2 0-714,103 4-303,-20 0-4333,-3-8-4752,-74-3 10673,-25 6-893,0 0 0,0-1 0,0 1-1,0 0 1,-1-1 0,1 1 0,0 0-1,0-1 1,0 1 0,-1-1 0,1 0 0,0 1-1,-1-1 1,1 1 0,0-1 0,-1 0-1,1 1 1,-1-1 0,1 0 0,-1 0-1,1 0 1,-1 1 0,0-1 0,1-2-1,-2 3-39,-1-1 0,1 1-1,0-1 1,-1 1 0,1 0-1,0-1 1,-1 1 0,1 0-1,-1 0 1,1 0 0,-1 0-1,1 0 1,0 0-1,-1 1 1,1-1 0,-1 0-1,-1 2 1,-6 1 213,1 1 0,1 0 0,-1 0 0,0 1 0,1 0 0,0 1 0,0-1-1,1 1 1,0 1 0,-10 11 0,7-6 368,0 0 0,1 1 0,0 0 0,1 0 0,-9 21 0,15-33-711,0 1-1,1-1 1,-1 1 0,0-1 0,1 1 0,-1-1 0,1 1 0,0-1 0,-1 1 0,1 0 0,0-1-1,0 1 1,0-1 0,0 1 0,0 0 0,0-1 0,1 1 0,-1-1 0,0 1 0,1 0 0,-1-1-1,1 1 1,0-1 0,-1 0 0,1 1 0,0-1 0,0 0 0,0 1 0,0-1 0,2 2 0,0-2-30,0 0 1,-1 0 0,1-1 0,0 1-1,-1-1 1,1 0 0,0 0 0,0 0-1,-1 0 1,1 0 0,0-1 0,-1 1-1,1-1 1,0 0 0,-1 0 0,1 0-1,-1 0 1,4-2 0,4-2-292,0-1 0,-1 0 0,0 0 0,0-1 1,0 0-1,-1 0 0,0-1 0,0 0 0,-1-1 0,11-16 0,-5 4-1287,-2 0-1,0 0 1,15-46-1,-27 79 1463,0 0-1,1-1 0,0 1 0,1-1 1,1 1-1,0-1 0,0 1 0,5 11 1,-7-20 117,1 1 0,0-1 0,0 0 0,0 0 0,0 0 0,1 0 0,-1 0 0,1 0 0,0 0 1,0-1-1,0 1 0,0 0 0,0-1 0,0 0 0,1 0 0,-1 1 0,1-1 0,0-1 0,-1 1 1,1 0-1,0-1 0,0 1 0,0-1 0,0 0 0,1 0 0,-1 0 0,0 0 0,0-1 1,0 1-1,1-1 0,-1 0 0,0 0 0,1 0 0,-1-1 0,0 1 0,0-1 0,1 1 0,-1-1 1,0 0-1,0 0 0,0-1 0,0 1 0,0-1 0,0 1 0,0-1 0,-1 0 0,1 0 0,0 0 1,2-4-1,9-6 149,-2-2 0,0 1-1,-1-1 1,0-1 0,-1 0 0,0 0 0,-1-1 0,-1-1 0,-1 1 0,0-1 0,-2 0 0,5-18 0,-2-3 399,-2 1 0,-1-1 0,-2 0 0,-3-63 0,-6 76-432,6 24-112,0 1 0,-1 0-1,1 0 1,0 0 0,-1-1 0,1 1-1,0 0 1,0 0 0,-1 0 0,1 0-1,0-1 1,-1 1 0,1 0 0,-1 0 0,1 0-1,0 0 1,-1 0 0,1 0 0,0 0-1,-1 0 1,1 0 0,0 0 0,-1 0-1,1 0 1,-1 0 0,1 0 0,0 1 0,-1-1-1,1 0 1,0 0 0,0 0 0,-1 0-1,1 1 1,0-1 0,-1 0 0,-1 3 77,-1-1 0,1 1 1,0-1-1,0 1 0,0 0 1,0 0-1,0 0 0,1 0 1,-1 0-1,1 0 0,-1 4 1,-8 33 89,1-1 0,2 2 0,2-1 0,2 1 1,2 0-1,1 0 0,11 75 0,3-62-71,-13-51-107,0-1 1,0 0-1,0 0 0,0 1 1,0-1-1,1 0 0,-1 0 1,1 0-1,-1 0 0,1 0 1,0-1-1,0 1 0,0-1 1,0 1-1,0-1 0,0 1 1,0-1-1,0 0 0,4 1 1,-6-2 2,1 0 1,0 0-1,0 0 1,0 0-1,0 0 1,0 0-1,0 0 1,0 0-1,0 0 1,0-1-1,0 1 1,0-1-1,0 1 1,0 0-1,0-1 1,0 1-1,-1-1 1,1 0-1,0 1 1,0-1-1,-1 0 1,1 1-1,0-1 1,-1 0-1,1 0 1,-1 0-1,1 1 1,-1-1-1,1 0 1,-1 0-1,0 0 1,1 0-1,-1 0 1,0 0-1,0 0 1,1-1-1,5-42 67,-6 39-68,2-18 48,-2-1-1,-1-23 0,0 41-54,1 0-1,-1 0 1,0 1-1,-1-1 1,1 0-1,-1 1 1,0-1-1,-1 1 1,1 0-1,-1 0 1,0 0-1,0 0 1,-8-9-1,11 14 1,0 0-1,-1-1 0,1 1 1,0 0-1,-1-1 1,1 1-1,0 0 1,-1-1-1,1 1 1,0 0-1,-1-1 1,1 1-1,0 0 1,-1 0-1,1 0 1,-1 0-1,1-1 1,-1 1-1,1 0 0,-1 0 1,1 0-1,0 0 1,-1 0-1,1 0 1,-1 0-1,1 0 1,-1 0-1,1 0 1,-1 0-1,1 0 1,0 1-1,-1-1 1,0 0-1,-4 15-30,7 23 84,-1-33-48,1 1 0,0 0 0,0-1 0,1 1 0,-1-1 0,1 0 0,0 0 0,1 0 0,-1 0 0,1-1 0,0 1 0,0-1 0,1 0 0,-1 0 0,1-1 0,0 1 0,0-1 0,0 0 0,0 0 0,1-1 0,-1 1 1,1-1-1,-1 0 0,1-1 0,0 1 0,0-1 0,10 0 0,-7 1-3,1-1 0,-1-1 0,1 0 1,0 0-1,-1 0 0,1-1 0,-1-1 0,1 0 1,-1 0-1,1-1 0,-1 0 0,0 0 1,0-1-1,-1-1 0,1 1 0,10-9 0,-15 9 27,0 0 0,0 0 0,0 0 0,0-1 0,-1 1 0,0-1 0,1 0 0,-2 0 0,1-1 0,-1 1 0,0 0 0,0-1 0,0 1 0,-1-1 0,0 0 0,0 1 0,0-1 0,-1 0 0,0 0 0,-1-10 0,1 16-14,0-1 0,0 1 0,0-1 0,0 1 0,0-1 1,0 1-1,0-1 0,0 1 0,0-1 0,0 1 0,-1 0 1,1-1-1,0 1 0,0-1 0,-1 1 0,1-1 0,0 1 0,-1 0 1,1-1-1,0 1 0,-1 0 0,1-1 0,0 1 0,-1 0 1,1 0-1,-1-1 0,1 1 0,-1 0 0,1 0 0,0 0 0,-1 0 1,1-1-1,-1 1 0,1 0 0,-1 0 0,1 0 0,-1 0 1,1 0-1,-1 0 0,1 0 0,-1 0 0,1 1 0,-1-1 0,1 0 1,-1 0-1,1 0 0,0 0 0,-1 1 0,1-1 0,-1 0 1,1 0-1,0 1 0,-1-1 0,1 0 0,-1 1 0,1-1 0,0 0 1,-1 1-1,1-1 0,0 0 0,0 1 0,-1-1 0,1 1 1,0 0-1,-21 26 785,15-11-585,1 0 1,1 0 0,1 1 0,0-1-1,1 1 1,0 0 0,2 0-1,2 29 1,-2-44-210,0 0-1,0 0 1,0 0-1,0 0 1,0 0-1,1 0 1,-1 0-1,1 1 1,-1-1-1,1 0 1,0 0-1,0-1 1,0 1-1,0 0 1,0 0 0,0 0-1,1-1 1,-1 1-1,0-1 1,1 1-1,0-1 1,-1 1-1,1-1 1,0 0-1,-1 0 1,1 0-1,0 0 1,0 0-1,0 0 1,0 0-1,0-1 1,0 1-1,0-1 1,0 1 0,0-1-1,0 0 1,4 0-1,-2 0-303,0-1 0,0 0 0,0 0 0,0-1 0,0 1 0,-1-1 0,1 0 0,-1 0 0,1 0 0,-1 0 0,1-1 0,-1 1 0,0-1 0,0 0 0,0 0 0,-1 0 0,1 0 0,3-7 0,0-1-2195,0 0 0,-1-1 0,-1 1 0,6-25-1,0-15-9874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2.187"/>
    </inkml:context>
    <inkml:brush xml:id="br0">
      <inkml:brushProperty name="width" value="0.025" units="cm"/>
      <inkml:brushProperty name="height" value="0.025" units="cm"/>
    </inkml:brush>
  </inkml:definitions>
  <inkml:trace contextRef="#ctx0" brushRef="#br0">1 1 10762,'0'0'14990,"1"67"-13676,-1-38-546,0 6-351,0-3-289,5-4-96,5-6-192,1-5-1666,-1-8-1025,-2-9-704,-4-1-1474,-4-22-4452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1.709"/>
    </inkml:context>
    <inkml:brush xml:id="br0">
      <inkml:brushProperty name="width" value="0.025" units="cm"/>
      <inkml:brushProperty name="height" value="0.025" units="cm"/>
    </inkml:brush>
  </inkml:definitions>
  <inkml:trace contextRef="#ctx0" brushRef="#br0">15 1 10282,'-7'0'8936,"2"23"-6886,2 2 192,3 4-1441,0 2-641,7 1-96,7-2-32,1-5-1633,3 0-2531,0-6-2979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2.036"/>
    </inkml:context>
    <inkml:brush xml:id="br0">
      <inkml:brushProperty name="width" value="0.025" units="cm"/>
      <inkml:brushProperty name="height" value="0.025" units="cm"/>
    </inkml:brush>
  </inkml:definitions>
  <inkml:trace contextRef="#ctx0" brushRef="#br0">42 1 13677,'0'0'10047,"-7"8"-8312,3-4-1384,1-1-172,1-1 1,-1 1 0,1-1-1,0 1 1,-1 0 0,1-1 0,0 1-1,1 0 1,-1 0 0,0 1-1,1-1 1,0 0 0,0 1 0,0-1-1,0 0 1,0 1 0,1-1-1,-1 1 1,1 5 0,2-8-133,-1 0 0,0 1 0,1-1 0,-1 0 0,1 0 0,-1 0 0,1 0 0,0 0 0,-1 0 0,1-1 1,0 1-1,0 0 0,-1-1 0,1 0 0,0 1 0,0-1 0,0 0 0,0 0 0,0 0 0,0 0 0,-1 0 0,4-1 0,45-4 104,-22-2-199,0-1-1,34-16 1,-42 15-256,0 2 0,1 0 0,0 0-1,0 2 1,36-4 0,-56 9 344,0 0 0,0 0 0,0 0 0,0 0 0,0 0 0,0 0 0,0 1 0,0-1 0,-1 0 0,1 1 0,0-1 0,0 1 0,0-1 0,0 0 0,0 1 0,-1 0 0,1-1 0,0 1 0,0 0 0,-1-1 0,1 1 0,0 0 0,-1 0 0,1-1 0,-1 1 0,1 0 0,-1 0 0,1 0 0,-1 0 0,0 0 0,0 0 0,1 0 0,-1 0 0,0 0 0,0 0 0,0 0 0,0 0 0,0 0 0,0 0 0,0-1 0,0 1 0,0 0 0,-1 2 0,-12 54 1849,6-35-1582,7-21-310,-1 0 0,1 0 0,-1 0 0,1 1 0,0-1 0,0 0 0,0 0 0,-1 0 0,1 0 0,0 0 1,0 1-1,1-1 0,-1 0 0,0 0 0,0 0 0,0 0 0,1 0 0,-1 0 0,1 0 0,-1 0 0,1 0 0,-1 0 0,1 0 0,-1 0 0,1 0 0,0 0 0,0 0 1,-1 0-1,1 0 0,0-1 0,0 1 0,0 0 0,0-1 0,0 1 0,0-1 0,0 1 0,0-1 0,0 1 0,2 0 0,20-4-2505,3-9-3610,2-6-4500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2.596"/>
    </inkml:context>
    <inkml:brush xml:id="br0">
      <inkml:brushProperty name="width" value="0.025" units="cm"/>
      <inkml:brushProperty name="height" value="0.025" units="cm"/>
    </inkml:brush>
  </inkml:definitions>
  <inkml:trace contextRef="#ctx0" brushRef="#br0">17 36 17264,'0'0'2627,"-2"10"288,-13 133 1815,18 90-3001,-3-232-1703,7 57 576,-7-56-584,0 1 0,0-1 0,1 0 1,-1 1-1,1-1 0,0 0 0,0 0 0,0 0 0,0 1 0,0-1 1,0 0-1,1 0 0,-1-1 0,0 1 0,1 0 0,0 0 0,-1-1 1,1 1-1,0-1 0,2 2 0,-3-3-15,1 0 1,-1 0-1,0 0 1,0 0-1,1 0 1,-1-1-1,0 1 1,0 0-1,0-1 0,0 1 1,1-1-1,-1 0 1,0 1-1,0-1 1,0 0-1,0 1 1,0-1-1,0 0 1,0 0-1,-1 0 0,1 0 1,0 0-1,0 0 1,-1 0-1,1 0 1,-1 0-1,1 0 1,-1-1-1,1 1 1,-1 0-1,0 0 0,1 0 1,-1-1-1,0 1 1,0-1-1,10-53-439,-10 52 380,3-37-538,-3-51 1,-1 50 25,3-41 0,-1 81 563,-1 1-1,0-1 0,0 1 0,0 0 0,1-1 0,-1 1 0,0-1 1,0 1-1,1-1 0,-1 1 0,0 0 0,1-1 0,-1 1 1,1 0-1,-1-1 0,0 1 0,1 0 0,-1 0 0,1-1 0,-1 1 1,1 0-1,-1 0 0,1 0 0,-1 0 0,0-1 0,1 1 1,-1 0-1,1 0 0,-1 0 0,1 0 0,-1 0 0,1 0 0,-1 0 1,1 0-1,-1 1 0,1-1 0,-1 0 0,1 0 0,-1 0 1,1 0-1,-1 1 0,1-1 0,-1 0 0,0 1 0,1-1 0,-1 0 1,1 1-1,0 0 0,21 13-39,-2 3 104,1-2-1,0-1 0,0-1 0,2 0 0,28 11 0,-43-21-25,1 0-1,0 0 0,0-1 0,0 0 0,0-1 1,0 0-1,0 0 0,0-1 0,0 0 0,1-1 1,-1 0-1,0 0 0,0-1 0,0 0 1,-1 0-1,1-1 0,0-1 0,9-4 0,-10 3 18,0 0 0,0 0-1,-1 0 1,0-1 0,0 0-1,0-1 1,-1 0-1,0 0 1,0 0 0,0-1-1,-1 0 1,0 0 0,-1 0-1,0 0 1,0-1-1,-1 0 1,0 1 0,-1-1-1,1-1 1,-2 1 0,1 0-1,-1 0 1,-1-1-1,0 1 1,0 0 0,-3-14-1,3 20-44,-1 0-1,0 0 1,1 0 0,-1 0-1,-1 1 1,1-1-1,0 0 1,-1 1 0,1-1-1,-1 1 1,0-1-1,0 1 1,0 0-1,0 0 1,0 0 0,0 0-1,-1 0 1,1 0-1,-1 1 1,1-1 0,-1 1-1,1 0 1,-1 0-1,0 0 1,0 0-1,0 0 1,0 0 0,0 1-1,1-1 1,-6 1-1,3 0-2,1 0 0,-1 1-1,1 0 1,-1 0 0,1 0 0,-1 0-1,1 0 1,0 1 0,-1 0-1,1 0 1,0 0 0,0 1 0,1-1-1,-1 1 1,0 0 0,1 0-1,-1 0 1,1 0 0,-3 5-1,-5 8 37,1 0 0,1 0-1,1 1 1,-13 33-1,18-40 18,0-1-1,0 1 1,1-1 0,1 1-1,-1 0 1,2-1 0,-1 1-1,1 0 1,1 0 0,0 0-1,2 11 1,-1-18-49,-1-1 0,1 1 0,0-1 0,-1 1 0,1-1 0,0 0 0,1 0 0,-1 0 1,0 0-1,1 0 0,-1 0 0,1-1 0,-1 1 0,1-1 0,0 1 0,0-1 0,0 0 0,-1 0 0,1-1 0,0 1 0,0-1 0,0 1 1,0-1-1,0 0 0,6 0 0,7 0-76,-1 0-1,1-1 1,26-6 0,15-9-666,-43 11 546,0 1-1,0 0 1,0 1-1,1 0 1,16 0-1,-30 4 188,0-1-1,0 1 1,0-1 0,-1 1-1,1 0 1,0-1 0,0 1-1,-1 0 1,1 0 0,0-1-1,-1 1 1,1 0 0,0 0-1,-1 0 1,0 0 0,1 0-1,-1 0 1,1 0 0,-1 0-1,0 0 1,0 0 0,1 0-1,-1 0 1,0 0 0,0 0-1,0 0 1,0 0 0,0 0-1,-1 0 1,1 0 0,0 0-1,0 0 1,-1 0 0,1 0-1,-1 2 1,-12 40-101,7-33-430,4-7-334,0 1 0,-1 0 0,1 0 1,0 1-1,1-1 0,-1 0 0,1 1 1,-1 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2.970"/>
    </inkml:context>
    <inkml:brush xml:id="br0">
      <inkml:brushProperty name="width" value="0.025" units="cm"/>
      <inkml:brushProperty name="height" value="0.025" units="cm"/>
    </inkml:brush>
  </inkml:definitions>
  <inkml:trace contextRef="#ctx0" brushRef="#br0">43 85 13741,'0'0'7869,"11"10"-5729,39 29-1088,-47-37-953,0 1 0,0-1-1,1 0 1,-1 0 0,1 0-1,0 0 1,-1 0 0,1-1-1,0 0 1,0 0 0,0 0 0,0 0-1,0-1 1,0 1 0,0-1-1,0 0 1,0 0 0,0-1-1,0 1 1,0-1 0,0 0-1,0 0 1,0 0 0,-1 0 0,1-1-1,7-3 1,-9 3-64,0 0-1,0 0 1,1 0 0,-1-1 0,0 1 0,-1 0-1,1-1 1,0 1 0,-1-1 0,1 0-1,-1 1 1,0-1 0,0 0 0,0 0-1,0 0 1,-1 0 0,1 0 0,-1 0-1,1 0 1,-1 0 0,0 0 0,-1 0-1,1 0 1,0 0 0,-1 0 0,1 0-1,-1 0 1,0 0 0,0 0 0,0 1-1,-1-1 1,-1-4 0,0 3-2,0 0 1,-1 1-1,1-1 0,-1 0 1,1 1-1,-1 0 1,0 0-1,0 0 0,0 1 1,-1-1-1,1 1 1,0 0-1,-1 0 0,0 0 1,1 1-1,-1 0 1,0 0-1,0 0 0,0 0 1,0 1-1,0 0 1,0 0-1,0 0 0,0 1 1,0-1-1,1 1 1,-1 0-1,0 1 0,0-1 1,1 1-1,-1 0 1,1 0-1,-1 0 0,1 1 1,0-1-1,0 1 1,0 0-1,-4 4 0,2 1-15,0 1-1,0-1 1,1 1 0,0 0-1,0 1 1,1-1-1,0 1 1,1 0 0,0 0-1,0 0 1,1 0-1,1 1 1,0-1-1,0 12 1,1-18-149,0 1 1,0-1-1,0 0 0,1 1 0,0-1 0,0 0 1,0 0-1,0 1 0,1-1 0,0 0 1,0 0-1,0 0 0,0-1 0,0 1 0,1 0 1,0-1-1,0 0 0,0 1 0,0-1 1,0 0-1,0-1 0,1 1 0,0-1 0,-1 1 1,1-1-1,0 0 0,0 0 0,0-1 1,0 1-1,1-1 0,-1 0 0,0 0 0,1 0 1,7 0-1,8 0-1695,-1 0 0,1-1 1,0-1-1,-1-1 0,36-8 1,3-8-7315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3.813"/>
    </inkml:context>
    <inkml:brush xml:id="br0">
      <inkml:brushProperty name="width" value="0.025" units="cm"/>
      <inkml:brushProperty name="height" value="0.025" units="cm"/>
    </inkml:brush>
  </inkml:definitions>
  <inkml:trace contextRef="#ctx0" brushRef="#br0">214 81 16367,'-8'0'2659,"-1"0"-2265,1 1 1,0 0-1,0 1 1,1 0-1,-1 0 0,0 0 1,1 1-1,-1 0 1,1 1-1,0 0 1,0 0-1,0 0 0,1 1 1,-1 0-1,1 1 1,-9 9-1,8-9-163,1-1 0,0 1 1,0 1-1,1-1 0,-1 1 0,1 0 1,1 0-1,-1 1 0,1-1 0,1 1 0,-1 0 1,1 0-1,1 0 0,0 0 0,-2 12 1,4-19-226,1 0 0,-1 0 0,0 0 0,1 0 0,-1 0 0,1 0 0,0 0 0,-1-1 0,1 1 0,0 0 0,0 0 1,-1-1-1,1 1 0,0-1 0,0 1 0,0-1 0,0 1 0,0-1 0,0 1 0,-1-1 0,1 0 0,0 1 0,0-1 1,0 0-1,0 0 0,1 0 0,-1 0 0,0 0 0,0 0 0,0 0 0,0 0 0,0 0 0,0 0 0,1-1 0,43-7 75,-27 0-182,0-1-1,0 0 1,18-14 0,-15 9-455,41-18 1,-56 29 507,1 0-1,-1 1 0,1 0 1,0 0-1,0 1 1,0 0-1,0 0 1,0 1-1,0 0 1,13 1-1,-19-1 52,1 1 0,-1-1 0,1 1 0,-1-1 0,0 1 0,1-1 0,-1 1 0,0 0 0,1-1 0,-1 1 0,0 0 0,0 0 0,0 0 0,0 0 0,0 0 0,0 0 0,0 0 0,0 0 0,0 1 0,-1-1 0,1 0 0,0 3 0,1 0 83,-1 0-1,0 0 1,0 0-1,0 0 1,-1 1-1,1-1 1,-2 8-1,1 0 306,-2 0 0,0 0-1,0 0 1,-7 19 0,19-169 1573,-9-9-2503,0 152 516,0-1-1,0 1 1,0 0 0,1-1-1,0 1 1,0-1-1,0 1 1,0-1 0,0 0-1,1 0 1,0 0 0,0 0-1,0 0 1,0-1-1,1 0 1,-1 1 0,1-1-1,7 4 1,-2 0 34,1-1 0,0 0-1,0 0 1,1-1 0,0-1 0,0 0 0,11 3-1,-8-4-16,0-1-1,0-1 0,0 0 1,-1-1-1,1 0 0,0-1 1,0-1-1,0 0 0,-1-1 1,26-8-1,-32 9 9,-1-1 0,1 0-1,-1 0 1,0 0 0,0 0-1,0-1 1,0 0 0,-1-1 0,1 1-1,-1-1 1,-1 0 0,1 0-1,-1-1 1,1 1 0,-1-1 0,-1 0-1,1 0 1,-1-1 0,0 1 0,-1 0-1,0-1 1,0 0 0,2-10-1,-5 6 41,-6 15-8,-8 14 29,9-5 54,1-1-1,0 1 0,0 1 1,1-1-1,1 0 0,0 1 1,1 0-1,1 0 1,-1 16-1,2-28-115,0 0 1,0-1-1,0 1 0,1 0 0,-1-1 1,0 1-1,1-1 0,-1 1 1,1 0-1,-1-1 0,1 1 0,0-1 1,-1 1-1,1-1 0,0 0 0,0 1 1,0-1-1,0 0 0,0 0 1,1 1-1,-1-1 0,0 0 0,1 0 1,-1 0-1,0-1 0,1 1 1,-1 0-1,1 0 0,-1-1 0,1 1 1,0-1-1,-1 1 0,1-1 1,-1 0-1,1 0 0,0 0 0,-1 0 1,1 0-1,0 0 0,-1 0 1,1 0-1,0 0 0,1-1 0,5-1-8,0 1 0,0-1 0,-1-1 0,1 1 0,-1-1 0,1-1 0,12-7 0,127-105-2630,-146 116 2620,-1-1 0,1 1 0,-1-1 0,1 1 0,-1-1 0,1 1 0,-1 0 1,1-1-1,0 1 0,-1 0 0,1 0 0,0 0 0,-1-1 0,1 1 0,0 0 0,-1 0 0,1 0 0,0 0 1,-1 0-1,1 0 0,0 0 0,-1 0 0,1 0 0,0 1 0,-1-1 0,1 0 0,0 0 0,-1 1 1,1-1-1,-1 0 0,1 1 0,0-1 0,-1 0 0,1 1 0,-1-1 0,1 1 0,-1-1 0,1 1 0,-1-1 1,0 1-1,1-1 0,-1 1 0,0 0 0,1-1 0,-1 1 0,0-1 0,0 1 0,1 0 0,-1-1 1,0 1-1,0 0 0,0-1 0,0 1 0,0 0 0,0-1 0,0 1 0,0 0 0,0 0 0,-1 0 0,-2 59 411,1-43-392,0 91 1141,19 188 0,-14-261-1187,0-5 69,0-10-1,-1 1-1,0-1 1,-2 1-1,0-1 1,-2 0-1,0 1 1,-6 22-1,8-41-10,-1 1 1,0-1-1,1 1 0,-1-1 0,0 1 1,0-1-1,-1 0 0,1 0 0,0 1 1,-1-1-1,1 0 0,-1 0 0,0-1 0,0 1 1,0 0-1,0 0 0,0-1 0,0 1 1,0-1-1,0 0 0,0 0 0,-1 1 1,1-2-1,-1 1 0,1 0 0,-1 0 1,1-1-1,-1 1 0,1-1 0,-1 0 0,1 0 1,-1 0-1,1 0 0,-1 0 0,-4-1 1,2-1 9,0 0 0,0 0 0,0-1 1,0 1-1,0-1 0,0 0 1,1-1-1,0 1 0,-1-1 0,1 0 1,0 0-1,1 0 0,-1 0 0,1-1 1,-5-7-1,-2-6-23,1 0 0,0-1 0,1-1 0,2 1 0,-1-1 0,2-1 0,1 1 0,1-1 0,0 1 0,2-1 0,0 0 0,4-35 0,-2 48-92,1 0-1,1 1 1,-1-1 0,1 1-1,1 0 1,-1 0 0,1 0 0,1 1-1,-1-1 1,1 1 0,0 0-1,0 0 1,1 1 0,0-1-1,0 1 1,0 0 0,0 1-1,1 0 1,0 0 0,0 0-1,0 1 1,0 0 0,16-4 0,12-3-1080,2 1 0,-1 3 0,66-5 0,-75 9 436,48-5-5526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6.944"/>
    </inkml:context>
    <inkml:brush xml:id="br0">
      <inkml:brushProperty name="width" value="0.025" units="cm"/>
      <inkml:brushProperty name="height" value="0.025" units="cm"/>
    </inkml:brush>
  </inkml:definitions>
  <inkml:trace contextRef="#ctx0" brushRef="#br0">105 43 18225,'-3'12'256,"-8"41"396,2 0 0,3 1 0,2-1 0,2 1 0,3 0 0,2 0 0,20 104 0,-17-133-625,-3-13 8,0 0-1,0 0 1,0 23 0,-18-54 296,2-7-337,1 0 0,1 0 0,-11-46 0,-14-89 303,30 133-79,10 34-62,1 0 1,0-1-1,0 0 0,1 0 1,-1-1-1,1 1 1,0-1-1,0-1 0,9 5 1,-1-1-133,0 0 0,1-2 0,-1 0 0,1 0 0,0-2-1,0 0 1,1 0 0,-1-2 0,1 1 0,-1-2 0,1 0 0,-1-1 0,0-1 0,1 0 0,-1-1 0,0-1 0,0 0 0,0-1 0,-1-1 0,0 0 0,17-10 0,-17 9-31,-1-1 1,0-1-1,0 0 1,-1 0-1,0-1 1,0-1-1,-2 0 1,1 0-1,-1-1 1,-1 0-1,0-1 1,-1 0-1,0-1 1,-1 0-1,0 0 1,-1 0 0,-1-1-1,0 0 1,-1 0-1,-1 0 1,2-16-1,-5 26 1,0 1 0,0-1 0,0 0 0,-1 1 1,0-1-1,0 0 0,0 1 0,0-1 0,-1 1 0,1 0 0,-1-1 0,-5-7 0,6 10 4,0 1 0,-1-1 0,1 1 1,0 0-1,-1-1 0,0 1 0,1 0 0,-1 0 0,0 0 0,1 0 0,-1 0 1,0 0-1,0 0 0,0 1 0,0-1 0,0 1 0,0-1 0,0 1 1,0 0-1,0 0 0,0 0 0,0 0 0,0 0 0,0 0 0,0 0 0,0 1 1,0-1-1,0 1 0,0 0 0,1-1 0,-1 1 0,-3 2 0,-3 1 36,1 1-1,-1 1 1,1 0-1,0 0 1,0 0-1,1 0 0,0 1 1,0 0-1,0 1 1,1-1-1,-7 15 1,-2 5 21,0 1-1,-10 35 1,17-42 18,0 0-1,2 0 0,0 1 0,2 0 1,0 0-1,1 38 0,1-55-51,1 0 0,1 0-1,-1 0 1,1 0-1,0 0 1,0 0 0,1 0-1,-1 0 1,1-1 0,0 1-1,0-1 1,1 1-1,-1-1 1,1 0 0,0 1-1,0-2 1,0 1 0,1 0-1,0-1 1,-1 1-1,1-1 1,0 0 0,1 0-1,-1-1 1,0 1 0,1-1-1,-1 0 1,1 0-1,0 0 1,0-1 0,0 0-1,0 0 1,0 0 0,6 0-1,0 0 21,1-1-1,-1-1 1,0 1-1,0-2 1,0 1-1,0-2 1,0 0-1,0 0 1,0-1-1,-1 0 1,0 0-1,16-10 1,-7 1-2,-1 0 1,0-1-1,-1-1 1,-1 0-1,18-22 0,-50 84 2022,10-34-1982,0 1 0,0 0-1,2-1 1,-1 2 0,2-1 0,0 0-1,1 1 1,0-1 0,1 1 0,1 0-1,1 17 1,-1-30-128,1-1 1,-1 0-1,0 1 0,0-1 0,0 0 1,1 1-1,-1-1 0,1 0 0,-1 1 1,1-1-1,0 0 0,-1 0 0,1 0 1,0 0-1,0 1 0,0-1 0,0 0 1,0-1-1,0 1 0,0 0 0,0 0 1,0 0-1,0 0 0,0-1 0,1 1 1,-1-1-1,0 1 0,1-1 0,-1 1 1,0-1-1,1 0 0,-1 0 0,0 1 1,1-1-1,-1 0 0,0 0 0,1 0 1,-1-1-1,0 1 0,1 0 0,-1 0 1,0-1-1,1 1 0,-1-1 0,0 1 1,1-1-1,-1 0 0,0 1 1,2-2-1,3-2-1065,0 1-1,0-1 1,-1 0 0,1-1 0,-1 0 0,0 1-1,0-2 1,5-6 0,8-18-5346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7.270"/>
    </inkml:context>
    <inkml:brush xml:id="br0">
      <inkml:brushProperty name="width" value="0.025" units="cm"/>
      <inkml:brushProperty name="height" value="0.025" units="cm"/>
    </inkml:brush>
  </inkml:definitions>
  <inkml:trace contextRef="#ctx0" brushRef="#br0">0 147 4132,'0'0'11323,"11"4"-10282,4 1-547,0-1 1,1 0-1,-1-1 1,26 1-1,-31-4-232,-1 1-1,1-2 1,0 1-1,-1-2 1,1 1-1,0-1 1,-1-1-1,0 1 1,1-2-1,11-5 1,-13 4-39,1 0 0,-1-1 0,0 0 0,0-1 0,-1 0 0,10-12 0,-15 17-102,1-1 0,-1 1 0,0-1 0,0 0 0,0 0 0,-1 0 0,1 0 0,-1 0 1,0 0-1,0-1 0,0 1 0,0 0 0,0-1 0,-1 1 0,1-1 0,-1 1 0,0-1 0,0 1 0,0 0 0,-1-1 0,1 1 0,-2-6 0,1 8-58,0 0 1,0 0-1,0 0 0,0 0 0,0 0 0,0 0 1,0 0-1,-1 0 0,1 0 0,0 0 1,0 1-1,-1-1 0,1 1 0,0-1 0,-1 1 1,1-1-1,-1 1 0,1 0 0,-1-1 1,1 1-1,-1 0 0,1 0 0,-1 0 0,1 0 1,-1 1-1,1-1 0,-1 0 0,1 1 1,0-1-1,-3 2 0,-2-1 73,0 1 1,0 0-1,0 1 1,0-1-1,1 1 0,-7 4 1,0 3 56,1 0 1,0 1-1,0 0 0,2 1 1,-1 0-1,2 1 1,-1 0-1,-9 22 1,13-26-77,1-1 1,1 1 0,0 0 0,0 0-1,0 1 1,2-1 0,-1 0 0,1 1-1,0-1 1,1 1 0,0 0 0,0-1-1,1 1 1,1-1 0,2 10 0,-2-15-112,0 0 1,1 1 0,0-1 0,0 0-1,0-1 1,0 1 0,0-1 0,1 1 0,0-1-1,-1 0 1,1 0 0,0 0 0,1-1-1,-1 0 1,0 1 0,1-1 0,-1-1-1,1 1 1,0-1 0,-1 0 0,1 0 0,6 0-1,5 2-393,0-1 0,1-1 0,-1 0 0,1-2-1,22-2 1,-31 1-733,1 0 0,-1 0 0,0 0 0,13-7 0,31-22-9973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8.146"/>
    </inkml:context>
    <inkml:brush xml:id="br0">
      <inkml:brushProperty name="width" value="0.025" units="cm"/>
      <inkml:brushProperty name="height" value="0.025" units="cm"/>
    </inkml:brush>
  </inkml:definitions>
  <inkml:trace contextRef="#ctx0" brushRef="#br0">1 0 15407,'0'0'7724,"6"11"-6774,0-1-802,-1 1 0,0-1-1,-1 1 1,0 0-1,0 0 1,-1 1-1,-1-1 1,0 0-1,-1 1 1,1 11-1,-2 92 788,0-115-918,0 1 1,0-1 0,0 0 0,0 1 0,0-1-1,0 0 1,0 1 0,0-1 0,0 0-1,1 0 1,-1 1 0,0-1 0,0 0 0,0 1-1,0-1 1,0 0 0,1 0 0,-1 1 0,0-1-1,0 0 1,0 0 0,1 1 0,-1-1 0,0 0-1,0 0 1,1 0 0,-1 0 0,0 1 0,1-1-1,-1 0 1,0 0 0,0 0 0,1 0-1,-1 0 1,0 0 0,1 0 0,-1 0 0,0 0-1,1 0 1,-1 0 0,0 0 0,1 0 0,-1 0-1,0 0 1,1 0 0,-1 0 0,0 0 0,0 0-1,1 0 1,-1-1 0,0 1 0,1 0 0,-1 0-1,0 0 1,0 0 0,0-1 0,1 1 0,-1 0-1,0-1 1,16-14 655,146-198 491,-160 211-1126,0-1 1,0 1 0,1-1 0,0 1 0,-1 0 0,1 0 0,0 0-1,6-3 1,-8 5-33,-1 0-1,1 0 0,0-1 0,0 1 1,-1 0-1,1 0 0,0 0 1,0 0-1,-1 0 0,1 0 0,0 0 1,0 0-1,-1 1 0,1-1 0,0 0 1,-1 0-1,1 1 0,0-1 1,-1 0-1,1 1 0,0-1 0,-1 0 1,1 1-1,-1-1 0,1 1 1,-1-1-1,1 1 0,-1-1 0,1 1 1,-1 0-1,1-1 0,-1 1 0,0 0 1,1-1-1,-1 1 0,0 0 1,0-1-1,1 1 0,-1 0 0,0 0 1,0-1-1,0 1 0,0 0 1,0 0-1,9 82 137,-8-63-93,0-1-1,2 0 1,5 22-1,-8-40-44,0 0-1,0 0 1,1 0-1,-1 0 1,0 0 0,0-1-1,1 1 1,-1 0-1,1 0 1,-1 0-1,1-1 1,-1 1-1,1 0 1,0-1 0,-1 1-1,1 0 1,0-1-1,-1 1 1,1-1-1,0 1 1,0-1 0,0 1-1,-1-1 1,1 0-1,0 1 1,0-1-1,1 0 1,0 0 10,0 0-1,0 0 1,0 0 0,0-1 0,0 1-1,0-1 1,-1 1 0,1-1 0,0 0-1,0 0 1,-1 0 0,3-1 0,41-39 296,-44 40-306,48-55 89,33-33-21,-81 88-76,-1 0-1,0 1 1,1-1-1,0 1 1,-1-1-1,1 1 1,-1-1-1,1 1 1,0-1-1,-1 1 1,1-1-1,0 1 1,-1 0-1,1-1 1,0 1-1,0 0 1,-1 0-1,1 0 1,0 0-1,0-1 1,0 1 0,-1 0-1,1 0 1,0 0-1,0 1 1,0-1-1,0 0 1,0 1 3,0 0 0,0-1 0,-1 1 0,1 0 0,0 0 0,-1 0 0,1 0 0,-1 0 0,1 0 0,-1 0 1,1 0-1,-1 0 0,0 1 0,0-1 0,1 0 0,-1 2 0,-1 64 62,0-48-88,2 64-3800,-1-83 3654,0 0 0,0 1 1,1-1-1,-1 0 0,0 1 0,0-1 1,1 0-1,-1 0 0,0 1 0,1-1 1,-1 0-1,1 0 0,-1 0 0,0 0 1,1 0-1,-1 1 0,0-1 0,1 0 1,-1 0-1,1 0 0,-1 0 1,0 0-1,1 0 0,-1 0 0,1 0 1,-1 0-1,0 0 0,1-1 0,-1 1 1,1 0-1,-1 0 0,0 0 0,1 0 1,-1-1-1,0 1 0,1 0 0,-1 0 1,0 0-1,1-1 0,15-8-3914,0-8-1316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8.550"/>
    </inkml:context>
    <inkml:brush xml:id="br0">
      <inkml:brushProperty name="width" value="0.025" units="cm"/>
      <inkml:brushProperty name="height" value="0.025" units="cm"/>
    </inkml:brush>
  </inkml:definitions>
  <inkml:trace contextRef="#ctx0" brushRef="#br0">127 25 12748,'0'0'10186,"-10"8"-9482,-54 54 939,58-54-1330,-1-1 1,1 2-1,0-1 0,0 1 1,1-1-1,1 1 1,-1 1-1,-3 10 0,11-19-261,0-1 0,0 0 0,0 0-1,0 0 1,0 0 0,0 0 0,0-1 0,0 1-1,5-3 1,-4 2-26,12-6-15,1 1 0,-1 1 1,1 0-1,1 1 0,-1 1 1,0 1-1,1 0 0,-1 2 1,25 1-1,-40-1 26,-1 1 0,1-1 0,0 1 1,0-1-1,0 1 0,0 0 0,0 0 0,-1 0 1,1 0-1,0 0 0,-1 0 0,1 1 0,-1-1 1,1 0-1,-1 1 0,0-1 0,0 1 0,0 0 1,1-1-1,-1 1 0,-1 0 0,1 0 0,0-1 1,0 1-1,-1 0 0,1 0 0,-1 0 0,1 0 1,-1 0-1,0 3 0,0-4 588,-2-17 1099,-40-160-1217,44 180-862,1 0-1,-1 0 1,0 0-1,1 0 1,0 0-1,0-1 1,0 1-1,0-1 1,1 0-1,-1 0 1,1 0-1,0-1 1,-1 1-1,1-1 1,0 0-1,8 3 1,-3-1-709,1 0 1,0-1-1,-1 0 0,2 0 1,-1-1-1,0-1 0,15 1 1,-2-2-5045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8.955"/>
    </inkml:context>
    <inkml:brush xml:id="br0">
      <inkml:brushProperty name="width" value="0.025" units="cm"/>
      <inkml:brushProperty name="height" value="0.025" units="cm"/>
    </inkml:brush>
  </inkml:definitions>
  <inkml:trace contextRef="#ctx0" brushRef="#br0">1 1 15631,'0'0'7922,"1"13"-6940,15 342 4202,-16-346-5063,-1 3-28,1-1-1,1 1 1,0 0 0,1-1 0,4 20 0,-5-29-82,0 0 1,0 0 0,-1 0-1,1 0 1,1 0 0,-1-1-1,0 1 1,0 0-1,0-1 1,1 1 0,-1-1-1,1 1 1,-1-1-1,1 0 1,0 0 0,0 0-1,-1 0 1,1 0-1,0 0 1,0 0 0,0 0-1,0-1 1,0 1-1,0-1 1,0 0 0,0 1-1,0-1 1,0 0 0,0 0-1,0 0 1,0 0-1,0-1 1,0 1 0,0-1-1,0 1 1,0-1-1,0 1 1,0-1 0,3-2-1,4-1 44,0-1 0,0 0-1,-1-1 1,0 1 0,0-1-1,-1-1 1,1 0 0,-1 0-1,7-10 1,8-11-19,23-37 0,-36 51-60,1-1-1,-2 0 1,0-1-1,0 0 1,-2 0-1,0 0 1,-1-1-1,-1 0 0,4-25 1,-29 42-10226,5 8 2494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2.517"/>
    </inkml:context>
    <inkml:brush xml:id="br0">
      <inkml:brushProperty name="width" value="0.025" units="cm"/>
      <inkml:brushProperty name="height" value="0.025" units="cm"/>
    </inkml:brush>
  </inkml:definitions>
  <inkml:trace contextRef="#ctx0" brushRef="#br0">0 0 16560,'0'0'7591,"35"48"-11883,-6-37-961,6-5-5445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9.284"/>
    </inkml:context>
    <inkml:brush xml:id="br0">
      <inkml:brushProperty name="width" value="0.025" units="cm"/>
      <inkml:brushProperty name="height" value="0.025" units="cm"/>
    </inkml:brush>
  </inkml:definitions>
  <inkml:trace contextRef="#ctx0" brushRef="#br0">1 1 13132,'0'0'2723,"0"59"-417,0-37-288,13-2-480,2-9-674,4-4-479,4-7-225,4-2-673,-1-16-2433,-3-4-2179,-2-6-3908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49.754"/>
    </inkml:context>
    <inkml:brush xml:id="br0">
      <inkml:brushProperty name="width" value="0.025" units="cm"/>
      <inkml:brushProperty name="height" value="0.025" units="cm"/>
    </inkml:brush>
  </inkml:definitions>
  <inkml:trace contextRef="#ctx0" brushRef="#br0">3 383 4708,'0'0'10992,"-1"9"-9492,1-2-1359,-1 2 404,0-1 1,1 1-1,0-1 0,3 16 0,-3-23-456,0 0 1,0 0 0,1 0-1,-1 0 1,0 0 0,1 0-1,-1 0 1,0 0 0,1 0-1,-1 0 1,1 0 0,0-1-1,-1 1 1,1 0 0,0 0-1,-1 0 1,1-1-1,0 1 1,0 0 0,0-1-1,0 1 1,0-1 0,-1 1-1,1-1 1,0 1 0,0-1-1,0 0 1,0 1 0,0-1-1,0 0 1,1 0 0,-1 0-1,0 0 1,0 0-1,0 0 1,0 0 0,0 0-1,0 0 1,0-1 0,0 1-1,0 0 1,0-1 0,0 1-1,0 0 1,0-1 0,0 1-1,-1-1 1,1 0 0,0 1-1,0-1 1,0 0-1,1-1 1,8-5 358,0-1-1,-1 0 0,0 0 1,0-1-1,-1 0 0,0 0 1,10-17-1,-13 18-338,0 0-1,-1 0 1,1 0-1,-2 0 1,1-1-1,-1 0 1,0 0-1,-1 0 1,0 0-1,1-14 1,-3 23-106,0-1 0,0 1 1,0-1-1,0 1 0,0-1 0,0 1 1,0-1-1,0 1 0,-1-1 1,1 1-1,0-1 0,0 1 0,0-1 1,0 1-1,-1-1 0,1 1 1,0 0-1,-1-1 0,1 1 0,0-1 1,-1 1-1,1 0 0,0-1 1,-1 1-1,1 0 0,0-1 0,-1 1 1,1 0-1,-1 0 0,1 0 1,-1-1-1,1 1 0,-1 0 0,1 0 1,-1 0-1,1 0 0,-1 0 1,1 0-1,-1 0 0,1 0 0,-1 0 1,1 0-1,-1 0 0,1 0 1,-1 0-1,1 0 0,0 0 0,-1 1 1,1-1-1,-1 0 0,1 0 1,-1 0-1,1 1 0,-1-1 0,1 0 1,0 1-1,-1-1 0,0 1 1,-25 21 37,17-8 27,1 1 0,0 0 0,1 0 0,0 0 0,1 1 1,1 0-1,1 0 0,0 1 0,1-1 0,1 1 0,0 0 1,2 29-1,0-43-50,0 0-1,1 0 1,-1 0 0,1-1 0,0 1-1,0 0 1,0-1 0,0 1 0,0 0 0,1-1-1,-1 0 1,1 1 0,-1-1 0,1 0-1,0 0 1,0 0 0,0 0 0,0 0 0,1 0-1,-1 0 1,0-1 0,1 1 0,-1-1 0,1 0-1,0 0 1,-1 0 0,1 0 0,0 0-1,-1 0 1,1-1 0,0 0 0,0 1 0,0-1-1,0 0 1,0 0 0,4-1 0,3 0 24,-1 0 1,1 0-1,0-1 1,-1-1 0,1 1-1,-1-1 1,0-1-1,0 0 1,14-8-1,-6-1-21,0 0 0,0-1 0,-2-1 0,0 0 0,0-1 0,-2 0 0,0-2 0,-1 1 0,0-1 0,-2-1 0,14-33 0,-12 21 8,-2 0-1,-1 0 1,-1-1 0,-2 0 0,-2-1 0,2-63 0,-6 94-22,0 0 0,0-1 0,0 1 1,0 0-1,0 0 0,-1 0 0,1-1 0,-1 1 0,0 0 0,1 0 0,-1 0 0,0 0 0,0 0 0,0 0 0,0 0 1,-3-3-1,3 5-2,1-1 1,-1 1 0,1 0 0,-1 0 0,1-1 0,-1 1 0,1 0 0,-1 0 0,1 0 0,-1 0-1,1 0 1,-1 0 0,1 0 0,-1 0 0,1 0 0,-1 0 0,0 0 0,1 0 0,-1 0-1,1 0 1,-1 0 0,1 0 0,-1 1 0,1-1 0,-1 0 0,-17 19 99,8-1-94,1 0 0,1 0-1,0 1 1,1 1 0,1-1-1,1 1 1,-4 27 0,4-1 6,1 1 1,3 52 0,2-89-25,0-1 0,0 0 1,1 0-1,0 0 0,0 0 0,1 0 0,0 0 1,1-1-1,0 1 0,5 8 0,-7-14 3,1 1-1,-1 0 0,1-1 1,0 1-1,0-1 0,1 0 1,-1 0-1,0 0 0,1 0 1,0-1-1,0 1 1,0-1-1,0 0 0,0 0 1,0-1-1,0 1 0,1-1 1,-1 0-1,0 0 0,1 0 1,-1-1-1,8 1 0,-11-2-13,0 1 0,0 0 0,-1-1 0,1 1 0,0-1 0,0 1-1,0-1 1,0 1 0,0-1 0,0 0 0,-1 1 0,1-1 0,0 0-1,0 0 1,-1 1 0,1-1 0,-1 0 0,1 0 0,-1 0-1,1 0 1,-1 0 0,1 0 0,-1 0 0,0 0 0,0 0 0,1 0-1,-1 0 1,0 0 0,0 0 0,0 0 0,0 0 0,0 0 0,0 0-1,-1-2 1,-6-40-1033,-1 25 616,0 1 1,-1 1 0,-1 0 0,0 0 0,-2 1 0,-18-21-1,-85-76 485,96 91 1598,45 28-738,-14-2-1172,4 0 12,0-1 0,32 5 0,8-6-3276,-3-2-3569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0.419"/>
    </inkml:context>
    <inkml:brush xml:id="br0">
      <inkml:brushProperty name="width" value="0.025" units="cm"/>
      <inkml:brushProperty name="height" value="0.025" units="cm"/>
    </inkml:brush>
  </inkml:definitions>
  <inkml:trace contextRef="#ctx0" brushRef="#br0">359 3 8872,'0'0'12236,"-11"-1"-9876,5 0-2217,0 1 1,0 0-1,0 0 1,0 0 0,1 1-1,-1-1 1,0 2-1,0-1 1,0 1 0,1-1-1,-1 2 1,1-1-1,0 1 1,-1-1 0,1 1-1,0 1 1,1-1-1,-1 1 1,-7 7 0,1-1-41,0 1 1,1 1 0,0 0 0,1 0 0,0 1 0,1 0 0,0 0-1,1 1 1,1 0 0,-7 19 0,13-32-103,0 0 0,1-1 0,-1 1 0,0 0 0,0-1 0,0 1 1,1 0-1,-1-1 0,0 1 0,1 0 0,-1-1 0,1 1 0,-1-1 0,1 1 0,-1-1 0,1 1 0,-1-1 0,1 1 0,-1-1 1,1 1-1,0-1 0,-1 0 0,1 1 0,0-1 0,-1 0 0,1 0 0,0 0 0,-1 1 0,1-1 0,0 0 0,-1 0 1,1 0-1,0 0 0,0 0 0,37 3 70,-24-2-57,-1 2-25,-1 0 0,1 1 0,0 0 0,-1 1 0,0 0 0,0 1 0,-1 0 0,12 9 1,-19-12 11,0 0 1,0 0 0,-1 0 0,0 0 0,1 1 0,-1-1 0,-1 1 0,1 0 0,0 0-1,-1 0 1,4 7 0,-6-8 15,1-1-1,-1 1 1,1 0-1,-1-1 1,0 1-1,0 0 1,0-1-1,0 1 1,0 0-1,-1-1 1,1 1-1,-1-1 1,0 1-1,0 0 1,0-1-1,0 0 1,0 1-1,0-1 1,-1 0 0,1 1-1,-1-1 1,-1 2-1,-4 3 201,0-1 0,0 0 0,0 0 0,0-1 0,-1 0 0,0 0 0,0-1 0,0 0 0,-1 0 0,-14 4 0,-3-1 156,0-1 1,-38 5-1,50-9-292,4 0-58,-1-1-1,1 1 1,0-2 0,0 0-1,0 0 1,0-1-1,-20-3 1,29 3-73,0 1 0,0 0 0,0-1 0,1 1 1,-1-1-1,0 1 0,0-1 0,0 1 0,1-1 0,-1 1 0,0-1 1,1 0-1,-1 1 0,0-1 0,1 0 0,-1 0 0,1 1 0,-1-1 0,1 0 1,0 0-1,-1 0 0,1 0 0,0 0 0,-1 0 0,1 0 0,0 0 0,0-1 1,0-1-179,1 1 0,-1-1 0,1 0 1,-1 1-1,1-1 0,0 1 0,0-1 0,0 1 1,1 0-1,1-3 0,38-44-5351,0 12 193,8-2-2713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0.793"/>
    </inkml:context>
    <inkml:brush xml:id="br0">
      <inkml:brushProperty name="width" value="0.025" units="cm"/>
      <inkml:brushProperty name="height" value="0.025" units="cm"/>
    </inkml:brush>
  </inkml:definitions>
  <inkml:trace contextRef="#ctx0" brushRef="#br0">73 109 10250,'0'0'11707,"8"1"-9785,38 4 58,-45-6-1946,1 1 0,-1-1 0,0 0 1,1 1-1,-1-1 0,0 0 0,0 0 0,0 0 0,0 0 0,0 0 0,0 0 0,0-1 0,0 1 0,0 0 1,0 0-1,0-1 0,-1 1 0,1 0 0,-1-1 0,1 1 0,-1-1 0,1 1 0,-1-1 0,0 1 1,0-4-1,6-40 61,-6 43-40,0 1 0,0 0 0,0-1-1,0 1 1,0 0 0,0-1 0,0 1-1,-1 0 1,1-1 0,0 1 0,-1 0-1,1 0 1,-1-1 0,1 1 0,-1 0-1,0 0 1,1 0 0,-1 0 0,0-1-1,0 1 1,0 0 0,0 0 0,0 1-1,0-1 1,0 0 0,0 0 0,0 0-1,0 1 1,0-1 0,-1 1 0,1-1-1,0 1 1,-1-1 0,1 1 0,0 0-1,-1-1 1,1 1 0,0 0 0,-1 0-1,1 0 1,-2 0 0,-1 1 19,1-1 0,0 1-1,0 0 1,-1 0 0,1 0 0,0 1 0,0-1 0,0 1 0,1-1 0,-1 1-1,0 0 1,0 0 0,1 0 0,-1 0 0,1 1 0,-3 2 0,-4 11 18,0 0 1,1 0 0,0 0-1,1 1 1,1 0 0,1 1-1,1-1 1,0 1 0,1 0-1,1 0 1,0 0 0,2 0-1,1 22 1,0-37-99,-1 0 0,1 0 0,-1-1-1,1 1 1,0 0 0,0-1 0,0 1 0,0 0 0,1-1-1,-1 1 1,1-1 0,-1 0 0,1 1 0,0-1 0,0 0-1,0 0 1,0 0 0,0 0 0,0-1 0,1 1 0,-1-1 0,1 1-1,-1-1 1,1 0 0,-1 0 0,1 0 0,0 0 0,0 0-1,-1-1 1,1 1 0,0-1 0,0 0 0,0 0 0,0 0 0,-1 0-1,1 0 1,5-1 0,2-1-502,0 1 1,0-1-1,0-1 0,-1 0 0,1-1 0,-1 1 1,0-2-1,0 1 0,13-9 0,19-21-4953,-1-5-2039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1.197"/>
    </inkml:context>
    <inkml:brush xml:id="br0">
      <inkml:brushProperty name="width" value="0.025" units="cm"/>
      <inkml:brushProperty name="height" value="0.025" units="cm"/>
    </inkml:brush>
  </inkml:definitions>
  <inkml:trace contextRef="#ctx0" brushRef="#br0">203 1 8072,'0'0'9593,"-7"10"-7287,5-7-2164,-65 96 2868,59-87-2479,1 0 0,1 1 0,0 0 0,1 1-1,0-1 1,1 1 0,-3 15 0,7-28-521,-1-1 1,1 1-1,0 0 0,0 0 1,0 0-1,0 0 1,0 0-1,0-1 0,0 1 1,0 0-1,0 0 0,0 0 1,0 0-1,1-1 1,-1 1-1,0 0 0,1 0 1,-1 0-1,0-1 1,1 1-1,-1 0 0,1-1 1,-1 1-1,1 0 0,0-1 1,-1 1-1,1-1 1,-1 1-1,1-1 0,1 1 1,-1 0 0,1-1 1,0 0-1,0 0 0,-1 0 1,1 0-1,0 0 1,-1 0-1,1 0 0,0-1 1,-1 1-1,1-1 1,0 1-1,2-2 0,48-30-215,-35 17-390,0 0 0,-1-1 0,-1-1 0,-1 0 0,0-1 0,15-28 0,-37 96 733,-3 22 919,3 0 0,3 1 0,6 85-1,-1-74 472,1-38-856,0-6-365,-7 63 1,5-93-168,0 1-1,-2-1 1,1 0 0,-1 0-1,-1 0 1,1 0 0,-2-1 0,1 0-1,-1 1 1,-1-2 0,-7 11 0,12-17-132,-1 0 0,0 0 0,1 0 0,-1-1 1,0 1-1,0 0 0,0-1 0,0 1 0,0-1 0,-1 0 1,1 1-1,0-1 0,-1 0 0,1 0 0,-1-1 0,1 1 1,-1-1-1,1 1 0,-1-1 0,1 0 0,-1 1 0,1-1 1,-5-1-1,2 0 0,1-1 0,0 0 1,0 1-1,0-2 0,0 1 0,0 0 1,1-1-1,-1 1 0,1-1 0,0 0 0,-1 0 1,-3-6-1,-4-6 1,0 1 0,2-2 0,0 1 0,0-1 0,-9-28 0,12 28-6,1-1 1,1 0-1,0 0 1,1 0-1,1 0 1,1 0-1,0-1 1,2 1-1,0 0 0,0-1 1,8-31-1,-5 37-19,0 0-1,1-1 0,1 2 1,-1-1-1,2 1 0,0 0 0,0 0 1,1 0-1,0 1 0,1 1 1,0-1-1,0 1 0,1 1 1,0 0-1,1 0 0,15-8 0,50-22-2594,22-14-7437,-60 26 2226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1.726"/>
    </inkml:context>
    <inkml:brush xml:id="br0">
      <inkml:brushProperty name="width" value="0.025" units="cm"/>
      <inkml:brushProperty name="height" value="0.025" units="cm"/>
    </inkml:brush>
  </inkml:definitions>
  <inkml:trace contextRef="#ctx0" brushRef="#br0">27 1 14958,'0'0'11350,"0"8"-9605,-1 18-999,-2 0 1,-6 31-1,4-34-251,1 0 0,1 0 0,1 1 0,2 43 0,1-66-495,-1-1 0,0 1 0,1 0 0,-1 0 0,1 0 0,-1 0 0,1 0 0,-1-1 0,1 1 0,0 0 0,-1 0 0,1-1 0,0 1 0,-1-1 0,1 1 0,0 0 0,0-1 0,0 1 0,0-1 0,-1 0 0,1 1 0,0-1 0,0 0 0,0 0 0,0 1 0,0-1 0,0 0 0,0 0 0,0 0 0,0 0 0,0 0 0,0 0 0,0 0 0,0-1 0,0 1 0,0 0 0,0-1 0,0 1 0,-1 0 0,1-1 0,2 0 0,38-20 0,-22 3 0,-2 0 0,0-1 0,22-32 0,-21 26 0,33-34 0,-51 59 0,0 0 0,0 0 0,0-1 0,0 1 0,0 0 0,0 0 0,0 0 0,0 0 0,0 0 0,0 0 0,1 0 0,-1 0 0,0 0 0,0 0 0,0-1 0,0 1 0,0 0 0,0 0 0,0 0 0,1 0 0,-1 0 0,0 0 0,0 0 0,0 0 0,0 0 0,0 0 0,0 0 0,1 0 0,-1 0 0,0 0 0,0 0 0,0 0 0,0 0 0,0 0 0,0 1 0,0-1 0,1 0 0,-1 0 0,0 0 0,0 0 0,0 0 0,0 0 0,0 0 0,0 0 0,0 0 0,0 0 0,0 1 0,1-1 0,-1 0 0,0 0 0,0 0 0,0 0 0,0 0 0,0 0 0,0 0 0,0 1 0,0-1 0,0 0 0,1 14 0,-3 15 0,-17 40 0,14-55 0,0-1 0,1 1 0,1 0 0,0 1 0,1-1 0,0 27 0,2-41 0,0 1 0,0-1 0,0 1 0,1-1 0,-1 1 0,0-1 0,1 0 0,-1 1 0,0-1 0,1 0 0,-1 1 0,0-1 0,1 0 0,-1 1 0,0-1 0,1 0 0,-1 1 0,1-1 0,-1 0 0,1 0 0,-1 0 0,1 1 0,-1-1 0,1 0 0,-1 0 0,1 0 0,-1 0 0,1 0 0,-1 0 0,1 0 0,-1 0 0,1 0 0,-1 0 0,1 0 0,-1-1 0,1 1 0,-1 0 0,1 0 0,-1 0 0,0-1 0,1 1 0,-1 0 0,1 0 0,0-1 0,22-12 0,79-78 0,-82 70 0,1 1 0,1 1 0,1 0 0,0 2 0,40-22 0,-63 39 0,1-1 0,0 1 0,0-1 0,0 1 0,0-1 0,0 1 0,0-1 0,0 1 0,-1 0 0,1 0 0,0-1 0,0 1 0,0 0 0,1 0 0,-1 0 0,0 0 0,0 0 0,0 0 0,0 0 0,0 1 0,0-1 0,0 0 0,-1 0 0,1 1 0,0-1 0,0 1 0,0-1 0,0 1 0,0-1 0,0 1 0,1 1 0,-1 0 0,0 0 0,-1 0 0,1 0 0,0 1 0,-1-1 0,1 0 0,-1 1 0,0-1 0,1 0 0,-1 1 0,0-1 0,-1 0 0,1 4 0,-4 13 0,0 0 0,-9 28 0,11-42 0,-9 25-679,7-23-640,1 1-1,0-1 1,1 1 0,0 0 0,-2 11-1,4-36-12410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2.568"/>
    </inkml:context>
    <inkml:brush xml:id="br0">
      <inkml:brushProperty name="width" value="0.025" units="cm"/>
      <inkml:brushProperty name="height" value="0.025" units="cm"/>
    </inkml:brush>
  </inkml:definitions>
  <inkml:trace contextRef="#ctx0" brushRef="#br0">44 239 14446,'0'0'10879,"9"6"-9325,-4-3-1330,-3-1-156,-1-1-1,1 1 0,0-1 0,0 0 1,0 1-1,1-1 0,-1 0 0,0 0 1,0-1-1,1 1 0,-1 0 0,0-1 1,1 1-1,-1-1 0,1 0 0,-1 0 1,0 0-1,1 0 0,-1 0 0,1 0 1,-1-1-1,0 1 0,1-1 0,-1 1 1,0-1-1,1 0 0,-1 0 0,0 0 1,3-2-1,7-6 61,-1-1 0,0 1 0,-1-2 0,0 1 0,-1-1 0,16-24 0,-21 29-118,-1 0 0,0 0 0,0 0 0,0 0-1,-1 0 1,1 0 0,-2-1 0,1 1 0,-1-1-1,0 0 1,0 1 0,-1-1 0,0 0 0,0 1-1,0-1 1,-1 0 0,-2-8 0,2 13-13,1 0 1,-1 0-1,0 0 0,0 0 1,0 1-1,0-1 1,0 0-1,0 1 0,0-1 1,0 1-1,-1-1 1,1 1-1,-1-1 0,1 1 1,-1 0-1,0 0 1,1 0-1,-1 0 0,0 0 1,0 0-1,0 1 1,0-1-1,1 0 0,-1 1 1,0-1-1,0 1 1,0 0-1,0 0 0,0 0 1,0 0-1,0 0 1,0 0-1,0 0 0,0 1 1,0-1-1,0 1 1,-3 1-1,0-1-4,-1 1 0,0 1 0,0-1 0,1 1 0,-1 0 0,1 1 0,0-1 0,0 1 0,0 0 0,-8 9 0,0 4 17,0 0 0,2 1 1,0 1-1,1 0 0,1 0 1,1 1-1,0 0 0,2 0 0,0 1 1,2 0-1,0 0 0,1 0 1,0 23-1,3-42 0,0 0 0,0 1 0,1-1-1,-1 0 1,0 1 0,1-1 0,-1 0 0,1 0 0,0 0 0,0 1 0,0-1-1,0 0 1,0 0 0,0 0 0,0 0 0,1-1 0,-1 1 0,1 0 0,0 0-1,-1-1 1,1 1 0,0-1 0,0 0 0,0 1 0,0-1 0,0 0 0,0 0 0,0 0-1,0-1 1,0 1 0,1 0 0,-1-1 0,0 1 0,1-1 0,-1 0 0,0 0-1,0 0 1,1 0 0,-1 0 0,3-1 0,6 0 13,0 0 0,0-1-1,0-1 1,-1 1 0,1-2 0,-1 0-1,16-7 1,13-14 1,0-1-1,-2-2 1,-1-1-1,40-42 1,-18 16 13,-58 55-39,0 0 0,0 0 1,1 0-1,-1 0 0,0 0 0,0 0 0,0-1 1,0 1-1,0 0 0,0 0 0,0 0 0,0 0 1,0 0-1,1 0 0,-1 0 0,0 0 0,0 0 1,0 0-1,0 0 0,0 0 0,0 0 1,0 0-1,1 0 0,-1 0 0,0 0 0,0 0 1,0 0-1,0 0 0,0 0 0,0 0 0,1 0 1,-1 0-1,0 0 0,0 0 0,0 0 0,0 0 1,0 0-1,0 0 0,0 0 0,1 0 0,-1 0 1,0 0-1,0 0 0,0 1 0,0-1 1,0 0-1,0 0 0,0 0 0,0 0 0,0 0 1,0 0-1,0 0 0,1 1 0,-1-1 0,0 0 1,0 0-1,0 0 0,0 0 0,0 0 0,0 0 1,0 0-1,0 1 0,0-1 0,0 0 0,0 0 1,0 0-1,0 0 0,-1 17-26,-7 18 130,-5 0 95,5-15 77,1 1 0,0 0 0,2 0 0,1 0 0,-4 36 1,8-57-274,1 0 1,-1 1 0,0-1 0,0 0 0,1 1-1,-1-1 1,0 0 0,0 0 0,1 1 0,-1-1-1,0 0 1,1 0 0,-1 1 0,1-1 0,-1 0 0,0 0-1,1 0 1,-1 0 0,0 1 0,1-1 0,-1 0-1,1 0 1,-1 0 0,1 0 0,-1 0 0,0 0-1,1 0 1,-1 0 0,1 0 0,-1-1 0,0 1-1,1 0 1,-1 0 0,1 0 0,-1 0 0,0 0-1,1-1 1,-1 1 0,0 0 0,1 0 0,-1-1-1,0 1 1,1 0 0,-1-1 0,0 1 0,0 0 0,1-1-1,19-12-18,55-58 17,-58 52 0,2 0 0,0 2 0,1 0 0,38-23 0,-57 39-10,0 1 0,-1-1 0,1 0 0,0 1 0,0-1 0,0 1 0,-1 0 0,1-1 0,0 1 0,0 0 0,0-1 0,0 1 1,-1 0-1,1 0 0,0 0 0,0 0 0,0 0 0,0 0 0,0 0 0,0 0 0,0 0 0,-1 0 0,1 0 0,0 1 0,0-1 0,0 0 0,0 1 0,-1-1 0,1 0 0,0 1 0,0-1 0,0 1 0,0 0 0,0 1-51,0 0 0,0 0 1,-1 0-1,1 1 0,-1-1 0,1 0 0,-1 0 0,0 0 0,0 0 0,0 1 0,0-1 0,0 0 0,-1 3 0,-2 10-696,0 1-1,-10 26 0,10-34-150,-6 17-2116,4-9-4046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3.036"/>
    </inkml:context>
    <inkml:brush xml:id="br0">
      <inkml:brushProperty name="width" value="0.025" units="cm"/>
      <inkml:brushProperty name="height" value="0.025" units="cm"/>
    </inkml:brush>
  </inkml:definitions>
  <inkml:trace contextRef="#ctx0" brushRef="#br0">155 0 5733,'0'0'16832,"-1"3"-14483,-33 152 428,-1 3 631,32-136-3130,0 0 0,2 1 0,0-1 0,2 0 0,3 25 0,-4-46-278,1 1 0,-1-1 0,0 1 0,1-1 0,-1 1 0,1-1 0,-1 0 0,1 1 0,0-1 0,0 0 0,0 1 0,0-1 0,0 0 0,0 0 0,0 0 0,1 1 0,5-3 0,-3-14 0,-6 0-139,-1-1 0,0 1 0,-1 0 0,-1 0 1,0 0-1,-1 1 0,-1 0 0,0 0 0,-12-18 0,-23-49-367,42 80 519,-1 0 0,1-1 0,0 1 0,-1 0 1,1 0-1,0-1 0,0 1 0,0 0 0,-1 0 0,2-1 1,-1 1-1,0 0 0,0-1 0,0 1 0,0 0 0,1 0 0,-1-1 1,1 1-1,-1 0 0,1 0 0,-1 0 0,1 0 0,0 0 1,0 0-1,-1 0 0,1 0 0,0 0 0,0 0 0,0 0 0,0 0 1,0 0-1,0 1 0,0-1 0,0 0 0,0 1 0,1-1 1,-1 1-1,0-1 0,0 1 0,0 0 0,1 0 0,-1-1 0,0 1 1,1 0-1,1 0 0,12-2-174,-1 1 0,1 0 0,20 2 0,-13 0-964,15-4-3765,1-3-3464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4.421"/>
    </inkml:context>
    <inkml:brush xml:id="br0">
      <inkml:brushProperty name="width" value="0.025" units="cm"/>
      <inkml:brushProperty name="height" value="0.025" units="cm"/>
    </inkml:brush>
  </inkml:definitions>
  <inkml:trace contextRef="#ctx0" brushRef="#br0">211 416 5061,'0'0'11750,"4"-9"-10533,3-1-1005,-5 6-168,1 0-1,-1-1 1,0 1 0,0 0-1,0-1 1,2-8 0,-4 12 65,-1 0 1,0 1 0,1-1 0,-1 1 0,1-1 0,-1 0-1,0 1 1,1-1 0,-1 1 0,0 0 0,0-1 0,1 1 0,-1 0-1,0-1 1,0 1 0,0 0 0,1 0 0,-1-1 0,0 1 0,0 0-1,0 0 1,0 0 0,1 0 0,-1 0 0,0 1 0,0-1-1,0 0 1,-1 1 0,-31 3 1856,17 1-1514,0 2 0,1 0 0,0 1 0,0 1 0,-17 13 0,26-18-431,0 1 1,0 0-1,0 0 0,0 1 1,1-1-1,0 1 0,0 0 1,1 1-1,-1-1 1,2 1-1,-1 0 0,1 0 1,-5 11-1,8-17-21,0 0 0,-1 0 1,1 0-1,0 0 0,0 0 0,0 0 0,0 0 1,0 0-1,0 0 0,0 0 0,0 0 1,0 0-1,0 0 0,1 0 0,-1 0 0,0 0 1,1 0-1,-1 0 0,1 0 0,-1 0 1,1 0-1,-1 0 0,1-1 0,0 1 1,-1 0-1,1 0 0,0-1 0,-1 1 0,1 0 1,0-1-1,1 1 0,1 0 9,0 0 0,0 0 0,-1-1 0,1 1 0,0-1 0,0 0 0,0 0 0,0 0 0,0 0 1,6-1-1,2-1 21,1-1-1,-1 0 1,0-1 0,20-9 0,-6-2-65,-1-1-1,40-33 1,-55 42 19,-1-1 1,-1 0-1,1 0 0,-1 0 1,-1-1-1,1 0 1,-1 0-1,-1-1 1,0 0-1,6-15 1,-41 66 1178,21-24-1000,2 0 0,0 0-1,1 0 1,1 1-1,0 0 1,2 0-1,0 0 1,1 0 0,1 1-1,1 30 1,0-47-157,0-1 0,1 1 0,-1 0 0,0 0 0,1 0 1,0 0-1,-1-1 0,1 1 0,0 0 0,0 0 0,0-1 0,0 1 0,0-1 1,0 1-1,0-1 0,0 1 0,1-1 0,-1 0 0,0 1 0,1-1 1,0 0-1,-1 0 0,1 0 0,-1 0 0,1-1 0,0 1 0,0 0 1,-1-1-1,1 1 0,0-1 0,0 1 0,0-1 0,0 0 0,0 0 0,0 0 1,-1 0-1,1 0 0,0 0 0,0-1 0,2 0 0,3-1 7,0 0 0,-1 0 0,1 0-1,-1-1 1,0 0 0,0-1 0,0 1-1,0-1 1,9-9 0,7-9-474,-2-1-1,0 0 1,-2-2 0,-1-1 0,-1 0 0,-1-1 0,19-46-1,-5-3-3005,30-129 0,-46 139 2725,-20 93 1386,0-2-1,-18 39 0,-2 9 358,22-60-917,-38 138 2008,39-134-1788,1-1-1,1 1 1,0-1 0,2 1 0,0 0 0,0-1 0,5 22 0,8-9 389,-12-28-654,0 0 0,-1 0 0,1 0 1,0-1-1,-1 1 0,1 0 0,0 0 0,0-1 1,0 1-1,-1-1 0,1 1 0,0 0 0,0-1 1,0 0-1,0 1 0,0-1 0,0 0 0,0 1 1,0-1-1,0 0 0,1 0 0,-1 0 0,0 0 1,0 0-1,0 0 0,1 0 0,0-2-24,-1 0 0,0-1 0,0 1-1,0 0 1,0 0 0,-1-1 0,1 1 0,0 0 0,-1-1-1,0 1 1,1-1 0,-1 1 0,0-1 0,0 1 0,-1-5-1,1-1 21,0-9-25,-1 0 0,0-1-1,-1 1 1,0 0 0,-2 0 0,0 0-1,-1 0 1,-1 1 0,0 0-1,-14-26 1,4 25 17,16 17-24,-1 0 0,1 0 1,0 0-1,-1 1 0,1-1 0,0 0 0,0 0 1,-1 1-1,1-1 0,0 0 0,0 1 0,0-1 0,-1 0 1,1 1-1,0-1 0,0 0 0,0 1 0,0-1 1,0 0-1,-1 1 0,1-1 0,0 0 0,0 1 0,0-1 1,0 0-1,0 1 0,0-1 0,0 1 0,0-1 1,1 0-1,-1 1 0,0 0 0,0 3 24,1 1 0,0 0 0,0-1 0,0 1-1,1-1 1,-1 1 0,1-1 0,2 4 0,1-1-8,0-1 1,1 0-1,-1 0 0,1 0 1,0-1-1,0 1 0,1-2 1,0 1-1,0-1 1,0 0-1,0 0 0,1-1 1,-1 0-1,11 3 1,-5-3-7,-1-1 1,0 0 0,1-1 0,-1 0 0,1-1 0,-1-1 0,1 0 0,-1 0 0,13-4 0,-10 2-5,-1-1 1,-1-1 0,1 0-1,-1-1 1,0-1 0,0 1-1,20-16 1,-25 16-1,-1 0 0,0 0 0,0-1 0,0 0 0,-1-1-1,0 1 1,0-1 0,-1 0 0,0-1 0,0 1 0,5-15 0,-7 6 356,-14 28 12,-14 27 365,13-15-523,1 0 1,1 1-1,1 0 1,1 0-1,1 1 1,1 0-1,1 0 1,-3 52-1,8-77-226,0 1 0,0 0 0,0-1 1,0 1-1,0-1 0,0 1 0,0-1 0,0 1 0,1-1 1,-1 1-1,0-1 0,0 1 0,0-1 0,0 1 0,1-1 0,-1 1 1,0-1-1,1 1 0,-1-1 0,0 1 0,1-1 0,-1 0 0,0 1 1,1-1-1,-1 0 0,1 1 0,-1-1 0,1 0 0,-1 1 1,1-1-1,-1 0 0,1 0 0,-1 0 0,1 0 0,-1 1 0,1-1 1,-1 0-1,1 0 0,-1 0 0,1 0 0,-1 0 0,1 0 0,-1 0 1,1 0-1,0 0 0,-1-1 0,1 1 0,-1 0 0,1 0 1,-1 0-1,1-1 0,0 1 0,1-1-151,1-1 0,-1 1 0,1 0 0,-1-1 0,0 1 0,1-1 0,-1 0 0,0 0 0,3-4 0,2-4-1667,-1 0 0,-1-1-1,0 0 1,-1 0 0,0 0 0,0 0 0,-1-1 0,1-12 0,4-28-9658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4.856"/>
    </inkml:context>
    <inkml:brush xml:id="br0">
      <inkml:brushProperty name="width" value="0.025" units="cm"/>
      <inkml:brushProperty name="height" value="0.025" units="cm"/>
    </inkml:brush>
  </inkml:definitions>
  <inkml:trace contextRef="#ctx0" brushRef="#br0">7 1 14958,'0'0'4815,"-2"9"-3678,0 5-1169,1 1 1,0-1-1,0 1 0,2-1 0,0 1 0,4 22 0,-3-31-463,-1 0 0,1-1 0,1 1 0,-1-1-1,1 0 1,0 1 0,0-1 0,6 7 0,-5-8-349,1 1 0,-1-1 0,1-1 0,-1 1-1,1-1 1,0 1 0,1-2 0,-1 1 0,0 0-1,7 1 1,29 5 3830,-36-9-2139,0 1 0,0 0 0,0 0 1,0 0-1,0 1 0,0 0 1,6 3-1,-9-4-568,0 0 0,-1 1 0,1 0 0,0-1 0,-1 1 0,0 0 0,1 0 0,-1 0 0,0-1 0,0 2 1,0-1-1,0 0 0,0 0 0,0 0 0,-1 0 0,1 0 0,-1 1 0,1-1 0,-1 0 0,0 0 0,0 3 0,-5 71 4583,1-42-3296,4-34-1556,0 1 1,0-1 0,0 0-1,0 1 1,0-1 0,1 1-1,-1-1 1,0 0 0,0 1-1,0-1 1,1 0 0,-1 1-1,0-1 1,1 0 0,-1 0-1,0 1 1,1-1 0,-1 0-1,0 0 1,1 0 0,-1 1-1,0-1 1,1 0 0,-1 0-1,1 0 1,-1 0 0,0 0-1,1 0 1,-1 0 0,1 0-1,-1 0 1,0 0 0,1 0-1,-1 0 1,1 0 0,-1 0-1,0 0 1,1 0 0,-1 0-1,0-1 1,1 1 0,-1 0-1,1-1 1,20-6 86,4-6-303,-2-1 0,26-21 1,-31 21-187,2 0-1,-1 2 1,2 0-1,22-10 1,-42 22 431,-1 0-1,1 0 1,-1 0 0,0-1-1,1 1 1,-1 0 0,1 0-1,-1 0 1,1 0 0,-1 0-1,1 0 1,-1 0 0,0 0-1,1 0 1,-1 0 0,1 0-1,-1 0 1,1 0 0,-1 0-1,1 1 1,-1-1 0,0 0-1,1 0 1,-1 0 0,1 1-1,-1-1 1,0 0 0,1 0-1,-1 1 1,0-1-1,1 0 1,-1 1 0,0-1-1,1 0 1,-1 1 0,0-1-1,0 1 1,1 0 0,1 23 1565,-13 29 247,11-52-1849,-3 10 88,0 0 0,1 0-1,0 0 1,1 0 0,0 21 0,2-32-98,-1 1 0,1 0 0,-1 0 0,1 0 0,0 0 0,-1 0 1,1-1-1,0 1 0,0 0 0,-1-1 0,1 1 0,0 0 0,0-1 0,0 1 0,0-1 0,0 1 0,0-1 0,0 0 1,0 1-1,0-1 0,0 0 0,0 0 0,0 0 0,0 0 0,0 0 0,0 0 0,0 0 0,0 0 0,1 0 0,34-3-1751,-9-9-3077,1-6-3513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2.848"/>
    </inkml:context>
    <inkml:brush xml:id="br0">
      <inkml:brushProperty name="width" value="0.025" units="cm"/>
      <inkml:brushProperty name="height" value="0.025" units="cm"/>
    </inkml:brush>
  </inkml:definitions>
  <inkml:trace contextRef="#ctx0" brushRef="#br0">170 0 15471,'-9'5'3977,"-12"6"-2205,-55 33 2938,68-39-4332,1 0 0,-1 0 0,1 1 1,1 0-1,-1 0 0,1 0 0,-8 11 0,14-17-376,0 0-1,0 1 1,0-1-1,0 0 0,-1 0 1,1 0-1,0 0 0,0 1 1,0-1-1,0 0 1,0 0-1,0 0 0,0 1 1,0-1-1,0 0 0,0 0 1,0 0-1,0 1 1,0-1-1,0 0 0,0 0 1,0 0-1,0 1 1,0-1-1,0 0 0,1 0 1,-1 0-1,0 0 0,0 1 1,0-1-1,0 0 1,0 0-1,0 0 0,0 0 1,1 0-1,-1 1 0,0-1 1,0 0-1,0 0 1,0 0-1,1 0 0,-1 0 1,0 0-1,0 0 1,0 0-1,1 0 0,-1 0 1,0 0-1,0 0 0,0 0 1,0 0-1,1 0 1,-1 0-1,20 0 99,20-8-13,-23 4-301,0 0 0,0 1 0,0 1 1,1 1-1,28 1 0,-44 0 195,1 0-1,0 0 1,0 0 0,0 1 0,0-1-1,-1 1 1,1 0 0,0 0 0,-1-1-1,1 2 1,0-1 0,-1 0 0,1 1-1,-1-1 1,0 1 0,1-1 0,-1 1-1,0 0 1,0 0 0,0 0 0,-1 0-1,1 1 1,0-1 0,-1 0 0,1 1-1,-1-1 1,0 1 0,0 0 0,0-1-1,0 1 1,0 0 0,0-1 0,-1 1-1,0 0 1,1 0 0,-1 0 0,0 0-1,0-1 1,-1 1 0,1 0 0,-1 0-1,1 0 1,-2 3 0,0-1 115,0 0 0,0-1 0,0 1 0,0-1 0,-1 0 0,0 0-1,0 0 1,0 0 0,0 0 0,-1-1 0,1 0 0,-1 1 0,0-1 0,0 0 0,0-1 0,0 1 0,-8 2 0,6-1-248,0-2 0,0 1 1,-1-1-1,1 0 0,-1 0 0,1-1 1,-1 1-1,0-2 0,1 1 1,-1-1-1,0 0 0,-10-1 0,2-7-4513,4-11-3161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5.726"/>
    </inkml:context>
    <inkml:brush xml:id="br0">
      <inkml:brushProperty name="width" value="0.025" units="cm"/>
      <inkml:brushProperty name="height" value="0.025" units="cm"/>
    </inkml:brush>
  </inkml:definitions>
  <inkml:trace contextRef="#ctx0" brushRef="#br0">71 168 11787,'0'0'14462,"0"9"-13064,-5 29-639,-1 0-1,-16 53 0,12-56-378,1 0 0,2 1 1,-4 64-1,11-100-375,0 1 0,0-1 0,0 0 0,0 1 1,0-1-1,0 1 0,0-1 0,0 1 0,0-1 0,0 0 0,0 1 0,0-1 0,0 1 1,0-1-1,0 0 0,0 1 0,0-1 0,1 1 0,-1-1 0,0 0 0,0 1 0,0-1 0,1 0 1,-1 1-1,0-1 0,1 0 0,-1 1 0,0-1 0,1 0 0,-1 1 0,0-1 0,1 0 0,-1 0 1,0 0-1,1 1 0,12-10 118,11-23-35,-6-5-71,-13 24-27,1 1 0,0 0-1,1 1 1,12-16 0,-16 24 4,0 0 1,0 0-1,0 0 1,0 0-1,1 1 1,-1-1-1,1 1 1,0 0-1,0 0 1,-1 1-1,1-1 1,0 1-1,0 0 1,1 0-1,-1 0 1,0 0-1,0 1 1,7-1-1,7 0 8,1 0 1,-1-2-1,0 0 0,0-2 0,0 0 0,0 0 0,-1-2 0,0 0 0,0-1 0,-1-1 0,0 0 0,-1-1 0,0-1 1,0 0-1,-1-1 0,-1-1 0,0 0 0,0-1 0,-2 0 0,1-1 0,-2 0 0,13-25 0,-20 33 4,0 0 1,0 0-1,0-1 0,-1 0 0,-1 1 0,1-1 0,-1 0 0,0 0 0,-1 1 0,0-14 0,0 19-7,-1 0-1,1 0 0,-1 0 1,1-1-1,-1 1 0,0 0 1,0 0-1,0 0 0,0 0 1,0 0-1,0 0 0,0 1 1,-1-1-1,1 0 0,0 0 1,-1 1-1,0-1 0,1 1 1,-1 0-1,0-1 0,0 1 0,0 0 1,0 0-1,0 0 0,0 0 1,0 0-1,0 1 0,0-1 1,-1 1-1,1-1 0,0 1 1,0 0-1,0 0 0,-1 0 1,1 0-1,0 0 0,0 0 1,-1 1-1,-2 0 0,-1 1-5,0 0 0,0 1 0,0-1 0,0 1-1,0 0 1,1 1 0,-1-1 0,1 1-1,0 0 1,0 0 0,1 1 0,-1 0 0,1-1-1,0 1 1,0 1 0,-5 10 0,-8 11 11,-23 59 0,39-83-2,-7 14 27,1 0-1,0 0 1,2 1-1,0 0 1,1 0-1,1 0 1,0 0-1,1 38 1,2-55-25,0 1 0,0 0 0,1 0 0,-1 0 0,1 0 0,-1 0 0,1 0 0,0 0 1,0 0-1,0-1 0,0 1 0,0 0 0,0-1 0,0 1 0,1-1 0,-1 1 1,0-1-1,1 1 0,-1-1 0,1 0 0,0 0 0,-1 0 0,3 1 0,1 0 10,0 0 0,-1-1-1,1 0 1,0 0-1,0 0 1,0-1 0,-1 1-1,1-1 1,7-1-1,6-1-83,0-1 0,0-1-1,0-1 1,18-7-1,-3-1-534,-20 7 15,0 1 0,0 0 0,0 1 0,0 0 0,1 1 0,22-2 0,-35 5 537,-1 1 0,1 0 0,-1-1 0,1 1 0,-1-1 0,1 1 0,-1 0 0,0-1 0,1 1 0,-1 0 0,0-1 0,1 1 0,-1 0 0,0-1 0,0 1 0,0 0 0,0 0 0,0-1 1,0 1-1,0 0 0,0 0 0,0-1 0,0 1 0,0 0 0,0 0 0,0-1 0,-1 1 0,1 0 0,0 0 0,0-1 0,-1 1 0,0 1 0,-8 25-1012,6-21 313,-9 20-2942,7-9-2564,4-10-986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6.072"/>
    </inkml:context>
    <inkml:brush xml:id="br0">
      <inkml:brushProperty name="width" value="0.025" units="cm"/>
      <inkml:brushProperty name="height" value="0.025" units="cm"/>
    </inkml:brush>
  </inkml:definitions>
  <inkml:trace contextRef="#ctx0" brushRef="#br0">0 114 16335,'0'0'5574,"10"2"-3418,3 1-1743,8 2 393,-1-2 0,1 0 0,1-1 1,35-1-1,-53-1-758,1 0 0,-1 0 0,0-1 0,0 0-1,1 0 1,-1 0 0,0 0 0,0-1 0,0 1 0,0-1 0,0 0 0,0 0 0,-1-1 0,1 1 0,-1-1 0,1 0 0,-1 0 0,0 0 0,0 0 0,0 0 0,-1-1 0,1 1 0,-1-1 0,0 0 0,0 1 0,0-1 0,0 0 0,-1 0 0,1-1 0,-1 1 0,1-6 0,-2 9-43,0-1-1,1 0 1,-1 1-1,0-1 1,0 0-1,0 1 1,-1-1-1,1 0 1,0 1-1,0-1 1,-1 0-1,1 1 1,-1-1-1,0 1 1,0-1-1,1 1 1,-1-1-1,0 1 1,0-1-1,0 1 1,0 0-1,0 0 1,-1-1-1,1 1 1,0 0-1,-1 0 1,1 0-1,0 0 1,-1 1-1,1-1 1,-1 0-1,0 0 0,1 1 1,-1-1-1,1 1 1,-1 0-1,0-1 1,1 1-1,-1 0 1,0 0-1,1 0 1,-1 0-1,-2 1 1,-2-1-6,-1 0 0,1 1 0,0 0 0,0 0 0,0 0 0,0 1 0,0 0 0,0 0 0,0 0 0,-9 6 0,5 0-2,0 0-1,1 1 1,0 0-1,0 0 1,1 1-1,0 0 1,1 1 0,0 0-1,1 0 1,0 0-1,1 1 1,0 0-1,1 0 1,0 0-1,1 0 1,0 1-1,1-1 1,0 1-1,1 20 1,1-32-44,0 1 0,0 0 1,1-1-1,-1 1 0,1-1 1,-1 1-1,1-1 0,0 1 1,0-1-1,0 1 0,-1-1 0,1 0 1,0 1-1,1-1 0,-1 0 1,0 0-1,0 0 0,0 0 0,1 0 1,-1 0-1,3 1 0,0 0-183,0 0-1,0-1 0,0 0 0,1 0 1,-1 0-1,0-1 0,1 1 1,5-1-1,2 0-832,0-1 0,0-1 0,0 1 1,0-2-1,15-5 0,24-14-5519,1-8-4826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6.912"/>
    </inkml:context>
    <inkml:brush xml:id="br0">
      <inkml:brushProperty name="width" value="0.025" units="cm"/>
      <inkml:brushProperty name="height" value="0.025" units="cm"/>
    </inkml:brush>
  </inkml:definitions>
  <inkml:trace contextRef="#ctx0" brushRef="#br0">185 136 4965,'0'0'16399,"-12"1"-13874,1 0-2116,0 2 0,0-1 1,0 2-1,1-1 0,-1 1 0,-18 11 0,23-12-213,-1 1 0,1 0 1,1 0-1,-1 0 0,1 1 1,-1-1-1,1 1 0,0 1 1,1-1-1,0 1 0,0-1 1,0 1-1,0 1 0,-3 8 0,7-14-183,-1-1-1,1 1 0,0 0 0,0 0 0,0 0 0,0 0 1,0 0-1,0-1 0,1 1 0,-1 0 0,0 0 0,0 0 1,1 0-1,-1-1 0,0 1 0,1 0 0,-1 0 1,1 0-1,-1-1 0,1 1 0,-1 0 0,1-1 0,-1 1 1,1-1-1,0 1 0,-1 0 0,1-1 0,0 1 0,-1-1 1,1 0-1,0 1 0,0-1 0,0 0 0,0 1 0,-1-1 1,1 0-1,0 0 0,0 0 0,0 0 0,0 0 0,0 0 1,-1 0-1,1 0 0,1 0 0,54 0 52,-42-1-14,99-7-18,-55 3 51,107 5 0,-164 0-51,0-1 0,0 1 0,0-1 0,-1 1 0,1-1-1,0 0 1,0 1 0,-1-1 0,1 0 0,-1 0 0,1 0 0,-1 1 0,1-1 0,-1 0 0,1 0 0,-1 0 0,0 0-1,0 0 1,1 0 0,-1 0 0,0 0 0,0 0 0,0 0 0,0 0 0,0 1 0,0-1 0,0 0 0,-1-2 0,1-42 1090,0 31-960,-5-119-162,17 140 0,7 14 0,-16-18 0,5 6 0,1 0 0,1-1 0,-1 0 0,1-1 0,1 0 0,-1-1 0,1 0 0,0 0 0,0-1 0,1-1 0,0 0 0,0 0 0,0-1 0,0-1 0,0 0 0,0-1 0,1 0 0,-1-1 0,0 0 0,1-1 0,-1 0 0,0-1 0,1 0 0,-1-1 0,-1-1 0,1 0 0,0 0 0,-1-1 0,0-1 0,0 0 0,0 0 0,-1-1 0,0 0 0,15-15 0,-21 18 0,6-3 0,-2-1 0,1-1 0,-1 0 0,0 0 0,-1 0 0,10-17 0,-17 25 0,0 1 0,1 0 0,-1 0 0,0 0 0,0 0 0,0 0 0,0 0 0,0 0 0,0-1 0,0 1 0,0 0 0,0 0 0,0 0 0,1 0 0,-1 0 0,0 0 0,0-1 0,0 1 0,0 0 0,0 0 0,0 0 0,0 0 0,0 0 0,0-1 0,0 1 0,0 0 0,0 0 0,-1 0 0,1 0 0,0 0 0,0-1 0,0 1 0,0 0 0,0 0 0,0 0 0,0 0 0,0 0 0,0 0 0,0-1 0,0 1 0,-1 0 0,1 0 0,0 0 0,0 0 0,0 0 0,0 0 0,0 0 0,0 0 0,-1 0 0,1 0 0,0 0 0,0 0 0,0 0 0,0 0 0,0-1 0,-1 1 0,1 0 0,0 0 0,0 1 0,0-1 0,0 0 0,0 0 0,-1 0 0,1 0 0,0 0 0,0 0 0,0 0 0,-8 3 0,8-3 0,-7 5 0,1 1 0,0-1 0,1 1 0,-1 0 0,1 1 0,0-1 0,1 1 0,-1 0 0,1 0 0,1 1 0,0-1 0,0 1 0,0 0 0,1 0 0,0 0 0,0 0 0,1 0 0,0 0 0,1 0 0,0 16 0,1-22 1,0 0-1,0 0 1,0 0-1,1 0 1,-1 0-1,1-1 1,-1 1-1,1 0 1,-1-1-1,1 1 1,0-1-1,0 0 1,0 0-1,-1 1 1,1-1-1,0 0 1,1-1-1,-1 1 1,0 0-1,0-1 1,0 1 0,0-1-1,1 1 1,-1-1-1,0 0 1,0 0-1,5-1 1,7 2-20,-1-2 1,1 0 0,17-3-1,-15 0-392,1-1 0,0-1 0,-1-1 0,16-9 0,41-15-267,-73 34 727,1 0-1,-1-1 1,0 1-1,0 0 1,0 0 0,-1-1-1,1 1 1,-1 0-1,-1 5 1,-2 4 76,-12 33 336,2 0 0,2 2 1,-10 76-1,17 25-216,-2 28-154,6-170-91,0-1 0,0 1 0,0-1 0,-1 0 0,0 1 0,0-1 0,0 0 0,-1 0 0,0 0 0,-4 5 0,6-9 0,0 1 0,0-1 0,0 0 0,-1 0 0,1 0 0,0 0 0,-1 0 0,1 0 0,-1 0 0,1-1 0,-1 1 0,1-1 0,-1 1 0,1-1 0,-1 1 0,0-1 0,1 0 0,-1 0 0,1 1 0,-1-1 0,0-1 0,1 1 0,-1 0 0,0 0 0,1 0 0,-1-1 0,1 1 0,-1-1 0,0 0 0,1 1 0,0-1 0,-1 0 0,1 0 0,-1 0 0,1 0 0,0 0 0,0 0 0,-1 0 0,-1-2 0,-5-6 0,0 1 0,0-1 0,1 0 0,0-1 0,1 0 0,0 0 0,0-1 0,1 1 0,1-1 0,-5-15 0,2 4 0,2 0 0,1 0 0,0 0 0,0-35 0,4 50-52,0-1 0,0 1 0,1 0 1,0-1-1,0 1 0,1 0 0,0 0 0,0 0 0,1 0 0,0 0 1,0 1-1,0-1 0,1 1 0,0 0 0,0 0 0,0 0 0,1 1 1,0-1-1,0 1 0,1 0 0,-1 1 0,1-1 0,7-3 0,11-5-663,1 1-1,1 1 1,-1 2-1,52-13 1,31-11-2583,-63 11-6295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8.750"/>
    </inkml:context>
    <inkml:brush xml:id="br0">
      <inkml:brushProperty name="width" value="0.025" units="cm"/>
      <inkml:brushProperty name="height" value="0.025" units="cm"/>
    </inkml:brush>
  </inkml:definitions>
  <inkml:trace contextRef="#ctx0" brushRef="#br0">57 1 12684,'0'0'5894,"0"51"-5158,-10-16 674,-4 10 479,4 3-607,-1-1-738,4-4-448,2-5-32,5-9-224,0-8-513,0-8-544,5-12-897,1-1-1537,-4-16-2819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9.088"/>
    </inkml:context>
    <inkml:brush xml:id="br0">
      <inkml:brushProperty name="width" value="0.025" units="cm"/>
      <inkml:brushProperty name="height" value="0.025" units="cm"/>
    </inkml:brush>
  </inkml:definitions>
  <inkml:trace contextRef="#ctx0" brushRef="#br0">0 0 18161,'0'0'7559,"48"62"-9545,-29-43-1281,4-1-1089,4-4-2178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2:59.476"/>
    </inkml:context>
    <inkml:brush xml:id="br0">
      <inkml:brushProperty name="width" value="0.025" units="cm"/>
      <inkml:brushProperty name="height" value="0.025" units="cm"/>
    </inkml:brush>
  </inkml:definitions>
  <inkml:trace contextRef="#ctx0" brushRef="#br0">148 0 12268,'0'0'12716,"-10"1"-11120,-63 17 49,69-17-1614,0 0 1,0 1-1,0-1 1,0 1-1,1 0 0,-1 0 1,1 0-1,-1 0 1,1 1-1,0 0 1,0-1-1,0 1 0,0 0 1,0 0-1,0 1 1,1-1-1,0 0 1,-3 7-1,5-10-35,0 1 1,0 0-1,0-1 1,0 1-1,0 0 1,0 0-1,1-1 1,-1 1-1,0 0 1,0-1-1,1 1 0,-1 0 1,0-1-1,1 1 1,-1-1-1,1 1 1,-1-1-1,1 1 1,-1-1-1,1 1 1,0-1-1,-1 1 1,1-1-1,-1 0 1,1 1-1,0-1 0,-1 0 1,1 0-1,0 1 1,-1-1-1,1 0 1,0 0-1,0 0 1,-1 0-1,2 0 1,34 5-289,-27-4 118,15 1-199,0 1-1,-1 1 0,0 1 1,0 1-1,0 1 0,0 1 1,41 21-1,-63-28 397,1-1 1,-1 1 0,1 0-1,-1 0 1,1 0 0,-1 0-1,1 0 1,-1 0-1,0 0 1,0 0 0,1 0-1,-1 0 1,0 1 0,0-1-1,0 1 1,0-1-1,0 1 1,-1-1 0,1 1-1,0-1 1,-1 1 0,1 0-1,-1-1 1,0 1-1,1 0 1,-1-1 0,0 1-1,0 0 1,0 0-1,0-1 1,0 1 0,-1 0-1,1-1 1,0 1 0,-1 0-1,1-1 1,-1 1-1,0-1 1,0 1 0,1-1-1,-1 1 1,-2 1 0,-1 2 265,-1 0 0,0 0 0,0-1 0,0 1 1,0-1-1,-1-1 0,1 1 0,-1-1 0,-10 5 1,2-3 39,1 0 0,0 0 0,-1-1 0,0-1 0,0 0 0,0-1 0,0 0 0,-1-1 0,1-1 0,-25-3 0,39 3-343,-1 0 0,1 0 1,0 0-1,0 0 0,0 0 0,-1 0 0,1 0 1,0 0-1,0 0 0,-1 0 0,1 0 0,0 0 1,0 0-1,0 0 0,-1 0 0,1 0 0,0-1 1,0 1-1,0 0 0,-1 0 0,1 0 0,0 0 1,0 0-1,0-1 0,0 1 0,0 0 0,-1 0 1,1 0-1,0-1 0,0 1 0,0 0 0,0 0 1,0-1-1,0 1 0,0 0 0,0 0 0,0 0 1,0-1-1,0 1 0,0 0 0,0 0 0,0-1 1,0 1-1,0 0 0,10-9-1666,16-4-3760,-1 5-1905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0.522"/>
    </inkml:context>
    <inkml:brush xml:id="br0">
      <inkml:brushProperty name="width" value="0.025" units="cm"/>
      <inkml:brushProperty name="height" value="0.025" units="cm"/>
    </inkml:brush>
  </inkml:definitions>
  <inkml:trace contextRef="#ctx0" brushRef="#br0">0 1 17168,'0'0'4308,"3"12"-2156,5 63 557,-1 102 0,-7-176-2701,-1 1 1,1 0-1,0-1 0,0 1 0,0 0 1,0-1-1,0 1 0,0-1 0,0 1 0,1 0 1,-1-1-1,1 1 0,-1-1 0,1 1 1,-1-1-1,1 1 0,0-1 0,0 1 1,0-1-1,0 0 0,0 1 0,0-1 1,0 0-1,0 0 0,0 0 0,1 0 0,-1 0 1,3 1-1,-2-2-4,0 0 0,1 0 0,-1 0 0,0-1 0,1 1 0,-1-1 0,0 0 1,0 0-1,0 1 0,1-2 0,-1 1 0,0 0 0,0 0 0,-1-1 0,1 1 0,0-1 0,0 1 0,-1-1 0,3-2 0,103-124-2475,-48 53 1414,-58 73 1082,0 1 1,0-1 0,1 1-1,-1-1 1,0 1 0,1 0-1,-1 0 1,0 0-1,1 0 1,0 0 0,-1 0-1,1 0 1,-1 0 0,1 0-1,2 0 1,-3 1 6,-1 0 0,1 0 0,-1 1 1,1-1-1,-1 0 0,1 0 0,-1 1 1,1-1-1,-1 0 0,1 1 0,-1-1 0,1 0 1,-1 1-1,1-1 0,-1 1 0,1-1 0,-1 0 1,0 1-1,1-1 0,-1 1 0,0-1 0,0 1 1,1 0-1,-1-1 0,0 1 0,0-1 0,0 1 1,0-1-1,1 2 0,0 8 472,0 1 0,0-1 0,-2 22 0,1-16-239,0 135 381,-1-150-657,1-1 1,0 1 0,0-1 0,0 1 0,0-1-1,0 1 1,0-1 0,0 1 0,0-1 0,0 1-1,0-1 1,0 1 0,1-1 0,-1 1 0,0-1-1,0 1 1,0-1 0,1 1 0,-1-1 0,0 1-1,1-1 1,-1 0 0,0 1 0,1-1 0,-1 0-1,0 1 1,1-1 0,-1 0 0,1 1 0,-1-1 0,1 0-1,-1 0 1,0 1 0,2-1 0,17-8-1337,15-23-3382,-11 3-1362,0-4-3454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1.179"/>
    </inkml:context>
    <inkml:brush xml:id="br0">
      <inkml:brushProperty name="width" value="0.025" units="cm"/>
      <inkml:brushProperty name="height" value="0.025" units="cm"/>
    </inkml:brush>
  </inkml:definitions>
  <inkml:trace contextRef="#ctx0" brushRef="#br0">117 359 17360,'0'0'1554,"-12"9"416,0 1-1036,0 1 1,0 0 0,-20 23 0,28-28-622,0 0 1,0 0 0,0 0-1,1 1 1,0-1 0,0 1-1,0-1 1,1 1 0,0 0-1,1 0 1,-1 0 0,1 0-1,0 12 1,2-17-303,-1 0-1,1 0 1,-1 1 0,1-1-1,0 0 1,-1 0-1,1 0 1,0 0 0,0 0-1,1-1 1,-1 1 0,0 0-1,1 0 1,-1-1-1,1 1 1,-1-1 0,1 1-1,0-1 1,0 0-1,-1 1 1,1-1 0,0 0-1,0 0 1,0 0 0,0-1-1,0 1 1,1 0-1,-1-1 1,0 0 0,0 1-1,0-1 1,1 0-1,-1 0 1,4-1 0,3 2 7,1-1 0,0-1 1,-1 0-1,1 0 0,-1-1 0,0 0 1,10-4-1,-10 2 1,0 0 0,0-1-1,0 0 1,-1 0 0,0-1 0,0 0-1,0 0 1,-1-1 0,0 0 0,0 0 0,-1-1-1,1 0 1,-2 0 0,1-1 0,-1 1-1,-1-1 1,0 0 0,0 0 0,0-1 0,-1 1-1,-1-1 1,0 0 0,0 1 0,-1-1 0,0 0-1,0-12 1,-1 22-20,0-1 0,0 0 0,0 1 0,0-1 0,0 0 0,0 0 0,0 1 0,0-1 0,0 0 0,0 1 0,0-1 0,0 0 0,-1 1 0,1-1 0,0 0 0,0 1 0,-1-1 0,1 0 0,-1 1 0,1-1 0,0 1 0,-1-1 0,1 1 0,-1-1 0,1 1 0,-1-1 0,1 1 0,-1-1 0,0 1 0,1 0 0,-1-1 0,1 1 0,-1 0 0,0 0 0,1-1 0,-1 1 0,-1 0 0,1 0-5,0 0 0,0 1 0,1-1 0,-1 0 0,0 1 0,0-1 0,1 1 0,-1-1 0,0 1 0,0-1 0,1 1-1,-1-1 1,0 1 0,1 0 0,-1-1 0,1 1 0,-1 0 0,1 0 0,-1-1 0,1 1 0,0 0 0,-1 0 0,1 0 0,0 0 0,0-1 0,-1 1 0,1 0 0,0 2 0,0 0 3,-1 0 0,1 0 0,-1 0 0,1 0 0,0 0 0,0 0 0,1 0 0,-1 0 0,1 0 0,-1 0 0,1 0 0,0 0 0,0 0 0,0 0 0,0-1 0,1 1 0,-1 0 0,1-1 0,0 1 0,0-1 0,0 1 0,0-1 0,4 4 1,-3-5 7,1 1 1,-1-1 0,1 1 0,-1-1 0,1 0 0,-1-1 0,1 1 0,-1-1 0,1 1 0,0-1 0,-1 0 0,1 0 0,0-1-1,-1 1 1,1-1 0,0 0 0,-1 0 0,1 0 0,-1 0 0,6-4 0,6-2 88,-2-1 0,1 0-1,-1-1 1,-1 0 0,0-1 0,0-1 0,-1 0-1,14-17 1,-5 3-47,-1-1-1,-1-1 1,16-31-1,-25 41-26,0 1-1,-1-2 1,-1 1 0,-1-1-1,0 0 1,-1 0-1,-1 0 1,2-25-1,-24 106-259,10-20 316,1 0 0,2 1 0,2 66 0,3-94-21,1 1 0,1-1 0,0 0 1,1 1-1,1-1 0,1 0 0,0-1 0,1 1 0,0-1 0,1 0 0,1-1 0,14 21 0,-21-34-49,0 1 0,0 0 0,1-1 0,-1 1 0,0-1 0,1 1-1,-1-1 1,1 0 0,-1 0 0,1 0 0,-1 0 0,1 0 0,0 0 0,0 0 0,-1 0 0,1-1 0,0 1 0,0-1 0,3 1 0,-4-1 0,0-1 0,0 0 1,0 1-1,0-1 0,0 0 0,-1 0 0,1 0 1,0 0-1,0 0 0,0 0 0,-1 0 0,1 0 1,-1 0-1,1 0 0,-1 0 0,1 0 0,-1-1 1,1 1-1,-1 0 0,0 0 0,0-1 0,0 1 1,0 0-1,0 0 0,0 0 0,0-1 0,0 1 1,-1-2-1,0-11-55,0 0 1,-2 0-1,0 1 0,0-1 1,-1 1-1,-1 0 1,0 0-1,-1 0 0,0 1 1,-1 0-1,-10-15 1,6 11-24,-1 1 0,0 1 0,-1 0 0,0 1 0,-1 0 0,-1 1 0,-28-19 0,27 21 72,25 13-6,24 10-36,49-2-2073,-25-9-3211,-1-2-3456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2.049"/>
    </inkml:context>
    <inkml:brush xml:id="br0">
      <inkml:brushProperty name="width" value="0.025" units="cm"/>
      <inkml:brushProperty name="height" value="0.025" units="cm"/>
    </inkml:brush>
  </inkml:definitions>
  <inkml:trace contextRef="#ctx0" brushRef="#br0">0 65 8008,'0'0'12043,"4"9"-10052,3 27-562,-1 0-1,-2 0 1,-1 0-1,-3 42 1,6-144-948,-4 52-526,0-1 1,-1 0-1,0 1 1,-1-1-1,-3-21 0,4 42 32,-1-1-1,2 0 0,-1 0 0,0 0 0,1 0 0,0 0 0,0-1 0,1 1 0,-1 0 0,1-1 0,0 0 0,0 1 0,1-1 0,-1-1 0,1 1 0,0 0 1,7 5-1,-2-4 57,0 0 1,0-1 0,0 1 0,1-2 0,-1 0 0,1 0 0,0 0 0,0-1-1,0-1 1,0 0 0,0 0 0,0-1 0,0 0 0,0-1 0,0 0-1,0 0 1,0-1 0,0 0 0,0-1 0,-1-1 0,1 1 0,15-10 0,-16 9 4,0-1 1,-1 0 0,1-1-1,-1 0 1,-1 0 0,1 0 0,-1-1-1,0 0 1,-1-1 0,1 0-1,-1 0 1,-1 0 0,0-1 0,0 1-1,-1-1 1,0-1 0,0 1-1,-1 0 1,0-1 0,-1 0-1,0 1 1,0-1 0,-1-11 0,0 21-38,-1-1 0,0 1 0,0-1 0,0 1 0,0-1 0,0 0 0,0 1 0,0-1 0,0 1 0,0-1 0,0 0 0,-1 1 0,1-1 0,0 1 0,0-1 0,-1 1 0,1-1 0,0 0 0,0 1 0,-1-1 1,1 1-1,-1 0 0,1-1 0,0 1 0,-1-1 0,1 1 0,-1 0 0,1-1 0,-1 1 0,0-1 0,-16 8 56,-13 25-92,22-14 27,1 0 1,1 1-1,0 0 0,1 1 1,1-1-1,1 1 1,1 0-1,0 27 0,2-45-29,0 0-1,0-1 1,0 1-1,0 0 0,0 0 1,1 0-1,-1-1 1,0 1-1,1 0 0,-1 0 1,1 0-1,0-1 1,0 1-1,0 0 0,-1-1 1,1 1-1,1-1 1,-1 1-1,0-1 0,0 0 1,0 1-1,1-1 1,-1 0-1,1 0 0,-1 0 1,4 2-1,-2-2-224,1 0 0,0-1 0,0 1 0,0-1 0,0 1 0,-1-1 1,1 0-1,0-1 0,0 1 0,0-1 0,0 1 0,4-2 0,8-3-2101,-1-1 1,1 0 0,-1-1-1,-1 0 1,16-11 0,13-13-9547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2.427"/>
    </inkml:context>
    <inkml:brush xml:id="br0">
      <inkml:brushProperty name="width" value="0.025" units="cm"/>
      <inkml:brushProperty name="height" value="0.025" units="cm"/>
    </inkml:brush>
  </inkml:definitions>
  <inkml:trace contextRef="#ctx0" brushRef="#br0">197 75 18866,'-9'4'2242,"-9"7"-1415,1 1 1,0 1-1,1 0 1,1 1-1,0 1 1,0 0-1,2 1 1,0 0-1,1 1 0,-16 29 1,27-45-809,0 1-1,0-1 1,0 1-1,1-1 1,-1 1 0,0-1-1,1 1 1,-1-1-1,1 1 1,0-1 0,-1 1-1,1 0 1,0-1-1,0 1 1,0 0 0,0-1-1,0 1 1,0 0-1,1-1 1,-1 1 0,1 1-1,0-2-13,0-1 0,0 1-1,0-1 1,0 1 0,0-1 0,0 0-1,0 1 1,0-1 0,0 0 0,0 0-1,0 0 1,0 0 0,0 0 0,0 0-1,0 0 1,0 0 0,0 0 0,0 0-1,0-1 1,0 1 0,0 0-1,0-1 1,1 0 0,8-2-57,-1-1 1,0-1-1,-1 1 1,1-1-1,10-9 0,-8 3-151,1 0 0,-2 0-1,0-1 1,0 0 0,-1-1-1,0 0 1,7-16 0,-3 1-52,-2 0 0,13-48 0,-21 171 1403,-4-81-1146,-1 1 56,2-1 0,-1 1 1,2-1-1,0 0 0,3 16 1,-3-28-85,-1 1 0,1-1 1,0 1-1,0-1 0,-1 1 1,2-1-1,-1 0 1,0 0-1,0 1 0,1-1 1,-1 0-1,1 0 0,0 0 1,0-1-1,0 1 0,0 0 1,0-1-1,0 1 0,0-1 1,0 1-1,0-1 0,1 0 1,-1 0-1,0 0 1,1-1-1,-1 1 0,1 0 1,-1-1-1,1 0 0,0 1 1,-1-1-1,1 0 0,-1 0 1,1-1-1,3 1 0,0-2-242,-1 0-1,1 0 0,0 0 0,0-1 0,-1 1 1,1-1-1,-1-1 0,0 1 0,0-1 0,0 0 1,-1 0-1,1 0 0,-1-1 0,0 1 0,5-9 1,8-9-3201,25-50 1,-11 11-1577,-3-7-1387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3.222"/>
    </inkml:context>
    <inkml:brush xml:id="br0">
      <inkml:brushProperty name="width" value="0.025" units="cm"/>
      <inkml:brushProperty name="height" value="0.025" units="cm"/>
    </inkml:brush>
  </inkml:definitions>
  <inkml:trace contextRef="#ctx0" brushRef="#br0">19 1 8104,'0'0'19955,"-1"10"-19507,-2 38 241,-11 267 880,14-307-1541,0 1-1,1-1 0,0 0 1,0 0-1,1 1 1,0-1-1,6 14 1,-8-20-86,1 0 0,0 0 1,0-1-1,0 1 0,1-1 1,-1 1-1,0 0 0,0-1 1,1 0-1,-1 1 0,1-1 1,0 0-1,-1 0 1,1 0-1,0 0 0,-1 0 1,1 0-1,0 0 0,0-1 1,0 1-1,0-1 0,0 1 1,0-1-1,0 0 0,0 0 1,0 1-1,0-1 1,0-1-1,0 1 0,0 0 1,-1 0-1,1-1 0,0 1 1,0-1-1,0 0 0,0 0 1,0 1-1,3-3 1,0-1-638,0 0 0,0 0 0,0 0 0,0 0 0,0-1 0,-1 0 0,0 0 0,0 0 0,-1-1 0,4-5 0,17-32-6272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3.143"/>
    </inkml:context>
    <inkml:brush xml:id="br0">
      <inkml:brushProperty name="width" value="0.025" units="cm"/>
      <inkml:brushProperty name="height" value="0.025" units="cm"/>
    </inkml:brush>
  </inkml:definitions>
  <inkml:trace contextRef="#ctx0" brushRef="#br0">110 1 16592,'-2'10'2445,"-36"102"575,23-74-2280,2 0-1,2 2 1,1-1-1,2 1 1,-4 51-1,12-87-704,0 0-1,0 1 0,0-1 0,1 0 1,-1 1-1,1-1 0,0 0 0,0 0 0,1 0 1,-1 1-1,1-1 0,4 6 0,-5-8-25,1 0 0,0-1 0,-1 1 0,1-1 1,0 1-1,0-1 0,0 0 0,1 1 0,-1-1 0,0 0 0,0-1 0,0 1 0,1 0 0,-1-1 0,1 1 0,-1-1 0,0 0 0,1 1 0,-1-1 0,1-1 0,-1 1 0,0 0 0,5-1 0,0-1-10,-1 0-1,1 0 1,-1 0-1,1-1 1,-1 0-1,0-1 1,0 1-1,0-1 1,0 0-1,-1 0 0,0-1 1,0 0-1,0 0 1,0 0-1,6-9 1,0-2-32,0-1 1,-1 0-1,-1-1 1,10-23 0,-6 8 39,-2-1 1,-1 0-1,-2-1 1,-1 1 0,-1-2-1,0-42 1,-18 118 216,2-13-64,-3 21 330,2 0 0,3 0 0,1 1 1,1 85-1,6-132-480,0 0 0,-1 0 1,1 0-1,1 0 1,-1 1-1,0-1 0,1 0 1,-1 0-1,1 0 0,-1 0 1,1 0-1,0 0 1,0 0-1,0 0 0,0 0 1,0 0-1,0-1 1,1 1-1,-1 0 0,1-1 1,-1 1-1,1-1 1,0 1-1,-1-1 0,1 0 1,0 0-1,0 0 1,0 0-1,0 0 0,0 0 1,0 0-1,0-1 0,0 1 1,0-1-1,0 1 1,0-1-1,0 0 0,1 0 1,-1 0-1,0 0 1,4-1-1,2 0 0,1-1 1,-1-1-1,0 1 0,0-1 0,0 0 1,0-1-1,0 0 0,-1 0 0,11-8 1,-2-1-153,0-1 0,0 0 1,-2-1-1,0 0 0,0-2 0,-2 1 1,0-2-1,-1 0 0,0 0 1,14-37-1,-31 72 22,-3 5 378,2 1-1,0 0 0,2 0 1,0 1-1,1 0 0,0 37 1,4-59-252,1-1 1,-1 1-1,0 0 1,1 0 0,-1 0-1,1-1 1,-1 1 0,1 0-1,0-1 1,0 1-1,0 0 1,0-1 0,0 1-1,0-1 1,1 1 0,-1-1-1,0 0 1,1 0 0,-1 0-1,1 1 1,-1-1-1,1 0 1,-1-1 0,1 1-1,0 0 1,-1 0 0,1-1-1,0 1 1,0-1-1,0 0 1,0 1 0,-1-1-1,1 0 1,0 0 0,0 0-1,0 0 1,0 0 0,-1-1-1,1 1 1,0-1-1,3 0 1,4-1-111,0 0 0,0-1 0,0-1 1,0 1-1,0-1 0,14-9 0,15-18-495,-31 24 339,1 1-1,0-1 0,0 1 1,0 1-1,1-1 0,17-7 0,-25 15 251,0 1 0,0-1 0,-1 0-1,1 0 1,0 1 0,-1-1-1,0 0 1,1 0 0,-1 1-1,0-1 1,0 1 0,0-1-1,-1 0 1,0 4 0,1-4 15,-7 68 706,-23 95 0,11-74 1337,16-74-1842,-2 16 60,-2 0-1,0-1 1,-3 0-1,0 0 1,-17 33-1,26-63-265,0 0 0,0 0 0,0-1 0,0 1 0,0 0 0,0-1 0,0 1 0,0 0 0,-1-1 0,1 0 0,-1 1 0,1-1 0,-1 0 0,1 0 0,-1 0 0,0 0 0,1 0 0,-1 0 0,0 0 0,0 0 0,0-1 0,0 1 0,-3 0 0,2-2 0,1 1 0,0-1 0,-1 0 0,1 1 0,0-1 0,0 0 0,0-1 0,0 1 0,-1 0 0,2-1 0,-1 1 0,0-1 0,0 1 0,0-1 0,1 0 0,-3-3 0,-5-8 0,0 0 0,1-2 0,0 1 0,-8-22 0,10 20-89,0 0 1,1 0-1,1 0 0,1 0 1,0 0-1,0-21 0,2 32 60,1-1 0,0 1-1,1-1 1,-1 1-1,1-1 1,0 1-1,1 0 1,-1-1 0,1 1-1,0 0 1,0 0-1,0 0 1,1 0 0,0 1-1,0-1 1,0 1-1,0 0 1,1-1-1,0 2 1,0-1 0,0 0-1,7-4 1,11-3-703,0 0-1,1 2 1,0 1 0,45-11 0,-18 6-2857,9-4-2630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3.786"/>
    </inkml:context>
    <inkml:brush xml:id="br0">
      <inkml:brushProperty name="width" value="0.025" units="cm"/>
      <inkml:brushProperty name="height" value="0.025" units="cm"/>
    </inkml:brush>
  </inkml:definitions>
  <inkml:trace contextRef="#ctx0" brushRef="#br0">160 52 10922,'5'-37'5687,"-7"22"-2752,1 15-2776,0 0 0,1 0 0,-1 1 0,0-1 0,1 0 0,-1 0 0,1 0 0,-1 0 0,1 1 0,-1-1 0,0 0 0,1 1 0,-1-1 0,1 0 0,-1 1 0,1-1 0,0 1 0,-1-1 0,1 1 0,-1-1 0,1 1 0,0-1 0,-1 1 0,1-1 0,0 1 0,-1-1 0,1 2 0,-6 7 170,0 1 1,1 0-1,1 1 1,-1-1-1,2 1 0,-4 15 1,-13 76 721,15-71-698,-16 119 1356,-3 183-1,21-406-2998,-26-136 0,28 198 1019,-8-69-396,9 79 656,0 0 1,1 1 0,-1-1 0,0 1-1,1-1 1,-1 1 0,0-1-1,1 1 1,-1-1 0,1 1 0,-1-1-1,1 1 1,-1-1 0,1 1-1,-1 0 1,1-1 0,0 1 0,-1 0-1,1 0 1,0-1 0,-1 1-1,1 0 1,-1 0 0,1 0 0,0 0-1,-1 0 1,1 0 0,0 0-1,-1 0 1,1 0 0,0 0-1,-1 0 1,1 0 0,0 0 0,-1 1-1,1-1 1,0 0 0,-1 0-1,1 1 1,-1-1 0,1 0 0,-1 1-1,2 0 1,34 15-1414,-32-15 1032,11 6-1288,0-2 1,0 0-1,1-1 1,0 0-1,0-1 0,0-1 1,25 0-1,3-1-4582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4.563"/>
    </inkml:context>
    <inkml:brush xml:id="br0">
      <inkml:brushProperty name="width" value="0.025" units="cm"/>
      <inkml:brushProperty name="height" value="0.025" units="cm"/>
    </inkml:brush>
  </inkml:definitions>
  <inkml:trace contextRef="#ctx0" brushRef="#br0">118 187 7591,'0'0'3246,"9"-10"-48,27-38-59,-34 45-2822,0 0 0,0-1 1,0 1-1,-1 0 1,1-1-1,-1 1 1,0-1-1,0 0 1,1-5-1,-2 7-174,0 1 1,0 0-1,0-1 0,0 1 1,-1-1-1,1 1 0,0 0 1,0 0-1,-1-1 0,1 1 1,-1 0-1,1-1 0,-1 1 0,0 0 1,1 0-1,-1 0 0,0 0 1,-1-2-1,0 2-56,0 0 1,1 0-1,-1 0 0,0 1 0,0-1 1,0 0-1,0 1 0,0-1 0,0 1 1,1 0-1,-1 0 0,0 0 0,0 0 0,0 0 1,0 0-1,0 0 0,0 1 0,0-1 1,0 1-1,0-1 0,0 1 0,0 0 1,1-1-1,-1 1 0,0 0 0,0 0 1,1 1-1,-1-1 0,-1 2 0,-8 6 179,1 1-1,1-1 0,-1 2 0,2-1 1,0 2-1,0-1 0,1 1 0,0 0 1,1 0-1,0 1 0,1 0 0,1 0 1,0 0-1,0 0 0,-1 15 0,5-27-241,0 1 0,0-1-1,-1 0 1,1 1 0,0-1-1,0 0 1,1 1 0,-1-1-1,0 0 1,0 1 0,1-1-1,-1 0 1,1 1 0,-1-1 0,1 0-1,-1 0 1,1 0 0,0 0-1,0 1 1,-1-1 0,1 0-1,0 0 1,0 0 0,0-1-1,0 1 1,2 1 0,-1-1-6,0-1 1,0 1-1,0-1 1,0 0-1,0 1 1,0-1-1,1 0 1,-1 0-1,0 0 1,0-1-1,0 1 1,0 0-1,1-1 1,2-1-1,4-1 8,-1 0-1,1-1 0,-1 0 1,1-1-1,-1 0 0,12-10 1,-7 2-19,0-1 0,-1-1 1,0 0-1,-1 0 1,-1-1-1,0 0 0,-2-1 1,0 0-1,0 0 1,-2-1-1,0 0 0,4-23 1,-10 43-16,-5 18 22,0 0 1,2 0-1,0 1 0,1 0 0,2 27 0,0-45 11,1 1 0,-1-1 0,1 1 0,0-1 0,0 1 0,0-1 1,0 0-1,1 1 0,-1-1 0,1 0 0,0 0 0,0 0 0,0 0 0,0-1 0,0 1 0,4 3 0,-2-4 2,-1 0-1,1-1 0,-1 1 0,1-1 1,0 1-1,0-1 0,0 0 1,0-1-1,-1 1 0,1-1 1,0 0-1,0 0 0,0 0 1,0 0-1,0 0 0,0-1 1,0 0-1,4-1 0,1-1 0,0-1-1,0 0 0,-1 0 1,0 0-1,1-1 0,-2 0 1,1-1-1,-1 0 1,0 0-1,0-1 0,0 1 1,-1-2-1,0 1 0,5-9 1,-2 4-21,-1-1 1,-1 1 0,0-1 0,-1-1 0,0 1-1,-1-1 1,-1 0 0,4-21 0,-7 35-13,-1-1 1,0 1-1,1-1 1,-1 1 0,0-1-1,0 1 1,0-1-1,1 1 1,-1-1-1,0 1 1,0-1 0,0 1-1,0-1 1,0 0-1,0 1 1,0-1-1,0 1 1,0-1 0,0 1-1,-1-1 1,1 0-1,0 1 1,0-1-1,0 1 1,-1-1-1,1 1 1,0-1 0,-1 1-1,1-1 1,0 1-1,-1-1 1,-11 18-77,-11 36 52,19-37 119,-1 0 0,2 0 0,0 1 0,1-1 0,0 30 0,2-44-88,0-1 0,0 0 0,0 1 0,0-1 0,1 1 0,-1-1 0,0 0 0,1 1 0,-1-1 0,1 0 0,-1 0 0,1 1 0,-1-1 0,1 0 0,0 0 0,0 0 0,0 0 0,0 0 0,-1 0 0,1 0 0,1 0 0,-1 0 0,0 0 0,2 0 0,-1 0 0,0 0 0,1 0 0,-1-1 0,1 1 0,-1-1 0,1 0 0,-1 0 0,1 0 0,-1 0 0,1 0 0,-1-1 0,4 0 0,3-2 0,0 1 0,0-2 0,-1 1 0,1-1 0,-1-1 0,11-6 0,9-13 0,-1 0 0,-1-2 0,-1-1 0,41-58 0,-77 127 0,6-27 0,0-1 0,1 1 0,1 0 0,0 1 0,1-1 0,1 1 0,1-1 0,1 18 0,-1-31 0,0-1 0,1 0 0,-1 0 0,1 0 0,-1 1 0,1-1 0,0 0 0,-1 0 0,1 0 0,0 0 0,0 0 0,0 0 0,0 0 0,0 0 0,0-1 0,0 1 0,0 0 0,0 0 0,0-1 0,0 1 0,0-1 0,1 1 0,-1-1 0,0 1 0,0-1 0,1 0 0,-1 0 0,0 0 0,1 0 0,-1 0 0,0 0 0,1 0 0,-1 0 0,0 0 0,0 0 0,1-1 0,-1 1 0,0 0 0,2-2 0,4 1 0,0-1 0,0-1 0,0 1 0,0-1 0,11-7 0,151-118 0,-168 128-14,-1-1-1,0 1 1,1-1 0,-1 1-1,1-1 1,-1 1 0,1 0 0,-1-1-1,1 1 1,-1 0 0,1-1-1,-1 1 1,1 0 0,-1 0-1,1 0 1,-1-1 0,1 1-1,-1 0 1,1 0 0,0 0-1,-1 0 1,1 0 0,-1 0 0,1 0-1,0 0 1,-1 0 0,1 0-1,-1 1 1,1-1 0,-1 0-1,1 0 1,-1 0 0,1 1-1,-1-1 1,1 0 0,-1 1-1,1-1 1,-1 0 0,1 1 0,-1-1-1,1 1 1,-1-1 0,0 0-1,1 1 1,-1-1 0,0 1-1,1-1 1,-1 1 0,0 0-1,0-1 1,1 2 0,0 43-1755,0-1 5,-1-42 1685,0-1 0,0 1-1,0-1 1,0 1 0,1-1 0,-1 0-1,1 1 1,-1-1 0,1 0 0,-1 1 0,1-1-1,0 0 1,-1 1 0,1-1 0,0 0-1,0 0 1,0 0 0,0 0 0,2 2-1,2-1-869,-1-1-1,1 1 1,-1-1-1,1 0 0,0 0 1,-1-1-1,1 1 0,7-1 1,18 0-6199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4.905"/>
    </inkml:context>
    <inkml:brush xml:id="br0">
      <inkml:brushProperty name="width" value="0.025" units="cm"/>
      <inkml:brushProperty name="height" value="0.025" units="cm"/>
    </inkml:brush>
  </inkml:definitions>
  <inkml:trace contextRef="#ctx0" brushRef="#br0">95 231 14414,'0'0'12155,"-10"3"-11354,5-1-722,0-1 1,1 1-1,-1 0 0,1 0 1,0 0-1,-1 1 1,1-1-1,0 1 0,0 0 1,1 0-1,-1 1 1,1-1-1,-1 1 0,1-1 1,0 1-1,1 0 0,-1 0 1,1 1-1,-1-1 1,1 0-1,1 1 0,-1 0 1,1-1-1,-1 1 1,1 0-1,0-1 0,1 1 1,-1 0-1,1 0 0,1 6 1,-1-10-75,1 0 0,-1 1 1,1-1-1,0 0 0,0 0 0,-1 0 0,1 0 1,0 0-1,0 0 0,0 0 0,0 0 1,0 0-1,0 0 0,1 0 0,-1 0 0,0-1 1,0 1-1,0-1 0,1 1 0,-1-1 1,0 1-1,1-1 0,-1 0 0,1 0 0,-1 1 1,0-1-1,1 0 0,-1 0 0,1 0 1,1-1-1,47-6-34,-32-1-99,0 0 0,0-1 0,-1-1 0,0 0-1,0-2 1,-1 0 0,-1 0 0,23-25-1,-11 7 103,-1-1-1,-1-1 1,24-43-1,-44 66 221,1 0 0,-2 0 0,1-1-1,-1 0 1,-1 0 0,4-11-1,-18 25 1516,-1 7-1632,1 2-1,1-1 1,0 2 0,0-1 0,2 1-1,-1 1 1,2-1 0,0 1 0,1 1 0,0-1-1,2 1 1,-6 29 0,9-39-303,0 1 0,1 0 1,-1-1-1,2 1 0,-1 0 0,1-1 0,0 1 1,0-1-1,1 1 0,2 7 0,-2-11-12,0 0 0,0-1 0,0 1 1,0-1-1,0 0 0,0 1 0,1-1 0,-1 0 0,1 0 0,-1-1 0,1 1 0,0 0 0,0-1 0,-1 0 0,1 0 0,0 0 0,0 0 0,0 0 0,1 0 0,-1-1 0,0 0 0,0 1 1,5-1-1,31 0-7487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5.562"/>
    </inkml:context>
    <inkml:brush xml:id="br0">
      <inkml:brushProperty name="width" value="0.025" units="cm"/>
      <inkml:brushProperty name="height" value="0.025" units="cm"/>
    </inkml:brush>
  </inkml:definitions>
  <inkml:trace contextRef="#ctx0" brushRef="#br0">3 1 15567,'0'0'9449,"0"11"-7314,-1 10-1452,0-9-426,0-1-1,1 1 1,1-1-1,0 1 0,3 17 1,-3-27-245,0 1 1,0 0 0,0-1-1,0 1 1,0-1-1,0 1 1,1-1-1,-1 0 1,1 0-1,-1 1 1,1-1-1,0 0 1,0 0-1,0-1 1,0 1-1,1 0 1,-1-1 0,0 1-1,1-1 1,-1 0-1,1 0 1,-1 0-1,1 0 1,-1 0-1,1 0 1,0-1-1,0 1 1,-1-1-1,1 0 1,4 0-1,5 0 11,0-1-1,0 0 1,0-1-1,-1-1 0,1 0 1,0 0-1,16-8 1,78-45-96,-13 7 52,-92 48 36,0 1 1,-1-1-1,1 1 0,0-1 1,0 1-1,0 0 0,0-1 0,0 1 1,0 0-1,0 0 0,0-1 1,0 1-1,0 0 0,0 0 1,0 0-1,0 1 0,0-1 1,0 0-1,0 0 0,0 0 1,0 1-1,0-1 0,0 0 1,0 1-1,0-1 0,0 1 1,0 0-1,0-1 0,0 1 1,-1-1-1,1 1 0,0 0 0,-1 0 1,1-1-1,0 1 0,-1 0 1,1 0-1,-1 0 0,1 0 1,-1 0-1,1 0 0,-1 0 1,0 0-1,1 0 0,-1 0 1,0 0-1,0 0 0,0 0 1,0 0-1,0 0 0,0 0 1,0 0-1,0 0 0,0 0 0,-1 1 1,0 14 285,0 0 0,-1 0 0,-5 16 1,2-5-134,4-21-142,1 30 364,1-35-383,-1 0 1,1 0-1,-1-1 0,1 1 0,-1 0 0,1-1 1,0 1-1,-1 0 0,1-1 0,0 1 0,-1-1 0,1 1 1,0-1-1,0 1 0,-1-1 0,1 0 0,0 1 0,0-1 1,0 0-1,0 0 0,-1 1 0,1-1 0,0 0 1,0 0-1,0 0 0,0 0 0,0 0 0,0 0 0,-1-1 1,1 1-1,0 0 0,0 0 0,0 0 0,0-1 0,0 1 1,-1-1-1,2 0 0,18-7-78,0-2 0,-1 0 1,-1-1-1,0-1 0,30-26 0,7-3-577,-31 26-1027,-5 3-1442,-1-2-4129,-11 7 210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5.900"/>
    </inkml:context>
    <inkml:brush xml:id="br0">
      <inkml:brushProperty name="width" value="0.025" units="cm"/>
      <inkml:brushProperty name="height" value="0.025" units="cm"/>
    </inkml:brush>
  </inkml:definitions>
  <inkml:trace contextRef="#ctx0" brushRef="#br0">9 50 19635,'0'0'9513,"-9"-50"-9065,13 50-448,6 0-352,-3 8-1922,-3 1-3268,-1-1-7494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7.001"/>
    </inkml:context>
    <inkml:brush xml:id="br0">
      <inkml:brushProperty name="width" value="0.025" units="cm"/>
      <inkml:brushProperty name="height" value="0.025" units="cm"/>
    </inkml:brush>
  </inkml:definitions>
  <inkml:trace contextRef="#ctx0" brushRef="#br0">1 1 10378,'0'0'14376,"4"10"-12716,3 28-1148,-1 0-1,-2 0 0,-2 0 1,-2 44-1,0-76-527,-1-1 30,1-3-7,0 0 0,0 0 1,0 0-1,-1 0 0,2 0 0,-1-1 1,0 1-1,0 0 0,1 0 0,-1 0 1,1 0-1,-1 0 0,1-1 0,0 1 1,-1 0-1,1 0 0,3 2 1,-4-4 3,1 0 1,-1-1-1,1 1 1,-1 0 0,1-1-1,-1 1 1,1 0 0,-1-1-1,1 1 1,-1-1 0,0 1-1,1-1 1,-1 1 0,0-1-1,1 1 1,-1-1-1,0 0 1,0 1 0,1-1-1,-1 1 1,0-1 0,0 1-1,0-1 1,0 0 0,0 1-1,0-1 1,0 0 0,0 0-1,4-24 77,-4 23-81,3-31 43,-1-1 0,-5-61-1,-1 79-84,0 19-44,-2 26-52,6-23 122,0-1 1,1 1-1,-1-1 1,1 0-1,0 1 0,1-1 1,-1 0-1,1 0 1,0 0-1,0 0 1,1 0-1,0 0 1,-1-1-1,2 1 0,-1-1 1,0 0-1,1 0 1,0 0-1,0 0 1,0-1-1,0 1 0,0-1 1,1 0-1,7 3 1,-6-3 4,0-1 0,0 0 0,0 0 1,1-1-1,-1 1 0,0-1 0,1-1 0,-1 1 1,1-1-1,-1 0 0,1-1 0,-1 1 1,1-1-1,-1-1 0,0 1 0,0-1 0,1 0 1,-1-1-1,0 1 0,7-6 0,6-2 28,-2-2-1,0 0 1,0-1-1,-1 0 1,-1-2-1,0 0 1,-1 0-1,0-2 1,20-31-1,-26 22 177,-8 25-191,0 1 0,0 0 0,0-1 0,-1 1 1,1 0-1,0-1 0,0 1 0,0 0 0,0 0 0,0-1 0,-1 1 0,1 0 0,0-1 0,0 1 1,0 0-1,-1 0 0,1-1 0,0 1 0,0 0 0,-1 0 0,1 0 0,0-1 0,-1 1 0,1 0 1,0 0-1,0 0 0,-1 0 0,1 0 0,0 0 0,-1 0 0,1 0 0,0-1 0,-1 1 1,1 0-1,0 0 0,-1 0 0,1 1 0,-3-1 25,0 1 0,0 0 0,0 0-1,0 0 1,0 1 0,1-1 0,-1 1 0,1-1 0,-1 1-1,1 0 1,-1 0 0,1 0 0,-2 3 0,-9 7 5,1 2 1,1-1 0,0 2-1,1-1 1,0 2 0,1-1-1,1 1 1,1 0 0,0 1-1,1 0 1,1 0 0,0 0-1,-3 29 1,8-44-29,-1 0 0,1 0 0,0 0 0,0 0 0,1 0 0,-1 0 0,0 0 0,1 0 0,-1 0 1,1 0-1,0-1 0,-1 1 0,1 0 0,0 0 0,0 0 0,0-1 0,1 1 0,-1 0 0,0-1 0,1 1 0,-1-1 0,1 0 0,-1 1 0,3 0 0,-1 0-53,1 0-1,0-1 0,0 0 0,0 0 0,0 0 0,0 0 0,0 0 1,0-1-1,0 1 0,1-1 0,4-1 0,55-10-3746,-14-9-5760,-11-2-4240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7.607"/>
    </inkml:context>
    <inkml:brush xml:id="br0">
      <inkml:brushProperty name="width" value="0.025" units="cm"/>
      <inkml:brushProperty name="height" value="0.025" units="cm"/>
    </inkml:brush>
  </inkml:definitions>
  <inkml:trace contextRef="#ctx0" brushRef="#br0">239 375 17457,'0'0'4911,"-11"-6"-2722,5 2-2014,-4-2 134,1 1 0,-1 0 0,0 0 0,-11-3 0,17 7-262,1 0 1,-1 0 0,0 1-1,0-1 1,1 1 0,-1 0 0,0 0-1,0 0 1,1 0 0,-1 1-1,0-1 1,1 1 0,-1 0 0,0 0-1,1 0 1,-1 1 0,1-1-1,-6 4 1,2 1 36,0 0 0,0 0 0,0 1-1,1 0 1,0 0 0,0 0 0,1 1 0,0 0-1,-5 11 1,7-13 78,0 1-1,0 0 0,0-1 1,1 1-1,0 0 1,1 0-1,0 0 0,0 0 1,0 0-1,1 1 0,0-1 1,1 12-1,0-16-145,0-1 0,0 0 0,1 0 0,-1 0 0,0 0 0,1 0 0,-1 0 0,1-1 0,0 1 0,0 0 0,-1-1 0,1 1-1,0-1 1,0 0 0,0 0 0,1 0 0,-1 0 0,0 0 0,0 0 0,1 0 0,-1-1 0,0 1 0,1-1 0,-1 1 0,0-1 0,1 0 0,3 0 0,5 0 24,0 0-1,1-1 1,-1 0 0,19-4 0,-16 1-45,0-1 0,-1 0 1,0-1-1,0-1 0,-1 0 0,0 0 0,0-1 0,-1-1 1,0 0-1,20-21 0,-24 22 7,1 0 1,-2-1-1,1 0 1,-1 0-1,0 0 1,-1-1-1,0 0 1,-1 0-1,0 0 1,-1-1-1,1 1 1,-2-1-1,0 0 1,1-18-1,-3 28-2,1 1 1,-1 0-1,0 0 0,0-1 0,0 1 1,-1 0-1,1 0 0,0-1 0,0 1 1,0 0-1,0 0 0,0-1 0,0 1 0,0 0 1,0 0-1,0-1 0,0 1 0,-1 0 1,1 0-1,0 0 0,0-1 0,0 1 1,0 0-1,-1 0 0,1 0 0,0 0 1,0 0-1,0-1 0,-1 1 0,1 0 1,0 0-1,0 0 0,-1 0 0,1 0 1,0 0-1,0 0 0,-1 0 0,1 0 1,0 0-1,0 0 0,-1 0 0,1 0 1,0 0-1,0 0 0,-1 0 0,1 0 0,0 0 1,0 0-1,-1 0 0,1 0 0,0 0 1,0 1-1,0-1 0,-1 0 0,1 0 1,0 0-1,0 0 0,0 0 0,-1 1 1,1-1-1,0 0 0,-14 13 28,7 1-18,-1 0 0,2 0 1,0 1-1,1 0 0,0 0 0,1 1 1,1-1-1,1 1 0,0 0 0,1 0 1,0 0-1,4 31 0,-3-46-63,0 0-1,0 0 0,0 0 0,1 0 1,-1 0-1,0 0 0,1 0 0,-1 0 1,0 0-1,1 0 0,-1 0 0,1 0 1,0 0-1,-1 0 0,1 0 0,0 0 1,-1-1-1,1 1 0,0 0 0,0 0 1,0-1-1,0 1 0,0-1 0,0 1 1,0-1-1,0 1 0,0-1 0,0 1 1,0-1-1,0 0 0,0 0 1,0 1-1,0-1 0,0 0 0,0 0 1,0 0-1,0 0 0,0-1 0,1 1 1,-1 0-1,0 0 0,0 0 0,0-1 1,0 1-1,1-1 0,2-1-395,0 0-1,0 0 1,0 0-1,0 0 1,0-1-1,-1 1 1,0-1 0,1 0-1,5-7 1,5-11-1744,0 0 1,-1-2-1,-2 1 1,0-2-1,9-30 1,30-129-3066,-30 100 7526,3 5 3894,-18 65-812,-2 12-1858,-1 23-478,-6 36-1620,-18 70 358,13-94-1354,2 1 1,2 0-1,1 1 0,2-1 1,4 70-1,-2-103-422,1 0-1,-1 0 1,1 0 0,-1 0-1,1 0 1,0 0-1,0 0 1,0 0-1,0 0 1,0 0-1,0-1 1,1 1-1,-1 0 1,0-1 0,1 1-1,-1-1 1,1 0-1,0 1 1,-1-1-1,3 1 1,-2-1-290,-1-1-1,1 1 1,-1-1 0,1 1-1,-1-1 1,1 0 0,0 0-1,-1 1 1,1-1 0,0 0-1,-1-1 1,1 1 0,-1 0-1,1 0 1,0-1 0,-1 1-1,3-2 1,13-9-7234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8.356"/>
    </inkml:context>
    <inkml:brush xml:id="br0">
      <inkml:brushProperty name="width" value="0.025" units="cm"/>
      <inkml:brushProperty name="height" value="0.025" units="cm"/>
    </inkml:brush>
  </inkml:definitions>
  <inkml:trace contextRef="#ctx0" brushRef="#br0">1 23 18065,'0'0'3630,"1"13"-1601,4 129 1670,-5-140-3669,0 0-1,0-1 0,0 1 0,0-1 1,0 1-1,1-1 0,-1 1 1,1-1-1,-1 1 0,1-1 0,-1 1 1,1-1-1,-1 0 0,1 1 1,0-1-1,0 0 0,0 0 0,0 1 1,0-1-1,0 0 0,0 0 1,0 0-1,1 0 0,-1 0 0,0-1 1,2 2-1,0-2 19,-1 1 0,0-1 1,1 0-1,-1 0 0,0 0 0,1-1 0,-1 1 1,0 0-1,1-1 0,-1 0 0,0 0 1,0 1-1,1-1 0,-1 0 0,2-2 0,9-5 84,-1 0 0,0-1 0,-1 0-1,12-12 1,-5 0-68,29-40 1,6-7 863,-52 101-656,-14 58 179,8-65-268,1 0 0,1 0 0,1 1 1,3 41-1,-1-67-178,0 0 0,0-1 1,0 1-1,0 0 0,0-1 0,0 1 1,1-1-1,-1 1 0,0-1 0,0 1 1,1-1-1,-1 1 0,0 0 0,1-1 1,-1 0-1,0 1 0,1-1 0,-1 1 1,1-1-1,-1 1 0,1-1 0,-1 0 0,1 1 1,-1-1-1,1 0 0,-1 0 0,1 1 1,0-1-1,-1 0 0,1 0 0,-1 0 1,1 0-1,0 0 0,-1 0 0,1 0 1,-1 0-1,1 0 0,0 0 0,-1 0 1,1 0-1,-1 0 0,1 0 0,0 0 1,-1-1-1,1 1 0,-1 0 0,1-1 1,-1 1-1,1 0 0,-1-1 0,1 1 1,-1 0-1,1-1 0,-1 1 0,1-1 1,28-25 127,0-15-411,-1-2 1,34-75-1,-58 127-10860,-8 17 4286,-1-4-2319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9.135"/>
    </inkml:context>
    <inkml:brush xml:id="br0">
      <inkml:brushProperty name="width" value="0.025" units="cm"/>
      <inkml:brushProperty name="height" value="0.025" units="cm"/>
    </inkml:brush>
  </inkml:definitions>
  <inkml:trace contextRef="#ctx0" brushRef="#br0">154 328 15182,'0'0'7917,"-9"-5"-5162,-30-12-1143,37 17-1555,0-1 0,-1 1 0,1 0-1,0 0 1,0 0 0,0 1 0,0-1 0,0 0 0,0 1-1,0 0 1,0-1 0,0 1 0,0 0 0,0 0 0,0 0 0,0 0-1,0 0 1,1 1 0,-1-1 0,0 0 0,1 1 0,0-1 0,-1 1-1,-1 2 1,-28 42 496,29-42-472,-1 2 3,0-1 0,0 0 1,0 1-1,1 0 0,0 0 0,0 0 0,0 0 0,1 0 0,0 0 0,0 0 0,1 12 0,1-17-71,0 0 0,0 0-1,0-1 1,0 1-1,0 0 1,0 0 0,0-1-1,0 1 1,0 0 0,1-1-1,-1 1 1,0-1 0,1 0-1,-1 1 1,0-1 0,1 0-1,-1 0 1,0 0 0,1 0-1,-1 0 1,0 0 0,1 0-1,1-1 1,38-2 73,-26 0-181,26-4-816,76-2 0,-117 8 909,1 1-1,-1 0 1,0 0-1,1 0 1,-1 0 0,1 0-1,-1 0 1,1-1-1,-1 1 1,0 0-1,1 0 1,-1 1-1,1-1 1,-1 0-1,1 0 1,-1 0-1,0 0 1,1 0-1,-1 0 1,1 0-1,-1 1 1,0-1-1,1 0 1,-1 0-1,0 1 1,1-1-1,-1 0 1,0 0-1,1 1 1,-1-1-1,0 0 1,0 1-1,1-1 1,-1 0-1,0 1 1,0-1-1,1 1 1,-1-1-1,0 0 1,0 1-1,0-1 1,0 1-1,0-1 1,0 0-1,0 1 1,0-1-1,0 1 1,0-1-1,0 1 1,0-1-1,0 0 1,0 1-1,0-1 1,0 1-1,-1-1 1,1 0 0,0 1-1,0-1 1,0 1-1,-1-1 1,1 0-1,-1 1 1,0 1 41,0-1 1,0 1-1,0-1 1,0 0 0,-1 0-1,1 1 1,-1-1 0,1 0-1,-1 0 1,1 0 0,-1 0-1,1-1 1,-1 1 0,-2 1-1,3-2-5,0 0-1,0 0 1,0 0-1,1 0 1,-1 0-1,0 0 1,0-1-1,1 1 1,-1 0-1,0 0 1,0-1-1,1 1 1,-1 0-1,0-1 1,1 1-1,-1-1 1,0 1-1,1 0 1,-1-1-1,0 0 1,1 1-1,-1-1 1,1 1-1,-1-1 1,1 0-1,0 1 1,-1-1-1,1 0 1,-1 1-1,1-1 1,0-1-1,-6-35 330,6 30-360,0 1 0,0-1-1,1 1 1,0 0 0,0-1 0,1 1 0,-1 0-1,1 0 1,5-9 0,-5 13-12,0 0 1,0 0-1,0 1 1,0-1-1,0 1 1,0-1-1,0 1 1,1 0-1,-1 0 1,1 0-1,-1 0 1,1 1-1,-1-1 1,1 1-1,-1-1 1,1 1-1,0 0 1,3 0-1,57 7-882,-25-1-741,-28-6 645,0 0 1,1 0 0,-1-1-1,0 0 1,0 0 0,0-1 0,0-1-1,0 0 1,-1 0 0,14-7-1,-17 7 562,0-1-1,0 0 0,-1-1 0,1 1 1,-1-1-1,0 0 0,-1-1 1,1 1-1,-1-1 0,0 0 0,0 0 1,-1 0-1,0 0 0,0-1 1,0 1-1,1-8 0,3-13 1785,-2 0 1,-1 0-1,-2 0 0,0 0 0,-3-31 0,1 34 378,-3 13 863,-5 18-1328,-5 17-804,-40 129 545,49-136-648,0 0-1,1 0 1,0 1-1,2-1 1,0 1-1,1-1 1,2 21-1,-2-36-308,1-1-1,-1 1 1,0-1-1,1 1 0,-1 0 1,1-1-1,0 1 1,-1-1-1,1 1 1,0-1-1,0 0 0,0 1 1,0-1-1,0 0 1,0 0-1,0 1 0,1-1 1,-1 0-1,0 0 1,1 0-1,-1-1 0,1 1 1,1 1-1,1-1 3,0 0-1,-1 0 1,1-1-1,0 1 1,0-1-1,0 0 1,0 0-1,-1 0 1,1 0-1,4-2 1,2 0-3,0 0 0,0-1 1,-1 0-1,1-1 0,-1 0 0,18-11 0,-13 5 46,-1-1-1,-1-1 1,0 0 0,0 0-1,-1-1 1,9-15-1,-14 20-15,-1-1 0,1 0 0,-2 0 0,1 0 0,-2-1 0,1 1 0,-1-1 0,0 0 1,-1 0-1,-1 0 0,2-12 0,-3 22-88,0-1 1,0 1-1,0 0 1,0 0 0,0 0-1,0 0 1,0-1 0,0 1-1,0 0 1,0 0-1,0 0 1,0-1 0,0 1-1,0 0 1,0 0-1,0 0 1,0-1 0,0 1-1,0 0 1,0 0-1,0 0 1,-1-1 0,1 1-1,0 0 1,0 0 0,0 0-1,0 0 1,0 0-1,0-1 1,-1 1 0,1 0-1,0 0 1,0 0-1,0 0 1,0 0 0,-1 0-1,1 0 1,0 0-1,0 0 1,0-1 0,-1 1-1,1 0 1,0 0 0,0 0-1,0 0 1,-1 0-1,1 0 1,0 0 0,0 0-1,0 0 1,-1 1-1,1-1 1,-13 10-80,-10 16 24,-47 79-2140,34-30-7872,33-65 4678,2-4-1617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19:30.008"/>
    </inkml:context>
    <inkml:brush xml:id="br0">
      <inkml:brushProperty name="width" value="0.025" units="cm"/>
      <inkml:brushProperty name="height" value="0.025" units="cm"/>
    </inkml:brush>
  </inkml:definitions>
  <inkml:trace contextRef="#ctx0" brushRef="#br0">0 3 2819,'0'0'-32,"54"0"-1025,-27-2-673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3.879"/>
    </inkml:context>
    <inkml:brush xml:id="br0">
      <inkml:brushProperty name="width" value="0.025" units="cm"/>
      <inkml:brushProperty name="height" value="0.025" units="cm"/>
    </inkml:brush>
  </inkml:definitions>
  <inkml:trace contextRef="#ctx0" brushRef="#br0">152 9 10250,'0'0'6379,"-11"11"-3496,-3 3-2327,-8 7 831,1 2 0,-19 25 0,35-41-1231,0 0 0,0 0 0,1 0 0,0 0 0,1 1 0,-1-1 1,2 1-1,-1 0 0,1 0 0,0 0 0,0 0 0,1 1 0,0 14 0,1-22-150,0 1-1,1-1 0,-1 0 0,1 0 1,-1 0-1,1 0 0,-1 0 0,1 0 1,-1 0-1,1 0 0,0 0 0,0 0 1,-1 0-1,1 0 0,0-1 0,0 1 1,0 0-1,0 0 0,0-1 0,0 1 1,0-1-1,0 1 0,0-1 0,1 1 1,-1-1-1,0 0 0,0 0 0,0 1 1,0-1-1,1 0 0,-1 0 0,0 0 1,0 0-1,0 0 0,0-1 0,1 1 1,-1 0-1,2-1 0,1 0 62,1 0-1,-1 0 1,1 0-1,-1-1 1,0 1-1,0-1 1,0 0-1,0 0 1,5-4-1,-1-1 85,-1-1-1,1 0 1,-2 0-1,1-1 0,-1 0 1,-1 0-1,1 0 0,-2-1 1,1 1-1,-1-1 0,-1 0 1,0-1-1,0 1 1,-1-1-1,0 1 0,-1-1 1,0-11-1,0 21-145,-1 1 1,0-1-1,0 1 1,0-1-1,0 0 1,0 1-1,0-1 0,0 1 1,0-1-1,0 1 1,0-1-1,0 1 1,0-1-1,-1 0 0,1 1 1,0-1-1,0 1 1,0-1-1,-1 1 1,1-1-1,0 1 0,-1-1 1,1 1-1,0 0 1,-1-1-1,1 1 0,-1-1 1,1 1-1,-1 0 1,1-1-1,0 1 1,-1 0-1,0 0 0,1-1 1,-1 1-1,1 0 1,-1 0-1,1 0 1,-1 0-1,1 0 0,-1-1 1,1 1-1,-1 0 1,0 0-1,1 0 1,-1 1-1,1-1 0,-1 0 1,1 0-1,-1 0 1,1 0-1,-1 0 0,0 1 1,1-1-1,-1 0 1,1 0-1,0 1 1,-1-1-1,0 1 0,-5 10-50,7-10 47,-1-1 1,0 1 0,1-1 0,-1 1 0,1-1-1,-1 1 1,1-1 0,-1 0 0,1 1 0,0-1-1,-1 1 1,1-1 0,-1 0 0,1 0 0,0 1-1,-1-1 1,1 0 0,0 0 0,-1 0 0,1 0-1,0 0 1,-1 0 0,1 0 0,0 0 0,1 0-1,208-5-557,-208 5 517,0 0 0,0 0 0,0 0 0,0 0 0,1 0 0,-1 0 0,0 1 1,0-1-1,0 1 0,0 0 0,0-1 0,0 1 0,0 0 0,0 0 0,-1 0 0,1 0 0,0 1 0,0-1 0,-1 0 0,1 1 0,-1-1 0,1 1 0,-1 0 0,0-1 0,0 1 0,1 0 0,-1 0 0,0 0 0,-1 0 1,1-1-1,0 2 0,-1-1 0,1 0 0,-1 0 0,1 0 0,-1 0 0,0 3 0,0 6 252,-1 1 0,-1-1 0,0 1 1,0-1-1,-7 18 0,3-8 418,50-104 1482,-2-22-2242,-44 153 3,0-31 125,1-1-1,1 1 1,0-1 0,1 1-1,1-1 1,7 28-1,-9-42 9,1 0 0,-1 0 0,1-1 0,-1 1 0,1 0 0,0 0 0,0-1 0,0 1 0,0 0 0,0-1 0,1 1 0,-1-1 0,0 1 0,1-1 0,-1 0 0,1 0 0,-1 1 0,1-1 0,-1 0 0,1 0 0,0-1 0,0 1 0,-1 0-1,1 0 1,0-1 0,0 1 0,0-1 0,0 0 0,0 0 0,0 1 0,0-1 0,0 0 0,0-1 0,0 1 0,-1 0 0,1 0 0,0-1 0,0 1 0,0-1 0,0 0 0,0 0 0,1-1 0,3-1 17,0 0 1,-1-1-1,1 0 0,-1 0 0,0-1 1,0 1-1,-1-1 0,1 0 0,-1 0 1,0-1-1,4-7 0,-2-1-25,0 0 0,-1-1 0,0 0 0,-2 0 0,1-1 0,-2 1 0,0-1 0,-1 1 0,-1-24 0,1 38 0,-1 0 0,0 0 0,0 0 0,0 0 0,-1 0 0,1 0 0,0 0 0,0 0 0,0 0 0,-1 0 0,1 0 0,-1 0 0,1 0 0,0 0 0,-1 0 0,0 0 0,1 0 0,-2 0 0,2 0 0,-1 1 0,1 0 0,0 0 0,-1 0 0,1-1 0,-1 1 0,1 0 0,-1 0 0,0 0 0,1 0 0,-1 0 0,1 0 0,-1 0 0,1 0 0,-1 0 0,1 0 0,-1 0 0,1 0 0,-1 1 0,1-1 0,-1 0 0,1 0 0,-1 0 0,1 1 0,-1-1 0,-1 1 0,0 1 0,1-1 0,-1 1 0,0-1 0,1 1 0,-1-1 0,1 1 0,0 0 0,-1 0 0,1 0 0,0-1 0,0 1 0,0 0 0,0 1 0,1-1 0,-2 2 0,2 5-2056,3 4-5241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09.810"/>
    </inkml:context>
    <inkml:brush xml:id="br0">
      <inkml:brushProperty name="width" value="0.025" units="cm"/>
      <inkml:brushProperty name="height" value="0.025" units="cm"/>
    </inkml:brush>
  </inkml:definitions>
  <inkml:trace contextRef="#ctx0" brushRef="#br0">1 490 8456,'0'0'13565,"9"5"-13074,-2-2-551,0 0-1,0 0 1,0 0 0,1-1-1,-1 0 1,1 0 0,-1-1 0,1 0-1,0-1 1,-1 1 0,1-1-1,0-1 1,-1 0 0,1 0 0,-1 0-1,11-4 1,-1-2-753,0-1 1,-1-1-1,24-16 1,-35 22 683,-1 1 0,0-1 0,0 0 0,-1-1 0,1 1 0,-1 0 0,1-1 0,-1 0 0,0 0 0,-1 0 0,1 0 0,-1-1 0,1 1 0,-1-1 0,-1 1 0,1-1 0,-1 0 0,2-6 0,-3 10 203,-1 1 0,1-1 0,0 1 0,-1-1 0,1 1 0,-1-1 0,1 1 0,-1 0 0,1-1 0,-1 1 0,1-1 0,-1 1 0,1 0 0,-1 0 0,0-1 0,1 1 0,-1 0 0,1 0 0,-1 0 0,0 0 0,1 0 1,-1-1-1,0 1 0,1 0 0,-1 0 0,0 1 0,1-1 0,-1 0 0,1 0 0,-1 0 0,0 0 0,1 1 0,-1-1 0,1 0 0,-1 0 0,0 1 0,1-1 0,-1 0 0,1 1 0,-1 0 0,-27 13 1925,22-10-1585,0 0 1,1 1-1,0 0 0,0 0 1,0 0-1,1 1 1,-1-1-1,1 1 1,0 0-1,1 0 0,0 1 1,0-1-1,0 1 1,1-1-1,-1 1 1,2 0-1,-1 0 0,0 11 1,2-17-393,0 0 0,0 0 0,0 0 0,1-1 0,-1 1 0,0 0 0,1 0 0,-1 0 0,1-1 0,-1 1 0,1 0-1,-1 0 1,1-1 0,-1 1 0,1 0 0,0-1 0,-1 1 0,1-1 0,0 1 0,-1-1 0,1 1 0,0-1 0,0 1 0,0-1 0,1 1 0,30 4 234,31-13-64,-45 1-178,0 0 1,-1-1-1,0-1 0,-1 0 0,0-1 0,0-1 0,-1 0 0,-1-1 0,1-1 0,-2-1 0,0 0 0,11-16 0,1-4 34,-1-1 0,-2 0 0,-2-2-1,21-52 1,-34 73-36,17-48 15,-22 60-26,-1-1 0,1 0 0,-1 0 0,-1 0 0,1 0 0,-1-1-1,0 1 1,0 0 0,-1-10 0,0 15 1,0 0-1,0-1 1,0 1-1,-1 0 1,1 0-1,0 0 0,0 0 1,0 0-1,0 1 1,0-1-1,0 0 1,0 0-1,0 1 1,0-1-1,0 1 1,0-1-1,0 0 0,0 1 1,0 0-1,1-1 1,-2 2-1,-6 4 10,1 2-1,-1-1 0,2 1 0,-1 0 1,1 0-1,0 1 0,1-1 0,0 1 1,-4 12-1,-1 0 58,2 1-1,1 1 1,-5 23 0,7-19 14,1 0-1,1 1 1,1-1-1,1 1 1,2-1 0,8 53-1,9-34-16,-17-45-56,-1 0-1,1 0 1,0 0 0,-1 1-1,1-1 1,0 0-1,0 0 1,0 0-1,-1 0 1,1 0-1,0 0 1,0-1-1,0 1 1,1 0-1,-1 0 1,0-1 0,0 1-1,0 0 1,1-1-1,-1 1 1,0-1-1,0 0 1,1 1-1,-1-1 1,0 0-1,1 0 1,-1 0-1,0 0 1,1 0-1,-1 0 1,0 0 0,3-1-1,-2-1 1,-1 1 0,0-1 0,0 0-1,0 1 1,0-1 0,0 0 0,0 0-1,0 0 1,-1 0 0,1 1 0,0-1 0,-1 0-1,0 0 1,1 0 0,-1 0 0,0-1 0,0 1-1,0 0 1,-1-2 0,-3-43-57,-1 26-47,-1 1 0,-1-1 0,0 1 0,-2 1-1,-21-36 1,14 26 410,-16-40 0,31 68-301,1 1 0,0 0 0,0 0 0,0-1 0,0 1 0,0 0 0,0 0 0,0-1 0,-1 1-1,1 0 1,0-1 0,0 1 0,0 0 0,0 0 0,0-1 0,0 1 0,0 0 0,1 0 0,-1-1 0,0 1 0,0 0 0,0-1 0,0 1 0,0 0 0,0 0 0,0-1 0,0 1 0,1 0 0,-1 0 0,0 0-1,0-1 1,0 1 0,1 0 0,-1 0 0,0 0 0,0 0 0,0-1 0,1 1 0,-1 0 0,0 0 0,0 0 0,1 0 0,-1 0 0,0 0 0,1 0 0,-1 0 0,0 0 0,0-1 0,1 1 0,21 4 113,22 13-306,18 12-2310,-18-15-3184,-9-6-2522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10.417"/>
    </inkml:context>
    <inkml:brush xml:id="br0">
      <inkml:brushProperty name="width" value="0.025" units="cm"/>
      <inkml:brushProperty name="height" value="0.025" units="cm"/>
    </inkml:brush>
  </inkml:definitions>
  <inkml:trace contextRef="#ctx0" brushRef="#br0">105 367 15887,'0'0'3555,"1"-9"-869,0-29-321,-1 37-2299,0 0 0,0 0 0,0 0 0,0 0 0,-1 0 0,1 0 0,0 0 0,-1 0 0,1 1 0,-1-1 0,1 0 0,-1 0 0,0 0 0,1 1 0,-1-1 0,0 0 0,1 0 0,-1 1 0,0-1 0,0 1 0,0-1 0,1 1 0,-1-1 0,0 1 0,0-1 0,0 1 0,0 0 0,0 0 0,0-1 1,0 1-1,0 0 0,0 0 0,0 0 0,0 0 0,0 0 0,0 0 0,0 0 0,-2 1 0,1-1-22,-1 1 0,0 0 1,0-1-1,1 1 0,-1 0 1,1 0-1,-1 0 0,1 1 1,-1-1-1,1 1 0,-4 3 0,0 3 56,1 0 0,0 0 0,0 1 0,1 0 0,0 0 0,1 0 0,0 1 0,1-1 0,-1 1 1,2-1-1,-1 1 0,2 0 0,-1 0 0,2 15 0,-1-23-80,0 0 1,1-1 0,-1 1 0,1-1 0,-1 1-1,1-1 1,0 1 0,-1-1 0,1 1 0,0-1-1,0 0 1,0 1 0,0-1 0,0 0 0,0 0-1,0 0 1,1 0 0,-1 0 0,0 0 0,1 0-1,-1 0 1,0 0 0,1-1 0,-1 1 0,1 0-1,-1-1 1,1 0 0,0 1 0,-1-1 0,1 0-1,-1 0 1,1 0 0,0 0 0,-1 0 0,1 0-1,-1 0 1,1 0 0,1-1 0,6 0 59,0-1 0,0 1 0,-1-2 0,1 1 0,-1-1 0,9-5 0,11-7 17,-1-2-1,-1-1 0,0-2 0,-2 0 0,0-1 0,-1-2 0,-2 0 0,0-1 0,-1-2 0,-2 0 0,0 0 1,-2-2-1,-1 0 0,14-39 0,-25 57-80,-1 0 0,0 0 0,0 0 0,-1 0 0,0 0 0,-1-1 0,0-14 0,-1 25-21,0 0-1,0 0 1,-1-1 0,1 1-1,0 0 1,0 0 0,-1 0-1,1-1 1,0 1 0,0 0-1,-1 0 1,1 0 0,0 0-1,-1 0 1,1-1 0,0 1-1,-1 0 1,1 0 0,0 0-1,-1 0 1,1 0 0,0 0-1,-1 0 1,1 0 0,0 0-1,-1 0 1,1 0 0,0 1-1,-1-1 1,1 0 0,0 0-1,0 0 1,-1 0-1,1 0 1,0 1 0,-1-1-1,1 0 1,0 0 0,0 0-1,-1 1 1,1-1 0,0 0-1,0 0 1,0 1 0,0-1-1,-1 0 1,1 1 0,0-1-1,0 1 1,-7 7-3,1 1 1,1 0-1,0 1 0,0-1 0,1 1 1,0 0-1,0 0 0,-2 15 0,-15 89 14,21-112-26,-4 19-77,2 1-1,1-1 1,0 1 0,5 42-1,-3-59-235,0 0 0,1 0 0,-1 0 0,1 0 0,0 0 1,0 0-1,1 0 0,-1-1 0,1 1 0,0-1 0,4 4 0,-3-4-313,-1-2 1,0 1-1,1 0 1,0-1-1,0 1 1,0-1-1,0 0 1,0 0-1,0-1 1,0 1-1,0-1 1,1 0-1,-1 0 1,1-1-1,4 1 1,31 0-8003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11.073"/>
    </inkml:context>
    <inkml:brush xml:id="br0">
      <inkml:brushProperty name="width" value="0.025" units="cm"/>
      <inkml:brushProperty name="height" value="0.025" units="cm"/>
    </inkml:brush>
  </inkml:definitions>
  <inkml:trace contextRef="#ctx0" brushRef="#br0">178 267 21781,'0'0'1831,"-11"-1"16,4 0-1660,1 0 1,0 0 0,-1 1-1,1-1 1,-1 2-1,1-1 1,0 1 0,-1 0-1,1 0 1,0 1-1,0-1 1,0 1 0,0 1-1,0-1 1,0 1-1,1 0 1,-1 1 0,1-1-1,0 1 1,-8 7-1,-12 21 297,24-30-469,0-1 0,1 1 0,-1-1 0,0 1 0,0 0 0,1-1 1,-1 1-1,1 0 0,-1 0 0,1-1 0,0 1 0,-1 0 0,1 0 0,0-1 1,0 1-1,1 0 0,-1 0 0,0 0 0,0-1 0,1 3 0,0-3-6,1-1 0,-1 1 0,0 0 0,0-1-1,0 1 1,0-1 0,1 1 0,-1-1 0,0 1 0,0-1 0,1 0-1,-1 0 1,0 1 0,0-1 0,1 0 0,-1 0 0,0-1 0,1 1-1,-1 0 1,0 0 0,2-1 0,29-6 101,-18-1-234,0-1 1,0 0 0,0-1-1,-1 0 1,-1-1 0,1 0-1,-2-1 1,0 0 0,17-25-1,-4 7-287,-23 30 387,-1 1-1,1-1 1,-1 0 0,1 1-1,-1-1 1,0 1-1,1-1 1,-1 1 0,0-1-1,1 1 1,-1-1-1,0 1 1,0-1 0,1 1-1,-1 0 1,0-1-1,0 1 1,0-1 0,0 1-1,0 0 1,0-1-1,0 1 1,0-1-1,0 1 1,0 0 0,0-1-1,0 1 1,0-1-1,-1 2 1,1 28-60,-4 5 91,-3 48 90,7-77-95,0 0 0,1 0 1,-1-1-1,1 1 0,0 0 0,0 0 0,1-1 0,0 1 0,0-1 1,5 10-1,-5-12 7,0-1 0,0 0 0,0 0 0,0 0 0,0 0 1,0 0-1,0-1 0,1 1 0,-1-1 0,1 1 0,-1-1 0,1 0 0,0 0 1,-1 0-1,1-1 0,0 1 0,0 0 0,0-1 0,-1 0 0,1 0 1,0 0-1,0 0 0,0 0 0,0 0 0,0-1 0,-1 0 0,1 1 1,0-1-1,-1 0 0,4-2 0,4 0 17,-1-2 0,1 1 0,-1-1 0,0-1 0,-1 0 0,0 0 0,9-8 0,1-4 28,0-1 1,-1-1-1,-1-1 0,-1 0 1,-1-1-1,-1-1 0,-1 0 1,-1-1-1,-1 0 1,-1 0-1,-1-1 0,-1-1 1,-2 1-1,0-1 1,1-34-1,-6 59-53,0 0 1,1 0-1,-1 0 1,0 1-1,0-1 0,-1 0 1,1 0-1,0 0 1,0 0-1,0 0 0,-1 0 1,1 0-1,0 1 1,-1-1-1,1 0 1,0 0-1,-1 1 0,1-1 1,-1 0-1,0 0 1,0 0-1,-14 4 72,12-1-54,0 1 0,-1 0 0,1 0 0,0 0 0,1 0 0,-1 1 0,-4 6 0,-4 15 96,1 0-1,1 1 0,1 0 1,1 1-1,2 0 0,1 0 0,0 0 1,2 0-1,2 0 0,0 1 1,7 46-1,2-39-107,-8-34-19,-1 0 0,0 0 0,1 0-1,-1 0 1,1 0 0,-1 0 0,1 0 0,-1 0 0,1 0 0,0 0-1,-1 0 1,1-1 0,0 1 0,0 0 0,0 0 0,0-1-1,-1 1 1,1-1 0,0 1 0,0 0 0,0-1 0,0 0 0,0 1-1,1-1 1,-1 0 0,0 1 0,0-1 0,0 0 0,1 0-1,-1 0 15,0-1-1,-1 1 1,1-1-1,-1 1 0,1-1 1,-1 1-1,1-1 1,-1 1-1,1-1 0,-1 0 1,1 1-1,-1-1 1,0 1-1,1-1 0,-1 0 1,0 1-1,0-1 1,1 0-1,-1 0 0,0 1 1,0-1-1,0 0 1,0 0-1,0 1 0,0-2 1,0-26 27,0 21-20,-1-9-2,-1-1-1,0 1 0,-2 0 1,1 1-1,-2-1 1,0 1-1,-1 0 0,-1 0 1,0 0-1,-1 1 1,0 0-1,-1 1 0,-1 0 1,-17-19-1,14 23-81,24 24-10,1-6-387,0 0 0,1-1 1,0-1-1,0 0 0,0-1 0,18 6 0,-7-5-1539,1-1 0,0-1 0,0-1 0,0-1 0,32 0 0,-3-3-5906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11.431"/>
    </inkml:context>
    <inkml:brush xml:id="br0">
      <inkml:brushProperty name="width" value="0.025" units="cm"/>
      <inkml:brushProperty name="height" value="0.025" units="cm"/>
    </inkml:brush>
  </inkml:definitions>
  <inkml:trace contextRef="#ctx0" brushRef="#br0">163 99 10186,'0'0'13949,"5"-8"-10986,-3 6-2747,-1-1-1,1 1 1,-1-1 0,1 1 0,-1-1 0,0 0 0,0 0 0,-1 1 0,2-6 0,-2 8-181,0-1-1,0 1 1,0-1 0,0 1-1,0 0 1,-1-1 0,1 1-1,0 0 1,0-1 0,0 1-1,0 0 1,-1-1 0,1 1-1,0 0 1,0-1 0,-1 1-1,1 0 1,0 0 0,0-1 0,-1 1-1,1 0 1,0 0 0,-1 0-1,1-1 1,0 1 0,-1 0-1,1 0 1,-1 0 0,1 0-1,0 0 1,-1 0 0,0 0-1,-28 5 885,19-1-817,0 1 1,1 0-1,-1 0 0,1 1 0,0 0 0,1 0 1,-1 1-1,-7 9 0,11-11-62,0 0 1,0 0-1,1 1 1,-1 0 0,1 0-1,1 0 1,-1 1-1,1-1 1,0 1-1,0 0 1,1 0-1,-3 13 1,5-19-41,-1 1 0,1-1 0,0 0 0,0 0 0,0 1 0,0-1 0,0 0 0,0 0 0,0 0 0,1 1 0,-1-1 0,0 0 0,1 0 0,-1 0 0,1 0 0,-1 1 0,1-1 0,0 0 0,-1 0 0,1 0 0,0 0 0,0-1 0,0 1 0,-1 0 0,1 0 0,0 0 0,0-1 0,0 1 0,2 0 0,0 0 0,0 0 0,0 0 0,1 0 0,-1-1 0,0 0 0,0 1 0,1-1 0,-1-1 0,0 1 0,0 0 0,4-2 0,6-1 0,0 0 0,-1-1 0,0 0 0,22-12 0,2-8 0,-1-1 0,-1-2 0,30-31 0,21-18 0,-85 76 0,0 0 0,0-1 0,1 1 0,-1 0 0,0 0 0,0 0 0,0-1 0,0 1 0,1 0 0,-1 0 0,0 0 0,0-1 0,1 1 0,-1 0 0,0 0 0,0 0 0,1 0 0,-1 0 0,0 0 0,0 0 0,1 0 0,-1 0 0,0 0 0,0 0 0,1 0 0,-1 0 0,0 0 0,0 0 0,1 0 0,-1 0 0,0 0 0,0 0 0,1 0 0,-1 0 0,0 0 0,0 0 0,1 0 0,-1 1 0,0-1 0,0 0 0,1 0 0,-1 0 0,0 0 0,0 1 0,0-1 0,0 0 0,1 0 0,-1 0 0,0 1 0,0-1 0,0 0 0,0 0 0,0 1 0,1-1 0,-1 24 0,-10 32 0,10-55 0,-6 24-746,1 1-1,2 0 1,-2 42 0,5-61 359,1 0 0,0 0 0,0 0 0,0 0 0,1-1 0,-1 1 0,2 0 0,4 9 0,-6-13 157,1-1 1,-1 1 0,1-1-1,0 1 1,0-1 0,1 0-1,-1 1 1,0-1-1,1 0 1,-1-1 0,1 1-1,-1 0 1,1-1 0,0 1-1,0-1 1,0 0-1,0 0 1,0 0 0,5 0-1,26 1-13281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11.833"/>
    </inkml:context>
    <inkml:brush xml:id="br0">
      <inkml:brushProperty name="width" value="0.025" units="cm"/>
      <inkml:brushProperty name="height" value="0.025" units="cm"/>
    </inkml:brush>
  </inkml:definitions>
  <inkml:trace contextRef="#ctx0" brushRef="#br0">57 0 17905,'0'0'6022,"-26"81"-5414,13-33 609,4 2-832,2 4-321,5-1-32,2-5-32,3-1-32,9-5-961,-3-5-1954,-1-1-3011,-4-6-9288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33:12.176"/>
    </inkml:context>
    <inkml:brush xml:id="br0">
      <inkml:brushProperty name="width" value="0.025" units="cm"/>
      <inkml:brushProperty name="height" value="0.025" units="cm"/>
    </inkml:brush>
  </inkml:definitions>
  <inkml:trace contextRef="#ctx0" brushRef="#br0">0 28 20307,'0'0'8905,"36"-5"-15408,-24-17-7494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33.794"/>
    </inkml:context>
    <inkml:brush xml:id="br0">
      <inkml:brushProperty name="width" value="0.025" units="cm"/>
      <inkml:brushProperty name="height" value="0.025" units="cm"/>
    </inkml:brush>
  </inkml:definitions>
  <inkml:trace contextRef="#ctx0" brushRef="#br0">75 256 4452,'0'0'385,"0"-10"282,13-130 5977,-2 53 1904,-8 69-80,-14 67-7365,-15 73-480,-9 125-1,30-188-501,-1-3 257,3 0 0,6 93 0,3-241-378,0 25 0,8-98 0,3-73 0,-18 249 0,-1 0 0,0 0 0,-1 0 0,0-1 0,-7 17 0,-7 27 0,3 39-2951,5 48-8550,9-139 11283,0 25-13907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35.542"/>
    </inkml:context>
    <inkml:brush xml:id="br0">
      <inkml:brushProperty name="width" value="0.025" units="cm"/>
      <inkml:brushProperty name="height" value="0.025" units="cm"/>
    </inkml:brush>
  </inkml:definitions>
  <inkml:trace contextRef="#ctx0" brushRef="#br0">18963 70 4356,'0'0'6369,"-11"-3"-4906,-60-7-522,0 4 0,-129 3 0,1 0 618,-68-13-880,-349-12-407,-1267 28-646,385 90 973,253-6-184,312-48-128,-546 17 296,936-43-703,-622 23-411,983-22 549,-1133 49 210,-474 27-212,479-29-11,120-21 1622,1032-30-1647,-823-12 367,841 1-304,-871 36 3208,457-5-1815,547-27-1486,-6 0-132,0 0 0,-1-1 0,-25-5-1,34 5-180,1 0-1,0-1 0,0 0 1,0 0-1,0 0 0,0 0 1,0 0-1,1-1 0,-6-4 1,-12-19-5499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40.534"/>
    </inkml:context>
    <inkml:brush xml:id="br0">
      <inkml:brushProperty name="width" value="0.025" units="cm"/>
      <inkml:brushProperty name="height" value="0.025" units="cm"/>
    </inkml:brush>
  </inkml:definitions>
  <inkml:trace contextRef="#ctx0" brushRef="#br0">0 104 9385,'0'0'7970,"16"-8"-7110,15-6-324,0 0 0,2 2-1,-1 2 1,49-10 0,26 7 483,1 4 0,125 5 0,218 32-363,-23 0-146,-86-26 892,333 22 2102,-661-22-3442,8 2 169,-20-6-172,-12-4-112,-19-13-2638,-10-10-3992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9.510"/>
    </inkml:context>
    <inkml:brush xml:id="br0">
      <inkml:brushProperty name="width" value="0.025" units="cm"/>
      <inkml:brushProperty name="height" value="0.025" units="cm"/>
    </inkml:brush>
  </inkml:definitions>
  <inkml:trace contextRef="#ctx0" brushRef="#br0">0 0 4933,'0'0'9054,"7"3"-8094,35 12 2283,83 17 0,-20-7-2746,22 15 0,152 71 1,111 78 1599,-78-37 859,-102-70-2565,-140-58-292,-1 3 1,71 39-1,-49-15 739,1-5 0,3-3 1,132 41-1,-206-76-748,0 0 1,-1 2-1,0 1 1,0 0 0,18 15-1,41 23 114,-22-6-204,-48-36 0,0 1 0,0-1 0,0-1 0,1 0 0,12 6 0,-21-12-52,-1 0 1,0 0-1,0 1 0,1-1 1,-1 0-1,0 0 1,0 0-1,1 0 0,-1 0 1,0 0-1,0 1 0,0-1 1,1 0-1,-1 0 1,0 0-1,0 1 0,0-1 1,0 0-1,1 0 0,-1 0 1,0 1-1,0-1 0,0 0 1,0 0-1,0 1 1,0-1-1,0 0 0,0 0 1,0 1-1,0-1 0,0 0 1,0 1-1,0-1 1,0 0-1,0 0 0,0 1 1,0-1-1,0 0 0,0 0 1,0 1-1,0-1 0,0 0 1,0 0-1,-1 1 1,1-1-1,0 0 0,0 0 1,-13 7-6423,-4-8-2831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4.579"/>
    </inkml:context>
    <inkml:brush xml:id="br0">
      <inkml:brushProperty name="width" value="0.025" units="cm"/>
      <inkml:brushProperty name="height" value="0.025" units="cm"/>
    </inkml:brush>
  </inkml:definitions>
  <inkml:trace contextRef="#ctx0" brushRef="#br0">44 141 10218,'0'0'21225,"10"-7"-20349,32-22-487,-41 28-386,1-1-1,0 1 0,-1 0 0,1 0 0,-1-1 1,1 1-1,-1-1 0,0 0 0,1 1 1,-1-1-1,0 0 0,0 1 0,0-1 0,-1 0 1,1 0-1,0 0 0,-1 0 0,1 0 1,-1 0-1,1 0 0,-1 0 0,0 0 0,0 0 1,0 0-1,0 0 0,0 0 0,-1 0 1,1 0-1,-1 0 0,1 0 0,-1 0 0,-1-3 1,1 4-4,0 0 1,0 0 0,0 0-1,0 0 1,0 0 0,-1 0-1,1 1 1,0-1-1,-1 0 1,1 1 0,0-1-1,-1 1 1,1-1 0,-1 1-1,1 0 1,0 0 0,-1 0-1,1-1 1,-1 1-1,1 0 1,-1 1 0,1-1-1,-1 0 1,1 0 0,-1 1-1,1-1 1,0 1 0,-1-1-1,1 1 1,0-1 0,-1 1-1,1 0 1,0 0-1,0 0 1,0 0 0,0 0-1,0 0 1,0 0 0,0 0-1,-2 2 1,-4 5 0,0 1 0,0-1 0,1 1 0,0 0 0,-7 14 0,11-19 0,0 0 0,0 0 0,1 0 0,-1 0 0,1 1 0,0-1 0,0 1 0,0-1 0,1 1 0,0-1 0,-1 1 0,2-1 0,-1 1 0,0-1 0,3 8 0,-2-10 0,0-1 0,1 0 0,-1 1 0,1-1 0,-1 0 0,1 0 0,-1 0 0,1 0 0,0 0 0,0 0 0,-1-1 0,1 1 0,0-1 0,0 1 0,0-1 0,0 0 0,0 1 0,0-1 0,-1 0 0,1 0 0,4-1 0,43-4 0,7-9 0,-44 9 0,0 2 0,0 0 0,0 0 0,0 1 0,0 0 0,1 1 0,22 2 0,-34-1 0,1 0 0,-1 0 0,0 0 0,1 0 0,-1 1 0,0-1 0,1 0 0,-1 1 0,0-1 0,0 1 0,1-1 0,-1 1 0,0 0 0,0 0 0,0 0 0,0-1 0,0 1 0,0 0 0,0 0 0,0 0 0,0 0 0,-1 1 0,1-1 0,0 0 0,-1 0 0,1 0 0,-1 1 0,1-1 0,-1 0 0,1 0 0,-1 1 0,0-1 0,0 0 0,0 3 0,9 23 0,0-73 0,-8-132 0,25 177-187,28 9-6956,-20-7-1862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27.747"/>
    </inkml:context>
    <inkml:brush xml:id="br0">
      <inkml:brushProperty name="width" value="0.025" units="cm"/>
      <inkml:brushProperty name="height" value="0.025" units="cm"/>
    </inkml:brush>
  </inkml:definitions>
  <inkml:trace contextRef="#ctx0" brushRef="#br0">15 122 6342,'0'0'8504,"-4"-8"-6860,2 4-1536,1 2 13,0 0 0,0 0 0,0 0 0,0-1 0,0 1 0,0 0 0,1-1-1,-1 1 1,1 0 0,0-1 0,-1-3 0,2 5-46,0 0-1,-1 0 1,1 0 0,0 0-1,0 0 1,0 0-1,0 0 1,0 0-1,0 0 1,0 0-1,0 1 1,0-1-1,0 0 1,1 1 0,-1-1-1,0 1 1,0-1-1,1 1 1,-1 0-1,0-1 1,1 1-1,-1 0 1,0 0 0,1 0-1,-1 0 1,0 0-1,1 0 1,-1 0-1,3 1 1,34 1 679,1 2 1,52 12-1,-48-7-535,66 4 0,-24-12-116,0-3 0,0-5-1,153-30 1,97-18 887,-266 50-539,-1 3 0,134 13 1,109 46 3044,-347-59-3694,-4 1-4702,1-15-3545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35.018"/>
    </inkml:context>
    <inkml:brush xml:id="br0">
      <inkml:brushProperty name="width" value="0.025" units="cm"/>
      <inkml:brushProperty name="height" value="0.025" units="cm"/>
    </inkml:brush>
  </inkml:definitions>
  <inkml:trace contextRef="#ctx0" brushRef="#br0">41 70 3844,'-5'-1'275,"3"0"169,0 1 1,0 0-1,-1-1 1,1 1-1,0-1 1,0 1-1,0-1 1,0 0-1,0 0 1,0 0-1,0 0 1,1 0-1,-1-1 1,0 1-1,1 0 1,-4-4-1,50 3 2433,38 6-524,120 22-1,-62-6-1414,348 13 0,-367-34-595,244-34-1,-285 21-246,323-48 1737,-287 50-265,175 4 1,-261 9-1482,-1 1 0,1 1-1,0 2 1,-1 1 0,0 1 0,-1 2-1,30 13 1,-83-20-7470,0 1 1121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38.165"/>
    </inkml:context>
    <inkml:brush xml:id="br0">
      <inkml:brushProperty name="width" value="0.025" units="cm"/>
      <inkml:brushProperty name="height" value="0.025" units="cm"/>
    </inkml:brush>
  </inkml:definitions>
  <inkml:trace contextRef="#ctx0" brushRef="#br0">0 58 7559,'0'0'9588,"11"10"-8798,-3-3-550,0 0 0,1 0 1,0-1-1,1 0 0,-1-1 0,1 0 1,0-1-1,0 0 0,0 0 0,1-1 0,0 0 1,-1-1-1,18 2 0,19-3 685,0-2-1,91-14 0,91-33 89,43-7-411,-162 43 167,215 7 0,109 40 2220,-392-30-2756,0-2 0,1-1 1,0-3-1,-1-1 0,49-10 0,-89 12-3321,-22 9-23644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45.039"/>
    </inkml:context>
    <inkml:brush xml:id="br0">
      <inkml:brushProperty name="width" value="0.025" units="cm"/>
      <inkml:brushProperty name="height" value="0.025" units="cm"/>
    </inkml:brush>
  </inkml:definitions>
  <inkml:trace contextRef="#ctx0" brushRef="#br0">1 10 3972,'0'0'7281,"4"-10"-4136,39 47 394,-17-24-3151,1-1 0,0-1 0,1-2 0,0 0 0,1-2 0,-1-1 0,34 2 1,59 15 29,-54-8-32,1-2 0,0-4-1,125 1 1,9-4 634,276 45-1,-241-31-877,-10-2 26,-218-17-163,275 33 268,-260-30-17,1 0 0,29 9 1,-6 0 1205,-34-12-1741,-11-1-5432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00.020"/>
    </inkml:context>
    <inkml:brush xml:id="br0">
      <inkml:brushProperty name="width" value="0.025" units="cm"/>
      <inkml:brushProperty name="height" value="0.025" units="cm"/>
    </inkml:brush>
  </inkml:definitions>
  <inkml:trace contextRef="#ctx0" brushRef="#br0">0 0 4324,'0'0'9817,"10"5"-9512,41 17 524,62 17 1,4 1 20,208 89 29,241 90-461,-277-117 427,320 109 814,-353-142-1270,-249-65-267,1-1 0,-1 1 0,-1 0 0,1 0 0,-1 1 0,0 0 0,0 0 0,0 1 0,0 0 0,-1 0 0,0 0 0,0 0-1,-1 1 1,0 0 0,0-1 0,3 9 0,3 3-348,-26-18-6601,-8-5 591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01.650"/>
    </inkml:context>
    <inkml:brush xml:id="br0">
      <inkml:brushProperty name="width" value="0.025" units="cm"/>
      <inkml:brushProperty name="height" value="0.025" units="cm"/>
    </inkml:brush>
  </inkml:definitions>
  <inkml:trace contextRef="#ctx0" brushRef="#br0">713 484 14542,'-37'0'7,"0"2"1,0 2 0,0 1-1,1 2 1,-1 1 0,-38 15-1,52-15 177,1 2 0,0 1 0,0 1 0,1 0 0,1 2 0,0 0 0,1 1 0,1 1 0,0 1-1,-21 26 1,19-16-166,2 1 0,0 0-1,2 1 1,1 1-1,2 1 1,1 0 0,1 1-1,2 0 1,-7 39-1,5 2-35,3 0-1,2 1 0,6 78 1,3-108 49,1 1 0,3-1 1,1 0-1,2-1 0,2 0 0,2 0 1,2-2-1,2 1 0,1-2 0,3-1 1,0-1-1,3 0 0,40 46 1,-12-22 39,4-2 0,1-3 0,4-2 0,1-3 1,3-3-1,2-3 0,2-3 0,97 44 0,-45-33 15,2-7-1,3-4 0,1-7 1,180 29-1,-79-29-14,1-11 0,2-9-1,294-17 1,-443-6-55,-1-3 0,0-4 0,-1-4 0,91-31 0,-128 33 82,-1-1 0,-1-2 0,-1-2 0,0-2 0,-2-1-1,-1-2 1,-1-2 0,66-64 0,-82 68-40,-1-1-1,-1-1 1,-1-1-1,-1 0 0,-1-2 1,-2 1-1,15-41 1,-16 27 72,-1 0 1,-2-1-1,-2 0 0,4-82 1,-11 51 68,-4-1 1,-3 1 0,-3 0-1,-4 1 1,-3 0 0,-27-78-1,9 51-4,-4 2 0,-5 2 0,-4 2 0,-4 2 1,-79-109-1,90 147-59,-2 2 0,-2 2 0,-3 2 0,-2 2 0,-1 2 0,-3 3 0,-1 1 0,-2 4 0,-87-44 0,59 44-101,-1 4 0,-1 3 0,-1 4 1,-133-19-1,103 29-43,1 5 0,-1 5 0,-123 11 0,137 5-274,0 4 1,1 4-1,1 5 0,-147 54 1,107-21-1462,3 5 1,-192 119-1,60-7-4167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6.036"/>
    </inkml:context>
    <inkml:brush xml:id="br0">
      <inkml:brushProperty name="width" value="0.025" units="cm"/>
      <inkml:brushProperty name="height" value="0.025" units="cm"/>
    </inkml:brush>
  </inkml:definitions>
  <inkml:trace contextRef="#ctx0" brushRef="#br0">1 5 5381,'0'0'16869,"6"9"-15940,-3-5-821,0 0-1,1 0 0,-1 0 0,1-1 1,0 0-1,0 1 0,0-1 1,0-1-1,1 1 0,-1-1 1,1 1-1,-1-1 0,7 1 0,5 2 228,0-2-1,1 0 1,29 1-1,699-7 3163,-300-8-2851,851 25 902,-1034-10-1019,323-36-1,-570 32-725,13-3-1493,-27 2 1543,0 1 0,-1 0 0,1-1 0,0 1 0,0 0 0,-1-1 0,1 1 1,0-1-1,-1 1 0,1-1 0,0 1 0,-1-1 0,1 1 0,-1-1 0,1 0 0,-1 1 0,1-1 1,-1 0-1,1 1 0,-1-1 0,0 0 0,1 0 0,-1 1 0,0-1 0,0 0 0,0 0 1,1-1-1,-1-21-8875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7.017"/>
    </inkml:context>
    <inkml:brush xml:id="br0">
      <inkml:brushProperty name="width" value="0.025" units="cm"/>
      <inkml:brushProperty name="height" value="0.025" units="cm"/>
    </inkml:brush>
  </inkml:definitions>
  <inkml:trace contextRef="#ctx0" brushRef="#br0">2 203 12748,'0'0'14798,"1"12"-14264,-1 162 1275,-2-71 263,12-113-1282,-1-8-787,-1 0 1,0-1-1,-2 0 0,0 0 1,5-27-1,10-102-7,-13-21 4,-29 311 0,20-125 0,0-2 0,0 1 0,1-1 0,1 1 0,4 29 0,-5-43 0,1 0 0,-1 0 0,1 0 0,0 0 0,-1 0 0,1 0 0,0 0 0,0 0 0,0 0 0,0-1 0,0 1 0,1 0 0,-1-1 0,1 1 0,-1-1 0,1 1 0,-1-1 0,1 0 0,0 0 0,-1 0 0,1 0 0,0 0 0,0 0 0,0 0 0,0 0 0,0-1 0,0 1 0,0-1 0,0 1 0,0-1 0,0 0 0,0 0 0,0 0 0,0 0 0,1 0 0,-1-1 0,0 1 0,0-1 0,0 1 0,0-1 0,0 0 0,0 1 0,-1-1 0,1 0 0,2-2 0,4-1 0,0 0 0,0-1 0,-1-1 0,0 1 0,0-1 0,0 0 0,-1-1 0,0 1 0,8-13 0,4-5 0,21-42 0,35-100 0,-74 166 0,0 0 0,0 0 0,0 0 0,0 0 0,0 0 0,0 0 0,0 0 0,0 0 0,0 1 0,0-1 0,0 0 0,0 0 0,0 0 0,0 0 0,0 0 0,0 0 0,0 0 0,0 0 0,1 0 0,-1 1 0,0-1 0,0 0 0,0 0 0,0 0 0,0 0 0,0 0 0,0 0 0,0 0 0,1 0 0,-1 0 0,0 0 0,0 0 0,0 0 0,0 0 0,0 0 0,0 0 0,0 0 0,0 0 0,1 0 0,-1 0 0,0 0 0,0 0 0,0 0 0,0 0 0,0 0 0,0 0 0,0 0 0,1 0 0,-1 0 0,0 0 0,0 0 0,0 0 0,0-1 0,0 1 0,0 0 0,0 0 0,0 0 0,0 0 0,0 0 0,3 20 0,-4 26 0,-6-2 0,-20 60 0,18-75 0,1 1 0,1-1 0,2 1 0,1 0 0,-1 45 0,5-74-2,0 0 0,1 1 0,-1-1 1,0 0-1,0 0 0,1 0 0,-1 0 0,0 1 0,1-1 1,-1 0-1,1 0 0,-1 0 0,1 0 0,0 0 0,-1 0 0,1 0 1,0 0-1,0-1 0,0 1 0,0 0 0,0 0 0,0-1 1,0 1-1,0 0 0,0-1 0,0 1 0,0-1 0,0 0 0,0 1 1,0-1-1,0 0 0,1 1 0,-1-1 0,0 0 0,0 0 0,0 0 1,0 0-1,3-1 0,-1 1-110,-1 0 1,1-1-1,-1 1 0,1-1 1,-1 0-1,1 0 0,-1 0 1,0 0-1,1 0 0,-1 0 1,0-1-1,0 1 0,0-1 1,0 0-1,0 1 0,0-1 1,2-2-1,8-21-6588,-5-4-5017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7.673"/>
    </inkml:context>
    <inkml:brush xml:id="br0">
      <inkml:brushProperty name="width" value="0.025" units="cm"/>
      <inkml:brushProperty name="height" value="0.025" units="cm"/>
    </inkml:brush>
  </inkml:definitions>
  <inkml:trace contextRef="#ctx0" brushRef="#br0">78 54 10090,'0'0'9465,"4"-9"-6391,13-27-116,-15 27 290,-11 12-2225,2 4-828,0 1 1,0 0 0,1 0 0,0 0 0,0 1 0,1 0 0,0 0 0,-6 16 0,4-9 33,2 0 0,0 0 0,0 0 1,-2 28-1,6-43-229,1 0 0,0 1 0,-1-1 0,1 0 0,0 1 0,0-1 0,0 0 0,0 1 0,0-1 0,0 1 0,0-1 0,0 0 0,1 1 0,-1-1 0,1 0 0,-1 1 0,1-1 0,-1 0 0,1 0 0,0 1 0,-1-1 0,1 0 0,0 0 0,0 0 0,0 0 0,0 0 0,0 0 0,0 0 0,0 0 0,0 0 0,0-1 0,1 1 0,1 1 0,0-2 0,-1-1 0,1 1 0,0 0 0,-1-1 0,1 1 0,-1-1 0,1 0 0,-1 0 0,0 0 0,1 0 0,-1 0 0,0 0 0,1-1 0,-1 1 0,0-1 0,0 1 0,0-1 0,2-3 0,9-9 0,-1 0 0,0-1 0,-1 0 0,-1-1 0,0 0 0,-1-1 0,10-28 0,-16 62 0,-6 19 0,-7 11 0,6-34 0,0 1 0,1-1 0,1 0 0,0 1 0,1-1 0,1 1 0,2 23 0,-2-37-17,0 1-1,1 0 1,-1 0-1,0 0 1,1 0-1,-1 0 1,1-1-1,-1 1 1,1 0-1,0 0 1,-1-1-1,1 1 1,0 0-1,0-1 1,-1 1-1,1-1 1,0 1 0,0-1-1,0 1 1,0-1-1,0 0 1,-1 1-1,1-1 1,0 0-1,0 0 1,0 0-1,0 1 1,0-1-1,0 0 1,0 0-1,0 0 1,0-1-1,0 1 1,0 0 0,0 0-1,0 0 1,0-1-1,0 1 1,-1-1-1,1 1 1,0 0-1,0-1 1,1 0-1,2-1-238,1 0 0,-1-1 0,1 1-1,-1-1 1,0 0 0,0 0 0,5-4-1,-2-2-1156,-1 0-1,0 0 0,0 0 0,-1-1 0,8-18 1,3-22-5575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8.139"/>
    </inkml:context>
    <inkml:brush xml:id="br0">
      <inkml:brushProperty name="width" value="0.025" units="cm"/>
      <inkml:brushProperty name="height" value="0.025" units="cm"/>
    </inkml:brush>
  </inkml:definitions>
  <inkml:trace contextRef="#ctx0" brushRef="#br0">188 0 12876,'0'0'15935,"-1"13"-14675,-30 168 98,17-120-912,4 2 0,-6 96 0,17-147-446,0 0 0,0 0 0,1-1 0,0 1 0,1-1 0,0 1 0,8 16 0,-146-239 0,135 210 0,-1 1 0,1-1 0,-1 0 0,1 0 0,-1 0 0,1 0 0,0 0 0,-1 0 0,1 1 0,0-1 0,0 0 0,0 0 0,0 0 0,0 0 0,0 0 0,0 0 0,0 0 0,0 0 0,0 0 0,1 0 0,-1 0 0,0 0 0,1 0 0,-1 0 0,0 1 0,1-2 0,1 0 0,0 0 0,-1 1 0,1-1 0,0 1 0,0 0 0,0-1 0,0 1 0,0 0 0,0 0 0,0 0 0,2 0 0,11-4 0,0 2 0,29-4 0,-27 5 0,50-8-149,47-9-3375,-86 11-4206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5.189"/>
    </inkml:context>
    <inkml:brush xml:id="br0">
      <inkml:brushProperty name="width" value="0.025" units="cm"/>
      <inkml:brushProperty name="height" value="0.025" units="cm"/>
    </inkml:brush>
  </inkml:definitions>
  <inkml:trace contextRef="#ctx0" brushRef="#br0">45 293 12716,'0'0'2093,"-9"2"474,4 0-3094,-26 8 5315,31-10-4705,0 0 0,0 0 0,0 0 0,0 0-1,0 0 1,0 0 0,0 0 0,0 0-1,1 0 1,-1 0 0,0 0 0,0 0 0,0 0-1,0 0 1,0 0 0,0 1 0,0-1 0,0 0-1,0 0 1,0 0 0,0 0 0,0 0 0,0 0-1,0 0 1,0 0 0,0 0 0,0 0 0,0 0-1,0 0 1,0 1 0,0-1 0,0 0 0,0 0-1,0 0 1,0 0 0,-1 0 0,1 0 0,0 0-1,0 0 1,0 0 0,0 0 0,0 0 0,0 0-1,25-1 1880,-23 0-1959,901-107 3069,-10-31-622,-564 80-2450,-377 68 10,4 0-50,-91 8 1,133-28-6362,2-5-2984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9.885"/>
    </inkml:context>
    <inkml:brush xml:id="br0">
      <inkml:brushProperty name="width" value="0.025" units="cm"/>
      <inkml:brushProperty name="height" value="0.025" units="cm"/>
    </inkml:brush>
  </inkml:definitions>
  <inkml:trace contextRef="#ctx0" brushRef="#br0">1 306 4740,'2'-8'8841,"20"-65"-2219,-12 43-1849,-16 58 1326,-2 8-5761,1 0 1,1 1-1,3 0 1,0 46-1,3-82-338,0 0 0,0 0 0,0 0 0,0 0 0,0 0 0,0 1 0,0-1 0,1 0 0,-1 0 0,0 0 0,1 0 0,-1 0 0,1 0 0,-1 0 0,1 0 0,-1 0 0,1 0 0,0-1 0,-1 1 0,1 0 0,0 0 0,0 0 0,0-1 0,0 1 0,-1 0 0,3 0 0,-1-1 0,0 1 0,-1-1 0,1 0 0,0 0 0,0 0 0,0 0 0,0 0 0,0 0 0,0-1 0,-1 1 0,1-1 0,0 1 0,0-1 0,1 0 0,6-4 0,0 1 0,0-1 0,-1-1 0,15-11 0,98-101 0,-120 116 0,0 1 0,1 0 0,-1 0 0,0 1 0,0-1 0,0 0 0,1 0 0,-1 0 0,1 1 0,-1-1 0,0 1 0,1-1 0,-1 1 0,1 0 0,-1-1 0,1 1 0,-1 0 0,1 0 0,-1 0 0,3 0 0,-3 1 0,0-1 0,0 1 0,0 0 0,-1-1 0,1 1 0,0 0 0,0 0 0,0 0 0,-1 0 0,1-1 0,0 1 0,-1 0 0,1 0 0,-1 0 0,1 0 0,-1 1 0,0-1 0,1 0 0,-1 0 0,0 2 0,2 10 0,-1 0 0,-1-1 0,-2 26 0,1-18 0,-2 11 0,1-5 0,11-43 0,4-21 0,15-76 0,-29 133 0,0-15 0,0-1 0,1 1 0,0 0 0,0 0 0,0 0 0,0 0 0,1 0 0,-1 0 0,3 6 0,-2-9 0,0 0 0,0 0 0,0 1 0,0-1 0,0 0 0,1 0 0,-1 0 0,0-1 0,1 1 0,-1 0 0,1 0 0,-1-1 0,1 1 0,-1-1 0,1 1 0,-1-1 0,1 0 0,-1 0 0,1 1 0,0-1 0,-1 0 0,1 0 0,0-1 0,-1 1 0,1 0 0,-1 0 0,1-1 0,2 0 0,2-1 0,0-1 0,0 1 0,-1-1 0,1 0 0,-1 0 0,1 0 0,-1-1 0,0 0 0,0 0 0,-1 0 0,1-1 0,-1 1 0,0-1 0,0 0 0,-1 0 0,6-11 0,-4 8 0,1 1 0,-1-1 0,1 1 0,0 0 0,1 1 0,10-9 0,-17 15 0,0 0 0,1 0 0,-1 1 0,1-1 0,-1 0 0,0 0 0,1 0 0,-1 1 0,0-1 0,1 0 0,-1 1 0,0-1 0,1 0 0,-1 0 0,0 1 0,0-1 0,1 1 0,-1-1 0,0 0 0,0 1 0,0-1 0,1 0 0,-1 1 0,0-1 0,0 1 0,0-1 0,0 1 0,0-1 0,0 0 0,0 1 0,0-1 0,0 1 0,0-1 0,0 1 0,0-1 0,0 0 0,-1 1 0,1-1 0,0 1 0,0 0 0,-2 22 0,-15 34 0,-1 11 0,18-69 0,0 1 0,0 0 0,0 0 0,0 0 0,0-1 0,0 1 0,0 0 0,0 0 0,1 0 0,-1 0 0,0-1 0,0 1 0,0 0 0,0 0 0,1 0 0,-1 0 0,0-1 0,0 1 0,0 0 0,0 0 0,1 0 0,-1 0 0,0 0 0,0 0 0,0 0 0,1 0 0,-1 0 0,0 0 0,0 0 0,1 0 0,-1 0 0,0 0 0,0 0 0,0 0 0,1 0 0,-1 0 0,0 0 0,0 0 0,1 0 0,-1 0 0,0 0 0,0 0 0,0 0 0,0 1 0,1-1 0,-1 0 0,0 0 0,0 0 0,0 0 0,0 0 0,1 1 0,-1-1 0,0 0 0,0 0 0,0 0 0,0 1 0,0-1 0,0 0 0,0 0 0,0 0 0,0 1 0,1-1 0,-1 0 0,0 0 0,0 0 0,0 1 0,0-1 0,0 1 0,0-1 0,10-11-605,0-1 0,-1 1 0,0-1 0,-1-1 1,-1 1-1,0-2 0,0 1 0,4-15 0,36-121-6966,-40 124 6989,-4 10-109,1 1 457,-1 0 1,2 0-1,0 0 1,0 1-1,14-24 0,-19 37 351,0 1-1,0-1 0,1 0 0,-1 0 0,0 0 0,0 1 1,0-1-1,0 0 0,0 0 0,0 0 0,0 1 0,0-1 1,0 0-1,1 0 0,-1 0 0,0 1 0,0-1 0,0 0 1,0 0-1,1 0 0,-1 0 0,0 0 0,0 0 0,0 1 0,1-1 1,-1 0-1,0 0 0,0 0 0,0 0 0,1 0 0,-1 0 1,0 0-1,0 0 0,0 0 0,1 0 0,-1 0 0,0 0 1,0 0-1,1 0 0,-1 0 0,0 0 0,0 0 0,0 0 0,1 0 1,-1 0-1,0-1 0,0 1 0,0 0 0,1 0 0,-1 0 1,0 0-1,0 0 0,0-1 0,-2 23 1891,-6 3-564,-1 1 0,-15 29 0,-13 36-423,29-66-990,2 1-1,0-1 0,1 1 1,2 0-1,0 1 1,2-1-1,3 47 0,-2-73-27,0 0-1,0 0 0,0 1 1,0-1-1,0 0 0,0 0 1,0 0-1,0 0 0,0 1 1,0-1-1,0 0 1,1 0-1,-1 0 0,0 0 1,0 1-1,0-1 0,0 0 1,0 0-1,0 0 0,0 0 1,0 0-1,0 1 0,0-1 1,1 0-1,-1 0 1,0 0-1,0 0 0,0 0 1,0 0-1,0 0 0,1 1 1,-1-1-1,0 0 0,0 0 1,0 0-1,0 0 0,1 0 1,-1 0-1,0 0 0,0 0 1,0 0-1,0 0 1,1 0-1,-1 0 0,0 0 1,0 0-1,0 0 0,1 0 1,-1 0-1,0 0 0,0 0 1,0-1-1,0 1 0,0 0 1,1 0-1,-1 0 1,0 0-1,0 0 0,0 0 1,0 0-1,0-1 0,0 1 1,1 0-1,-1 0 0,0 0 1,0-1-1,7-10 149,-3-8 72,0-1 1,-2 0 0,0 1-1,-2-1 1,0 0 0,-4-33-1,-7 27-188,6 24-38,4 16 1,2-12 3,0-1 0,-1 1 0,1 0 0,0 0 0,0-1 0,0 1 0,0-1 0,0 1 0,1-1 0,-1 1 0,0-1 0,1 0 0,-1 0 0,1 1 0,-1-1 0,1 0 0,0 0 0,-1-1 0,1 1 0,0 0 0,0 0 0,-1-1 0,1 1 0,0-1 0,0 0 0,0 1 0,0-1 0,2 0 0,62 1 0,-55-2 0,1 0 0,0 0 0,0-1 0,0-1 0,0 0 0,-1-1 0,1 0 0,-1-1 0,0 0 0,0-1 0,-1 0 0,0 0 0,0-1 0,0-1 0,-1 1 0,0-2 0,0 1 0,-1-1 0,0-1 0,11-17 0,-59 115 0,37-79 0,0-1 0,0 1 0,1 0 0,0 0 0,1 0 0,0 0 0,0 0 0,2 17 0,-1-25 0,0-1 0,1 1 0,-1 0 0,0-1 0,1 1 0,-1-1 0,0 1 0,1-1 0,-1 1 0,1-1 0,-1 0 0,1 1 0,-1-1 0,1 0 0,-1 1 0,1-1 0,-1 0 0,1 1 0,-1-1 0,1 0 0,0 0 0,-1 0 0,1 1 0,-1-1 0,1 0 0,0 0 0,-1 0 0,1 0 0,-1 0 0,1 0 0,0 0 0,-1-1 0,1 1 0,0 0 0,-1 0 0,2-1 0,22-7 0,-14 1 0,-1 0 0,1-1 0,-1 0 0,-1-1 0,0 0 0,9-11 0,-9 9 0,2 1 0,-1 0 0,1 0 0,14-10 0,-23 20-1,-1-1-1,0 1 1,0 0-1,0 0 1,1 0-1,-1 0 1,0 0 0,0 0-1,1-1 1,-1 1-1,0 0 1,0 0-1,1 0 1,-1 0 0,0 0-1,0 0 1,1 0-1,-1 0 1,0 0-1,1 0 1,-1 0 0,0 0-1,0 0 1,1 0-1,-1 0 1,0 1-1,0-1 1,1 0 0,-1 0-1,0 0 1,0 0-1,0 0 1,1 1-1,-1-1 1,0 0 0,0 0-1,0 0 1,1 1-1,-1-1 1,0 0-1,0 0 1,0 0 0,0 1-1,0-1 1,0 0-1,0 0 1,1 1-1,-1-1 1,3 22-153,-7 24-70,-10 45 294,2-24 119,-6 136 0,18-174-189,1-5 0,-1 1 0,-1 0 0,-1-1 0,-6 26 0,7-46 0,0 0 0,0 0 0,0 1 0,0-1 0,-1 0 0,0 0 0,0 0 0,0 0 0,0 0 0,0-1 0,-1 1 0,0-1 0,0 0 0,0 1 0,0-1 0,0 0 0,-1-1 0,1 1 0,-1-1 0,0 1 0,1-1 0,-1 0 0,0 0 0,0-1 0,-1 1 0,1-1 0,0 0 0,0 0 0,-5 0 0,5-1 0,1 0 0,0 0 0,-1 0 0,1 0 0,0-1 0,-1 0 0,1 1 0,0-1 0,0 0 0,0-1 0,-1 1 0,1 0 0,1-1 0,-1 0 0,0 0 0,0 1 0,1-2 0,-5-3 0,3 1 0,0 0 0,0 0 0,0 0 0,1-1 0,0 0 0,0 0 0,1 0 0,-1 0 0,-1-8 0,1 1 0,0 0 0,1-1 0,0 0 0,1 1 0,1-1 0,0 0 0,1 1 0,4-25 0,-2 29-37,0-1-1,1 1 1,0 0-1,1 0 1,-1 1-1,2-1 1,-1 1-1,1 0 1,0 0-1,13-11 1,8-5-1272,51-35-1,-49 39-1819,36-34 0,-29 21-14872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3.377"/>
    </inkml:context>
    <inkml:brush xml:id="br0">
      <inkml:brushProperty name="width" value="0.025" units="cm"/>
      <inkml:brushProperty name="height" value="0.025" units="cm"/>
    </inkml:brush>
  </inkml:definitions>
  <inkml:trace contextRef="#ctx0" brushRef="#br0">31 84 5765,'8'-20'2615,"6"-15"6986,-5 12-2101,-7 17-5430,-5 73-787,-4-1-1,-15 71 0,-9 79-1173,35-258 872,8-99-718,-10 110-246,-1 23-17,0 0 0,-1 0 0,1 0 0,-2 0-1,1 0 1,-1 0 0,0 0 0,-4-10 0,5 80 0,0-59 0,1 0 0,0 0 0,1-1 0,-1 1 0,0-1 0,1 1 0,0-1 0,-1 0 0,1 1 0,0-1 0,0 0 0,0 0 0,1 0 0,-1-1 0,0 1 0,1 0 0,-1-1 0,1 0 0,-1 1 0,1-1 0,0 0 0,0 0 0,-1-1 0,1 1 0,0-1 0,0 1 0,0-1 0,0 0 0,0 0 0,-1 0 0,4-1 0,1 1 0,-1-1 0,0 0 0,0 0 0,0-1 0,0 1 0,-1-1 0,1-1 0,0 1 0,-1-1 0,1 0 0,-1 0 0,0-1 0,8-6 0,-1-4 0,-1 0 0,-1 0 0,15-27 0,-21 72 0,-14 28 0,6-44 0,2 1 0,-1-1 0,2 1 0,0 0 0,2 24 0,-1-39 0,0 0 0,1 0 0,-1 1 0,0-1 0,1 0 0,-1 0 0,1 0 0,-1 0 0,1 0 0,-1 0 0,1 0 0,-1 0 0,1 0 0,0 0 0,0 0 0,0-1 0,-1 1 0,1 0 0,0 0 0,0-1 0,0 1 0,0-1 0,0 1 0,0-1 0,3 2 0,-1-2 0,0 1 0,0-1 0,0 0 0,1 1 0,-1-1 0,0-1 0,0 1 0,1 0 0,3-2 0,4-1 0,-1 0 0,1-1 0,-1 0 0,16-10 0,37-33 0,-48 33 0,1 2 0,33-20 0,-48 31 0,0 1 0,-1 0 0,1-1 0,-1 1 0,1-1 0,-1 1 0,1 0 0,0-1 0,-1 1 0,1 0 0,-1 0 0,1 0 0,0-1 0,0 1 0,-1 0 0,1 0 0,0 0 0,-1 0 0,1 0 0,0 0 0,-1 0 0,1 1 0,0-1 0,-1 0 0,1 0 0,0 0 0,-1 1 0,1-1 0,-1 0 0,1 1 0,0-1 0,-1 0 0,1 1 0,-1-1 0,1 1 0,-1-1 0,1 1 0,-1-1 0,0 1 0,1-1 0,-1 1 0,1 0 0,-1-1 0,1 2 0,2 40 0,-1-6 0,-1-35 0,-1 0 0,0 0 0,0 0 0,0 0 0,0 0 0,1 0 0,-1 0 0,0 0 0,1-1 0,-1 1 0,1 0 0,-1 0 0,1 0 0,0 0 0,-1 0 0,1-1 0,0 1 0,-1 0 0,1-1 0,0 1 0,0 0 0,0-1 0,1 1 0,0 0 0,0-1 0,1 0 0,-1 0 0,1 0 0,-1 0 0,1 0 0,-1-1 0,1 1 0,-1-1 0,0 0 0,1 1 0,-1-1 0,0 0 0,0 0 0,1 0 0,-1-1 0,0 1 0,3-3 0,41-37 0,-17 16 0,16-1 0,-43 25 0,0 0 0,1 0 0,-1 0 0,0 1 0,1-1 0,-1 0 0,1 1 0,-1 0 0,1-1 0,-1 1 0,1 0 0,0 0 0,-1 1 0,1-1 0,-1 1 0,0-1 0,6 2 0,-7 3 0,1 0 0,-1-1 0,1 1 0,-1 0 0,-1 0 0,1 0 0,-1 0 0,1 0 0,-2 0 0,1 0 0,0 0 0,-2 4 0,1 5 0,3-19-2429,2-13-6262,-4 2-208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3.719"/>
    </inkml:context>
    <inkml:brush xml:id="br0">
      <inkml:brushProperty name="width" value="0.025" units="cm"/>
      <inkml:brushProperty name="height" value="0.025" units="cm"/>
    </inkml:brush>
  </inkml:definitions>
  <inkml:trace contextRef="#ctx0" brushRef="#br0">0 28 18802,'0'0'13292,"57"-27"-23285,-36 39-2403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4.046"/>
    </inkml:context>
    <inkml:brush xml:id="br0">
      <inkml:brushProperty name="width" value="0.025" units="cm"/>
      <inkml:brushProperty name="height" value="0.025" units="cm"/>
    </inkml:brush>
  </inkml:definitions>
  <inkml:trace contextRef="#ctx0" brushRef="#br0">81 156 6887,'0'0'24337,"10"-2"-23360,-4 1-955,0-1 0,0 1-1,-1-1 1,1 0 0,-1 0 0,1-1-1,-1 0 1,0 0 0,0 0 0,0 0 0,-1-1-1,1 0 1,-1 0 0,0 0 0,0 0-1,0-1 1,0 0 0,-1 0 0,0 0-1,0 0 1,0 0 0,-1-1 0,1 1-1,-1-1 1,2-10 0,-3 14-22,-1 1 0,1-1 0,-1 1 0,0-1 0,1 1 0,-1-1 0,0 1 0,0-1 0,0 0 0,0 1 0,0-1 0,-1 1 0,1-1 0,0 1 0,-1-1 0,1 0 0,-1 1 0,1 0 0,-1-1 0,0 1 0,0-1 0,1 1 0,-1 0 0,0-1 0,0 1 0,-1 0 0,1 0 0,0 0 0,-2-2 0,0 3 0,1 0 0,0 0 0,-1 0 0,1 0 0,-1 0 0,1 1 0,0-1 0,-1 1 0,1-1 0,0 1 0,-1 0 0,1 0 0,0 0 0,0 0 0,0 0 0,0 1 0,0-1 0,0 0 0,0 1 0,-2 2 0,-12 10 0,1 0 0,0 2 0,1-1 0,-19 28 0,27-34 0,0 1 0,1 0 0,-1 0 0,2 0 0,0 0 0,0 1 0,1 0 0,0 0 0,1 0 0,-2 14 0,4-24 0,0 0 0,0 0 0,0 0 0,0 0 0,0 0 0,1 0 0,-1 0 0,0 0 0,0 0 0,1 0 0,-1-1 0,1 1 0,-1 0 0,1 0 0,-1 0 0,1 0 0,-1-1 0,1 1 0,0 0 0,0-1 0,-1 1 0,1 0 0,0-1 0,0 1 0,0-1 0,-1 1 0,3 0 0,33 4 0,-23-6 0,1 0 0,-1-1 0,19-5 0,19-12-2374,-37 13-73,-1 0 1,-1-1-1,20-14 0,-16 7-9191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4.699"/>
    </inkml:context>
    <inkml:brush xml:id="br0">
      <inkml:brushProperty name="width" value="0.025" units="cm"/>
      <inkml:brushProperty name="height" value="0.025" units="cm"/>
    </inkml:brush>
  </inkml:definitions>
  <inkml:trace contextRef="#ctx0" brushRef="#br0">242 1 11723,'0'0'17542,"0"13"-15690,-2 8-1616,-1 1 0,-1-1-1,-1 1 1,-1-1 0,-1 0-1,-16 34 1,-49 90-236,-42 103 0,108-227-1609,10-15-2383,-2-7 3147,0 0-1,0-1 1,0 1 0,0-1 0,0 0 0,0 1 0,-1-1 0,1 0 0,0 0-1,-1 0 1,2-3 0,17-24-10125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5.308"/>
    </inkml:context>
    <inkml:brush xml:id="br0">
      <inkml:brushProperty name="width" value="0.025" units="cm"/>
      <inkml:brushProperty name="height" value="0.025" units="cm"/>
    </inkml:brush>
  </inkml:definitions>
  <inkml:trace contextRef="#ctx0" brushRef="#br0">113 1 12043,'0'0'16806,"-3"8"-14762,-11 33-1300,-15 47 96,27-79-808,0-1 0,0 1 1,1-1-1,0 1 0,1 0 0,0 0 1,0-1-1,2 10 0,-1-16-32,-1 0 0,1 0 0,0 0 0,0 0 0,0 0 0,0-1 0,1 1 0,-1 0 0,0-1 0,1 1 0,-1-1 0,1 1 0,0-1 0,-1 0 0,1 0 0,0 0 0,0 0 0,0 0 0,-1 0 0,1 0 0,0 0 0,0-1 0,1 1 0,-1-1 0,0 1 0,0-1 0,0 0 0,0 0 0,0 0 0,0 0 0,0 0 0,0-1 0,4 0 0,2 0 0,0-1 0,0 1 0,-1-1 0,1-1 0,-1 0 0,0 0 0,13-7 0,-7 0 0,-1-1 0,0 0 0,-1 0 0,0-2 0,0 1 0,-2-1 0,0-1 0,15-28 0,-5 10 0,-73 144 0,34-70 0,12-26 0,1 0 0,0 1 0,1 0 0,1 0 0,0 1 0,2-1 0,0 1 0,1 0 0,0 0 0,2 0 0,0 0 0,1 0 0,3 20 0,0-19 0,0 1 0,-2 0 0,-1 0 0,0 0 0,-1 0 0,-5 30 0,5-45 0,-1-1 0,0 1 0,0 0 0,-1-1 0,1 1 0,-1-1 0,0 0 0,0 0 0,-1 1 0,1-1 0,-1-1 0,0 1 0,0 0 0,0-1 0,0 1 0,-1-1 0,1 0 0,-1 0 0,0 0 0,0-1 0,0 1 0,0-1 0,0 0 0,-1 0 0,1-1 0,-1 1 0,1-1 0,-1 0 0,0 0 0,1 0 0,-1-1 0,0 0 0,-5 0 0,7 0 0,-1 0 0,1 0 0,0-1 0,-1 1 0,1-1 0,0 0 0,0 0 0,-1 0 0,1-1 0,0 1 0,0-1 0,0 1 0,0-1 0,1 0 0,-1 0 0,0-1 0,-3-2 0,2 0 0,0 0 0,1-1 0,-1 1 0,1-1 0,0 1 0,1-1 0,-1 0 0,-2-12 0,2 5 0,0 0 0,1 0 0,1 0 0,0 0 0,1 0 0,1 0 0,0 0 0,5-24 0,-3 27-302,0 0-1,1 1 1,1-1-1,0 1 1,0 0-1,1 0 1,0 1-1,0-1 1,1 2-1,0-1 1,0 1-1,1 0 1,0 0-1,13-8 1,12-5-2985,1 1 0,55-23 0,-84 40 2898,30-14-12979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6.196"/>
    </inkml:context>
    <inkml:brush xml:id="br0">
      <inkml:brushProperty name="width" value="0.025" units="cm"/>
      <inkml:brushProperty name="height" value="0.025" units="cm"/>
    </inkml:brush>
  </inkml:definitions>
  <inkml:trace contextRef="#ctx0" brushRef="#br0">109 129 17104,'0'0'14216,"8"4"-12945,-6-3-1268,0 0 1,1 0 0,-1 0-1,0 0 1,1 0-1,-1-1 1,0 1 0,1-1-1,-1 1 1,1-1-1,-1 0 1,1 0 0,-1 0-1,1-1 1,-1 1-1,0 0 1,1-1 0,-1 0-1,1 1 1,-1-1-1,0 0 1,0 0 0,0 0-1,1-1 1,-1 1-1,0 0 1,0-1 0,-1 0-1,1 1 1,0-1-1,0 0 1,-1 0-1,1 0 1,-1 0 0,0 0-1,1 0 1,-1 0-1,0 0 1,0-1 0,0 1-1,-1 0 1,1-1-1,-1 1 1,1-1 0,-1 1-1,0 0 1,0-1-1,0-2 1,0 4-4,0 0 0,0 1 0,0-1 0,0 0 0,0 0 0,0 1 0,0-1 0,0 0 0,0 0 0,0 0 0,-1 1 0,1-1 0,0 0 0,-1 1 0,1-1 0,0 0 0,-1 1 0,1-1 0,-1 0 0,1 1 0,-1-1 0,1 1 0,-1-1 0,0 1 0,1-1 0,-1 1 0,0-1 0,1 1 0,-1 0 0,0-1 0,0 1 0,0-1 0,-2 1 0,1 0 0,-1 0 0,1 0 0,-1 0 0,1 1 0,-1-1 0,1 1 0,-1-1 0,1 1 0,-4 1 0,-3 2 0,0 0 0,0 1 0,1 0 0,-14 11 0,11-8 0,0 1 0,1 1 0,0 0 0,1 0 0,0 1 0,0 0 0,1 1 0,1 0 0,-9 18 0,16-30 0,0 0 0,0 1 0,0-1 0,0 0 0,-1 1 0,1-1 0,0 0 0,0 1 0,0-1 0,0 0 0,0 1 0,1-1 0,-1 0 0,0 1 0,0-1 0,0 0 0,0 1 0,0-1 0,0 0 0,0 0 0,1 1 0,-1-1 0,0 0 0,0 0 0,0 1 0,1-1 0,-1 0 0,0 0 0,0 1 0,1-1 0,-1 0 0,0 0 0,0 0 0,1 0 0,-1 1 0,1-1 0,16 2 0,20-9 0,36-17 0,33-8 0,-96 30 0,1 0 0,-1 1 0,1 0 0,-1 1 0,1 0 0,0 0 0,-1 1 0,13 3 0,-21-3 0,0-1 0,0 1 0,0 0 0,0 0 0,1 1 0,-2-1 0,1 0 0,0 1 0,0-1 0,0 1 0,-1-1 0,1 1 0,0 0 0,-1 0 0,0 0 0,1 0 0,-1 0 0,0 0 0,0 0 0,0 0 0,0 0 0,-1 0 0,1 1 0,0 2 0,1 6 0,-1 0 0,0 0 0,0 19 0,-1-22 0,10-53 0,-8-86 0,-2 84 0,37 64 0,-21-12-487,1-2-1,0 0 1,1-1-1,-1-1 1,0 0-1,27-4 1,-6 2-1167,-26 1 272,-1-1 0,1-1-1,-1 0 1,1 0 0,15-6 0,-22 6 1335,1 0 1,-1 0 0,0-1-1,0 1 1,-1-1 0,1 0-1,0-1 1,-1 1 0,0-1-1,0 0 1,0 0 0,0 0-1,4-6 1,-8 9 270,1 1 1,-1-1-1,1 1 0,-1-1 1,0 1-1,1-1 1,-1 1-1,0-1 0,1 1 1,-1-1-1,0 0 0,0 1 1,0-1-1,0 0 0,1 1 1,-1-1-1,0 0 0,0 1 1,0-1-1,0 0 0,0 1 1,-1-1-1,1 0 1,0 1-1,0-1 0,0 1 1,0-1-1,-1 0 0,1 1 1,0-1-1,-1 0 0,-21-3 3941,-27 17-1634,-6 19-2365,52-30-167,1-1-1,-1 1 0,1 0 0,-1 0 1,1 0-1,0 1 0,0-1 0,0 0 1,0 1-1,1-1 0,-1 1 0,1 0 1,-1-1-1,1 1 0,0 0 0,0 0 0,0 0 1,0 4-1,1-6 2,1 0 0,-1 0 0,1-1 0,0 1 0,-1 0 0,1 0 0,0-1 0,-1 1 0,1-1 0,0 1 0,0-1 0,0 1 0,0-1 0,-1 1 0,1-1 0,0 0 0,0 0 0,0 1 0,0-1 0,0 0 0,0 0 0,0 0 0,0 0 0,0 0 0,0 0 0,1 0 0,35 0 0,-30 0 0,24-1-85,56 2-459,-81 0 523,-1-1 0,0 1 1,1 0-1,-1 1 1,0-1-1,0 1 1,0 0-1,0 0 0,0 0 1,0 1-1,-1 0 1,8 5-1,-11-7 28,0-1 1,0 1-1,-1 0 0,1 0 0,0 0 1,0 0-1,0 1 0,-1-1 0,1 0 1,-1 0-1,1 0 0,-1 1 0,1-1 1,-1 0-1,0 0 0,1 1 0,-1-1 0,0 0 1,0 1-1,0-1 0,0 0 0,0 1 1,0-1-1,-1 0 0,1 2 0,-1 0 19,-1 0 0,1 0-1,-1-1 1,1 1 0,-1 0-1,0-1 1,0 0 0,0 1-1,-1-1 1,-2 3-1,-8 5 80,-1-1 0,1 0 0,-19 7 0,27-13-98,-6 3-7,-2 2 0,0-1 0,0-1 0,-1 0 0,1-1 0,-1 0 0,-1-1 0,1 0 0,-25 2 0,38-6-7,1 0 0,0 0 0,-1 0 0,1 0-1,0 0 1,-1 0 0,1 0 0,0 0 0,-1 0 0,1 0 0,0 0 0,-1 0 0,1 0-1,0 0 1,-1 0 0,1 0 0,0 0 0,0 0 0,-1 0 0,1-1 0,0 1 0,-1 0-1,1 0 1,0 0 0,0 0 0,-1-1 0,1 1 0,0 0 0,0 0 0,0-1-1,-1 1 1,1 0 0,0 0 0,0-1 0,0 1 0,0 0 0,0-1 0,-1 1 0,1 0-1,0-1 1,0 1 0,0 0 0,0-1 0,10-15-991,22-11-3403,-4 6-3057,4-3-2562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7.191"/>
    </inkml:context>
    <inkml:brush xml:id="br0">
      <inkml:brushProperty name="width" value="0.025" units="cm"/>
      <inkml:brushProperty name="height" value="0.025" units="cm"/>
    </inkml:brush>
  </inkml:definitions>
  <inkml:trace contextRef="#ctx0" brushRef="#br0">25 41 4740,'4'-29'8616,"-4"17"-4235,-3 17 1878,-5 24-5661,2 0 0,1 0 0,-1 52 0,7 97 467,0-112-817,-1-37-286,1-1 0,1 1-1,2-1 1,0 1 0,2-1 0,17 48 0,-23-74-93,1 0-1,0 0 1,0 0-1,0 0 1,1 0 0,-1 0-1,0 0 1,1 0-1,-1 0 1,1-1 0,0 1-1,-1 0 1,1-1-1,0 0 1,2 2 0,-3-3-35,0 1 0,0-1 0,0 0 1,0 0-1,0 0 0,0 0 0,0 0 0,0 0 1,0 0-1,0 0 0,0 0 0,0 0 1,0-1-1,0 1 0,0 0 0,0-1 0,0 1 1,0-1-1,0 1 0,0-1 0,0 1 1,-1-1-1,2-1 0,3-2-745,-1-1 0,0 0-1,-1 0 1,1 0 0,-1-1 0,0 1 0,-1-1-1,1 0 1,1-6 0,13-43-6429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7.579"/>
    </inkml:context>
    <inkml:brush xml:id="br0">
      <inkml:brushProperty name="width" value="0.025" units="cm"/>
      <inkml:brushProperty name="height" value="0.025" units="cm"/>
    </inkml:brush>
  </inkml:definitions>
  <inkml:trace contextRef="#ctx0" brushRef="#br0">0 119 13773,'14'-5'2568,"14"-1"-1658,0 0 1,1 2 0,0 1-1,0 2 1,0 0-1,40 6 1,5 4-196,331 29-1078,-171-42-5129,-1-13 3347,230-42 4417,-76 9 2170,-325 43-4252,0 2 1,0 3 0,78 7 0,-132-4-170,-1 0 0,1 0 0,0 1-1,-1 0 1,1 1 0,-1 0 0,0 0 0,1 0 0,-1 1 0,-1 0 0,1 0-1,-1 1 1,1 0 0,8 9 0,-11-9 203,-1 0 0,1 0 0,-1 0 0,0 1 0,0 0 0,-1 0 0,0 0 0,0 0 0,0 0 0,0 0 0,-1 0 0,0 0 0,-1 1 1,1-1-1,-1 0 0,-1 1 0,1-1 0,-3 11 0,-3 7 529,0-1 0,-2 1 1,-1-1-1,-1 0 0,-14 23 1,-10 24-91,12-21-562,3 1-1,-24 101 1,38-125-390,1 1 1,2-1-1,0 1 0,2-1 1,1 1-1,1-1 1,10 50-1,-11-72-751,2 7-3054,-5-5-1614,-4-3-2316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7.920"/>
    </inkml:context>
    <inkml:brush xml:id="br0">
      <inkml:brushProperty name="width" value="0.025" units="cm"/>
      <inkml:brushProperty name="height" value="0.025" units="cm"/>
    </inkml:brush>
  </inkml:definitions>
  <inkml:trace contextRef="#ctx0" brushRef="#br0">50 12 19346,'0'0'1185,"-49"-8"1666,77 8-1826,28 0 288,22 0 193,24 0-738,21 0-607,5 0-97,-2 0-160,-9 0-1057,-11 0-2851,-24-4-4164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6.639"/>
    </inkml:context>
    <inkml:brush xml:id="br0">
      <inkml:brushProperty name="width" value="0.025" units="cm"/>
      <inkml:brushProperty name="height" value="0.025" units="cm"/>
    </inkml:brush>
  </inkml:definitions>
  <inkml:trace contextRef="#ctx0" brushRef="#br0">1 50 1537,'0'0'22705,"0"11"-21349,0 528 1169,12-697-1976,-11 131-475,0 19-5,0 0-1,-1 0 1,1 1-1,-2-1 0,1 0 1,-1 0-1,0 0 1,-1 1-1,-3-12 1,4 55 139,3-27-212,0 0-1,0 0 1,1 0 0,1 0 0,-1 0 0,1 0 0,1-1 0,0 0 0,0 0 0,9 11-1,-11-16 6,-1 0-1,1-1 0,-1 1 0,1-1 1,0 1-1,0-1 0,0 0 0,0 0 1,0-1-1,0 1 0,0 0 1,1-1-1,-1 0 0,1 0 0,-1 0 1,1 0-1,-1-1 0,1 1 0,-1-1 1,1 0-1,0 0 0,-1 0 0,1 0 1,-1-1-1,1 0 0,0 1 0,-1-1 1,0 0-1,1-1 0,5-2 0,0-2 53,0-1 0,0 1 0,-1-2 0,0 1 0,0-1 0,-1 0 0,0-1 0,-1 0 0,0 0 0,0 0 0,7-16-1,-1 0 206,-2 0 0,0 0-1,9-43 1,-15 49-91,0-1-1,-1 1 1,-1-1 0,-1 0-1,-1 1 1,0-1 0,-2 0-1,-6-31 1,8 50-168,0 0 1,0-1-1,-1 1 0,1 0 1,0-1-1,-1 1 0,1 0 1,-1 0-1,1 0 0,-1-1 1,0 1-1,1 0 0,-1 0 1,0 0-1,0 0 0,0 0 1,0 0-1,0 0 0,0 0 1,0 1-1,0-1 0,0 0 1,0 1-1,0-1 0,-1 0 1,1 1-1,0 0 0,0-1 1,-1 1-1,1 0 0,-2-1 1,1 2-4,1 0 0,-1 0-1,0 0 1,1 0 0,-1 0 0,0 0 0,1 0 0,0 0 0,-1 1 0,1-1 0,0 1 0,-1-1 0,1 1 0,0-1 0,0 1 0,0 0 0,0-1-1,1 1 1,-1 0 0,-1 3 0,-12 39-7,1 0-1,2 1 1,2 0-1,2 1 0,-2 91 1,9-136 5,-1 1 0,1-1 0,0 0 0,0 1 0,0-1 0,0 0 0,1 0 0,-1 1 0,0-1 0,0 0 0,1 0 0,-1 1 1,1-1-1,-1 0 0,1 0 0,-1 0 0,1 0 0,0 0 0,0 0 0,-1 0 0,1 0 0,0 0 0,1 1 0,0-1 5,-1-1 0,0 0 0,0 0 0,0 0 0,1 0-1,-1 0 1,0 0 0,0 0 0,1 0 0,-1 0 0,0-1 0,0 1 0,0 0-1,0-1 1,1 1 0,-1-1 0,0 1 0,0-1 0,1-1 0,6-3 29,-1 0 1,0-1-1,0 0 0,-1-1 1,8-8-1,10-19 46,-18 24-55,1 0 1,0 1-1,1 0 1,16-16-1,-23 24-20,-1 1 1,0-1-1,1 1 0,-1 0 1,1-1-1,-1 1 0,1 0 0,-1-1 1,1 1-1,-1 0 0,0 0 1,1 0-1,0-1 0,-1 1 1,1 0-1,-1 0 0,1 0 1,-1 0-1,1 0 0,-1 0 0,1 0 1,-1 0-1,1 0 0,-1 0 1,1 0-1,-1 0 0,1 1 1,0-1-1,-1 0 0,1 0 1,-1 0-1,0 1 0,1-1 0,-1 0 1,1 1-1,-1-1 0,1 0 1,-1 1-1,0-1 0,1 1 1,-1-1-1,0 0 0,1 1 0,-1-1 1,0 1-1,0-1 0,1 1 1,-1-1-1,0 1 0,0-1 1,0 1-1,0-1 0,0 1 1,0-1-1,0 2 0,4 36-71,-4-31 55,1 79-84,1 29-1955,-2-114 1906,0 1 1,0-1-1,0 0 0,0 1 1,1-1-1,-1 0 0,0 0 1,1 1-1,-1-1 0,0 0 1,1 0-1,0 1 0,-1-1 0,1 0 1,0 0-1,-1 0 0,1 0 1,0 0-1,0 0 0,1 1 1,-1-2-66,0 0 0,0 0 0,0 0 0,0 1 1,-1-2-1,1 1 0,0 0 0,0 0 0,0 0 1,0 0-1,-1 0 0,1-1 0,0 1 1,0 0-1,0-1 0,-1 1 0,1-1 0,0 1 1,-1-1-1,1 1 0,0-1 0,0 0 0,5-5-1608,0-1 0,-1 1-1,0-1 1,7-11 0,10-21-8352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19.389"/>
    </inkml:context>
    <inkml:brush xml:id="br0">
      <inkml:brushProperty name="width" value="0.025" units="cm"/>
      <inkml:brushProperty name="height" value="0.025" units="cm"/>
    </inkml:brush>
  </inkml:definitions>
  <inkml:trace contextRef="#ctx0" brushRef="#br0">297 41 12684,'9'-4'3417,"2"-1"-2336,43-19 1878,-17 16 2914,-59 23-3860,-15 10-1322,-130 91 643,143-97-1304,2 1-1,0 1 0,0 0 1,-28 41-1,44-54-24,1 0 0,0 0 0,1 0 0,0 1 0,0 0 0,1 0 0,0 0 0,-4 18 1,7-24 0,0 0 0,0-1 1,-1 1-1,2 0 0,-1 0 1,0-1-1,0 1 0,1 0 1,0 0-1,-1-1 1,1 1-1,0 0 0,1-1 1,-1 1-1,0-1 0,1 1 1,-1-1-1,1 0 0,0 0 1,-1 0-1,1 0 0,0 0 1,0 0-1,1 0 1,-1 0-1,0-1 0,1 1 1,-1-1-1,1 0 0,-1 0 1,1 0-1,-1 0 0,5 1 1,16 3-405,1 0-1,0-1 1,-1-2 0,1 0 0,0-2-1,46-4 1,-37 0-3725,-1-2 1,41-12-1,-20 0-7338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19.949"/>
    </inkml:context>
    <inkml:brush xml:id="br0">
      <inkml:brushProperty name="width" value="0.025" units="cm"/>
      <inkml:brushProperty name="height" value="0.025" units="cm"/>
    </inkml:brush>
  </inkml:definitions>
  <inkml:trace contextRef="#ctx0" brushRef="#br0">21 0 12236,'0'0'10538,"2"14"-8558,2 11-1133,-2 1-1,-1 0 1,0 0 0,-6 40-1,4-58-703,-10 53 1414,-3 104 0,23-170-1050,-3-6-505,0 1 0,0-1 1,-1 0-1,-1 0 0,1-1 0,-2 0 1,0 1-1,2-14 0,9-101-6,-13 114 4,1-16 0,-1 18 0,-1 31 0,-1-15-508,1 0 0,0 1 0,1-1 0,-1 0 0,1 0 0,0 0-1,1 0 1,0 0 0,3 9 0,-3-13 178,0 0 0,0 0 1,0 0-1,0 0 0,0 0 0,0 0 0,1 0 0,-1-1 0,1 1 0,-1-1 1,1 1-1,0-1 0,-1 0 0,1 0 0,0-1 0,0 1 0,0 0 0,-1-1 1,1 0-1,0 0 0,0 0 0,5 0 0,23 0-5291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0.370"/>
    </inkml:context>
    <inkml:brush xml:id="br0">
      <inkml:brushProperty name="width" value="0.025" units="cm"/>
      <inkml:brushProperty name="height" value="0.025" units="cm"/>
    </inkml:brush>
  </inkml:definitions>
  <inkml:trace contextRef="#ctx0" brushRef="#br0">182 1 9385,'0'0'14446,"-8"9"-13678,-20 20-69,-60 70 2628,81-90-3023,0 1-1,1-1 1,0 1 0,0 0-1,1 0 1,0 1 0,1 0 0,0-1-1,-2 16 1,5-24-288,1-1 1,0 0-1,0 1 0,0-1 0,0 0 1,0 1-1,0-1 0,0 0 1,0 1-1,0-1 0,1 0 0,-1 0 1,0 1-1,1-1 0,-1 0 1,1 0-1,0 0 0,-1 1 1,1-1-1,0 0 0,0 0 0,0 0 1,0 0-1,0 0 0,0 0 1,0-1-1,0 1 0,0 0 0,0 0 1,0-1-1,0 1 0,0-1 1,1 1-1,-1-1 0,0 1 1,1-1-1,-1 0 0,0 0 0,0 1 1,1-1-1,-1 0 0,0 0 1,1 0-1,-1-1 0,0 1 0,1 0 1,-1 0-1,0-1 0,2 0 1,6 0 21,0-1 1,-1-1-1,1 0 0,-1 0 1,0 0-1,10-6 1,3-4-33,0-1 0,-1-1 1,-1-1-1,33-34 1,-45 42-15,0 0 0,0-1 0,-1 0 0,0 0 0,0 0 0,-1-1 0,0 0 0,0 0 0,-2 0 0,1 0 0,-1-1 0,-1 1 0,3-19 0,-5 29 5,0 0 0,0-1 1,0 1-1,0 0 1,0 0-1,0 0 0,1 0 1,-1 0-1,0 0 1,0-1-1,0 1 0,0 0 1,0 0-1,0 0 1,0 0-1,0 0 0,0-1 1,0 1-1,0 0 1,0 0-1,0 0 0,0 0 1,-1 0-1,1 0 1,0-1-1,0 1 0,0 0 1,0 0-1,0 0 1,0 0-1,0 0 0,0 0 1,0 0-1,0-1 1,0 1-1,-1 0 0,1 0 1,0 0-1,0 0 1,0 0-1,0 0 0,0 0 1,0 0-1,-1 0 1,1 0-1,0 0 0,0 0 1,0 0-1,0 0 1,0 0-1,-1 0 0,1 0 1,0 0-1,0 0 1,0 0-1,0 0 0,0 0 1,0 0-1,-1 0 1,1 0-1,0 0 0,-10 10-92,-8 17 37,9-10 72,1 0 0,1 0 0,0 1 1,2 0-1,-1 0 0,2 1 0,1 0 1,-2 18-1,5-35-31,0 0 0,0-1 0,0 1 0,1-1 0,-1 1 0,0-1 0,1 1 0,-1-1 0,1 1 0,-1-1 0,1 0 0,0 1 0,-1-1 0,1 1 0,0-1 0,0 0 0,0 0 0,0 0 0,0 0 0,0 1 0,0-1 0,1-1 0,-1 1 0,0 0 0,2 1 0,1-1-239,-1 1 1,1-1-1,0 0 1,0-1-1,0 1 1,-1-1-1,1 1 0,0-1 1,0 0-1,4-1 1,4-1-1198,0 0 1,0 0-1,-1-1 0,1-1 1,21-9-1,9-12-5668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0.712"/>
    </inkml:context>
    <inkml:brush xml:id="br0">
      <inkml:brushProperty name="width" value="0.025" units="cm"/>
      <inkml:brushProperty name="height" value="0.025" units="cm"/>
    </inkml:brush>
  </inkml:definitions>
  <inkml:trace contextRef="#ctx0" brushRef="#br0">225 0 14061,'0'0'8600,"-11"2"-5866,-7 1-1690,0 1-1,1 1 1,-1 1 0,-21 10 0,31-12-815,0 0-1,0 1 1,0 0-1,1 0 1,-10 10 0,14-12-247,1-1 1,-1 1 0,1-1 0,0 1-1,0 0 1,1 0 0,-1 0 0,0 0 0,1 0-1,0 0 1,0 0 0,0 1 0,0-1-1,0 0 1,0 6 0,1-8-30,0 1 0,1-1 0,-1 1 0,1 0 0,-1-1 0,1 1 0,-1-1 0,1 0 0,0 1 0,-1-1 0,1 1 0,0-1 0,0 0 0,0 0 0,0 1 0,0-1 0,0 0 0,1 0 0,-1 0 0,0 0 0,1 0 0,-1-1 1,0 1-1,1 0 0,-1-1 0,1 1 0,-1 0 0,1-1 0,-1 0 0,1 1 0,0-1 0,2 0 0,61 3-659,-51-3 512,9-1-103,40 2-340,-59-1 616,0 1 1,0 0-1,0-1 1,0 1-1,0 1 1,0-1-1,0 0 1,0 1-1,-1 0 1,1 0-1,6 4 1,-9-5 48,0 1 0,0-1 1,0 0-1,0 0 0,0 1 1,0-1-1,-1 0 0,1 1 0,0-1 1,-1 1-1,1-1 0,-1 1 0,1-1 1,-1 1-1,0-1 0,1 1 0,-1 0 1,0-1-1,0 1 0,0-1 1,0 1-1,-1 0 0,1-1 0,0 1 1,-1-1-1,1 1 0,-1-1 0,1 1 1,-1-1-1,0 1 0,0-1 0,0 0 1,0 1-1,1-1 0,-2 0 1,1 0-1,-1 2 0,-4 3 201,0 1-1,-1-1 0,0 0 1,0-1-1,-9 6 1,-11 6 579,-50 22 0,68-35-748,0-1 0,0 1 0,-1-2 0,1 1 0,-1-1 0,1-1 0,-1 1 0,0-2-1,-19 0 1,29 0-100,-1 0 0,0-1 0,1 1-1,-1-1 1,1 1 0,-1 0 0,1-1-1,-1 1 1,1-1 0,-1 1 0,1-1-1,0 1 1,-1-1 0,1 1 0,0-1-1,-1 0 1,1 1 0,0-1 0,0 1-1,0-1 1,-1 0 0,1 1 0,0-1-1,0 0 1,0 1 0,0-1 0,0 0-1,0 1 1,0-1 0,0 1 0,1-1-1,-1 0 1,0 1 0,0-1 0,0 0-1,1 1 1,-1-1 0,0 1 0,1-1-1,-1 1 1,0-1 0,1 1 0,-1-1 0,1 1-1,0-1 1,17-28-2321,59-58-8753,-28 29-791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1.071"/>
    </inkml:context>
    <inkml:brush xml:id="br0">
      <inkml:brushProperty name="width" value="0.025" units="cm"/>
      <inkml:brushProperty name="height" value="0.025" units="cm"/>
    </inkml:brush>
  </inkml:definitions>
  <inkml:trace contextRef="#ctx0" brushRef="#br0">90 1 17809,'-3'9'3849,"-27"62"-441,-13 34 1727,40-96-4850,0 1 0,1-1 0,0 1 0,1 0 1,0-1-1,0 1 0,1 0 0,1 17 0,0-25-285,0 0 0,0 0 0,0 0 0,0 0 0,0 0 0,1 0 0,-1 0 0,0 0 0,1 0 0,0-1 0,-1 1 0,1-1 0,0 1 0,0-1 0,0 0 0,0 1 0,0-1 0,0 0 0,0 0 0,0 0 0,0-1 0,0 1 0,1-1 0,-1 1 0,0-1 0,1 0 0,-1 1 0,0-1 0,1 0 0,-1-1 0,0 1 0,3-1 0,5 1 0,-1-1 0,1-1 0,-1 1 0,0-2 0,1 1 0,13-7 0,-8 1 0,-11 6 0,0-1 0,-1 1 0,1 0 0,0 0 0,0 0 0,0 1 0,1-1 0,-1 1 0,0 0 0,1 1 0,-1-1 0,0 1 0,1-1 0,-1 1 0,5 1 0,-7 0 0,-1-1 0,0 1 0,0 0 0,-1 0 0,1 0 0,0-1 0,0 1 0,0 0 0,0 0 0,-1 0 0,1 1 0,-1-1 0,1 0 0,0 0 0,-1 0 0,0 0 0,1 1 0,-1-1 0,0 0 0,0 0 0,0 0 0,1 2 0,0 35 0,-1-26 0,1 26 0,-2-26 0,1 0 0,0 0 0,1 0 0,4 20 0,-5-32-45,1 1 0,-1 0 0,0 0 0,1 0 0,-1-1 0,1 1 0,-1 0 0,1 0 0,-1-1 0,1 1 0,-1 0 0,1-1 0,0 1 0,-1-1 0,1 1 0,0-1 0,0 1 1,-1-1-1,2 1 0,11-3-3519,1-10-5810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1.790"/>
    </inkml:context>
    <inkml:brush xml:id="br0">
      <inkml:brushProperty name="width" value="0.025" units="cm"/>
      <inkml:brushProperty name="height" value="0.025" units="cm"/>
    </inkml:brush>
  </inkml:definitions>
  <inkml:trace contextRef="#ctx0" brushRef="#br0">93 91 8136,'0'0'4751,"5"-11"-881,-4 7-3088,14-36 989,-14 37-1189,1 0 0,-1 0 0,0 1 1,1-1-1,-1 0 0,1 1 0,0 0 1,0-1-1,0 1 0,0 0 0,0 0 1,5-4-1,-6 7-471,0 0 1,-1 0-1,1 0 1,0 0-1,-1 0 1,1 0-1,-1 0 1,1 0-1,-1 0 1,0 0-1,1 0 1,-1 0-1,0 1 1,0-1-1,1 0 1,-1 0-1,0 0 1,0 0-1,-1 3 1,1-4 23,0 13-9,0 0 1,-1-1 0,-1 1-1,0-1 1,-1 1 0,0-1-1,-9 23 1,-3-1 666,-27 42 1,24-45-333,-26 59 1,43-87-460,0-1-1,0 1 1,0-1-1,1 1 1,-1 0-1,1-1 1,0 1-1,-1 0 1,1-1-1,0 1 1,1 5-1,0-7 0,-1 0 1,0 0-1,1 0 0,-1 0 0,1 0 1,-1 0-1,1 0 0,0 0 0,-1 0 0,1 0 1,0-1-1,0 1 0,0 0 0,0 0 0,0-1 1,-1 1-1,1 0 0,0-1 0,2 1 0,4 1-15,0 0-1,0-1 0,0 0 1,0-1-1,0 1 0,0-1 1,9-2-1,2 2-86,62-10-3105,-1-12-4382,-28 3 1518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2.119"/>
    </inkml:context>
    <inkml:brush xml:id="br0">
      <inkml:brushProperty name="width" value="0.025" units="cm"/>
      <inkml:brushProperty name="height" value="0.025" units="cm"/>
    </inkml:brush>
  </inkml:definitions>
  <inkml:trace contextRef="#ctx0" brushRef="#br0">84 103 12748,'0'0'15492,"14"6"-15230,-10-4-250,0 1-6,1 0 1,0 0 0,0-1-1,0 0 1,0 0 0,0-1-1,1 1 1,-1-1 0,0 0-1,1-1 1,-1 1 0,1-1-1,-1 0 1,1 0 0,-1-1-1,0 1 1,1-1 0,-1-1-1,0 1 1,1-1 0,-1 0-1,7-4 1,-5 2 8,0 0 1,-1-1-1,1 0 0,-1-1 0,8-9 1,-12 13 0,0 0 1,-1-1 0,1 1 0,0 0 0,-1-1-1,0 1 1,0-1 0,0 0 0,0 1-1,0-1 1,0 0 0,-1 0 0,1 1 0,-1-1-1,0 0 1,0 0 0,0 0 0,0 0-1,-1-3 1,1 5 20,-1-1 1,0 1-1,0 0 0,0-1 0,0 1 1,0 0-1,0 0 0,0 0 0,0 0 1,0 0-1,0 0 0,-1 0 0,1 0 1,0 0-1,-1 0 0,1 1 0,-1-1 0,1 0 1,-1 1-1,1 0 0,-1-1 0,1 1 1,-1 0-1,0 0 0,1 0 0,-1 0 1,1 0-1,-3 0 0,-3 0 67,1 0 0,-1 1 0,0 0-1,0 0 1,-9 4 0,1 1 1,1 2 0,0 0 0,0 0 1,1 2-1,0-1 0,1 2 0,0 0 0,1 0 0,0 1 0,1 0 0,0 1 0,1 0 0,0 1 1,1-1-1,-12 29 0,19-40-97,0 0 0,0 0 1,0 0-1,1 0 0,-1 0 1,0 1-1,1-1 1,0 0-1,-1 0 0,1 1 1,0-1-1,0 0 0,0 1 1,0-1-1,1 0 0,-1 1 1,1-1-1,-1 0 0,1 0 1,0 0-1,0 1 0,0-1 1,0 0-1,0 0 0,0 0 1,1 0-1,-1-1 0,0 1 1,1 0-1,0 0 1,-1-1-1,1 1 0,0-1 1,0 0-1,0 0 0,0 1 1,0-1-1,0 0 0,0 0 1,1-1-1,1 2 0,11 1-91,0-1 0,0-1 0,-1 0 0,1 0 0,21-3 0,-6 1-421,36-4-2908,0-11-4327,1-10-3520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2.756"/>
    </inkml:context>
    <inkml:brush xml:id="br0">
      <inkml:brushProperty name="width" value="0.025" units="cm"/>
      <inkml:brushProperty name="height" value="0.025" units="cm"/>
    </inkml:brush>
  </inkml:definitions>
  <inkml:trace contextRef="#ctx0" brushRef="#br0">71 1 8584,'0'0'13960,"0"9"-11750,-2 15-1508,0 0-1,-2 0 1,-1 0-1,-1-1 1,-9 24-1,7-25-158,1 0 1,1 1-1,1 0 1,1 1-1,1-1 1,0 35-1,3-57-543,0 0 0,0 0 0,0-1 0,1 1 0,-1 0 0,0-1 0,0 1 0,1 0 0,-1-1 0,1 1 0,-1 0 0,0-1 0,1 1 0,-1-1 0,1 1 0,-1-1 0,1 1 0,0-1 0,-1 1 0,1-1 0,-1 1 0,1-1 0,0 0 0,-1 1 0,1-1 0,0 0 0,0 0 0,-1 0 0,1 1 0,0-1 0,0 0 0,-1 0 0,1 0 0,0 0 0,0 0 0,-1 0 0,1 0 0,0-1 0,-1 1 0,1 0 0,0 0 0,1-1 0,33-13 0,-11-1-16,-1-1 0,28-25 0,-28 22-29,45-30-1,-67 48 46,0 1 0,0-1 0,0 0 0,-1 1-1,1-1 1,0 1 0,0-1 0,0 1 0,0-1-1,0 1 1,0-1 0,0 1 0,0 0 0,1 0 0,-1 0-1,0-1 1,0 1 0,0 0 0,0 0 0,0 0 0,0 1-1,0-1 1,0 0 0,0 0 0,0 1 0,0-1 0,0 0-1,0 1 1,0-1 0,1 2 0,-1-1 3,0 1 0,0 0 0,-1 0 1,1-1-1,0 1 0,-1 0 0,0 0 0,1 0 0,-1 0 1,0 0-1,0 0 0,0-1 0,0 1 0,-1 0 0,0 3 1,-2 11 27,-1 1 0,-11 27 0,5-19-31,4-12 0,0 0 0,2 0 0,0 0 0,0 0 0,-2 19 0,6-31 0,0 0 0,0-1 0,1 1 0,-1 0 0,0-1 0,0 1 0,1 0 0,-1-1 0,0 1 0,1 0 0,-1-1 0,0 1 0,1-1 0,-1 1 0,1 0 0,-1-1 0,1 1 0,0-1 0,-1 0 0,1 1 0,-1-1 0,1 1 0,0-1 0,-1 0 0,1 0 0,0 1 0,-1-1 0,1 0 0,0 0 0,0 0 0,-1 0 0,1 0 0,0 0 0,0 0 0,-1 0 0,1 0 0,0 0 0,-1 0 0,1 0 0,0 0 0,0-1 0,-1 1 0,1 0 0,0-1 0,0 0 0,37-12 0,34-36-4523,-57 37 1989,1 1 0,1 1 0,23-12 0,-32 18-6285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3.191"/>
    </inkml:context>
    <inkml:brush xml:id="br0">
      <inkml:brushProperty name="width" value="0.025" units="cm"/>
      <inkml:brushProperty name="height" value="0.025" units="cm"/>
    </inkml:brush>
  </inkml:definitions>
  <inkml:trace contextRef="#ctx0" brushRef="#br0">30 0 13741,'0'0'13234,"-1"11"-10618,1 3-2163,-2-1 1,0 1 0,0-1 0,-1 0-1,-1 0 1,-5 13 0,3-9-454,6-17 0,0 0 0,0 1 0,0-1 0,0 1 0,0-1 0,0 0 0,0 1 0,0-1 0,0 1 0,0-1 0,0 0 0,0 1 0,0-1 0,0 0 0,1 1 0,-1-1 0,0 0 0,0 1 0,0-1 0,1 0 0,-1 1 0,0-1 0,1 0 0,-1 1 0,0-1 0,0 0 0,1 0 0,-1 0 0,0 1 0,1-1 0,-1 0 0,1 0 0,-1 0 0,0 0 0,1 0 0,-1 0 0,1 1 0,-1-1 0,0 0 0,1 0 0,-1 0 0,0 0 0,1 0 0,-1-1 0,1 1 0,-1 0 0,0 0 0,1 0 0,-1 0 0,1 0 0,-1 0 0,0-1 0,1 1 0,-1 0 0,0 0 0,1-1 0,-1 1 0,0 0 0,87-44-72,-73 36 51,0-1 0,0 2 0,1 0-1,0 1 1,0 0 0,1 1 0,-1 1 0,1 0 0,19-1 0,-33 5 23,-1-1 0,0 1 0,0 0 0,1 0 0,-1 0 0,0 0-1,0 0 1,1 0 0,-1 1 0,0-1 0,0 0 0,0 1 0,1-1 0,-1 1 0,0-1 0,0 1 0,0-1-1,0 1 1,0 0 0,0 0 0,0-1 0,0 1 0,0 0 0,0 0 0,-1 0 0,1 0 0,0 0 0,0 0-1,-1 0 1,1 0 0,-1 0 0,1 1 0,-1-1 0,0 0 0,1 0 0,-1 0 0,0 1 0,0-1 0,0 0-1,1 0 1,-1 1 0,-1-1 0,1 2 0,-1 7 31,-1 0 0,-1 0-1,0 0 1,-6 15 0,0 2 2,10-27-35,-1 0 0,1 1 0,0-1 0,0 0 0,0 0 0,0 0 0,0 1 0,0-1 0,-1 0 0,1 0 0,0 0 0,0 0 0,0 0 0,0-1 0,0 1 0,0 0 0,0 0 0,-1-1 0,1 1 0,0 0 0,0-1 0,1 0 0,55-35 0,-49 30 0,0 0 0,0 0 0,1 1 0,0 0 0,0 0 0,0 1 0,0 0 0,1 1 0,0 0 0,-1 0 0,18-2 0,-26 6 0,0-1 0,0 1 0,0-1 0,-1 1 0,1-1 0,0 1 0,0 0 0,-1-1 0,1 1 0,0 0 0,-1 0 0,1-1 0,-1 1 0,1 0 0,-1 0 0,1 0 0,-1 0 0,0 0 0,1 0 0,-1 0 0,0-1 0,0 1 0,1 0 0,-1 0 0,0 0 0,0 0 0,0 0 0,0 0 0,-1 0 0,1 0 0,0 0 0,0 0 0,-1 2 0,-6 40 0,6-39 0,1-3-14,-4 23-1678,4-23 1462,0 0-1,0-1 1,-1 1 0,1 0-1,0 0 1,0 0-1,0 0 1,0 0 0,0 0-1,1 0 1,-1 0 0,0 0-1,0-1 1,0 1-1,1 0 1,-1 0 0,1 0-1,-1 0 1,0-1-1,1 1 1,0 1 0,14-1-8339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3.582"/>
    </inkml:context>
    <inkml:brush xml:id="br0">
      <inkml:brushProperty name="width" value="0.025" units="cm"/>
      <inkml:brushProperty name="height" value="0.025" units="cm"/>
    </inkml:brush>
  </inkml:definitions>
  <inkml:trace contextRef="#ctx0" brushRef="#br0">1 1 5445,'0'0'192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7.187"/>
    </inkml:context>
    <inkml:brush xml:id="br0">
      <inkml:brushProperty name="width" value="0.025" units="cm"/>
      <inkml:brushProperty name="height" value="0.025" units="cm"/>
    </inkml:brush>
  </inkml:definitions>
  <inkml:trace contextRef="#ctx0" brushRef="#br0">113 0 15599,'0'0'5109,"-8"12"-3022,-11 19-827,-26 59 0,37-72-1052,1 1 0,1 0 0,0 0 1,1 0-1,-4 35 0,9-53-209,0-1 1,0 0-1,0 0 0,0 0 1,0 1-1,0-1 0,0 0 1,0 0-1,0 1 0,1-1 1,-1 0-1,0 0 0,0 0 1,0 1-1,0-1 1,0 0-1,0 0 0,0 0 1,1 1-1,-1-1 0,0 0 1,0 0-1,0 0 0,1 0 1,-1 0-1,0 0 0,0 1 1,0-1-1,1 0 1,-1 0-1,0 0 0,0 0 1,0 0-1,1 0 0,-1 0 1,0 0-1,0 0 0,1 0 1,-1 0-1,0 0 0,0 0 1,0 0-1,1 0 1,-1 0-1,0 0 0,0 0 1,0 0-1,1 0 0,-1-1 1,0 1-1,0 0 0,0 0 1,1 0-1,-1 0 0,0 0 1,0 0-1,0-1 1,0 1-1,1 0 0,-1 0 1,0 0-1,0-1 0,0 1 1,0 0-1,0 0 0,0 0 1,0-1-1,0 1 0,13-13 190,0-7-97,-2-1 0,-1 0 1,0 0-1,-2-1 0,0 0 1,8-43-1,-17 199-509,1-133 423,0 0 0,0 0-1,0 0 1,0 0 0,0 0-1,0-1 1,0 1 0,0 0-1,0 0 1,0 0-1,0 0 1,0 0 0,1-1-1,-1 1 1,0 0 0,0 0-1,1 0 1,-1-1-1,1 1 1,-1 0 0,1 0-1,-1-1 1,2 2 0,-2-2 9,1 0 1,0 0-1,0 0 0,-1 0 1,1-1-1,0 1 1,0 0-1,-1 0 1,1 0-1,0-1 1,0 1-1,-1 0 1,1-1-1,0 1 1,-1 0-1,1-1 1,-1 1-1,1-1 0,0 1 1,0-2-1,36-42 721,-30 35-602,20-28 147,-18 24-262,1-1 1,0 2-1,0 0 0,1 0 0,1 0 1,20-14-1,-31 25-5,-1 1 0,1-1 0,-1 1 0,1-1 1,0 1-1,-1 0 0,1-1 0,0 1 0,0 0 0,-1-1 0,1 1 0,0 0 0,-1 0 0,1 0 0,0 0 0,0 0 1,-1 0-1,1 0 0,0 0 0,0 0 0,-1 0 0,1 0 0,0 0 0,0 0 0,-1 1 0,1-1 0,0 0 0,-1 1 1,1-1-1,0 0 0,-1 1 0,1-1 0,0 1 0,-1-1 0,1 1 0,-1-1 0,1 1 0,-1-1 0,1 1 0,-1 0 1,0-1-1,1 1 0,-1 0 0,0-1 0,1 1 0,-1 0 0,0-1 0,0 1 0,0 0 0,1 0 0,-1-1 0,0 1 1,0 0-1,0 1 0,0 52 800,-1-39-807,1 60 500,10-78 518,-2-5-909,-1-1 0,0 0 0,0 0 0,5-11 0,-8 12-69,1 0 0,0 0 0,1 1 0,0-1 0,0 1 0,0 0 0,13-9 0,-19 16-47,1-1-1,-1 1 1,1-1-1,0 1 1,-1-1-1,1 1 1,0 0 0,-1-1-1,1 1 1,0 0-1,0 0 1,-1 0-1,1-1 1,0 1-1,0 0 1,-1 0 0,1 0-1,0 0 1,0 0-1,-1 0 1,1 0-1,0 1 1,0-1 0,-1 0-1,1 0 1,0 1-1,-1-1 1,2 1-1,8 20-27,-7 43-17,-3-49 51,0-9-92,0-2-56,-1-1 0,2 1-1,-1-1 1,0 1 0,1 0-1,-1-1 1,1 1 0,0-1-1,0 0 1,1 1 0,1 3-1,0-7-3877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4.241"/>
    </inkml:context>
    <inkml:brush xml:id="br0">
      <inkml:brushProperty name="width" value="0.025" units="cm"/>
      <inkml:brushProperty name="height" value="0.025" units="cm"/>
    </inkml:brush>
  </inkml:definitions>
  <inkml:trace contextRef="#ctx0" brushRef="#br0">216 66 5894,'0'0'13927,"2"-9"-12341,1-2-865,3-10-49,-4-2 3604,-34 22-800,20 1-3352,1 1 0,0 1 0,-1 0 0,1 1-1,0 0 1,0 0 0,1 1 0,-1 1 0,-12 7 0,18-10-77,0 1-1,0 0 1,0 0-1,1 1 1,-1-1-1,1 1 1,0 0-1,0 0 1,1 0-1,-1 0 0,1 1 1,0 0-1,0-1 1,0 1-1,1 0 1,-1 0-1,1 1 1,1-1-1,-1 0 1,-1 11-1,3-14-46,0-1 0,1 1 0,-1 0 0,1-1 0,-1 1 0,1-1 0,0 1 0,-1-1 0,1 1 0,0-1 0,0 1 0,0-1 0,0 0 0,0 1 0,0-1 0,1 0 0,-1 0 0,0 0 0,0 0 0,1 0 0,-1 0 0,1 0 0,-1-1 0,1 1 0,-1 0 0,1-1 0,0 1 0,-1-1 0,1 0 0,0 1 0,-1-1 0,1 0 0,0 0 0,-1 0 0,3-1 0,69-1 0,-68 2 0,8-2 0,-1 0 0,0-1 0,0 0 0,0-1 0,0 0 0,-1 0 0,15-9 0,-3-1 0,-1-1 0,36-30 0,-63 51 0,0 1 0,1 0 0,0 0 0,0 1 0,-4 11 0,0-1 0,5-14 0,1 1 0,0 0 0,0 0 0,0-1 0,1 1 0,0 0 0,0 1 0,0-1 0,0 0 0,1 8 0,0-12 0,0 0 0,1 0 0,-1 0 0,0 0 0,0 0 0,1 0 0,-1 0 0,1 0 0,-1 0 0,1 0 0,0 0 0,-1-1 0,1 1 0,0 0 0,-1 0 0,1 0 0,0-1 0,0 1 0,0-1 0,1 2 0,1-1 0,-1 0 0,1-1 0,-1 1 0,1-1 0,-1 1 0,1-1 0,-1 0 0,1 0 0,-1 0 0,1 0 0,0-1 0,2 0 0,9-3 0,-1 0 0,0-1 0,-1 0 0,1-1 0,-1 0 0,0-1 0,19-15 0,-16 12 0,0 0 0,1 1 0,22-10 0,-37 19 0,-1 0 0,0-1 0,0 1 0,0 0 0,1 0 0,-1 0 0,0 0 0,0 0 0,0 0 0,1 0 0,-1 0 0,0 0 0,0 0 0,1 0 0,-1 0 0,0 0 0,0 0 0,0 1 0,1-1 0,-1 0 0,0 0 0,0 0 0,0 0 0,0 0 0,1 0 0,-1 0 0,0 1 0,0-1 0,0 0 0,0 0 0,1 0 0,-1 0 0,0 0 0,0 1 0,0-1 0,0 0 0,0 0 0,0 0 0,0 1 0,0-1 0,0 0 0,0 0 0,1 1 0,-1 14 0,-6 14 0,5-28 0,0 0 0,1 1 0,-1-1 0,0 1 0,1-1 0,-1 1 0,1 0 0,-1-1 0,1 1 0,0-1 0,0 1 0,0 0 0,0-1 0,0 1 0,0 0 0,0-1 0,0 1 0,1 0 0,-1-1 0,1 1 0,-1-1 0,1 1 0,-1-1 0,1 1 0,0-1 0,0 1 0,2 1 0,-1-2 0,1 0 0,0-1 0,0 0 0,0 0 0,0 1 0,0-1 0,0-1 0,-1 1 0,1 0 0,0-1 0,0 0 0,0 1 0,-1-1 0,1 0 0,0-1 0,2 0 0,12-5 0,-6 2 0,-1 1 0,1 0 0,0 0 0,0 1 0,0 1 0,1-1 0,-1 2 0,1 0 0,15 0 0,-26 2 0,0 0 0,-1-1 0,1 1 0,0 0 0,-1 0 0,1 0 0,-1 0 0,1-1 0,-1 1 0,1 0 0,-1 0 0,1 0 0,-1 0 0,0 0 0,0 0 0,1 0 0,-1 0 0,0 0 0,0 0 0,0 0 0,0 0 0,-1 2 0,1 33 0,-1-27 0,1-6-52,0-2-201,0 0 1,-1 1-1,1-1 1,0 0 0,0 1-1,0-1 1,0 0-1,0 1 1,1-1-1,-1 0 1,0 0-1,0 1 1,1-1-1,-1 0 1,1 0 0,-1 1-1,2 0 1,9-2-7227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5.199"/>
    </inkml:context>
    <inkml:brush xml:id="br0">
      <inkml:brushProperty name="width" value="0.025" units="cm"/>
      <inkml:brushProperty name="height" value="0.025" units="cm"/>
    </inkml:brush>
  </inkml:definitions>
  <inkml:trace contextRef="#ctx0" brushRef="#br0">192 39 10858,'0'0'12279,"5"11"-10075,0 6-1695,0 0-1,-1 0 0,0 1 0,-1 0 0,-2-1 1,0 1-1,0 0 0,-2 0 0,-3 23 0,0-11-513,2-3-255,-2-1-1,-1 0 1,-11 33 0,16-59 114,-1 1-1,1 0 1,0-1 0,-1 1 0,1-1-1,-1 1 1,1 0 0,-1-1-1,1 1 1,-1-1 0,1 1-1,-1-1 1,0 0 0,1 1-1,-1-1 1,1 0 0,-1 1 0,0-1-1,1 0 1,-1 0 0,0 1-1,0-1 1,1 0 0,-1 0-1,0 0 1,0 0 0,1 0-1,-1 0 1,0 0 0,1 0-1,-1 0 1,0-1 0,0 1 0,1 0-1,-1 0 1,0-1 0,1 1-1,-1 0 1,0-1 0,1 1-1,-1 0 1,1-1 0,-1 1-1,0-1 1,-25-21-4913,7 1 1516,2-1 1,0 0-1,-23-41 0,33 49 3655,1 0-1,0 0 1,-4-17-1,7 21 1420,1-1 1,0 1-1,1 0 0,0-1 0,1-14 0,1 21-1259,0 1 0,0-1 0,0 0 0,0 1 0,1-1-1,-1 1 1,1 0 0,0-1 0,0 1 0,0 0-1,0 0 1,1 0 0,-1 0 0,1 1 0,0-1-1,0 1 1,0-1 0,0 1 0,0 0 0,0 0 0,0 0-1,7-1 1,8-5 715,1 1 0,38-9 0,-48 13-590,17-3 224,1 1 0,-1 1 0,1 1 0,0 1 0,37 3 0,-62-1-558,-1 0 0,1 0 0,0 0 0,0 1 0,0-1 0,-1 0 0,1 1 0,0-1 0,-1 1 0,1 0 0,0-1 0,-1 1 0,1 0 0,-1 0 0,1 0 0,-1 0 0,1 0 0,-1 1 0,0-1 0,0 0 0,2 3 0,-2-2 16,-1 0 1,1-1 0,-1 1-1,0 0 1,1 0 0,-1 0 0,0-1-1,0 1 1,-1 0 0,1 0 0,0-1-1,-1 1 1,1 0 0,-1 0 0,1-1-1,-1 1 1,-1 2 0,-3 5 218,0 0 1,-1-1 0,0 0-1,-1 0 1,1 0-1,-10 8 1,-18 11 142,0 0 1,-72 40-1,116-65-441,0 0 0,0-1 0,0 0 0,16-2 0,11-1-360,-14-1-335,0 1 1,0 2-1,0 0 1,0 2-1,34 6 1,-56-8 665,0 0-1,0 0 1,1 0-1,-1 1 1,0-1 0,0 0-1,1 1 1,-1-1-1,0 1 1,0-1-1,0 1 1,0 0 0,0 0-1,0-1 1,0 1-1,0 0 1,0 0 0,0 0-1,0 0 1,0 0-1,-1 0 1,1 0-1,0 0 1,-1 0 0,1 1-1,-1-1 1,1 0-1,-1 0 1,1 0-1,-1 1 1,0-1 0,0 0-1,0 1 1,0-1-1,0 2 1,-1 0 96,0-1-1,0 1 1,0-1 0,0 1-1,-1-1 1,1 0 0,-1 0 0,0 0-1,1 0 1,-1 0 0,0 0-1,0 0 1,-1 0 0,1-1-1,0 1 1,-3 1 0,-29 14 378,-1-2 0,-1-1 0,0-2 1,-1-1-1,0-2 0,-1-2 0,0-1 1,0-2-1,-39 0 0,58-8-496,23-4-172,27-10-1163,66-11-6729,-39 12 594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6.859"/>
    </inkml:context>
    <inkml:brush xml:id="br0">
      <inkml:brushProperty name="width" value="0.025" units="cm"/>
      <inkml:brushProperty name="height" value="0.025" units="cm"/>
    </inkml:brush>
  </inkml:definitions>
  <inkml:trace contextRef="#ctx0" brushRef="#br0">9 186 10922,'0'0'20457,"0"11"-19293,-8 193-940,27-276-224,-13 13 0,-4 19 0,1 30 0,1 9 0,-1 3-82,-1 0 0,1 0 0,0 0 0,0-1 0,0 1 0,0-1 0,0 0 0,0 1 0,0-2 0,0 1 0,1 0 0,-1 0 0,6-1 0,51 0-2018,-35-1 1318,21 2-488,-27 1 40,0-2 0,0 0-1,0-1 1,0-1 0,0 0-1,22-7 1,-21-3 1241,-19-1 2072,-2 12-1856,0 0 0,0-1 0,-1 1 0,1 0-1,0 0 1,-1 0 0,1 0 0,-1 0 0,1 1-1,-1-1 1,1 0 0,-1 1 0,0-1 0,1 1-1,-1-1 1,0 1 0,1 0 0,-1 0 0,-3 0-1,-3 0 78,1 1 0,-1 0 0,1 1-1,-1 0 1,1 0 0,0 0 0,0 1-1,0 0 1,0 0 0,0 1 0,0 0-1,1 0 1,0 1 0,0 0-1,-7 6 1,9-7-194,0 1 1,-1-1-1,1 1 0,1-1 0,-1 1 0,1 0 0,0 1 0,0-1 1,0 1-1,1-1 0,0 1 0,0 0 0,0 0 0,1 0 0,0 0 1,0 0-1,0 0 0,1 0 0,0 10 0,1-14-105,0 0 1,0 0-1,0 0 0,0 0 1,0 0-1,1 0 0,-1 0 0,1-1 1,-1 1-1,1 0 0,0-1 1,-1 1-1,1-1 0,0 0 1,0 0-1,0 0 0,0 0 0,0 0 1,0 0-1,0 0 0,1 0 1,-1-1-1,0 1 0,0-1 0,1 0 1,-1 0-1,0 0 0,5 0 1,2 0 3,0 0 0,0 0 1,1-1-1,-1 0 0,0-1 1,9-2-1,-9 0-22,0-1 0,0 0 0,-1 0 0,0-1 0,0 0 1,0 0-1,-1-1 0,0 0 0,0 0 0,-1 0 0,0-1 0,0 0 0,0-1 0,-1 1 0,-1-1 1,0 0-1,0 0 0,0-1 0,-1 1 0,-1-1 0,0 1 0,0-1 0,1-13 0,-4 24-9,1 1 0,0-1 0,0 1 0,0 0-1,0-1 1,0 1 0,1-1 0,-1 1 0,0 0-1,1-1 1,-1 1 0,1-1 0,-1 1 0,1-1-1,0 1 1,0-1 0,0 0 0,0 1 0,0-1 0,0 0-1,1 2 1,1-2 2,1 0 1,-1 0-1,0 0 0,1 0 1,-1 0-1,1-1 0,-1 0 1,1 0-1,-1 0 0,4 0 1,2-1-112,0 0 0,0-1 0,-1 0 1,1 0-1,-1-1 0,1 0 0,-1-1 1,0 0-1,0 0 0,-1 0 0,1-1 1,-1 0-1,0-1 0,0 0 0,-1 0 1,8-8-1,-7 6 39,1-1-1,-2 1 1,1-1 0,-1 0 0,-1-1-1,1 1 1,-1-1 0,-1 0 0,0-1 0,-1 1-1,0-1 1,3-19 0,-6 30 98,1-1 1,-1 1-1,0 0 0,0 0 1,0-1-1,0 1 0,0 0 1,0 0-1,0 0 1,0-1-1,0 1 0,0 0 1,0 0-1,0-1 1,0 1-1,0 0 0,0 0 1,0-1-1,0 1 0,0 0 1,0 0-1,0-1 1,0 1-1,0 0 0,0 0 1,0 0-1,-1-1 0,1 1 1,0 0-1,0 0 1,0 0-1,0-1 0,-1 1 1,1 0-1,0 0 1,0 0-1,0 0 0,-1 0 1,1-1-1,0 1 0,0 0 1,0 0-1,-1 0 1,1 0-1,0 0 0,0 0 1,-1 0-1,1 0 0,0 0 1,0 0-1,-1 0 1,1 0-1,0 0 0,0 0 1,0 0-1,-1 0 0,1 0 1,0 0-1,0 0 1,-1 0-1,1 1 0,0-1 1,0 0-1,0 0 1,-1 0-1,1 0 0,0 1 1,-14 13 392,3 3-143,1 1 0,1 1 0,1-1 0,0 1 0,2 1 0,-7 28 0,5-8 114,2 0 1,-2 53 0,8-93-371,-1 9 33,1-1 0,0 0 0,1 0 0,3 14 0,-4-21-24,0 0 0,0 0-1,1 0 1,-1 0 0,0 0 0,1-1 0,-1 1 0,1 0 0,-1 0-1,1 0 1,0 0 0,-1-1 0,1 1 0,0 0 0,-1-1 0,1 1 0,0 0-1,0-1 1,2 2 0,-2-2 7,0 0-1,1 0 0,-1 0 1,0 0-1,1 0 1,-1 0-1,0-1 1,1 1-1,-1 0 1,0-1-1,0 1 0,1-1 1,-1 1-1,0-1 1,0 0-1,0 1 1,0-1-1,0 0 1,2-2-1,3-2-12,-1-1 0,0 0 0,0-1 0,0 1 0,-1-1 0,0 0 0,0 0 0,-1 0 0,0-1 0,0 1 0,2-13 1,1-6-75,0-1 0,1-28 0,-8 16-97,1 36 61,1 8 52,1 8 80,-1-11-16,0 1 0,0-1-1,0 1 1,1-1 0,-1 0-1,0 1 1,1-1-1,-1 0 1,1 0 0,0 0-1,0 0 1,0 0-1,0-1 1,0 1 0,0-1-1,0 1 1,1-1 0,-1 0-1,0 1 1,1-1-1,-1-1 1,1 1 0,0 0-1,-1 0 1,1-1-1,-1 0 1,1 1 0,0-1-1,-1 0 1,1 0 0,0-1-1,4 0 1,1 0 13,0 0 0,0 0 0,0-1 1,-1 0-1,1 0 0,-1-1 0,1 0 0,-1 0 1,0-1-1,7-5 0,-5 2-22,0 0 0,-1-1 0,0-1 0,-1 1 0,0-1 0,0 0 0,-1-1 0,0 0 0,-1 0 0,0 0 0,0 0 0,-1-1 0,-1 0 0,0 0 0,0 0 0,2-18 0,-5 29-1,0-1-1,0 1 1,1-1 0,-1 1-1,0 0 1,0-1 0,0 1-1,0-1 1,0 1 0,0-1-1,0 1 1,0-1 0,0 1-1,0-1 1,0 1 0,0-1-1,0 1 1,0 0 0,0-1-1,0 1 1,0-1 0,0 1-1,-1-1 1,1 1 0,0 0-1,0-1 1,-1 1 0,1-1-1,0 1 1,0 0 0,-1-1-1,1 1 1,-1 0 0,1-1-1,0 1 1,-1 0 0,1 0-1,0-1 1,-1 1 0,1 0-1,-1 0 1,1 0 0,-1 0-1,1 0 1,-1-1 0,1 1-1,0 0 1,-1 0 0,1 0-1,-1 0 1,1 0 0,-1 0-1,1 1 1,-1-1 0,1 0-1,-1 0 1,1 0 0,-1 0-1,1 0 1,0 1 0,-1-1-1,1 0 1,-1 0 0,1 1-1,0-1 1,-1 0 0,1 1-1,-1-1 1,-25 26-115,16-8 135,0 0 0,1 1 0,0 0 0,2 1-1,0 0 1,1 0 0,1 0 0,1 0 0,1 1 0,-1 41 0,4-60-19,0 0 0,0 0 0,0 0 1,1 0-1,-1 0 0,0 1 0,1-1 0,0 0 0,-1 0 0,1 0 0,0 0 1,0 0-1,0 0 0,0-1 0,0 1 0,0 0 0,1 0 0,-1-1 0,1 1 1,-1-1-1,1 1 0,0-1 0,-1 0 0,1 1 0,0-1 0,0 0 0,0 0 1,0 0-1,0-1 0,0 1 0,0 0 0,0-1 0,0 1 0,0-1 0,0 0 1,1 0-1,-1 0 0,0 0 0,0 0 0,0 0 0,3-1 0,3 0-2,0 0-1,0-1 1,0 0 0,0-1-1,-1 1 1,0-1-1,1-1 1,-1 1 0,0-1-1,8-7 1,49-47-185,-64 102 395,0-42-208,-1-1 0,1 1 0,0 0 0,0 0 0,0 0 0,0 0 0,1-1 0,-1 1 0,0 0 0,1 0 0,-1 0 0,1-1 0,0 1 0,0 0 0,-1 0 0,1-1 0,0 1 0,0-1 0,1 1 0,-1-1 0,0 0 0,0 1 0,1-1 0,1 2 0,-1-3 0,0 0 0,0 0 0,0 0 0,0 0 0,0 0 0,0-1 0,0 1 0,0 0 0,0-1 0,0 0 0,0 1 0,0-1 0,0 0 0,0 0 0,0 0 0,-1 0 0,1 0 0,0-1 0,-1 1 0,1 0 0,-1-1 0,3-2 0,-2 12-5,-3-6-18,1-1-1,0 1 1,-1-1-1,1 1 1,0-1-1,0 1 1,0-1-1,0 1 1,0 0-1,1-1 1,-1 1-1,0-1 1,1 0-1,-1 1 1,1-1 0,-1 1-1,1-1 1,0 0-1,0 1 1,0-1-1,-1 0 1,1 0-1,0 1 1,0-1-1,1 0 1,-1 0-1,0 0 1,0 0-1,0-1 1,1 1 0,-1 0-1,3 1 1,8-2-1017,0 0-1,0-1 1,0 0 0,-1-1 0,1 0 0,0-1 0,-1 0 0,0-1 0,0 0 0,0-1 0,0 0 0,13-9 0,-12 7 336,-2-1-1,1 0 1,-1 0 0,16-18 0,-20 20 1519,-1-1 0,0 0 0,-1 0 0,1 0 0,-1 0 0,0-1 0,4-14 0,-7 21-556,-1 1-1,0-1 1,1 1 0,-1-1 0,0 0 0,0 1 0,1-1 0,-1 1-1,0-1 1,0 0 0,0 1 0,0-1 0,0 0 0,1 1 0,-1-1 0,0 0-1,-1 1 1,1-1 0,0 0 0,0 1 0,0-1 0,0 1 0,0-1 0,-1 0-1,1 1 1,0-1 0,-1 1 0,1-1 0,0 1 0,-2-2 0,-12 11 878,13-8-1176,0-1-1,0 1 0,1 0 1,-1-1-1,0 1 1,0 0-1,1-1 0,-1 1 1,1 0-1,-1 0 1,0 0-1,1 0 0,-1-1 1,1 1-1,0 0 1,-1 0-1,1 0 1,0 0-1,0 0 0,0 0 1,-1 0-1,1 0 1,0 0-1,0 0 0,0 0 1,0 0-1,1 0 1,-1 0-1,0 0 0,0 0 1,1 0-1,-1 0 1,0 0-1,1 0 0,-1-1 1,1 1-1,-1 0 1,1 0-1,-1 0 0,1-1 1,0 1-1,0 0 1,0 0-1,16 4-380,1-2 1,35 4-1,-38-6 453,0 1 0,-1 0-1,1 1 1,-1 0 0,16 7 0,-29-10 15,0 0 0,0 0 0,0 1 0,-1-1 0,1 1 1,0-1-1,0 1 0,0-1 0,0 1 0,-1 0 0,1-1 0,0 1 1,-1 0-1,1-1 0,0 1 0,-1 0 0,1 0 0,-1 0 0,1-1 1,-1 1-1,0 0 0,1 0 0,-1 0 0,0 0 0,1 0 0,-1 0 1,0 0-1,0 0 0,0 0 0,0 0 0,0 0 0,0 0 0,0 0 1,0 0-1,-1 0 0,1 0 0,0 0 0,0 0 0,-1-1 0,1 1 1,-1 0-1,1 0 0,-1 0 0,1 0 0,-1 0 0,0-1 0,1 1 1,-1 0-1,0-1 0,1 1 0,-1 0 0,0-1 0,-1 2 0,-5 3 421,0 1 0,0-1 0,0 0-1,-13 7 1,-13 3-813,-60 19-1,110-35-12803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8.064"/>
    </inkml:context>
    <inkml:brush xml:id="br0">
      <inkml:brushProperty name="width" value="0.025" units="cm"/>
      <inkml:brushProperty name="height" value="0.025" units="cm"/>
    </inkml:brush>
  </inkml:definitions>
  <inkml:trace contextRef="#ctx0" brushRef="#br0">80 214 6470,'0'0'854,"-8"5"5152,3-2-5384,-41 32 6634,44-33-6930,0-1 0,0 1-1,1 0 1,-1-1 0,1 1-1,0 0 1,-1 0 0,1 0-1,0 1 1,0-1 0,0 0-1,0 0 1,1 0 0,-1 1 0,1-1-1,-1 0 1,1 1 0,0-1-1,0 0 1,0 1 0,0-1-1,0 0 1,1 1 0,0 3-1,0-5-260,0 0-1,0 0 1,0 0-1,0 0 1,1-1-1,-1 1 0,0-1 1,0 1-1,1-1 1,-1 1-1,0-1 1,0 1-1,1-1 1,-1 0-1,1 0 0,-1 0 1,0 0-1,1 0 1,-1 0-1,0 0 1,1 0-1,-1-1 0,0 1 1,2-1-1,35-8 584,-17 1-486,0-2 0,-1 0 0,-1-2 1,32-23-1,71-66-252,-89 72 25,79-72-688,-112 100 751,0 1-1,0 0 0,0-1 0,0 1 0,0 0 0,1 0 1,-1-1-1,0 1 0,0 0 0,0 0 0,1-1 0,-1 1 1,0 0-1,0 0 0,0 0 0,1-1 0,-1 1 0,0 0 0,0 0 1,1 0-1,-1 0 0,0 0 0,1 0 0,-1-1 0,0 1 1,0 0-1,1 0 0,-1 0 0,0 0 0,1 0 0,-1 0 0,0 0 1,1 0-1,-1 0 0,0 0 0,0 1 0,1-1 0,-1 0 1,0 0-1,1 0 0,-1 0 0,0 0 0,0 0 0,1 1 1,-1-1-1,0 0 0,0 0 0,1 0 0,-1 1 0,0-1 0,0 0 1,0 0-1,0 1 0,1-1 0,-1 0 0,0 0 0,0 1 1,0-1-1,0 0 0,0 0 0,0 1 0,0-1 0,0 0 0,0 1 1,0-1-1,0 0 0,0 1 0,-2 14-38,-7 8 121,-25 45 1,25-53-65,1 0-1,0 1 1,1-1 0,1 1 0,0 1 0,1-1 0,-4 27 0,9-42-38,0 0 0,0 0 0,0 0 0,0 0 0,0 0 1,0-1-1,0 1 0,0 0 0,0 0 0,0 0 0,0 0 0,1 0 0,-1 0 1,0-1-1,1 1 0,-1 0 0,1 0 0,-1 0 0,1-1 0,-1 1 1,1 0-1,-1-1 0,1 1 0,0 0 0,-1-1 0,1 1 0,0-1 0,1 1 1,-1 0-125,1-1 1,0 1 0,0-1 0,0 0 0,0 0 0,0 0 0,0 0 0,0 0 0,0 0 0,0 0 0,-1-1 0,5 0 0,2-2-759,0 0 0,0 0 0,-1-1 0,1 0 0,11-8 0,28-28-6564,3-9-6444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8.421"/>
    </inkml:context>
    <inkml:brush xml:id="br0">
      <inkml:brushProperty name="width" value="0.025" units="cm"/>
      <inkml:brushProperty name="height" value="0.025" units="cm"/>
    </inkml:brush>
  </inkml:definitions>
  <inkml:trace contextRef="#ctx0" brushRef="#br0">232 1 5894,'-10'13'10917,"-8"9"-8903,-108 147 6577,115-153-8118,1 1-1,0 1 1,2-1 0,0 2-1,1-1 1,1 1 0,0 0-1,2 0 1,-3 20-1,7-37-464,0 0 0,0 1 0,-1-1 0,1 0 0,1 0 0,-1 0 0,0 0 0,0 0 0,1 0-1,0 0 1,-1 0 0,1 0 0,0 0 0,0 0 0,0 0 0,0 0 0,0 0 0,0-1 0,0 1 0,1 0-1,-1-1 1,1 1 0,-1-1 0,1 0 0,0 1 0,-1-1 0,1 0 0,0 0 0,0 0 0,0 0-1,0 0 1,0-1 0,0 1 0,0-1 0,3 1 0,-1 0-26,0-1 1,0 0-1,0 0 0,-1-1 1,1 1-1,0-1 0,0 0 0,0 0 1,-1 0-1,1 0 0,-1-1 1,1 1-1,-1-1 0,1 0 1,-1 0-1,0 0 0,0-1 0,0 1 1,3-4-1,-1 1-1,-1 0 1,0 0-1,0-1 1,0 1-1,-1-1 1,1 0-1,-2 0 1,1 0-1,-1 0 1,0 0-1,0-1 1,0 1-1,-1-1 1,0 1-1,0-1 1,-1-10-1,0 16 31,0 1 0,-1-1 0,1 0 0,-1 1 0,1-1 0,-1 0 0,1 1 0,-1-1 0,1 1 0,-1-1 0,1 1 0,-1-1 0,1 1 0,-1-1 0,0 1 0,0-1 0,1 1 0,-1 0 0,0 0 0,1-1 0,-1 1 0,0 0 0,0 0 0,1 0 0,-1 0 0,0 0 0,0 0 0,0 0 0,1 0 0,-1 0 0,0 0 0,0 0 0,1 0 0,-1 0 0,0 1 0,0-1 0,1 0 0,-1 1 0,0-1 0,1 0 1,-1 1-1,0-1 0,1 1 0,-2 0 0,-32 20 456,33-20-468,-48 52 0,46-50 0,1 1 0,-1-1 0,1 1 0,0 0 0,0 0 0,0 0 0,1 0 0,-1 0 0,1 0 0,0 0 0,0 0 0,0 0 0,1 1 0,0 7 0,0-11-23,1 0 0,-1-1-1,1 1 1,-1 0 0,1 0 0,0-1-1,-1 1 1,1-1 0,0 1 0,0 0-1,0-1 1,-1 1 0,1-1 0,0 0-1,0 1 1,0-1 0,0 0 0,0 0-1,0 1 1,0-1 0,0 0 0,0 0-1,0 0 1,-1 0 0,1 0 0,0 0 0,0 0-1,2-1 1,30-4-2405,4-12-2333,5-8-2366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8.749"/>
    </inkml:context>
    <inkml:brush xml:id="br0">
      <inkml:brushProperty name="width" value="0.025" units="cm"/>
      <inkml:brushProperty name="height" value="0.025" units="cm"/>
    </inkml:brush>
  </inkml:definitions>
  <inkml:trace contextRef="#ctx0" brushRef="#br0">93 0 16143,'0'0'9994,"-53"71"-6471,35-49-1217,4 0-1505,7-7-801,7-7 0,12-8-3139,4-18-5189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9.566"/>
    </inkml:context>
    <inkml:brush xml:id="br0">
      <inkml:brushProperty name="width" value="0.025" units="cm"/>
      <inkml:brushProperty name="height" value="0.025" units="cm"/>
    </inkml:brush>
  </inkml:definitions>
  <inkml:trace contextRef="#ctx0" brushRef="#br0">152 58 8008,'0'0'11194,"7"-8"-8284,20-25-391,-26 33-2463,-1-1 0,0 1 0,1 0 0,-1-1 0,0 1 0,0 0 0,1-1 0,-1 1 0,0 0 0,0-1 0,0 1 0,0 0 0,0-1 0,1 1 0,-1-1 0,0 1 0,0 0 0,0-1 0,0 1 0,0-1 0,0 1 0,0-1 0,0 1 0,0 0 0,-1-1 0,1 1 0,0-1 0,0 1 0,0 0 0,0-1 0,-1 1 0,1 0 1,0-1-1,0 1 0,0 0 0,-1-1 0,1 1 0,0 0 0,-1-1 0,1 1 0,0 0 0,-1 0 0,1 0 0,0-1 0,-1 1 0,1 0 0,-1 0 0,1 0 0,0 0 0,-1-1 0,1 1 0,-1 0 0,1 0 0,0 0 0,-1 0 0,1 0 0,-1 0 0,1 0 0,0 0 0,-1 1 0,1-1 0,-1 0 0,-27 1 710,27-1-694,-6 2 6,0 0-1,0 0 1,0 1 0,0 0-1,0 0 1,1 0-1,0 1 1,0 0 0,0 0-1,0 1 1,0-1-1,1 1 1,0 1 0,0-1-1,0 1 1,1 0-1,-4 6 1,3-5 22,0 1-1,1-1 0,0 1 1,0 0-1,1 0 1,0 0-1,1 0 0,-1 1 1,2-1-1,-1 1 1,1 0-1,0-1 0,1 1 1,1 10-1,0-16-79,0 0 0,0 0 0,0 0 0,0 0 0,1 0 0,0-1 0,-1 1 0,1-1 0,0 1 0,0-1 0,0 1 0,1-1 0,-1 0 0,1 0 0,-1 0 0,1 0 0,-1-1 0,1 1 0,0-1 0,0 1 0,0-1 0,0 0 0,0 0 0,0 0 0,0-1 0,0 1 0,1-1-1,3 0 1,7 2 16,0-1-1,0-1 0,0 0 0,1-1 0,13-3 0,-14 1-27,-1-1-1,1-1 0,-1 1 0,0-2 1,0 0-1,-1-1 0,0 0 0,14-10 1,-21 13-7,1 0 0,-1 0 1,0-1-1,0 1 0,0-1 1,-1 0-1,0 0 0,0-1 1,0 1-1,-1-1 0,1 0 1,-1 0-1,-1 0 0,1 0 1,-1-1-1,0 1 0,-1-1 1,2-12-1,-3 17-1,0 0 0,0 0 0,0 0 0,-1 0 0,1 0 0,-1 0 0,1 1 0,-1-1 0,0 0 0,0 0 0,0 0 0,0 1 0,0-1 0,0 0 0,0 1 0,-1-1 0,1 1 0,0-1 0,-3-1 0,0 0 0,-1 0 0,1 1 0,0 0 0,-1-1 0,0 1 0,0 1 0,-7-3 0,-8 0 0,1 1 0,-39 0 0,56 3 0,-8-1 0,-32 1 0,41-1 0,0 1 0,0 0 0,0 0 0,0 0 0,0 0 0,0 0 0,0 0 0,0 1 0,0-1 0,0 0 0,0 0 0,0 1 0,0-1 0,0 1 0,0-1 0,1 1 0,-1-1 0,0 1 0,0-1 0,0 1 0,1 0 0,-1-1 0,0 1 0,1 0 0,-1 0 0,0-1 0,0 2 0,2-1-54,-1 0-1,1 0 1,-1 0 0,1 0-1,-1-1 1,1 1 0,0 0 0,-1 0-1,1-1 1,0 1 0,0 0-1,0-1 1,-1 1 0,1-1-1,0 1 1,0-1 0,0 0-1,0 1 1,0-1 0,0 0 0,0 0-1,0 0 1,0 1 0,0-1-1,0 0 1,1 0 0,36 3-3315,-33-3 2545,43 1-4407,6-1-1720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0.022"/>
    </inkml:context>
    <inkml:brush xml:id="br0">
      <inkml:brushProperty name="width" value="0.025" units="cm"/>
      <inkml:brushProperty name="height" value="0.025" units="cm"/>
    </inkml:brush>
  </inkml:definitions>
  <inkml:trace contextRef="#ctx0" brushRef="#br0">233 75 15535,'0'0'4820,"-8"-9"-464,0 2-3728,1 0 1,-1 0-1,-1 0 0,1 1 0,-1 1 0,0-1 0,-12-4 0,17 8-507,0 0 1,0 1-1,0 0 0,0-1 0,0 1 1,0 1-1,0-1 0,0 0 0,0 1 0,-1 0 1,1 0-1,0 1 0,0-1 0,0 1 1,-1 0-1,1 0 0,0 0 0,0 0 1,0 1-1,0-1 0,1 1 0,-1 0 1,0 1-1,-4 3 0,4-3-121,0 1 0,0 0 0,1 0 0,0 1 0,0-1 0,0 1 0,0-1 0,1 1 0,-1 0 0,1 0 0,1 0 0,-1 0 0,-1 6 0,3-9 0,0 0 0,-1 0 0,1 0 0,0 0 0,0 0 0,0 0 0,0 0 0,1 0 0,-1 0 0,0 0 0,1-1 0,-1 1 0,1 0 0,0 0 0,0 0 0,0 0 0,0-1 0,0 1 0,0 0 0,0-1 0,0 1 0,1-1 0,-1 1 0,1-1 0,-1 0 0,1 0 0,-1 1 0,1-1 0,0 0 0,-1-1 0,1 1 0,0 0 0,0 0 0,0-1 0,0 1 0,0-1 0,2 1 0,6 1-50,1 0-1,-1-1 1,1-1 0,0 1-1,-1-2 1,1 1-1,-1-1 1,1-1 0,-1 0-1,0-1 1,1 0 0,-1 0-1,-1-1 1,1 0 0,0-1-1,-1 0 1,0 0-1,0-1 1,-1 0 0,1-1-1,-1 0 1,9-11 0,-24 57-175,-3 2 456,1 1-1,1 0 1,3 0-1,1 1 1,3 50-1,1-91-230,1 0 0,-1 0 0,0 0 0,0 1 0,0-1 0,-1 0 0,1 0 0,0 1 0,-1-1 0,0 0 0,1 0 0,-1 0 0,0 0 0,-1 3 0,0-5 0,0 1 0,0 0 0,1 0 0,-1-1 0,0 1 0,0-1 0,0 0 0,0 1 0,0-1 0,1 0 0,-1 0 0,0 0 0,0-1 0,-2 1 0,-13 0 0,-159-6 0,200 6-363,73-4-6977,-47-5-940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0.366"/>
    </inkml:context>
    <inkml:brush xml:id="br0">
      <inkml:brushProperty name="width" value="0.025" units="cm"/>
      <inkml:brushProperty name="height" value="0.025" units="cm"/>
    </inkml:brush>
  </inkml:definitions>
  <inkml:trace contextRef="#ctx0" brushRef="#br0">95 0 10474,'0'0'21108,"-56"44"-19923,38-27-1185,3-3 0,9-2 0,6-10 0,6-2 0,12-2-2498,4-15-3396,2-9-2978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0.726"/>
    </inkml:context>
    <inkml:brush xml:id="br0">
      <inkml:brushProperty name="width" value="0.025" units="cm"/>
      <inkml:brushProperty name="height" value="0.025" units="cm"/>
    </inkml:brush>
  </inkml:definitions>
  <inkml:trace contextRef="#ctx0" brushRef="#br0">1 48 10570,'0'0'8504,"9"-7"-4965,-4 2-3033,0 1 0,1 0 0,0 0 0,-1 1 0,1 0 0,1 0 0,-1 0 0,0 0 0,1 1 0,0 1 0,-1-1 0,1 1 0,9-1 0,-15 2-495,12 0 371,1 0 1,-1 1-1,0 0 0,26 7 0,-37-8-357,0 1 0,0-1 0,0 1 0,-1 0 0,1-1 0,0 1 0,0 0 0,-1 0 0,1 0 0,0 0 0,-1 1 0,1-1 0,-1 0 0,0 1 0,1-1-1,-1 1 1,0-1 0,0 1 0,0-1 0,0 1 0,0 0 0,0 0 0,0-1 0,-1 1 0,1 0 0,-1 0 0,1 0 0,-1 0 0,0 0 0,0 0 0,1 0 0,-1 0 0,-1-1 0,1 1 0,0 0-1,0 0 1,-1 0 0,1 0 0,-1 0 0,0 0 0,1 0 0,-1-1 0,0 1 0,0 0 0,-2 2 0,-6 9-25,-1-1 0,-1 0 0,0 0 0,0-1 0,-1 0 0,0-1 0,-16 9 0,-3 5 0,18-14 0,8-7 0,0 1 0,0-1 0,0 1 0,1-1 0,-1 1 0,1 1 0,0-1 0,0 1 0,1-1 0,-1 1 0,1 0 0,0 0 0,1 1 0,-1-1 0,1 1 0,-2 5 0,4-10 0,0 0 0,1-1 0,-1 1 0,0 0 0,0-1 0,1 1 0,-1 0 0,0-1 0,1 1 0,-1 0 0,1-1 0,-1 1 0,1-1 0,-1 1 0,1-1 0,-1 1 0,1-1 0,-1 0 0,1 1 0,0-1 0,-1 1 0,1-1 0,0 0 0,-1 0 0,1 1 0,0-1 0,-1 0 0,1 0 0,0 0 0,-1 0 0,1 0 0,0 0 0,0 0 0,33 1 0,-27-1 0,12-1-463,1 0 0,-1-1 0,28-8-1,-20 3-1391,0-2 0,-1-1 0,42-22 0,-19 4-6553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8.252"/>
    </inkml:context>
    <inkml:brush xml:id="br0">
      <inkml:brushProperty name="width" value="0.025" units="cm"/>
      <inkml:brushProperty name="height" value="0.025" units="cm"/>
    </inkml:brush>
  </inkml:definitions>
  <inkml:trace contextRef="#ctx0" brushRef="#br0">0 81 13997,'0'0'11643,"2"11"-9881,9 258 804,-7-56-2431,-3-206-107,1-9 36,2-20 125,2-34 117,-8-30 20,1 52-168,1-1 1,4-34-1,-2 70-213,0 1-1,1 0 1,-1 1-1,0-1 1,0 0-1,-1 0 0,1 1 1,0-1-1,1 4 1,3 7 45,1 0 0,0 0 0,1-1 0,1-1-1,0 1 1,13 12 0,-20-22 10,1 0 0,-1 0 0,0 0 0,1-1 0,-1 1 0,1-1 0,0 0-1,-1 0 1,1 0 0,0 0 0,0 0 0,-1 0 0,1-1 0,0 1 0,5-1 0,-4-1 7,-1 1 1,0-1 0,1 0 0,-1 0-1,0-1 1,0 1 0,0-1-1,0 1 1,0-1 0,0 0-1,0 0 1,0-1 0,-1 1 0,1 0-1,-1-1 1,4-4 0,6-8 95,-1-1 1,-1 0 0,0-1 0,-1 0 0,-1 0-1,0-1 1,-2 0 0,6-22 0,-5 11 63,-2 1 1,-1-1 0,-1 0-1,-2-50 1,-1 78-168,0 1 0,0-1 0,0 0 0,0 1 0,0-1 0,0 0 0,0 0 0,0 1 0,0-1 0,0 0 0,-1 1 0,1-1 0,0 0 0,-1 1 0,1-1 0,0 0 0,-1 1 0,1-1 0,0 1 0,-1-1 0,1 1 0,-1-1 0,1 1 0,-1-1 0,0 1 0,1-1 0,-2 0 0,2 2 0,-1-1 0,0 0 0,0 0 0,0 1 0,0-1 0,1 0 0,-1 1 0,0-1 0,0 1 0,1-1 0,-1 1 0,0-1 0,1 1 0,-1-1 0,1 1 0,-1 0 0,1-1 0,-1 1 0,1 0 0,-1-1 0,1 1 0,-1 0 0,1 0 0,0 0 0,-1 0 0,-11 30 0,2 0 0,-13 65 0,13-53 0,6-27 0,-3 10 0,2 0 0,0 0 0,1 0 0,2 1 0,1 48 0,1-75 0,0 1 0,0 0 0,1 0 0,-1 0 0,0-1 0,1 1 0,-1 0 0,0 0 0,1-1 0,-1 1 0,1 0 0,-1-1 0,1 1 0,-1-1 0,1 1 0,0-1 0,-1 1 0,1-1 0,0 1 0,-1-1 0,1 1 0,0-1 0,0 0 0,0 0 0,-1 1 0,1-1 0,0 0 0,0 0 0,0 0 0,-1 0 0,1 0 0,0 0 0,0 0 0,0 0 0,-1 0 0,1 0 0,0 0 0,0 0 0,0-1 0,-1 1 0,1 0 0,0-1 0,0 1 0,-1 0 0,2-2 0,33-18 0,6-32 0,-34 42 0,0 0 0,1 1 0,0 0 0,0 0 0,12-10 0,-19 19-4,0-1 0,0 0 0,-1 1 1,1-1-1,0 1 0,0-1 0,0 1 0,0 0 0,0-1 1,-1 1-1,1 0 0,0-1 0,0 1 0,0 0 0,0 0 1,0 0-1,0 0 0,0 0 0,0 0 0,0 0 0,0 0 1,0 0-1,0 1 0,0-1 0,0 0 0,0 0 0,0 1 1,0-1-1,0 1 0,-1-1 0,1 1 0,1 0 0,19 30-258,-20-28 246,1 0 1,-1 0 0,0-1-1,1 1 1,-1 0-1,1-1 1,0 0 0,0 1-1,0-1 1,0 0-1,0 0 1,1 0-1,-1 0 1,1 0 0,-1-1-1,5 3 1,-5-4 19,0 1 1,0-1 0,1 0-1,-1 0 1,0 0 0,0 0-1,0-1 1,1 1-1,-1 0 1,0-1 0,0 0-1,0 1 1,0-1 0,0 0-1,0 0 1,0 0 0,0-1-1,0 1 1,2-3-1,0 0 25,0 0-1,0 0 0,-1 0 0,0-1 0,0 0 0,0 1 0,4-10 0,-2 0 28,0 0 0,-1 1-1,0-1 1,-1-1-1,2-20 1,-7-9-56,-5 32 0,6 12 0,0 0 0,0 0 0,1 1 0,-1-1 0,0 1 0,0-1 0,0 1 0,1-1 0,-1 1 0,0-1 0,0 1 0,1 0 0,-1-1 0,0 1 0,1 0 0,-1 0 0,1-1 0,-1 1 0,1 0 0,0 0 0,-1 1 0,-5 11-9,1 0 0,0 0 0,1 0 0,0 1 1,1 0-1,1 0 0,0-1 0,1 2 0,0-1 0,2 0 0,1 16 0,-2-28-95,0 1-1,1-1 0,-1 0 1,1 0-1,-1 0 0,1 0 1,0 0-1,0 0 0,0 0 1,0 0-1,0 0 0,0 0 1,0 0-1,1 0 0,-1-1 1,4 4-1,-3-4-370,0 1 0,1-1 0,-1 0 0,1 0 0,0 0 0,-1 0 0,1 0 0,0-1 0,-1 1 0,1-1 0,0 0 0,5 0 0,25 0-6646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1.069"/>
    </inkml:context>
    <inkml:brush xml:id="br0">
      <inkml:brushProperty name="width" value="0.025" units="cm"/>
      <inkml:brushProperty name="height" value="0.025" units="cm"/>
    </inkml:brush>
  </inkml:definitions>
  <inkml:trace contextRef="#ctx0" brushRef="#br0">177 76 6406,'0'0'12561,"-10"0"-8568,3 1-3601,1-1 0,0 1 0,0 0 0,0 0 0,0 1-1,0 0 1,0 0 0,1 0 0,-1 1 0,1-1 0,-1 1-1,1 1 1,0-1 0,0 1 0,0 0 0,1 0 0,-1 0-1,1 1 1,-4 4 0,3-3-261,0-1 1,0 1-1,0 0 0,0 1 1,1-1-1,0 1 0,0 0 1,1 0-1,0 0 0,0 0 1,1 0-1,0 1 0,0-1 1,-1 11-1,3-17-131,0 0 0,0 0 0,1 0 0,-1 0 0,0 0 0,0 0 0,1 0 0,-1-1 0,0 1 0,1 0 0,-1 0 0,1 0 0,-1 0 0,1-1 0,-1 1 0,1 0 0,0-1 0,-1 1 0,1 0 0,0-1 0,0 1 0,-1-1 0,1 1 0,0-1 0,1 1 0,29 4 0,-24-6 0,0 1 0,0-1 0,-1-1 0,1 1 0,0-1 0,-1 0 0,9-5 0,-6 1 0,-1 0 0,-1-1 0,1 0 0,-1-1 0,0 0 0,-1 0 0,0 0 0,0-1 0,-1 0 0,0 0 0,0 0 0,-1 0 0,0-1 0,-1 0 0,0 0 0,-1 0 0,0 0 0,0 0 0,-1-1 0,-1 1 0,1 0 0,-2-1 0,-1-9 0,3 18 0,-1 1 0,0 0 0,0 0 0,-1 0 0,1 0 0,0 0 0,0 0 0,0 0 0,-1 0 0,1 0 0,0 0 0,-1 0 0,1 0 0,-1 0 0,1 0 0,-1 1 0,0-1 0,1 0 0,-1 0 0,0 0 0,0 1 0,1-1 0,-1 0 0,0 1 0,0-1 0,0 1 0,0-1 0,0 1 0,0-1 0,0 1 0,0 0 0,0-1 0,0 1 0,0 0 0,0 0 0,0 0 0,0 0 0,0 0 0,0 0 0,0 0 0,0 0 0,0 0 0,0 0 0,0 1 0,0-1 0,0 0 0,0 1 0,0-1 0,0 1 0,0-1 0,-1 2 0,-3 0 0,1 0 0,1 1 0,-1-1 0,0 1 0,1 0 0,-1 0 0,1 1 0,0-1 0,0 1 0,-4 6 0,4-6-143,1 0-1,0 0 1,0 1 0,1-1-1,-1 1 1,1-1 0,0 1 0,0-1-1,1 1 1,-1 0 0,1 0-1,0-1 1,0 1 0,1 0-1,-1-1 1,1 1 0,0 0 0,0-1-1,1 1 1,-1-1 0,1 1-1,0-1 1,3 5 0,-1-5-123,-1 1 0,1-1 0,0 0 0,0 0-1,1-1 1,-1 1 0,1-1 0,0 0 0,0 0 0,0-1 0,0 1 0,0-1 0,1 0 0,-1-1 0,1 1 0,-1-1 0,1 0 0,-1 0 0,7-1 0,4 1-2544,0 0 1,1-2 0,25-3-1,5-10-7813</inkml:trace>
  <inkml:trace contextRef="#ctx0" brushRef="#br0" timeOffset="1">475 99 12139,'0'0'13298,"-10"-5"-10511,4 2-2473,4 1-205,0 1 0,0-1 0,-1 1 1,1-1-1,-1 1 0,1 0 0,-1 0 0,0 1 1,1-1-1,-1 0 0,0 1 0,1 0 0,-1-1 1,0 1-1,0 0 0,1 0 0,-1 1 0,0-1 1,1 1-1,-1-1 0,0 1 0,1 0 0,-1 0 1,1 0-1,-1 0 0,1 0 0,-1 1 0,-2 2 1,-10 8 102,1 1-1,1 0 1,-12 16 0,21-24-195,0 0-1,1 1 1,-1-1-1,1 1 1,1-1-1,-1 1 1,1 0-1,-1 0 1,2 0-1,-1 1 1,1-1-1,-1 11 1,2-17-17,0 1 0,0-1 0,0 1 0,0-1 0,0 1 0,0-1 0,0 1 0,0-1 0,0 1 0,0-1 0,1 1 0,-1-1 0,0 0 0,0 1 0,0-1 0,1 1 0,-1-1 0,0 1 0,1-1 0,-1 0 0,0 1 0,1-1 0,-1 0 0,0 1 0,1-1 0,-1 0 0,1 0 0,-1 1 0,1-1 0,-1 0 0,0 0 0,2 0 0,18-2 0,-16 0 0,0 0 0,0 1 0,0-1 0,-1-1 0,1 1 0,0-1 0,5-4 0,-5 1 0,-1 1 0,1-1 0,-1 0 0,0-1 0,0 1 0,0-1 0,-1 1 0,0-1 0,-1 0 0,1 1 0,-1-1 0,-1 0 0,1 0 0,-1 0 0,0 0 0,-2-10 0,2 16-51,0 0 1,0 0-1,0 0 1,0-1-1,0 1 1,-1 0-1,1 0 1,0 0-1,-1 0 0,1 0 1,-1 0-1,1 0 1,-1 0-1,0 0 1,1 0-1,-1 0 0,0 0 1,0 0-1,1 0 1,-1 1-1,0-1 1,0 0-1,0 1 1,0-1-1,0 0 0,0 1 1,0-1-1,0 1 1,0 0-1,0-1 1,0 1-1,-1 0 1,1 0-1,0 0 0,0-1 1,0 1-1,0 0 1,-1 0-1,1 1 1,0-1-1,0 0 1,-2 1-1,0 0-103,1-1 0,0 1 1,0 0-1,0 0 0,0 0 0,0 0 0,0 1 1,0-1-1,0 1 0,0-1 0,1 1 1,-1-1-1,1 1 0,-1 0 0,1 0 0,0 0 1,-1 0-1,1 0 0,0 0 0,0 0 1,0 2-1,-3 32-5073,6-14-2225,4-9-2947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1.680"/>
    </inkml:context>
    <inkml:brush xml:id="br0">
      <inkml:brushProperty name="width" value="0.025" units="cm"/>
      <inkml:brushProperty name="height" value="0.025" units="cm"/>
    </inkml:brush>
  </inkml:definitions>
  <inkml:trace contextRef="#ctx0" brushRef="#br0">147 165 6983,'2'-13'12000,"3"-22"-5887,2-50-1,-7 85-6080,-1-1-1,1 1 0,0 0 1,0 0-1,0 0 1,-1 0-1,1-1 1,0 1-1,0 0 0,-1 0 1,1 0-1,0 0 1,0 0-1,-1 0 1,1 0-1,0 0 0,0-1 1,-1 1-1,1 0 1,0 0-1,-1 0 1,1 0-1,0 0 0,0 1 1,-1-1-1,1 0 1,0 0-1,0 0 1,-1 0-1,1 0 0,0 0 1,0 0-1,-1 0 1,1 1-1,0-1 1,0 0-1,-1 0 0,1 0 1,0 0-1,0 1 1,0-1-1,0 0 1,-1 0-1,1 1 0,0-1 1,0 1-1,-12 8-82,5 0 56,1-1 0,0 1 0,0 0 0,1 1 1,0-1-1,1 1 0,0 0 0,0 1 0,-2 11 1,5-18-6,1 0 0,-1-1 1,1 1-1,-1 0 1,1 0-1,0 0 1,1 0-1,-1 0 0,1 0 1,0 0-1,0-1 1,0 1-1,0 0 0,1 0 1,-1-1-1,1 1 1,0-1-1,0 0 1,0 1-1,1-1 0,-1 0 1,1 0-1,0 0 1,-1-1-1,1 1 0,1-1 1,-1 1-1,4 1 1,38 18-560,-30-16 238,0 1-1,0 1 1,21 15-1,-33-21 342,0 1 0,0-1 0,-1 1-1,1-1 1,-1 1 0,1 0 0,-1 0-1,0 0 1,0 0 0,0 0 0,-1 0 0,1 1-1,-1-1 1,0 1 0,0-1 0,0 1-1,0-1 1,0 1 0,-1 0 0,0-1 0,0 6-1,-1-5 20,0 0-1,0-1 0,-1 1 1,1 0-1,-1 0 0,0-1 0,0 1 1,-1-1-1,1 1 0,-1-1 1,1 0-1,-1 0 0,0 0 1,0 0-1,-1-1 0,1 1 1,0-1-1,-1 0 0,0 0 1,1 0-1,-1 0 0,0-1 0,-5 2 1,-1 1 23,0-1 0,0 0 0,0-1 0,-1 0 0,1 0 1,-1-1-1,1-1 0,-15 0 0,23 0-62,-1-1 0,1 1 0,-1-1 0,1 0 0,-1 0 0,1 0 0,0 0 0,-1 0 0,1-1 0,0 1 0,0-1 0,0 1 0,0-1 0,0 0 0,0 0 0,0 0 0,1 0 0,-3-3 0,1 0 0,0 0 0,1-1 0,0 1 0,0 0 0,0-1 0,0 0 0,1 1 0,-1-8 0,1 5 0,0-1 0,1 1 0,0 0 0,0 0 0,1 0 0,0 0 0,0 0 0,1 0 0,0 0 0,0 0 0,1 0 0,5-8 0,-4 9 0,1 1 0,0 0 0,0 0 0,1 0 0,0 1 0,0 0 0,0 0 0,1 1 0,-1-1 0,11-4 0,6-1 0,48-13 0,-58 19 0,1 1 0,0-2 0,-1 0 0,0 0 0,0-1 0,0-1 0,-1 0 0,0-1 0,16-13 0,-26 19 0,0 0 0,0 1 0,0-1 0,-1 0 0,1 0 0,-1 0 0,1 0 0,-1 0 0,0 0 0,0-1 0,0 1 0,0 0 0,0-1 0,-1 1 0,1-1 0,-1 1 0,1 0 0,-1-1 0,0-4 0,0 5 0,-1 0 0,0 0 0,0 0 0,0 0 0,0 0 0,0 0 0,0 0 0,-1 0 0,1 0 0,0 0 0,-1 1 0,0-1 0,1 1 0,-1-1 0,0 1 0,0 0 0,-2-2 0,-6-2 0,1 0 0,-1 1 0,0 1 0,-1 0 0,1 0 0,0 1 0,-20-2 0,6 2-269,-1 1-1,0 1 1,-35 5 0,49-3-269,-1 0 1,1 1-1,0 0 0,0 1 0,0 1 1,1-1-1,0 2 0,-1-1 1,-13 12-1,2 3-10208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55.552"/>
    </inkml:context>
    <inkml:brush xml:id="br0">
      <inkml:brushProperty name="width" value="0.025" units="cm"/>
      <inkml:brushProperty name="height" value="0.025" units="cm"/>
    </inkml:brush>
  </inkml:definitions>
  <inkml:trace contextRef="#ctx0" brushRef="#br0">1 1 8456,'0'0'16373,"10"7"-15423,26 14-229,1-1-1,0-1 1,46 14 0,370 163 2217,-41-14-2705,87-7 701,-437-152-934,95 48 0,-103-43 0,2-3 0,73 23 0,-81-34 0,13 2 0,-1 3 0,73 34 0,-97-38-323,49 14 1,-48-17 92,-81-11-7007,26 0 6179,0 0 1,-28-3-1,6-6-1752,-67-22 1,-39-24 1008,-2-2 1683,83 35-1841,-4-1-3172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56.128"/>
    </inkml:context>
    <inkml:brush xml:id="br0">
      <inkml:brushProperty name="width" value="0.025" units="cm"/>
      <inkml:brushProperty name="height" value="0.025" units="cm"/>
    </inkml:brush>
  </inkml:definitions>
  <inkml:trace contextRef="#ctx0" brushRef="#br0">0 0 7495,'0'0'2226,"10"7"-1895,27 16 467,2-2-1,0-2 1,50 18-1,144 41 1318,-140-49-1729,825 254 6623,-774-233-3542,70 21-1537,-175-57-1894,-1 0 0,-1 3 0,0 1 1,-1 2-1,44 32 0,-32-21-45,-68-45-5169,-45-28-4933,37 31 2808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13.921"/>
    </inkml:context>
    <inkml:brush xml:id="br0">
      <inkml:brushProperty name="width" value="0.025" units="cm"/>
      <inkml:brushProperty name="height" value="0.025" units="cm"/>
    </inkml:brush>
  </inkml:definitions>
  <inkml:trace contextRef="#ctx0" brushRef="#br0">0 1 4708,'0'0'1025,"13"50"-896,-8-43-129,3 0-1057,-3-1-1858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14.670"/>
    </inkml:context>
    <inkml:brush xml:id="br0">
      <inkml:brushProperty name="width" value="0.025" units="cm"/>
      <inkml:brushProperty name="height" value="0.025" units="cm"/>
    </inkml:brush>
  </inkml:definitions>
  <inkml:trace contextRef="#ctx0" brushRef="#br0">361 159 3844,'-41'-12'24,"8"5"713,1-2 0,-1-2 0,1 0 0,1-3 0,1 0 0,-54-35 0,79 45-332,-27-20 644,24 20 71,18 16 967,24 20-1662,1-2 0,1-1 0,2-2 0,1-2 0,68 33 0,225 80 19,-122-56-379,4 9 319,271 76 0,-411-148-42,0 4 0,-1 3-1,107 54 1,-70-24 10,135 49 1,-242-104-349,0 0 1,-1 1-1,1-1 1,0 1-1,-1-1 1,1 1-1,-1 0 1,1 0-1,-1 0 1,0 0-1,0 0 1,0 1-1,0-1 1,3 6-1,-5-8-3,1 1 0,-1 0 0,0-1 0,0 1 0,0-1 0,0 1 0,0 0 0,1-1 0,-1 1 0,0 0 0,-1-1 0,1 1 1,0 0-1,0-1 0,0 1 0,0-1 0,0 1 0,-1 0 0,1-1 0,0 1 0,0-1 0,-1 1 0,1 0 0,0-1 0,-1 1 0,0 0 0,0 0-14,-1 0 0,0 0 0,1 0 0,-1 0 0,0 0 0,0-1 0,0 1 1,1 0-1,-1-1 0,0 1 0,0-1 0,0 0 0,-2 0 0,-26 2-220,0-2 0,0-1 0,0-1 1,0-2-1,0-1 0,1-1 0,-49-17 0,-193-94-2114,271 117 2345,-490-251-956,22-46-267,184 90 595,275 198 782,21 14-118,29 15-17,162 96 626,135 74-678,37 10-5026,-200-107 38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29.159"/>
    </inkml:context>
    <inkml:brush xml:id="br0">
      <inkml:brushProperty name="width" value="0.025" units="cm"/>
      <inkml:brushProperty name="height" value="0.025" units="cm"/>
    </inkml:brush>
  </inkml:definitions>
  <inkml:trace contextRef="#ctx0" brushRef="#br0">1 0 5349,'0'0'-448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30.188"/>
    </inkml:context>
    <inkml:brush xml:id="br0">
      <inkml:brushProperty name="width" value="0.025" units="cm"/>
      <inkml:brushProperty name="height" value="0.025" units="cm"/>
    </inkml:brush>
  </inkml:definitions>
  <inkml:trace contextRef="#ctx0" brushRef="#br0">1 120 6150,'0'0'6555,"5"-9"-5935,-2 4-551,1 0 0,-1 0 1,1 0-1,0 1 1,0-1-1,1 1 0,-1 0 1,1 0-1,0 1 1,0-1-1,0 1 0,0 0 1,1 1-1,0-1 1,-1 1-1,1 0 0,0 0 1,0 1-1,0 0 1,12-1-1,-3 1-9,1 1 0,-1 0 0,1 1 0,-1 1 0,1 1 0,-1 0 0,0 1 0,0 0 0,14 7 0,19 11 141,61 37 0,11 5-98,-94-53-95,0-1 0,1-1 0,0-1 1,0-2-1,1-1 0,0-1 0,53 1 0,-30-7 168,1-3 0,-1-1 0,69-18 0,112-24 689,1 11-1,254-6 1,-440 39-660,-1-2-1,1-2 1,-1-2 0,0-2-1,73-30 1,-117 41-196,11-4 46,1 0 0,28-6 0,-40 10-49,0 1 0,1-1-1,-1 1 1,0 0 0,0-1 0,1 1 0,-1 0 0,0 1-1,1-1 1,-1 0 0,0 1 0,0-1 0,1 1-1,-1-1 1,0 1 0,0 0 0,0 0 0,0 0-1,0 0 1,0 1 0,0-1 0,0 0 0,0 1 0,-1-1-1,1 1 1,2 3 0,0 3-455,0 0 0,0 0 0,-1 0 0,0 0 0,0 1 0,-1-1 0,0 1 0,0 8 0,-4-4-4617,-9-9-5323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56.010"/>
    </inkml:context>
    <inkml:brush xml:id="br0">
      <inkml:brushProperty name="width" value="0.025" units="cm"/>
      <inkml:brushProperty name="height" value="0.025" units="cm"/>
    </inkml:brush>
  </inkml:definitions>
  <inkml:trace contextRef="#ctx0" brushRef="#br0">2002 184 8616,'-12'-8'555,"-25"-19"-320,-8-4 716,-59-33 1,86 55-790,1 1 1,-1 0-1,0 2 1,0 0-1,-1 1 1,0 1 0,-34-3-1,-22 7 210,-1 4 0,1 2 0,-81 19-1,64-9 210,-133 6-1,149-21-558,6-1 227,-105 13 0,151-9-57,1 1 1,0 1 0,0 0-1,1 2 1,0 1-1,0 1 1,1 0-1,-28 20 1,18-7-47,0 2 1,2 0-1,1 3 0,2 0 1,0 2-1,2 0 0,1 2 1,-31 58-1,37-58-136,2 0 1,1 0-1,2 1 0,1 1 1,2 0-1,1 0 0,1 1 0,3 0 1,-2 64-1,7-85-16,1 0 0,1 0 1,0 0-1,0-1 0,2 1 0,-1-1 1,2 0-1,0 0 0,0-1 1,1 0-1,1 0 0,0-1 0,0 1 1,2-2-1,14 16 0,16 10 10,2-2 0,78 50 0,-90-65 7,15 10-14,1-3 1,1-1 0,1-3 0,1-1-1,1-3 1,1-2 0,0-2 0,1-3-1,0-2 1,1-2 0,87 1 0,-35-11 17,0-4 1,-1-5-1,0-4 0,-1-5 1,107-36-1,492-205 108,-517 186-114,-124 52 3,-14 7 52,-2-2 0,1-1 0,-2-3 0,42-29 1,-75 44-49,-1 1 0,0-2 0,-1 1 0,0-1 1,0-1-1,-1 1 0,0-2 0,-1 1 0,0-1 1,0 0-1,-1 0 0,-1-1 0,0 0 0,-1 0 0,0 0 1,0 0-1,-2-1 0,1 1 0,-2-1 0,1-20 1,-3 19-5,0 1 1,-1 0 0,-1 0-1,0 0 1,-1 0 0,0 0-1,-1 1 1,0-1-1,-1 1 1,0 1 0,-1-1-1,-1 1 1,0 0 0,0 1-1,-1 0 1,0 0 0,-1 1-1,-11-9 1,-8-5 11,-2 1 0,0 1 0,-2 2 0,0 2 0,-47-19 0,0 8 5,-1 2 0,0 5 0,-2 3-1,-148-13 1,-344 14-600,539 17 464,-339 6-2182,90 0-3579,67-6-4467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59.041"/>
    </inkml:context>
    <inkml:brush xml:id="br0">
      <inkml:brushProperty name="width" value="0.025" units="cm"/>
      <inkml:brushProperty name="height" value="0.025" units="cm"/>
    </inkml:brush>
  </inkml:definitions>
  <inkml:trace contextRef="#ctx0" brushRef="#br0">1 0 5285,'0'0'16747,"10"3"-15979,183 72 923,32 12-867,-137-60-324,1-4 0,1-3 0,1-5 0,1-4 0,128 0 0,322-1 747,-508-9-1234,25 3 1505,100 17 1,-157-21-1567,0 1 0,0 0-1,0 0 1,-1 0-1,1 0 1,0 0 0,-1 0-1,1 0 1,-1 0 0,1 0-1,-1 1 1,0-1 0,1 1-1,-1-1 1,1 3 0,2 8-8190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8.801"/>
    </inkml:context>
    <inkml:brush xml:id="br0">
      <inkml:brushProperty name="width" value="0.025" units="cm"/>
      <inkml:brushProperty name="height" value="0.025" units="cm"/>
    </inkml:brush>
  </inkml:definitions>
  <inkml:trace contextRef="#ctx0" brushRef="#br0">0 1 11627,'0'0'12844,"1"15"-12096,20 231 1739,2 10-944,-23-253-1485,6 44 296,-6-47-336,0 1 1,0 0-1,0 0 0,0-1 1,1 1-1,-1 0 0,0 0 1,0-1-1,1 1 0,-1 0 0,0-1 1,1 1-1,-1 0 0,1-1 1,-1 1-1,1-1 0,-1 1 1,1-1-1,-1 1 0,1-1 1,0 1-1,-1-1 0,1 1 1,0-1-1,-1 0 0,1 1 0,0-1 1,0 0-1,-1 0 0,1 0 1,0 1-1,0-1 0,-1 0 1,1 0-1,0 0 0,0 0 1,-1 0-1,1 0 0,0 0 1,0-1-1,-1 1 0,1 0 1,0 0-1,0-1 0,-1 1 0,1 0 1,0-1-1,-1 1 0,1 0 1,0-1-1,-1 1 0,2-2 1,7-7 237,-1 0 1,0 0-1,0-1 1,-1 0-1,0 0 0,-1-1 1,6-12-1,9-14-188,26-38-54,-6 13-13,-4-1-1,56-128 1,-92 190-185,0 1 1,-1-1-1,1 0 0,-1 0 0,1 1 1,-1-1-1,0 0 0,1 0 0,-1 0 1,0 0-1,0 1 0,1-1 1,-1 0-1,0 0 0,0 0 0,0 0 1,0 0-1,0 0 0,0 0 0,-1 0 1,1 1-1,0-1 0,0 0 1,0 0-1,-1 0 0,1 0 0,-1 0 1,1 1-1,0-1 0,-1 0 0,0 0 1,0 0-1,-1 1-514,1 0 0,-1 1-1,0-1 1,1 1 0,-1-1 0,0 1 0,1 0 0,-1-1 0,1 1-1,-1 0 1,1 0 0,0 0 0,-1 0 0,1 1 0,0-1 0,-3 3-1,-18 18-13143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5:18.825"/>
    </inkml:context>
    <inkml:brush xml:id="br0">
      <inkml:brushProperty name="width" value="0.025" units="cm"/>
      <inkml:brushProperty name="height" value="0.025" units="cm"/>
    </inkml:brush>
  </inkml:definitions>
  <inkml:trace contextRef="#ctx0" brushRef="#br0">0 1 9225,'0'0'6091,"11"0"-5354,50 8 75,-2 3 0,1 2 0,71 26 1,65 15 1004,-84-27-202,-1 4 1,114 50 0,-219-78-1609,269 99 605,-233-89-123,0-3 0,1-1 0,0-2 0,76 1 0,-5-10 83,-46-1 407,91 8 1,-134-1-907,0 2 1,0 0 0,0 2-1,32 15 1,-89-23-7777,-5-3-1309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6:41.747"/>
    </inkml:context>
    <inkml:brush xml:id="br0">
      <inkml:brushProperty name="width" value="0.025" units="cm"/>
      <inkml:brushProperty name="height" value="0.025" units="cm"/>
    </inkml:brush>
  </inkml:definitions>
  <inkml:trace contextRef="#ctx0" brushRef="#br0">1 1 4869,'0'0'13265,"12"8"-12880,15 8-113,0-1 0,1-2 1,1-1-1,45 14 0,100 17 846,1-8-1,336 24 1,-107-20-774,-303-23 423,192 59 1,-320-70 325,-24-1-889,-95-11-413,-235-42-1,286 34-556,-211-15-2095,-56-10 2118,491 60 1742,144 42-1151,189 37-1407,-154-58-8742,-260-37 3634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7:15.286"/>
    </inkml:context>
    <inkml:brush xml:id="br0">
      <inkml:brushProperty name="width" value="0.025" units="cm"/>
      <inkml:brushProperty name="height" value="0.025" units="cm"/>
    </inkml:brush>
  </inkml:definitions>
  <inkml:trace contextRef="#ctx0" brushRef="#br0">0 1 5029,'0'0'15513,"2"7"-14867,-2-4-592,1-1 0,-1 1 0,1-1 0,0 0 1,-1 1-1,1-1 0,0 0 0,1 1 0,-1-1 0,0 0 0,1 0 0,2 3 0,-1-3 44,0 1-1,1-1 0,0 1 0,-1-1 1,1-1-1,0 1 0,0 0 1,0-1-1,6 2 0,116 34 1172,-67-17-1157,0-2-1,2-4 0,-1-2 1,101 7-1,-102-18 135,-4-2 218,1 2 1,-1 3-1,0 2 0,92 23 1,287 63 1356,-308-70-1571,-88-13 101,0 2 0,67 28-1,-7-2 440,-111-39-641,0 1 0,0 1 0,0 0 0,-15 2 0,-15 0-1311,28-3-3,-1 1-1,1 1 0,0 0 0,0 0 0,-1 2 0,1 0 0,1 1 0,-1 0 0,-24 11 0,2 8-4540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5:17.202"/>
    </inkml:context>
    <inkml:brush xml:id="br0">
      <inkml:brushProperty name="width" value="0.025" units="cm"/>
      <inkml:brushProperty name="height" value="0.025" units="cm"/>
    </inkml:brush>
  </inkml:definitions>
  <inkml:trace contextRef="#ctx0" brushRef="#br0">0 107 5862,'0'0'10223,"5"8"-9780,4 4-285,-1 0 1,2-1-1,0 0 1,0-1-1,1 0 1,0 0-1,1-1 1,19 11-1,122 63 465,-94-54-500,728 303 1728,-453-204-280,228 51 302,-349-119-1616,-191-54-161,-14-4-654,-25-2-229,-14-2-177,-1-2 0,1-2 0,-57-17-1,56 14 802,-42-13 135,2-4 0,-84-42 0,-133-86-14,225 119 24,-177-100-340,-377-280 1,581 384 480,-49-35 3,76 59 22,0 1 0,-1 0 1,1 1-1,-1 0 0,0 0 0,-17-4 0,28 10-132,0-1-1,1 0 1,-1 0-1,0 1 1,1-1-1,-1 0 1,0 0-1,0 1 1,0-1-1,1 0 0,-1 1 1,0-1-1,0 0 1,0 1-1,0-1 1,0 1-1,0-1 1,0 0-1,0 1 1,0-1-1,0 0 1,0 1-1,0-1 1,0 0-1,0 1 0,0-1 1,0 1-1,0-1 1,0 0-1,0 1 1,0-1-1,-1 0 1,1 1-1,0-1 1,0 0-1,0 1 1,-1-1-1,1 0 1,0 0-1,0 1 0,-1-1 1,1 0-1,0 0 1,0 0-1,-1 1 1,1-1-1,0 0 1,-1 0-1,1 0 1,-1 0-1,1 1 1,0-1-1,-1 0 1,1 0-1,0 0 0,-1 0 1,1 0-1,0 0 1,-1 0-1,1 0 1,-1 0-1,1 0 1,0 0-1,-1-1 1,1 1-1,-1 0 1,22 26-156,31 21 164,2-3-1,100 62 1,133 54 135,-133-85-75,242 80 1,175 20 83,-519-160-180,93 21-1566,0-7-3316,-100-20 2627,-27-4-476,-7-1-1768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25:26.876"/>
    </inkml:context>
    <inkml:brush xml:id="br0">
      <inkml:brushProperty name="width" value="0.025" units="cm"/>
      <inkml:brushProperty name="height" value="0.025" units="cm"/>
    </inkml:brush>
  </inkml:definitions>
  <inkml:trace contextRef="#ctx0" brushRef="#br0">386 194 4708,'0'0'1116,"-8"-4"75,-77-45-1097,53 29-1169,-41-20 0,15 20 4782,-4 12 6370,74 9-9935,1 1 0,-1 0 0,0 1 0,0 1 0,12 4 0,17 5 181,636 121 207,-406-87-436,-185-31 134,-1 4 1,-1 3-1,91 39 0,-173-61-225,0 0 0,0-1 0,-1 1 0,1 0 0,0 0-1,-1 0 1,1 0 0,-1 0 0,1 0 0,-1 0 0,0 0 0,0 0 0,1 1 0,-1-1 0,1 3 0,-1-3-9,-1-1-1,0 1 1,0-1 0,0 1 0,-1 0 0,1-1 0,0 1-1,0-1 1,0 1 0,0 0 0,0-1 0,-1 1 0,1-1 0,0 1-1,-1-1 1,1 1 0,0-1 0,-1 1 0,1-1 0,0 1-1,-1-1 1,1 0 0,-1 1 0,1-1 0,-1 0 0,1 1 0,-1-1-1,1 0 1,-2 1 0,-5 2-39,0 0-1,0-1 0,0 0 1,0 0-1,-14 2 1,-25 0 137,1-2 1,-1-3-1,0-1 1,1-2-1,-59-13 1,-220-70 185,-242-131-449,334 121 0,225 94 171,3 1 4,0 0 0,0 0 0,0 0 0,0 1 0,0-1 0,-1 1 0,1 0-1,0 0 1,0 1 0,-1 0 0,1-1 0,-1 1 0,1 1 0,-5 0 0,9-1 1,0 0 0,-1 1 0,1-1 1,0 1-1,0-1 0,-1 1 0,1-1 1,0 1-1,0-1 0,0 1 0,0 0 1,-1-1-1,1 1 0,0-1 0,0 1 1,0-1-1,0 1 0,0-1 0,1 1 0,-1 0 1,0-1-1,0 1 0,0-1 0,0 1 1,0-1-1,1 1 0,-1-1 0,0 1 1,1-1-1,-1 1 0,0-1 0,1 0 1,-1 1-1,0-1 0,1 1 0,-1-1 1,1 0-1,-1 1 0,1-1 0,-1 0 0,1 0 1,-1 1-1,1-1 0,0 0 0,24 18-85,47 13 54,1-3-1,1-4 1,123 25 0,-137-35 67,519 103 299,-412-94-1012,255 3 0,-430-27 209,-1 0 0,1 0 0,-1-1 0,1-1 0,-12-4 0,-11-3-282,-597-145-9564,604 149 10340,14 3 184,-1 0 0,0 1-1,0 1 1,-11-1 0,20 3 358,10 3-57,57 25-114,1-3 0,78 19 0,149 24-2766,-185-45-1165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1:35.957"/>
    </inkml:context>
    <inkml:brush xml:id="br0">
      <inkml:brushProperty name="width" value="0.025" units="cm"/>
      <inkml:brushProperty name="height" value="0.025" units="cm"/>
    </inkml:brush>
  </inkml:definitions>
  <inkml:trace contextRef="#ctx0" brushRef="#br0">0 135 7847,'0'0'6188,"12"2"-5195,172 11 2529,268-32-1535,134-19-721,-231 19-1070,670-12 299,3 45 105,613-9-88,-997-31-447,352-10 351,-1 37-5,-93 52-345,-423-20-89,1376 33 44,-1790-67-22,-31 0-34,1 1-1,68 9 1,-71 2-550,-21 0-1650,-11-11 2031,0 1-1,0-1 1,0 1 0,0-1 0,0 1 0,0-1-1,0 1 1,0-1 0,0 0 0,0 1-1,0-1 1,0 1 0,0-1 0,-1 1-1,1-1 1,0 0 0,0 1 0,-1-1 0,1 1-1,0-1 1,0 0 0,-1 1 0,1-1-1,0 0 1,-1 1 0,1-1 0,-1 0-1,1 0 1,-1 1 0,-23 10-9955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1:46.182"/>
    </inkml:context>
    <inkml:brush xml:id="br0">
      <inkml:brushProperty name="width" value="0.025" units="cm"/>
      <inkml:brushProperty name="height" value="0.025" units="cm"/>
    </inkml:brush>
  </inkml:definitions>
  <inkml:trace contextRef="#ctx0" brushRef="#br0">4642 557 5221,'0'-1'256,"-1"-1"-1,1 1 1,-1-1 0,0 1 0,1-1-1,-1 1 1,0 0 0,0-1-1,0 1 1,0 0 0,-1-1 0,1 1-1,0 0 1,0 0 0,-1 0 0,1 0-1,-1 1 1,1-1 0,0 0 0,-1 0-1,0 1 1,1-1 0,-1 1-1,1-1 1,-1 1 0,0 0 0,-1 0-1,-60-9 1005,44 7-493,-30-5 125,1-1-1,1-3 1,-1-1-1,-46-20 1,-123-53 572,-3 9 0,-303-61 1,217 79-1041,-385-22 1,465 68-41,-360 25 1,453 0-266,2 6 1,0 6 0,2 5-1,-139 53 1,214-63-75,1 3 1,1 2-1,1 2 0,1 2 1,1 3-1,2 1 0,-64 60 1,91-73-30,0 1 1,1 0 0,2 1-1,0 1 1,1 1-1,1 0 1,2 1 0,0 0-1,2 1 1,0 1-1,2 0 1,1 0 0,2 1-1,0 0 1,2 0 0,1 0-1,0 34 1,5-47-16,0 1 0,0 0-1,2-1 1,0 1 0,1-1 0,0 0 0,1 0 0,1-1 0,0 0 0,1 0 0,1 0-1,0-1 1,0-1 0,2 1 0,-1-2 0,2 1 0,20 15 0,6 3 8,1-3 1,2-1 0,0-2-1,74 32 1,-9-15-18,1-4 0,1-4 0,186 29 1,345 0 134,-299-55-174,-1-15-1,0-15 1,-2-15 0,-2-14-1,-2-15 1,459-155 0,-374 69 58,-340 119 105,-2-3 0,-2-3 0,86-62 0,-141 88 17,-1 0 0,0-2-1,-2 0 1,1-1 0,-2 0 0,0-2 0,21-34 0,-32 46-86,0 0 1,-1 0 0,0 0 0,0 0 0,-1-1 0,1 1-1,-2-1 1,1 0 0,-1 1 0,0-1 0,-1 0 0,0 0-1,0 0 1,0 0 0,-1 1 0,0-1 0,-1 0 0,0 1 0,0-1-1,-1 1 1,0-1 0,0 1 0,0 0 0,-1 0 0,0 0-1,-9-10 1,1 3-38,-2 1 0,1 0 0,-1 1 0,-1 0 0,0 1-1,-1 1 1,0 0 0,-24-10 0,-10-1-134,-92-25-1,44 22-766,0 5 0,-165-12 0,-207 18-4295,454 13 4963,-276 0-4891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4:55.476"/>
    </inkml:context>
    <inkml:brush xml:id="br0">
      <inkml:brushProperty name="width" value="0.025" units="cm"/>
      <inkml:brushProperty name="height" value="0.025" units="cm"/>
    </inkml:brush>
  </inkml:definitions>
  <inkml:trace contextRef="#ctx0" brushRef="#br0">0 70 5894,'0'0'5642,"9"2"-4152,23 5 100,0-1 1,1-2-1,62 0 0,115-14 826,-110 4-2364,242-19 1052,120-4-905,-229 19-93,80-1 210,-311 11-394,-1-1 12,0 1 0,0 0-1,0 0 1,0-1 0,0 1-1,0 0 1,0 0 0,0 0-1,0 0 1,-1 0 0,1 0-1,0 1 1,0-1 0,0 0-1,0 0 1,0 1 0,0-1-1,0 0 1,0 1 0,-1-1-1,1 1 1,0-1 0,0 1-1,0 0 1,-1-1 0,1 1-1,0 0 1,-1-1-1,1 1 1,-1 0 0,1 0-1,-1 0 1,1 1 0,-1 1-4269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4:59.011"/>
    </inkml:context>
    <inkml:brush xml:id="br0">
      <inkml:brushProperty name="width" value="0.025" units="cm"/>
      <inkml:brushProperty name="height" value="0.025" units="cm"/>
    </inkml:brush>
  </inkml:definitions>
  <inkml:trace contextRef="#ctx0" brushRef="#br0">1 37 5189,'2'-8'6539,"4"-7"-3544,3 12-2660,1 0 0,-1 1-1,0 0 1,1 0 0,-1 1 0,1 1-1,-1 0 1,1 0 0,-1 0-1,1 1 1,-1 1 0,13 3 0,43 2 305,22-4 64,116 19 1,-105-13-628,115-3-1,-17-1 203,-17 6-27,373 16 137,-150-14 31,625-3-13,47 1-43,-3 68-310,-987-72-44,1792 44 48,-1707-54-55,491-15 32,-3-37-9,-650 55-52,-108 9-6300,65-9-582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48.149"/>
    </inkml:context>
    <inkml:brush xml:id="br0">
      <inkml:brushProperty name="width" value="0.025" units="cm"/>
      <inkml:brushProperty name="height" value="0.025" units="cm"/>
    </inkml:brush>
  </inkml:definitions>
  <inkml:trace contextRef="#ctx0" brushRef="#br0">0 143 8360,'14'2'2082,"237"13"3448,11-15-3556,269-25-832,-479 22-766,700-61 2742,-147 9-364,-569 53-2506,44-5 445,1 4 0,84 8 1,-165-6-706,1 1 0,-1 0 0,1 0 0,0 0 0,-1 0 0,1 0 0,-1 0 0,1 0 0,0 0 0,-1 0 0,1 0 0,-1 0 0,1 0 0,0 0 0,-1 0 0,1 0 0,-1 1 0,1-1 1,-1 0-1,1 0 0,0 1 0,-1-1 0,1 0 0,-1 1 0,0-1 0,1 1 0,-1-1 0,1 1 0,-1-1 0,0 1 0,1-1 0,-1 1 0,0-1 0,1 1 0,-1-1 0,0 2 1,0-1-73,-1 0 0,0-1 0,0 1 0,0 0 0,0-1 0,-1 1 0,1-1 0,0 1 0,0-1 0,0 1 0,0-1 0,0 0 0,-1 1 0,1-1 0,0 0 0,0 0 0,-2 0 0,-59-2-6130,28-9-502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9.190"/>
    </inkml:context>
    <inkml:brush xml:id="br0">
      <inkml:brushProperty name="width" value="0.025" units="cm"/>
      <inkml:brushProperty name="height" value="0.025" units="cm"/>
    </inkml:brush>
  </inkml:definitions>
  <inkml:trace contextRef="#ctx0" brushRef="#br0">0 17 15246,'0'0'3332,"0"51"-994,5-31 256,8-4-928,5-3-1218,3-8-288,5-5-128,3-4-576,0-14-1282,0-9-1249,-1-9-1857,-5-1-1699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49.036"/>
    </inkml:context>
    <inkml:brush xml:id="br0">
      <inkml:brushProperty name="width" value="0.025" units="cm"/>
      <inkml:brushProperty name="height" value="0.025" units="cm"/>
    </inkml:brush>
  </inkml:definitions>
  <inkml:trace contextRef="#ctx0" brushRef="#br0">1 1030 15535,'10'-3'752,"99"-35"-537,145-70 0,-30 9-212,698-204 1607,23 69 3245,515-9-3195,-1457 242-3934,-12 1 1204,-21 0-822,29 0 1789,-66 0-4605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49.373"/>
    </inkml:context>
    <inkml:brush xml:id="br0">
      <inkml:brushProperty name="width" value="0.025" units="cm"/>
      <inkml:brushProperty name="height" value="0.025" units="cm"/>
    </inkml:brush>
  </inkml:definitions>
  <inkml:trace contextRef="#ctx0" brushRef="#br0">1 124 14286,'0'0'-353,"88"-62"-1441,-22 30-992,6 3-3973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49.747"/>
    </inkml:context>
    <inkml:brush xml:id="br0">
      <inkml:brushProperty name="width" value="0.025" units="cm"/>
      <inkml:brushProperty name="height" value="0.025" units="cm"/>
    </inkml:brush>
  </inkml:definitions>
  <inkml:trace contextRef="#ctx0" brushRef="#br0">751 0 5285,'0'0'12620,"-13"7"-11366,-71 39 594,-132 97 0,-73 86-125,261-206-1631,-45 40 148,68-58-166,0 1-1,0 0 1,0-1-1,1 2 1,-1-1-1,2 0 1,-1 1-1,1 0 1,-5 12 0,8-19-76,0 1 0,0 0 0,0 0 1,0 0-1,0-1 0,0 1 0,0 0 0,0 0 1,0 0-1,0-1 0,0 1 0,1 0 1,-1 0-1,0-1 0,1 1 0,-1 0 1,0 0-1,1-1 0,-1 1 0,1 0 0,-1-1 1,1 1-1,-1-1 0,1 1 0,-1-1 1,1 1-1,0-1 0,-1 1 0,1-1 0,0 1 1,-1-1-1,1 0 0,0 1 0,0-1 1,-1 0-1,1 0 0,0 0 0,0 1 1,1-1-1,38 2 19,-31-2 10,54-3-73,0-3 1,-1-3-1,0-3 0,90-29 1,-37 11-661,195-46-3047,-101 27-1847,-31 10-4447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57.848"/>
    </inkml:context>
    <inkml:brush xml:id="br0">
      <inkml:brushProperty name="width" value="0.025" units="cm"/>
      <inkml:brushProperty name="height" value="0.025" units="cm"/>
    </inkml:brush>
  </inkml:definitions>
  <inkml:trace contextRef="#ctx0" brushRef="#br0">94 39 9257,'2'-6'1047,"8"-23"6220,-6 25-3480,-3 19-1464,-4 23-1422,-1 0 0,-3-1 1,-1 1-1,-19 53 0,-6 30-63,30-107-849,-18 97 395,19-97-569,1 0 0,0 1 0,1-1 0,0 1 0,5 23 0,-5-37-84,0 1 0,1-1-1,-1 0 1,1 1 0,0-1 0,-1 0-1,1 0 1,0 0 0,0 1 0,-1-1-1,1 0 1,0 0 0,0 0 0,0 0-1,0-1 1,0 1 0,1 0 0,-1 0-1,0-1 1,0 1 0,0 0 0,1-1-1,-1 1 1,0-1 0,1 0 0,-1 0-1,0 1 1,1-1 0,-1 0 0,1 0-1,-1 0 1,0 0 0,1 0 0,-1 0-1,0-1 1,1 1 0,-1 0 0,2-2-1,18-9-7780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58.316"/>
    </inkml:context>
    <inkml:brush xml:id="br0">
      <inkml:brushProperty name="width" value="0.025" units="cm"/>
      <inkml:brushProperty name="height" value="0.025" units="cm"/>
    </inkml:brush>
  </inkml:definitions>
  <inkml:trace contextRef="#ctx0" brushRef="#br0">124 55 14125,'0'0'8478,"-5"-9"-6818,-17-24-491,21 32-1120,1 0 0,0 0 0,-1 1 0,1-1 0,-1 0 0,1 0 0,-1 1 1,0-1-1,1 1 0,-1-1 0,1 0 0,-1 1 0,0-1 0,0 1 0,1 0 0,-1-1 0,0 1 0,0 0 0,0-1 0,1 1 0,-1 0 0,0 0 0,0-1 1,0 1-1,0 0 0,0 0 0,1 0 0,-1 0 0,0 0 0,0 1 0,0-1 0,0 0 0,0 0 0,1 0 0,-1 1 0,0-1 0,0 0 0,0 1 0,1-1 1,-1 1-1,0-1 0,1 1 0,-2 0 0,-18 28 4,19-27 41,-6 9 82,1 0 0,1 0-1,0 1 1,1 0 0,0 0 0,1 0-1,0 0 1,1 1 0,0-1-1,1 1 1,0 13 0,2-25-168,-1 1 0,0-1 0,1 1-1,0-1 1,-1 0 0,1 1 0,0-1 0,0 0 0,-1 0 0,1 0 0,0 1-1,0-1 1,0 0 0,1 0 0,-1 0 0,0 0 0,0-1 0,0 1 0,1 0-1,-1 0 1,0-1 0,1 1 0,-1-1 0,1 1 0,-1-1 0,1 0 0,-1 0-1,1 1 1,-1-1 0,1 0 0,-1 0 0,1 0 0,-1 0 0,0-1 0,1 1-1,2-1 1,2 0 11,0 0 0,0 0-1,-1 0 1,1-1-1,0 0 1,-1 0 0,1-1-1,6-3 1,-1-3 7,0 0 0,-1-1 0,0 0 0,-1-1 0,0 0 0,11-16 0,-16 20 11,0 0 0,0 0 0,0 0 0,-1 0 0,0 0 0,0-1 0,-1 0 0,0 1-1,0-1 1,-1 0 0,0 0 0,0-14 0,-13 28 625,4 6-621,0 1-1,1 0 1,1 0 0,0 0-1,0 1 1,2 0-1,0 0 1,0 0 0,1 1-1,1-1 1,1 1 0,0 26-1,1-40-37,0 1 0,0-1 0,0 0 0,1 0-1,-1 0 1,0 0 0,1 0 0,-1 0-1,0 0 1,1 0 0,0 0 0,-1 0-1,1 0 1,-1 0 0,1-1 0,0 1 0,0 0-1,0 0 1,-1-1 0,1 1 0,0 0-1,0-1 1,2 2 0,30 6-68,37-11-1640,-7-10-2860,-24-5-2395,-16 3 41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7:59.830"/>
    </inkml:context>
    <inkml:brush xml:id="br0">
      <inkml:brushProperty name="width" value="0.025" units="cm"/>
      <inkml:brushProperty name="height" value="0.025" units="cm"/>
    </inkml:brush>
  </inkml:definitions>
  <inkml:trace contextRef="#ctx0" brushRef="#br0">15 2 15535,'2'-1'6820,"-1"9"-2728,-1 29-1580,-6 48-2606,5-71 118,-4 15 7,2 0 1,1 0-1,2 45 0,0-74-29,0 0 0,0 0 0,1 0 0,-1 0 0,0 0 1,0 0-1,0 0 0,0 0 0,0 0 0,0-1 0,0 1 0,0 0 0,0 0 0,0 0 0,0 0 0,0 0 0,0 0 0,1 0 1,-1 0-1,0 0 0,0 0 0,0 0 0,0 0 0,0 0 0,0 0 0,0 0 0,0 0 0,0 0 0,1 0 0,-1 0 0,0 0 0,0 0 1,0 0-1,0 0 0,0 0 0,0 0 0,0 0 0,0 0 0,0 0 0,0 0 0,1 0 0,-1 0 0,0 1 0,0-1 0,0 0 1,0 0-1,0 0 0,0 0 0,0 0 0,0 0 0,0 0 0,0 0 0,0 0 0,0 0 0,0 0 0,0 0 0,0 1 0,0-1 0,0 0 1,0 0-1,0 0 0,0 0 0,0 0 0,0 0 0,0 0 0,0 0 0,0 0 0,0 1 0,0-1 0,7-11 101,4-12-4,-6-2-285,-1-1 1,-1 1-1,-1-1 0,-3-48 0,1 74 189,0-1 0,0 1 0,0 0 1,0-1-1,0 1 0,0 0 0,0-1 0,0 1 0,0 0 0,1 0 0,-1-1 0,0 1 0,-1 0 0,1-1 0,0 1 0,0 0 1,0-1-1,0 1 0,0 0 0,0 0 0,0-1 0,0 1 0,0 0 0,-1-1 0,1 1 0,0 0 0,0 0 0,0-1 0,-1 1 1,1 0-1,0 0 0,0 0 0,-1-1 0,1 1 0,0 0 0,0 0 0,-1 0 0,1 0 0,0 0 0,-1-1 0,1 1 0,0 0 1,0 0-1,-1 0 0,1 0 0,0 0 0,-1 0 0,1 0 0,0 0 0,-1 0 0,1 0 0,0 0 0,-1 0 0,1 1 0,0-1 0,0 0 1,-1 0-1,1 0 0,-1 0 0,-8 17 474,8-14-430,1-1 0,-1 1 0,1-1 0,0 1 0,0-1 0,0 0 0,0 1 0,0-1 0,1 1 0,-1-1 0,1 1 0,0-1 0,-1 0 0,1 0 0,0 1 0,0-1 0,1 0 0,-1 0 0,0 0-1,1 0 1,-1 0 0,3 2 0,0-2-23,0 0-1,0-1 0,-1 1 0,1-1 0,0 0 0,0 0 0,0-1 0,0 1 1,0-1-1,0 0 0,0 0 0,0 0 0,7-1 0,-1-1-233,-1 0 0,1-1 0,-1 0-1,0 0 1,0-1 0,0 0 0,0-1-1,13-9 1,32-30-10021,-42 29 3931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0.172"/>
    </inkml:context>
    <inkml:brush xml:id="br0">
      <inkml:brushProperty name="width" value="0.025" units="cm"/>
      <inkml:brushProperty name="height" value="0.025" units="cm"/>
    </inkml:brush>
  </inkml:definitions>
  <inkml:trace contextRef="#ctx0" brushRef="#br0">106 0 10922,'0'0'13966,"-9"6"-13475,-58 30-246,65-34-177,-1 0-1,1 1 1,-1-1-1,1 1 1,0 0-1,0-1 1,0 1-1,0 0 1,1 0-1,-1 0 0,1 0 1,0 1-1,0-1 1,0 0-1,0 0 1,0 1-1,1-1 1,-1 1-1,1-1 1,0 0-1,0 1 1,1 6-1,-1-7-40,0-1 0,1 1-1,-1 0 1,1 0 0,-1 0 0,1 0-1,0-1 1,0 1 0,0 0 0,0-1-1,0 1 1,1 0 0,-1-1 0,1 0-1,0 1 1,-1-1 0,1 0 0,0 0-1,1 0 1,-1 0 0,0 0 0,0-1-1,1 1 1,-1 0 0,1-1 0,-1 0-1,5 1 1,-5-1-27,1 0 0,0-1 0,0 0 0,0 0 0,1 0 0,-1 0 0,0 0 0,0 0 0,0-1 0,0 1 0,-1-1 0,1 0 0,0 0 0,0 0 0,0-1 0,-1 1 0,1-1 0,0 1 0,-1-1 0,0 0 0,1 0 0,-1 0 0,0 0 0,0 0 0,0 0 0,0-1 0,2-3 0,-1 1-18,-1 0 0,0 0 0,0 0 1,0 0-1,0-1 0,-1 1 0,0 0 0,0-1 1,-1 1-1,1-1 0,-1 1 0,0-1 1,-1 0-1,0-6 0,1 11-22,0 0 0,-1 0 0,1 1 0,0-1 0,0 0 0,0 0 0,-1 0 0,1 0 0,0 0 0,-1 0 0,1 1 0,-1-1 1,1 0-1,-1 0 0,1 0 0,-1 1 0,0-1 0,1 0 0,-1 1 0,0-1 0,0 1 0,1-1 0,-1 1 0,0-1 0,0 1 0,0-1 0,0 1 0,0 0 0,1 0 0,-1-1 0,0 1 0,0 0 0,0 0 0,0 0 0,0 0 0,0 0 0,0 0 0,0 0 0,0 0 0,0 0 0,0 1 0,1-1 0,-1 0 0,0 0 0,0 1 0,0-1 0,0 1 0,0-1 0,1 1 0,-1-1 1,0 1-1,0 0 0,0 0 0,-5 3-1336,0 0-1,0 1 1,1 0 0,0 0 0,-7 7 0,0 3-5842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1.276"/>
    </inkml:context>
    <inkml:brush xml:id="br0">
      <inkml:brushProperty name="width" value="0.025" units="cm"/>
      <inkml:brushProperty name="height" value="0.025" units="cm"/>
    </inkml:brush>
  </inkml:definitions>
  <inkml:trace contextRef="#ctx0" brushRef="#br0">168 72 9737,'0'0'9673,"4"-9"-8076,17-38 1824,-26 48 948,-21 12-4098,16-5-257,2-1 1,-1 1 0,1 0 0,0 1 0,1 0-1,0 0 1,0 0 0,1 1 0,0 0 0,1 1 0,0-1-1,1 1 1,0 0 0,0 0 0,1 0 0,1 0 0,-2 21-1,4-32-12,0 1-1,0-1 0,0 1 1,0-1-1,0 1 0,0-1 0,0 1 1,1 0-1,-1-1 0,0 1 1,0-1-1,1 1 0,-1-1 0,0 1 1,0-1-1,1 1 0,-1-1 1,1 0-1,-1 1 0,0-1 1,1 1-1,-1-1 0,1 0 0,-1 0 1,1 1-1,-1-1 0,1 0 1,-1 0-1,1 1 0,-1-1 0,1 0 1,1 0-1,24-2 41,24-17 44,-33 9-106,-1-2 0,-1 0 0,1-1 0,25-29 0,-35 36 23,0-1 0,-1 0 0,0 0 0,0 0 0,-1 0 0,0-1 0,0 0 0,-1 0 0,0 0 0,0 0 0,-1 0 0,0-1 0,2-15 0,-4 24-1,0 0 1,0 0-1,0-1 1,0 1 0,0 0-1,0 0 1,0 0-1,0 0 1,0-1 0,0 1-1,0 0 1,0 0-1,0 0 1,0 0 0,0-1-1,0 1 1,0 0-1,0 0 1,0 0 0,0 0-1,0-1 1,0 1-1,0 0 1,0 0 0,0 0-1,-1 0 1,1 0-1,0-1 1,0 1 0,0 0-1,0 0 1,0 0-1,0 0 1,-1 0 0,1 0-1,0 0 1,0-1-1,0 1 1,0 0 0,0 0-1,-1 0 1,1 0-1,0 0 1,0 0 0,0 0-1,0 0 1,-1 0-1,1 0 1,0 0 0,0 0-1,0 0 1,0 0 0,-1 0-1,1 0 1,0 0-1,0 0 1,0 0 0,0 0-1,-1 1 1,-11 10-30,-9 20-28,-2 17 289,2 1-1,-24 84 1,37-105 50,2 2 0,1-1 1,1 0-1,1 1 0,2 0 0,3 39 1,11-19-216,-11-44-52,0 1 0,0 0 0,0 0 0,-1-1 1,0 1-1,0 0 0,0 0 0,-1 0 0,-1 9 0,0-15-11,1 0 1,-1 0-1,1 0 0,-1 0 1,0 0-1,0-1 0,1 1 1,-1 0-1,0 0 0,0-1 1,0 1-1,0 0 0,0-1 1,0 1-1,0-1 0,0 1 1,0-1-1,0 0 0,0 1 1,0-1-1,0 0 1,0 0-1,-1 0 0,1 0 1,0 0-1,0 0 0,-2 0 1,-34-3 130,31 1-137,-1 1 0,1-2 0,-1 1 0,1-1 0,0 0 0,0 0 0,0-1 0,0 0 0,1 0 0,-1 0 0,1 0 0,0-1 0,-6-8 0,8 10 0,1 0 0,0 0 0,0 0 0,0 0 0,1 0 0,-1-1 0,1 1 0,-1-1 0,1 1 0,0-1 0,1 0 0,-1 1 0,0-1 0,1 0 0,0 1 0,0-1 0,0 0 0,1 1 0,-1-1 0,1 0 0,0 1 0,0-1 0,0 1 0,0-1 0,0 1 0,1-1 0,2-3 0,3-3 0,1 0 0,0 0 0,1 0 0,0 1 0,0 0 0,1 1 0,14-10 0,85-47 0,-75 46 0,11-5 0,-11 6 0,46-31 0,-72 44 0,-1-1 0,0 0 0,0 0 0,0-1 0,-1 1 0,0-2 0,0 1 0,-1 0 0,0-1 0,0 0 0,5-12 0,-8 14 0,-1 1 0,1-1 0,-1 0 0,0 0 0,-1 0 0,1 0 0,-1 0 0,0 0 0,-1 0 0,0 0 0,0 1 0,-2-10 0,2 12 0,0 1 0,0 0 0,1-1 0,-2 1 0,1 0 0,0 0 0,0 0 0,-1 0 0,1 0 0,-1 0 0,1 0 0,-1 1 0,0-1 0,0 0 0,0 1 0,0 0 0,0-1 0,0 1 0,0 0 0,0 0 0,-1 0 0,1 0 0,0 1 0,-1-1 0,1 0 0,0 1 0,-1 0 0,1 0 0,-1-1 0,1 2 0,-1-1 0,-2 0 0,2 1 0,0 0 1,0 0-1,0 1 0,0-1 1,0 1-1,0-1 0,1 1 1,-1 0-1,1 0 0,-1 0 1,1 1-1,0-1 0,-1 0 0,1 1 1,1 0-1,-1-1 0,0 1 1,0 0-1,1 0 0,0 0 1,0 0-1,0 0 0,0 0 1,-1 5-1,-1 5-8,0 0 0,0 1 0,2-1 0,-1 21 0,2-31-178,0-1 1,0 1-1,0 0 1,0 0-1,1 0 1,-1 0-1,1-1 1,0 1-1,0 0 1,0-1-1,0 1 1,0 0-1,4 4 1,-4-6-432,1 1-1,0 0 1,-1-1 0,1 0 0,0 1-1,0-1 1,0 0 0,0 0 0,0 0-1,0 0 1,4 1 0,21 3-10263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2.352"/>
    </inkml:context>
    <inkml:brush xml:id="br0">
      <inkml:brushProperty name="width" value="0.025" units="cm"/>
      <inkml:brushProperty name="height" value="0.025" units="cm"/>
    </inkml:brush>
  </inkml:definitions>
  <inkml:trace contextRef="#ctx0" brushRef="#br0">30 37 14414,'-1'-37'14907,"-1"56"-14808,-25 301 2997,28-332-3024,-1-8-42,1-1 0,1 1 0,1 0-1,1 0 1,7-21 0,-3 17-24,-5 14-89,1 0 0,0 1-1,0-1 1,1 1 0,0 0 0,8-11-1,-10 18-787,0 0-1,0 1 0,0 0 1,1-1-1,-1 1 0,0 0 1,1 0-1,-1 1 0,1-1 1,-1 1-1,1 0 0,-1 0 1,1 0-1,5 1 0,2-1-2479,8 0-5110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3.379"/>
    </inkml:context>
    <inkml:brush xml:id="br0">
      <inkml:brushProperty name="width" value="0.025" units="cm"/>
      <inkml:brushProperty name="height" value="0.025" units="cm"/>
    </inkml:brush>
  </inkml:definitions>
  <inkml:trace contextRef="#ctx0" brushRef="#br0">188 326 11627,'0'0'7079,"0"-11"-3935,0 5-2686,0 0-1,0 0 1,0 1 0,-1-1-1,0 0 1,0 0 0,-1 0-1,0 1 1,-2-7 0,2 9-314,1 1 1,0 0 0,-1 0 0,0 0 0,1 0-1,-1 0 1,0 1 0,0-1 0,0 1 0,0-1-1,0 1 1,0-1 0,-1 1 0,1 0 0,0 0-1,-1 0 1,1 0 0,0 1 0,-1-1 0,1 1-1,-1-1 1,1 1 0,-1 0 0,0 0-1,1 0 1,-1 0 0,1 1 0,-1-1 0,-2 1-1,0 1-93,0 0-1,0 0 1,1 0-1,-1 0 1,0 1-1,1 0 1,0 0-1,0 0 0,0 0 1,0 1-1,0 0 1,1-1-1,0 1 1,-1 1-1,1-1 1,1 0-1,-1 1 1,1-1-1,-3 7 0,0 1 2,0 0 0,0 0 0,2 0 0,-1 0 0,1 1 0,-1 21-1,3-32-46,1 0-1,0 0 1,0 0-1,0 1 0,0-1 1,0 0-1,1 0 1,-1 0-1,0 0 0,1 0 1,0-1-1,-1 1 1,1 0-1,0 0 0,0 0 1,0 0-1,0-1 1,0 1-1,1 0 0,-1-1 1,0 1-1,1-1 1,-1 0-1,1 1 0,-1-1 1,1 0-1,0 0 1,0 0-1,-1 0 0,1 0 1,0 0-1,0-1 1,0 1-1,0-1 0,0 1 1,0-1-1,0 0 1,0 1-1,0-1 0,0 0 1,0-1-1,0 1 1,0 0-1,4-1 1,4-1 17,-1 0 0,1 0 1,-1-1-1,1 0 1,-1-1-1,0 0 1,0 0-1,10-8 1,-9 6-10,-1-1 0,1-1 0,-1 0 1,0 0-1,-1-1 0,0 0 0,0 0 0,-1-1 0,0 0 1,-1 0-1,0-1 0,0 0 0,-2 0 0,1 0 1,-1 0-1,2-13 0,-7 32-26,-3 14-106,1 1 0,1-1 0,1 1 0,1 23-1,1-45 105,-1 0-1,0 1 1,1-1-1,-1 0 0,1 0 1,-1 0-1,1 0 0,0 0 1,-1 0-1,1 0 1,0 0-1,0 0 0,0-1 1,-1 1-1,1 0 0,0 0 1,0-1-1,0 1 0,0 0 1,1-1-1,-1 1 1,0-1-1,0 0 0,0 1 1,0-1-1,0 0 0,1 0 1,-1 1-1,0-1 1,0 0-1,0 0 0,1 0 1,-1-1-1,0 1 0,0 0 1,0 0-1,2-1 1,1 0 13,1 0 0,0 0 1,-1-1-1,0 0 0,1 1 1,-1-2-1,0 1 0,6-4 1,1-4 24,-1 0 0,-1-1 0,1 0 1,-2 0-1,1-1 0,-2 0 0,1-1 0,-2 0 1,0 0-1,0 0 0,-1 0 0,5-26 0,0-11 103,-2 0-1,1-59 1,-8 108-126,-23 145-162,12-93 406,-3 63-1,11-92-175,1 57 48,1-75-114,0 1 0,1-1 0,-1 1 1,1-1-1,0 1 0,0-1 0,1 0 0,-1 0 0,1 1 0,0-1 1,0 0-1,1-1 0,3 6 0,-5-8-2,-1 0 0,1 0 0,0 0 0,0 0 0,0 0 0,0 0 0,0 0 0,0 0 0,0 0 0,0-1 0,0 1 0,0-1 0,0 1 0,1-1 0,-1 1 0,0-1 0,0 1 0,0-1 0,1 0 0,-1 0 0,0 0 0,1 1 0,-1-1 0,0-1 0,0 1 0,1 0 0,-1 0 0,0 0 0,1-1 0,-1 1 0,0 0 0,0-1 0,0 0 0,0 1 0,1-1 0,-1 1 0,0-1 0,0 0 0,0 0 0,0 0 0,0 0 0,0 0 0,-1 0 0,1 0 0,0 0 0,0 0 0,0-2 0,2-2 0,0-1 0,0 0 0,-1 0 0,1 0 0,-2 0 0,1 0 0,0 0 0,0-9 0,0-91 0,-2 95 0,-1 0 0,0 1 0,-1 0 0,-1-1 0,1 1 0,-1 0 0,-1 0 0,-5-9 0,9 18 0,0 0 0,0 1 0,0-1 0,0 0 0,0 1 0,-1-1 0,1 1 0,0-1 0,-1 0 0,1 1 0,0-1 0,-1 1 0,1-1 0,0 1 0,-1-1 0,1 1 0,-1-1 0,1 1 0,-1 0 0,1-1 0,-1 1 0,0 0 0,1-1 0,-1 1 0,1 0 0,-1 0 0,0-1 0,1 1 0,-1 0 0,0 0 0,1 0 0,-1 0 0,0 0 0,1 0 0,-2 0 0,-7 23 0,5 37 0,4-59 0,0 2 0,0 0 0,0 1 0,0-1 0,0 1 0,1-1 0,-1 0 0,1 1 0,0-1 0,0 0 0,0 0 0,1 1 0,-1-1 0,1 0 0,-1 0 0,1-1 0,0 1 0,0 0 0,4 3 0,-3-4 0,1 1 0,0-1 0,0 0 0,0 0 0,0-1 0,0 1 0,0-1 0,1 0 0,-1 0 0,0-1 0,1 1 0,-1-1 0,0 0 0,5 0 0,3 0 0,-1-1 0,0-1 0,0 1 0,0-2 0,0 0 0,0 0 0,20-9 0,-2-3 0,38-26 0,-11 5 0,-55 36 0,-1 0 0,1-1 0,-1 1 0,0 0 0,1 0 0,-1-1 0,1 1 0,-1 0 0,1 0 0,-1 0 0,1-1 0,-1 1 0,1 0 0,-1 0 0,1 0 0,-1 0 0,1 0 0,-1 0 0,1 0 0,-1 0 0,1 0 0,-1 0 0,1 1 0,-1-1 0,1 0 0,-1 0 0,1 0 0,-1 0 0,0 1 0,1-1 0,-1 0 0,1 1 0,-1-1 0,0 0 0,1 1 0,-1-1 0,1 1 0,4 24 0,-11 43 0,4-55 0,1-12 0,1 1 0,0-1 0,-1 1 0,1-1 0,0 1 0,0-1 0,0 1 0,0 0 0,0-1 0,0 1 0,0-1 0,1 1 0,-1-1 0,0 1 0,1-1 0,0 1 0,-1-1 0,1 0 0,0 1 0,-1-1 0,1 0 0,0 1 0,0-1 0,0 0 0,0 0 0,1 0 0,-1 0 0,0 0 0,2 1 0,2 0 0,-1-1 0,1-1 0,0 1 0,0-1 0,-1 0 0,1 0 0,0 0 0,8-2 0,0 0 0,0-1 0,0 0 0,0-1 0,-1-1 0,13-6 0,-16 6 0,-1 1 0,1 0 0,0 1 0,0 0 0,0 0 0,1 1 0,-1 0 0,1 1 0,-1 0 0,1 0 0,-1 1 0,14 1 0,-20 1-257,-1-1 0,0 0 0,1 1 0,-1 0 0,0-1 0,0 1 1,0 0-1,0 0 0,-1 0 0,1 0 0,0 0 0,-1 1 0,1-1 0,0 3 0,3 3-2404,-3-11-369,-2-18-5746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9.675"/>
    </inkml:context>
    <inkml:brush xml:id="br0">
      <inkml:brushProperty name="width" value="0.025" units="cm"/>
      <inkml:brushProperty name="height" value="0.025" units="cm"/>
    </inkml:brush>
  </inkml:definitions>
  <inkml:trace contextRef="#ctx0" brushRef="#br0">36 32 10410,'0'0'4895,"-2"9"-2818,-5 22-720,-2 10 591,1 1 0,-2 52 0,28-114 177,1-13-1434,17-42 0,-31 62-920,0 0-1,-1-1 1,-1 1-1,0-1 1,0 0-1,0-23 1,-21 83-876,10-21 1211,2 0 1,1 1 0,1 0 0,1 0 0,0 39-1,3-64-91,0 0 1,0 1-1,0-1 0,0 1 0,0-1 0,0 0 1,0 1-1,0-1 0,1 0 0,-1 1 0,0-1 1,1 0-1,-1 0 0,1 1 0,0-1 0,-1 0 1,1 0-1,0 0 0,0 1 0,-1-1 0,1 0 1,0 0-1,0-1 0,0 1 0,0 0 1,1 0-1,-1 0 0,0-1 0,0 1 0,0 0 1,1-1-1,-1 1 0,0-1 0,1 0 0,-1 1 1,0-1-1,1 0 0,-1 0 0,0 0 0,1 0 1,-1 0-1,2 0 0,1-1 40,0 0-1,0 0 1,0 0 0,0-1 0,-1 1-1,1-1 1,0 0 0,-1 0 0,0-1-1,1 1 1,-1-1 0,0 1 0,3-4-1,9-12-15,-1 0 0,-1-1 0,0 0 0,-2 0-1,0-2 1,-2 1 0,0-1 0,-1-1 0,-1 1 0,4-24-1,-30 115-1965,12-52 2205,0 1 1,2 0-1,1 0 1,0 0-1,1 1 0,0 28 1,3-47-272,0-1-1,0 1 1,0-1 0,0 1 0,0-1 0,0 0 0,0 1 0,0-1 0,0 1-1,0-1 1,0 1 0,1-1 0,-1 1 0,0-1 0,0 0 0,0 1-1,1-1 1,-1 0 0,0 1 0,1-1 0,-1 0 0,0 1 0,1-1 0,-1 0-1,0 1 1,1-1 0,-1 0 0,0 0 0,1 1 0,-1-1 0,1 0-1,-1 0 1,1 0 0,-1 0 0,1 0 0,-1 0 0,1 0 0,20-9 347,13-22 381,2-18-495,33-63-1,-39 62-461,-30 50 200,0 0 1,0 1-1,0-1 1,0 0 0,0 0-1,0 0 1,0 0-1,0 0 1,0 1 0,0-1-1,0 0 1,0 0-1,0 0 1,0 0 0,0 0-1,0 1 1,0-1 0,0 0-1,1 0 1,-1 0-1,0 0 1,0 0 0,0 0-1,0 1 1,0-1-1,0 0 1,1 0 0,-1 0-1,0 0 1,0 0-1,0 0 1,0 0 0,0 0-1,1 0 1,-1 0-1,0 0 1,0 0 0,0 0-1,0 0 1,0 0-1,1 0 1,-1 0 0,0 0-1,0 0 1,0 0 0,0 0-1,1 0 1,-1 0-1,0 0 1,0 0 0,0 0-1,0 0 1,0 0-1,1 0 1,-1-1 0,0 32-251,-7 37 396,-11 113 955,5 258-1,10-439-599,-3-12 357,-6-18 310,5 5-1181,2 0-1,0-1 1,2 0-1,1 0 1,1 0-1,2-28 1,0 41-50,1 0-1,0-1 1,1 1 0,0 0 0,1 0-1,1 0 1,0 1 0,1-1 0,0 1 0,0 1-1,2-1 1,-1 1 0,15-15 0,53-47-7747,-38 37-1056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3.721"/>
    </inkml:context>
    <inkml:brush xml:id="br0">
      <inkml:brushProperty name="width" value="0.025" units="cm"/>
      <inkml:brushProperty name="height" value="0.025" units="cm"/>
    </inkml:brush>
  </inkml:definitions>
  <inkml:trace contextRef="#ctx0" brushRef="#br0">1 1 17072,'0'0'15695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5.442"/>
    </inkml:context>
    <inkml:brush xml:id="br0">
      <inkml:brushProperty name="width" value="0.025" units="cm"/>
      <inkml:brushProperty name="height" value="0.025" units="cm"/>
    </inkml:brush>
  </inkml:definitions>
  <inkml:trace contextRef="#ctx0" brushRef="#br0">20 24 12492,'3'-3'679,"8"-12"6781,-10 26-1539,-2 14-5989,-1 6 665,-1 0 1,-9 38-1,6-39-543,1 0 0,0 40 0,4-70-54,1 0 1,0 1-1,0-1 1,0 1-1,0-1 1,0 0 0,0 1-1,0-1 1,0 1-1,0-1 1,0 1-1,0-1 1,0 0 0,1 1-1,-1-1 1,0 0-1,0 1 1,0-1 0,0 1-1,1-1 1,-1 0-1,0 1 1,0-1-1,1 0 1,-1 1 0,0-1-1,1 0 1,-1 0-1,0 1 1,1-1-1,-1 0 1,0 0 0,1 0-1,0 1 1,13-8 60,11-20 44,27-60-60,-35 56-19,29-40 0,-30 59 538,-8 21-19,-2 40 328,-3-17-560,-3-30-292,1-1-1,0 0 1,0 1 0,0-1-1,0 0 1,0 0 0,0 1 0,0-1-1,0 0 1,1 0 0,-1 0-1,0 0 1,1-1 0,-1 1-1,0 0 1,1 0 0,-1-1-1,1 1 1,-1-1 0,1 1 0,0-1-1,-1 0 1,1 0 0,-1 0-1,1 1 1,0-2 0,-1 1-1,1 0 1,-1 0 0,1 0-1,0-1 1,-1 1 0,1-1-1,-1 1 1,3-2 0,5-1 24,0-1 1,0 0-1,-1 0 0,13-8 1,18-19 31,-30 23-71,-1 1 1,1 0-1,0 0 0,1 1 0,-1 0 0,1 1 1,0 0-1,20-7 0,-29 12-9,0 1 0,0-1 0,-1 0-1,1 0 1,0 0 0,0 1 0,-1-1 0,1 0 0,0 1 0,-1-1-1,1 0 1,0 1 0,-1-1 0,1 1 0,-1-1 0,1 1 0,-1 0-1,1-1 1,-1 1 0,1-1 0,-1 1 0,1 0 0,-1 0 0,0-1-1,1 1 1,-1 0 0,0-1 0,0 1 0,0 0 0,0 0-1,1 0 1,-1-1 0,0 1 0,0 0 0,0 0 0,-1-1 0,1 2-1,0 39 193,-1-32-44,-1 8-64,0-1 0,-1 0 1,-1 0-1,-12 29 0,5-12-55,25-98-2382,-6-109-10065,-8 133 4873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5.828"/>
    </inkml:context>
    <inkml:brush xml:id="br0">
      <inkml:brushProperty name="width" value="0.025" units="cm"/>
      <inkml:brushProperty name="height" value="0.025" units="cm"/>
    </inkml:brush>
  </inkml:definitions>
  <inkml:trace contextRef="#ctx0" brushRef="#br0">0 0 13869,'0'0'9417,"25"51"-9769,-11-41-2051,2 0-2529,2-2-4902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6.155"/>
    </inkml:context>
    <inkml:brush xml:id="br0">
      <inkml:brushProperty name="width" value="0.025" units="cm"/>
      <inkml:brushProperty name="height" value="0.025" units="cm"/>
    </inkml:brush>
  </inkml:definitions>
  <inkml:trace contextRef="#ctx0" brushRef="#br0">153 5 16111,'0'0'10602,"-12"-1"-9000,10 1-1554,-11-2 314,0 1 0,0 1 0,0 0 1,-15 2-1,26-1-345,-1-1 0,0 0 0,1 0-1,-1 1 1,1-1 0,0 1 0,-1 0 0,1 0 0,-1 0 0,1 0 0,0 0 0,0 1 0,0-1 0,0 0 0,0 1 0,0 0-1,0-1 1,0 1 0,0 0 0,1 0 0,-1 0 0,1 0 0,0 0 0,-1 1 0,1-1 0,0 0 0,0 1 0,1-1-1,-1 0 1,0 1 0,1-1 0,-1 1 0,1 2 0,0-4-79,1 1 1,-1-1-1,1 0 1,-1 0-1,1 1 0,0-1 1,-1 0-1,1 0 1,0 0-1,0 0 0,0 0 1,0 0-1,0 0 1,0 0-1,0 0 0,0 0 1,0-1-1,0 1 0,1 0 1,-1-1-1,0 1 1,0-1-1,1 1 0,-1-1 1,0 0-1,1 1 1,1-1-1,48 7-1656,-40-6 1002,34 2-1114,-32-3 1474,0 1-1,-1 0 1,1 0-1,-1 2 0,1-1 1,-1 1-1,0 1 1,23 10-1,-34-13 441,0-1 1,0 1-1,0-1 0,-1 1 0,1 0 1,0-1-1,0 1 0,0 0 1,-1-1-1,1 1 0,0 0 0,-1 0 1,1 0-1,-1 0 0,1 0 1,-1 0-1,1 0 0,-1 0 0,0 0 1,0 0-1,1 0 0,-1 0 1,0 0-1,0 0 0,0 2 0,0-1 133,-1 0-1,0 0 1,1 0 0,-1 1-1,0-1 1,0 0-1,0 0 1,0-1-1,-1 1 1,1 0-1,-3 3 1,-5 3 625,0 1-1,-1-2 1,-14 11 0,20-16-821,-16 12 675,10-5-513,0-2 1,-1 0 0,-1 0-1,1-1 1,-1 0-1,-17 6 1,33-27-3136,67-87-9956,-41 52 4681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6.697"/>
    </inkml:context>
    <inkml:brush xml:id="br0">
      <inkml:brushProperty name="width" value="0.025" units="cm"/>
      <inkml:brushProperty name="height" value="0.025" units="cm"/>
    </inkml:brush>
  </inkml:definitions>
  <inkml:trace contextRef="#ctx0" brushRef="#br0">48 102 16015,'0'0'9641,"-2"12"-7922,-13 56 255,6-28-1029,0 0 1,-3 57-1,11-83-905,3 54 64,-1-65-104,-1-1-1,0 0 0,1 1 1,-1-1-1,1 0 0,0 1 1,0-1-1,0 0 0,0 0 1,0 0-1,0 0 0,0 0 1,1 0-1,-1 0 0,1 0 1,0 0-1,-1 0 0,1-1 1,0 1-1,0-1 0,0 0 1,0 1-1,4 1 0,-5-3 0,0 0 0,0 0-1,0 0 1,-1 0 0,1 0-1,0 0 1,0 0 0,0 0-1,0 0 1,-1 0 0,1 0 0,0-1-1,0 1 1,0 0 0,-1-1-1,1 1 1,0 0 0,0-1-1,-1 1 1,1-1 0,0 1-1,-1-1 1,1 0 0,0 1 0,-1-1-1,1 0 1,-1 1 0,1-1-1,-1 0 1,0 1 0,1-1-1,-1 0 1,0 0 0,1 0 0,-1 1-1,0-1 1,0-1 0,7-38-134,-6 30 74,5-80-153,-6 89 289,-5 41 251,4-33-292,0 0 1,1 0 0,-1-1-1,1 1 1,1 0 0,-1 0-1,1 0 1,3 11 0,-3-16-29,0 0 0,0 0 0,1 0 0,-1-1 0,0 1 0,1 0 0,-1-1 0,1 1 0,-1-1 0,1 0 1,0 0-1,-1 1 0,1-1 0,0 0 0,0 0 0,0-1 0,0 1 0,0 0 0,0-1 0,0 1 0,0-1 0,0 1 0,0-1 0,1 0 0,-1 0 1,0 0-1,0 0 0,0 0 0,0-1 0,0 1 0,0-1 0,2 0 0,2 0-6,0-1 0,-1 0 0,1 1 0,-1-2 0,1 1 0,-1-1 0,0 0 0,0 0 0,0 0 0,7-7 0,42-46 0,-11 10 0,-43 45 0,1 1 0,-1 0 0,0 0 0,0-1 0,0 1 0,0 0 0,1 0 0,-1-1 0,0 1 0,0 0 0,0 0 0,1 0 0,-1-1 0,0 1 0,0 0 0,1 0 0,-1 0 0,0 0 0,1 0 0,-1-1 0,0 1 0,0 0 0,1 0 0,-1 0 0,0 0 0,1 0 0,-1 0 0,0 0 0,1 0 0,-1 0 0,0 0 0,1 0 0,-1 0 0,0 1 0,0-1 0,1 0 0,-1 0 0,0 0 0,0 0 0,1 0 0,-1 1 0,0-1 0,0 0 0,1 0 0,-1 1 0,1 17 0,-9 23 0,-1-17 0,4-8 0,0 0 0,0-1 0,1 2 0,1-1 0,-1 20 0,4-36-7,0 0 0,0 0 0,0 0 0,0 1 0,0-1 0,0 0-1,0 0 1,0 0 0,0 0 0,0 0 0,0 0 0,0 0 0,0 1 0,0-1 0,0 0 0,0 0 0,0 0 0,0 0-1,0 0 1,0 0 0,0 0 0,0 1 0,0-1 0,0 0 0,0 0 0,1 0 0,-1 0 0,0 0 0,0 0 0,0 0 0,0 0-1,0 0 1,0 0 0,0 0 0,0 0 0,0 1 0,1-1 0,-1 0 0,0 0 0,0 0 0,0 0 0,0 0 0,0 0-1,0 0 1,0 0 0,1 0 0,-1 0 0,0 0 0,0 0 0,0 0 0,0 0 0,0 0 0,0 0 0,0 0 0,1-1 0,-1 1-1,0 0 1,0 0 0,0 0 0,0 0 0,0 0 0,0 0 0,0 0 0,0 0 0,0 0 0,0 0 0,1 0 0,9-11-1174,8-15-1689,2-19-646,-1-1 1,-2-1 0,-3-1-1,13-71 1,-6 26 2980,5 2 6491,-20 83 2925,-7 34-6084,-8 42-1588,4-31-890,1 0 1,2 1-1,2-1 1,1 1-1,11 65 1,-11-100-257,3 56-1183,-4-58 982,0 0-1,0 0 0,0 0 0,0 0 1,0 0-1,0 0 0,-1 0 0,1 0 1,0 0-1,-1 0 0,1 0 0,-1 0 0,1 0 1,-1 0-1,0 0 0,1-1 0,-1 1 1,0 0-1,-1 1 0,1-2-70,0 0 0,0 0 0,0 0 0,0 0-1,0 0 1,0 0 0,-1 0 0,1 0 0,0 0 0,0 0-1,0-1 1,0 1 0,0 0 0,0-1 0,0 1 0,0-1 0,0 1-1,0-1 1,0 0 0,0 1 0,0-1 0,1 0 0,-2-1 0,-16-15-1088,0 0 1,2-2 0,0 0-1,-16-26 1,-3-3 2775,33 46-869,0 0-1,1 0 1,-1 0-1,0-1 0,1 1 1,-1-1-1,1 1 0,-1-1 1,1 1-1,0-1 0,0 0 1,1 0-1,-1-2 0,1 4-396,0 0 0,0 1-1,0-1 1,1 1-1,-1-1 1,0 0-1,1 1 1,-1-1 0,1 1-1,-1-1 1,0 1-1,1-1 1,-1 1-1,1 0 1,-1-1 0,1 1-1,-1-1 1,1 1-1,0 0 1,-1 0 0,1-1-1,-1 1 1,1 0-1,0 0 1,-1 0-1,2 0 1,20-3-17,212 0 867,-235 3-1236,1 0 0,0 0 0,0-1 0,0 1 0,0 0 0,0 0 0,0 0 0,0 0 0,0-1 0,0 1 0,0 0 0,0 0 0,0 0-1,0-1 1,0 1 0,0 0 0,0 0 0,0 0 0,0 0 0,0-1 0,0 1 0,0 0 0,0 0 0,0 0 0,0 0 0,0-1 0,0 1 0,0 0 0,0 0 0,1 0 0,-1 0 0,0-1 0,0 1 0,0 0 0,0 0 0,0 0 0,0 0 0,1 0 0,-1 0 0,-23-10-4490,21 9 3953,-32-12-7672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7.039"/>
    </inkml:context>
    <inkml:brush xml:id="br0">
      <inkml:brushProperty name="width" value="0.025" units="cm"/>
      <inkml:brushProperty name="height" value="0.025" units="cm"/>
    </inkml:brush>
  </inkml:definitions>
  <inkml:trace contextRef="#ctx0" brushRef="#br0">1 0 7015,'0'0'12940,"50"4"-9641,-25-4-1794,11 0-992,5 0-417,0 0-769,-7 0-3394,-6 1-6568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7.631"/>
    </inkml:context>
    <inkml:brush xml:id="br0">
      <inkml:brushProperty name="width" value="0.025" units="cm"/>
      <inkml:brushProperty name="height" value="0.025" units="cm"/>
    </inkml:brush>
  </inkml:definitions>
  <inkml:trace contextRef="#ctx0" brushRef="#br0">1 241 19122,'0'0'6961,"0"9"-4820,0-7-2094,0 1-1,0 0 1,0 0-1,0 0 1,1 0-1,-1 0 1,1 0-1,-1 0 1,1-1-1,0 1 1,0 0-1,1 0 1,-1-1-1,1 1 1,-1-1-1,1 1 1,0-1-1,-1 0 1,1 0-1,1 0 1,-1 0-1,0 0 1,0 0-1,1 0 1,-1-1-1,1 1 1,-1-1-1,1 0 1,0 0-1,-1 0 1,1 0-1,0 0 1,0 0-1,0-1 1,0 1-1,0-1 1,4 0-1,-4 0-74,0 1 0,1-1 0,-1 0 0,0-1 1,1 1-1,-1 0 0,0-1 0,0 0 0,1 0 0,-1 0 0,0 0 0,0 0 0,0-1 1,0 1-1,4-4 0,-2 0-18,-1 0 0,1 0 0,-1-1 0,0 1-1,0-1 1,3-7 0,-3 5 100,-4 8-49,0 0 1,0 0-1,0-1 1,0 1-1,0 0 1,0 0 0,0-1-1,0 1 1,0 0-1,0 0 1,1 0-1,-1-1 1,0 1-1,0 0 1,0 0-1,0 0 1,0-1 0,0 1-1,1 0 1,-1 0-1,0 0 1,0 0-1,0 0 1,0-1-1,1 1 1,-1 0 0,0 0-1,0 0 1,0 0-1,1 0 1,-1 0-1,0 0 1,0 0-1,1 0 1,-1 0-1,0 0 1,0 0 0,0 0-1,1 0 1,-1 0-1,0 0 1,0 0-1,0 0 1,1 0-1,-1 0 1,0 0-1,0 0 1,0 0 0,1 1-1,3 15 335,-3 39 196,-1-33-510,0-21-36,0-1-1,0 1 0,0 0 1,1-1-1,-1 1 0,0-1 0,1 1 1,-1-1-1,0 1 0,1 0 1,-1-1-1,1 1 0,-1-1 1,1 0-1,-1 1 0,1-1 0,-1 1 1,1-1-1,-1 0 0,1 1 1,0-1-1,-1 0 0,1 0 0,-1 1 1,1-1-1,0 0 0,-1 0 1,1 0-1,0 0 0,-1 0 0,1 0 1,0 0-1,-1 0 0,1 0 1,0 0-1,-1 0 0,1 0 0,0-1 1,-1 1-1,1 0 0,1-1 1,29-12-1035,-18 2 196,-2 1 0,1-1 1,-2-1-1,0 0 1,0 0-1,10-18 0,45-89-5957,-33 56 4146,-25 50 2632,24-36 2720,-31 69 1600,-28 68 270,20-68-4106,2-1 1,0 1-1,1 1 0,-3 23 1,7-36-224,-1 9 87,1 0 0,3 33 0,-2-48-312,0 1 1,0-1-1,0 0 0,0 1 1,1-1-1,-1 0 0,1 1 1,0-1-1,-1 0 1,1 0-1,0 0 0,0 0 1,1 0-1,-1 0 0,0 0 1,1 0-1,-1 0 0,1 0 1,-1-1-1,1 1 0,0 0 1,0-1-1,0 0 0,0 1 1,0-1-1,0 0 1,0 0-1,0 0 0,0 0 1,3 0-1,-3-1 2,-1-1-1,1 1 1,0 0 0,-1-1-1,1 1 1,0-1 0,-1 0-1,1 1 1,-1-1 0,1 0-1,-1 0 1,1 0 0,-1 0-1,0 0 1,0-1-1,1 1 1,-1 0 0,0-1-1,0 1 1,0 0 0,0-1-1,1-1 1,19-40-138,-19 37 93,8-19-77,-8 18 68,0 0-1,1-1 0,0 1 0,1 0 0,0 1 0,0-1 1,6-7-1,-9 66 1150,-1-45-993,0-2-10,-1 1 1,2 0-1,-1 0 1,1 0-1,0 0 1,3 10-1,-3-14-92,0 0 0,0 0-1,0-1 1,0 1 0,1 0 0,-1-1-1,0 1 1,1-1 0,0 1-1,-1-1 1,1 0 0,0 0-1,0 0 1,-1 0 0,1 0 0,0 0-1,0 0 1,0-1 0,0 1-1,0-1 1,0 1 0,0-1 0,3 0-1,2 1-21,1 0 0,0-1 0,0 0-1,-1-1 1,1 0 0,0 0 0,-1-1-1,1 0 1,-1 0 0,0 0 0,1-1-1,-1 0 1,0-1 0,9-5 0,-6 1-103,1 1-1,-1-1 1,-1-1 0,0 0 0,0 0 0,0-1-1,13-20 1,-28 40 165,-39 68 1737,42-73-1682,0 0 0,1 0 0,0 1 1,0-1-1,1 1 0,-1-1 0,1 1 1,0 0-1,1-1 0,0 1 0,0 0 0,0 0 1,1 5-1,0-10-152,0 0 0,0-1 0,1 0 0,-1 1 0,0-1 0,0 0 0,1 1 0,-1-1 0,0 0 0,0 0 0,1 0 0,-1 0 0,0 0 0,0 0 0,1-1 0,-1 1 0,0 0 0,0-1 0,0 1 0,1-1 0,-1 1 0,0-1 0,0 1 0,0-1 0,2-1 0,3-4-1205,0-1 0,-1 0 0,1 0 0,-1 0 0,-1-1 0,1 0 1,-1 0-1,0 0 0,-1 0 0,0-1 0,-1 1 0,1-1 0,0-10 1,5-24-9213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7.990"/>
    </inkml:context>
    <inkml:brush xml:id="br0">
      <inkml:brushProperty name="width" value="0.025" units="cm"/>
      <inkml:brushProperty name="height" value="0.025" units="cm"/>
    </inkml:brush>
  </inkml:definitions>
  <inkml:trace contextRef="#ctx0" brushRef="#br0">6 1 7751,'0'0'11702,"-1"11"-11125,0-6-544,0 0 0,0-1 0,0 1 0,1 0 0,0 0 0,0 0 1,0 0-1,1 0 0,0 0 0,0 0 0,0 0 0,0-1 0,1 1 1,0 0-1,0-1 0,0 1 0,0-1 0,1 0 0,0 0 0,0 0 1,0 0-1,0 0 0,6 5 0,-4-5-256,1 0 1,0 1-1,0-2 1,0 1-1,0-1 0,1 0 1,-1 0-1,1-1 0,0 1 1,-1-2-1,13 3 1,3-2 763,-1-1 1,32-2-1,-6-1 6837,-43 40-3817,1-36-3577,0-1 0,0 0 1,0 0-1,1 0 0,-1 0 0,0-1 0,0 0 0,0 0 0,1 0 1,6-1-1,9 0-258,30-1-921,-34 0 1006,0 1 0,0 1 0,0 0 0,0 2 0,0-1 0,-1 2 0,30 8 0,-35 2 227,-5-4-4779,-2-9-1014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9.530"/>
    </inkml:context>
    <inkml:brush xml:id="br0">
      <inkml:brushProperty name="width" value="0.025" units="cm"/>
      <inkml:brushProperty name="height" value="0.025" units="cm"/>
    </inkml:brush>
  </inkml:definitions>
  <inkml:trace contextRef="#ctx0" brushRef="#br0">34 1 20820,'0'0'1382,"-2"10"-608,-8 36 313,4-22-673,1 0 0,1 1 0,0 0 0,2-1 1,2 29-1,0-52-405,0 0 0,0 0 1,1 0-1,-1 0 0,0 1 1,1-1-1,-1 0 0,1 0 1,-1 0-1,1 0 0,-1-1 0,1 1 1,0 0-1,0 0 0,-1 0 1,1 0-1,0-1 0,0 1 1,0 0-1,0-1 0,0 1 0,0-1 1,0 1-1,0-1 0,0 1 1,0-1-1,0 0 0,0 1 1,0-1-1,0 0 0,0 0 0,1 0 1,-1 0-1,0 0 0,0 0 1,0 0-1,0 0 0,0 0 1,0-1-1,0 1 0,0 0 0,2-2 1,3 1 63,0-1 0,0-1 1,0 1-1,-1-1 0,1 0 0,6-6 1,15-13 131,-2-1 1,27-33-1,33-30 1138,-84 86-1313,-1 0-1,0-1 1,0 1 0,0 0 0,1 0 0,-1 0 0,0-1-1,0 1 1,0 0 0,1 0 0,-1 0 0,0 0-1,1-1 1,-1 1 0,0 0 0,0 0 0,1 0-1,-1 0 1,0 0 0,1 0 0,-1 0 0,0 0-1,1 0 1,-1 0 0,0 0 0,0 0 0,1 0 0,-1 0-1,0 0 1,1 0 0,-1 0 0,0 0 0,0 0-1,1 1 1,-1-1 0,0 0 0,1 0 0,-1 1-1,4 13 305,-6 21 22,-13 27 341,11-51-650,1 1-1,0 0 1,0 0-1,2 0 1,-1 0-1,1 0 1,1 0-1,2 21 1,-2-32-41,1-1 1,-1 1-1,1-1 1,-1 1-1,1-1 1,-1 1-1,1-1 1,-1 0-1,1 1 1,-1-1-1,1 0 1,0 1-1,-1-1 1,1 0-1,0 0 1,-1 0-1,1 1 1,0-1-1,-1 0 0,1 0 1,0 0-1,-1 0 1,1 0-1,0 0 1,0-1-1,-1 1 1,1 0-1,0 0 1,-1 0-1,1-1 1,-1 1-1,1 0 1,0 0-1,-1-1 1,1 1-1,-1-1 1,2 0-1,23-13 106,-4-4-103,0-1-1,24-28 1,-28 27-10,1 1 0,1 1-1,24-17 1,-42 34 1,0 0 0,0 0 0,0 0 0,0 1 0,0-1 0,0 0 0,0 1 0,1-1 0,-1 1 0,0-1 0,0 1 0,1-1 0,-1 1 0,0 0 0,0 0 0,1 0 0,-1 0 0,0 0 0,1 0 0,-1 0 0,0 0 0,0 0 0,2 1 0,-2 0 0,0-1 0,0 1 0,0 0 0,-1 0 0,1 0 0,0 0 0,-1 0 0,1 0 0,0 0 0,-1 1 0,1-1 0,-1 0 0,0 0 0,1 0 0,-1 0 0,0 1 0,0-1 0,0 0 0,0 2 0,1 9 0,-2 0 0,0 0 0,-4 20 0,-11 24 0,12-45 0,1 0 0,-1 1 0,2 0 0,0-1 0,-1 17 0,3-28-3,0 1 1,0-1-1,0 0 1,1 0-1,-1 1 1,0-1-1,0 0 0,1 1 1,-1-1-1,0 0 1,0 0-1,1 0 0,-1 1 1,0-1-1,1 0 1,-1 0-1,0 0 1,1 0-1,-1 1 0,0-1 1,1 0-1,-1 0 1,1 0-1,-1 0 1,0 0-1,1 0 0,-1 0 1,0 0-1,1 0 1,-1 0-1,0 0 0,1 0 1,-1-1-1,1 1 1,-1 0-1,0 0 1,1 0-1,-1 0 0,0-1 1,0 1-1,1 0 1,-1 0-1,0 0 0,1-1 1,17-8-827,13-13-5246,34-29 0,-29 22-1522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09.872"/>
    </inkml:context>
    <inkml:brush xml:id="br0">
      <inkml:brushProperty name="width" value="0.025" units="cm"/>
      <inkml:brushProperty name="height" value="0.025" units="cm"/>
    </inkml:brush>
  </inkml:definitions>
  <inkml:trace contextRef="#ctx0" brushRef="#br0">137 22 19186,'-8'5'3043,"-10"7"-1411,-45 30 2871,58-37-4032,-1-1-1,0 1 0,1-1 0,0 2 1,0-1-1,1 0 0,-8 12 0,15-16-450,0 0-1,0 0 1,0-1-1,0 1 0,0-1 1,0 0-1,0 0 1,0 0-1,0 0 1,4-1-1,-2 0-11,1-1 0,-1 1 0,0-1 0,0 0 0,0 0 0,0-1 0,0 1 0,-1-1 0,1 0 0,-1-1 0,0 1 0,0-1 0,0 0 0,0 0 0,0 0 0,-1 0 0,0-1 0,0 1 0,0-1 0,0 0 0,-1 0 0,0 0 0,0 0 0,0 0 0,-1 0 0,0-1 0,2-10 0,-3 15-14,0 1 0,0-1 0,-1 0 0,1 0 1,0 0-1,0 0 0,0 0 0,-1 1 0,1-1 0,0 0 0,-1 0 0,1 1 0,-1-1 0,1 0 0,-1 0 0,1 1 0,-1-1 0,1 1 1,-1-1-1,1 0 0,-1 1 0,0-1 0,0 1 0,1-1 0,-1 1 0,0 0 0,0-1 0,1 1 0,-1 0 0,0 0 0,0-1 0,0 1 1,0 0-1,1 0 0,-1 0 0,0 0 0,0 0 0,0 0 0,0 0 0,-1 1 0,0-1-24,0 0-1,-1 0 1,1 1-1,0 0 1,0-1-1,0 1 0,0 0 1,0 0-1,0 0 1,0 0-1,0 0 1,0 0-1,1 1 1,-1-1-1,-2 3 1,1-1-127,1 0 0,0 1 0,0-1 0,0 0 0,0 1 0,1-1 0,-1 1 1,1-1-1,0 1 0,0 0 0,0-1 0,0 1 0,1 0 0,0 0 0,-1 0 0,1-1 0,1 1 1,-1 0-1,1 0 0,-1 0 0,1-1 0,2 7 0,-1-6-277,1 0 0,-1-1 0,0 1 0,1-1 0,0 0 0,0 0 0,0 0 1,0 0-1,0 0 0,1-1 0,-1 0 0,1 1 0,0-1 0,0-1 0,-1 1 0,1 0 0,0-1 0,1 0 0,-1 0 0,6 1 0,71 1-8374,-38-4 4847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1.381"/>
    </inkml:context>
    <inkml:brush xml:id="br0">
      <inkml:brushProperty name="width" value="0.025" units="cm"/>
      <inkml:brushProperty name="height" value="0.025" units="cm"/>
    </inkml:brush>
  </inkml:definitions>
  <inkml:trace contextRef="#ctx0" brushRef="#br0">2 1 5733,'-2'15'16455,"3"13"-9610,4 87-7358,-3-90 2753,5 15-1368,-7-39-853,1 0 0,-1 0-1,1-1 1,-1 1 0,1 0 0,-1-1-1,1 1 1,-1 0 0,1-1-1,0 1 1,-1-1 0,1 1-1,0-1 1,0 0 0,-1 1-1,1-1 1,0 0 0,0 1-1,-1-1 1,1 0 0,0 0 0,0 0-1,0 1 1,0-1 0,-1 0-1,1 0 1,0 0 0,0 0-1,0-1 1,0 1 0,-1 0-1,1 0 1,0 0 0,0-1-1,-1 1 1,1 0 0,0-1 0,0 1-1,-1-1 1,1 1 0,0-1-1,-1 1 1,1-1 0,0 1-1,-1-1 1,1 0 0,10-9 11,-1 1 0,0-1 0,-1-1 1,0 0-1,-1 0 0,9-15 0,-9 13-22,1 0-1,0 1 1,0 0-1,1 1 1,14-12-1,-24 23-7,0-1 0,1 1 0,-1 0 0,0 0 0,0 0 0,1 0 0,-1-1 0,0 1 0,0 0 0,1 0 0,-1 0 0,0 0 0,0 0 0,1 0 0,-1 0 0,0 0 0,0 0 0,1 0 0,-1 0 0,0 0 0,1 0 0,-1 0 0,0 0 0,0 0 0,1 0 0,-1 0 0,0 0 0,0 0 0,1 0 0,-1 0 0,0 0 0,0 1 0,1-1 0,-1 0 0,0 0 0,0 0 0,0 1 0,1-1 0,-1 0 0,0 0 0,6 16 0,-2 27 0,-3-35 0,0 13 0,-1-13 0,0 0 0,1 1 0,0-1 0,0 0 0,1 0 0,0 0 0,4 10 0,-6-18 0,0 1 0,1 0 0,-1-1 0,1 1 0,-1 0 0,1-1 0,-1 1 0,1 0 0,-1-1 0,1 1 0,-1-1 0,1 1 0,0-1 0,-1 1 0,1-1 0,0 0 0,0 1 0,-1-1 0,1 0 0,0 1 0,0-1 0,-1 0 0,1 0 0,0 0 0,0 0 0,0 0 0,-1 0 0,1 0 0,0 0 0,0 0 0,0 0 0,-1 0 0,1-1 0,0 1 0,0 0 0,-1 0 0,1-1 0,0 1 0,0-1 0,-1 1 0,1 0 0,0-1 0,-1 1 0,1-1 0,-1 0 0,1 1 0,0-2 0,30-33 0,-29 32 0,16-24 0,23-30 0,-38 54 0,-1 0 0,1 0 0,0 0 0,0 0 0,0 1 0,0-1 0,0 1 0,1 0 0,-1 0 0,1 0 0,-1 0 0,1 1 0,4-2 0,-7 3 0,0 0 0,-1 0 0,1 1 0,0-1 0,-1 0 0,1 0 0,-1 0 0,1 1 0,0-1 0,-1 0 0,1 1 0,-1-1 0,1 1 0,-1-1 0,1 0 0,-1 1 0,1-1 0,-1 1 0,1-1 0,-1 1 0,0 0 0,1-1 0,-1 1 0,0-1 0,1 1 0,-1 0 0,0-1 0,0 1 0,0 0 0,1-1 0,-1 1 0,0 0 0,0-1 0,0 1 0,0 0 0,0 0 0,0 32 0,0-26 0,0 9-7,1-8-103,-1 0-1,0 1 0,0-1 1,-1 1-1,-1-1 1,1 0-1,-6 15 0,4-41-11185,0-9 2536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0.227"/>
    </inkml:context>
    <inkml:brush xml:id="br0">
      <inkml:brushProperty name="width" value="0.025" units="cm"/>
      <inkml:brushProperty name="height" value="0.025" units="cm"/>
    </inkml:brush>
  </inkml:definitions>
  <inkml:trace contextRef="#ctx0" brushRef="#br0">186 11 14638,'-8'0'4607,"-1"0"-3953,0 1 1,0 1 0,1 0-1,-1 0 1,1 1-1,-1 0 1,1 0-1,0 1 1,0 0 0,0 0-1,-7 7 1,9-8-427,1 1 1,-1 0-1,1 1 1,0 0-1,1-1 1,-1 2-1,1-1 1,0 0-1,0 1 1,0 0-1,1 0 1,0 0-1,0 0 0,1 0 1,0 1-1,-3 10 1,5-16-224,0 1-1,0-1 1,0 1 0,0-1-1,1 1 1,-1-1 0,0 0-1,1 1 1,-1-1 0,1 0-1,-1 1 1,1-1 0,0 0-1,-1 0 1,1 1 0,0-1-1,0 0 1,0 0-1,0 0 1,0 0 0,0 0-1,0 0 1,0 0 0,0-1-1,1 1 1,-1 0 0,0 0-1,0-1 1,1 1 0,-1-1-1,1 0 1,-1 1 0,0-1-1,1 0 1,-1 0 0,1 1-1,-1-1 1,0 0 0,1-1-1,-1 1 1,1 0 0,1-1-1,2 1 12,1 0-1,-1-1 0,1 0 0,-1 0 1,0 0-1,1 0 0,-1-1 0,0 0 1,0 0-1,7-4 0,-6 1 2,-1 1-1,1-1 0,-1 0 0,0-1 1,0 1-1,0-1 0,0 0 0,-1 0 1,0 0-1,-1-1 0,0 1 1,1-1-1,-2 0 0,1 0 0,-1 0 1,0 0-1,-1-1 0,0 1 0,0 0 1,0-10-1,-1 16-14,0 0 0,0 0-1,0 0 1,0 0 0,0 0 0,-1 0 0,1 0 0,0 0-1,0 0 1,-1 0 0,1 0 0,-1 0 0,1 0 0,-1 0-1,1 0 1,-1 0 0,0 0 0,1 0 0,-1 0 0,0 1-1,0-1 1,0 0 0,1 1 0,-1-1 0,0 0 0,0 1-1,-2-2 1,1 2-4,0 0 0,-1 0 0,1-1 1,0 1-1,-1 0 0,1 1 0,0-1 0,0 0 0,-1 1 0,1-1 0,0 1 0,-4 1 0,-1 1-8,1 0 0,-1 1 0,1 0 0,-1 0 1,1 0-1,1 0 0,-10 10 0,14-13-52,-1 0 0,1 1 1,0-1-1,-1 1 1,1 0-1,0-1 1,0 1-1,0 0 0,1 0 1,-1-1-1,0 1 1,1 0-1,-1 0 0,1 0 1,0 0-1,-1 0 1,1 0-1,0 0 0,0 3 1,1-4-205,0 0 0,0 0 0,0 0 0,-1 0 0,1 0 0,0 0 0,0 0 0,0 0 0,1 0 0,-1 0 0,0-1 0,0 1 0,0-1 0,0 1 0,1 0 0,-1-1 0,0 0 0,1 1 0,-1-1 0,0 0 0,1 0 0,-1 0 0,0 0 0,1 0 0,-1 0 0,3 0 0,18-1-5200,6-5-3423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1.038"/>
    </inkml:context>
    <inkml:brush xml:id="br0">
      <inkml:brushProperty name="width" value="0.025" units="cm"/>
      <inkml:brushProperty name="height" value="0.025" units="cm"/>
    </inkml:brush>
  </inkml:definitions>
  <inkml:trace contextRef="#ctx0" brushRef="#br0">144 146 18449,'0'0'3166,"-11"3"-171,8-2-2793,-10 2 413,1 1 1,-1 0-1,1 1 1,-14 7-1,23-10-573,-1 0 0,1 1 0,-1-1 0,1 1 1,0-1-1,0 1 0,0 0 0,0 0 0,0 0 0,1 1 0,-1-1 0,1 1 0,0-1 1,0 1-1,1 0 0,-1 0 0,1 0 0,-1 0 0,0 8 0,1-7-41,0 1-1,1-1 1,0 1 0,0-1-1,0 1 1,0-1 0,1 1-1,0-1 1,0 1 0,1-1-1,2 6 1,-3-9 5,0 0-1,1 0 1,-1 0-1,1-1 1,0 1 0,-1 0-1,1-1 1,0 1 0,0-1-1,0 0 1,0 0-1,0 1 1,0-1 0,0-1-1,1 1 1,-1 0 0,0 0-1,0-1 1,1 1-1,-1-1 1,1 0 0,-1 0-1,0 0 1,1 0 0,-1 0-1,0 0 1,1-1-1,3-1 1,1 1 7,0-2 0,0 1 1,-1-1-1,1 0 0,-1 0 0,0 0 1,0-1-1,0 0 0,-1-1 0,1 1 1,-1-1-1,0 0 0,0 0 0,-1-1 1,1 1-1,-1-1 0,-1 0 0,6-11 1,2-3 232,-2 0 1,-1-1-1,0 0 1,7-37-1,-11 39 243,-1 0-1,0-1 0,-1-20 1,-2 40-479,0-1 0,0 1 0,1 0-1,-1-1 1,0 0 0,0 1 0,0-1 0,0 1 0,0-1 0,0 1-1,0-1 1,0 1 0,0-1 0,0 1 0,0-1 0,0 1 0,0-1 0,-1 1-1,1-1 1,0 1 0,0-1 0,-1 1 0,1-1 0,0 1 0,0 0-1,-1-1 1,1 1 0,-1-1 0,1 1 0,0 0 0,-1-1 0,0 1 0,-3 4 91,-5 9-101,1 1 0,0 0 0,1 1 0,1 0 0,0 0 0,1 0 0,1 1 0,0-1 0,-2 27 0,5-36 0,0-1 0,1 1 0,-1-1 0,2 1 0,-1 0 0,0-1 0,1 1 0,0-1 0,0 1 0,1-1 0,2 7 0,-2-10 0,-1 0 0,1 0 0,0 0 0,0 0 0,0 0 0,0 0 0,0 0 0,1 0 0,-1-1 0,0 1 0,1-1 0,-1 0 0,1 0 0,0 0 0,-1 0 0,1 0 0,0 0 0,-1-1 0,1 1 0,0-1 0,0 0 0,0 0 0,3 0 0,4 0-370,0 0-1,0-1 1,0 0 0,0-1-1,0 0 1,0 0 0,-1-1-1,1-1 1,-1 1-1,0-1 1,11-7 0,-14 7 118,-1 1 1,1-1-1,-1 0 0,0-1 1,0 1-1,-1-1 1,0 0-1,0 0 0,0-1 1,0 1-1,-1-1 0,1 0 1,-2 0-1,1 0 1,-1 0-1,0 0 0,0-1 1,1-7-1,-6 12 767,-5 9 132,-6 18 300,13-23-944,1 1 1,0-1-1,0 1 0,0-1 0,0 1 1,1-1-1,-1 1 0,1-1 0,-1 0 1,1 1-1,0-1 0,0 1 1,0-1-1,0 0 0,0 0 0,0 0 1,1 0-1,-1 0 0,1 0 1,0 0-1,-1 0 0,4 2 0,-4-3 1,0 0-1,1 0 0,-1-1 0,1 1 1,-1 0-1,0-1 0,1 1 0,-1-1 1,1 1-1,0-1 0,-1 0 0,1 1 1,-1-1-1,1 0 0,-1 0 0,1 0 1,0 0-1,-1-1 0,1 1 0,-1 0 0,1-1 1,-1 1-1,1-1 0,-1 1 0,1-1 1,-1 0-1,0 0 0,1 1 0,-1-1 1,0 0-1,0 0 0,1 0 0,-1 0 1,0-1-1,1-1 0,42-51 381,-43 79 1640,-12 68-538,5-55-937,0 51 0,7-53-364,3 0 0,8 38 0,-6-48 12,-2 1-1,-1 0 1,-1 0-1,-1 0 1,-3 29-1,2-54-191,0 0-1,0 0 1,0 0-1,0 0 1,-1-1-1,1 1 1,-1 0-1,1 0 1,-1-1-1,0 1 1,0-1-1,0 1 0,0 0 1,0-1-1,0 0 1,0 1-1,0-1 1,0 0-1,-1 1 1,1-1-1,-1 0 1,1 0-1,-1 0 1,1 0-1,-1 0 0,1 0 1,-1-1-1,0 1 1,0-1-1,1 1 1,-1-1-1,0 1 1,0-1-1,0 0 1,1 0-1,-1 0 1,0 0-1,0 0 0,0 0 1,-2-1-1,-2-1-2,0 0-1,0 1 0,0-2 1,1 1-1,-1-1 0,1 0 1,0 0-1,-1 0 0,1-1 1,-8-7-1,0-3-1,0-1 0,1 0 0,0 0 0,-17-34 0,25 41 0,0 0 0,0 0 0,1 0 0,0 0 0,1-1 0,0 0 0,0 1 0,1-1 0,0 0 0,1 0 0,0 1 0,0-1 0,2-10 0,-1 14 1,1 0 0,0 0 0,0 0 0,1 1 0,-1-1 0,1 1 0,0-1 0,0 1 0,1 0 0,-1 0 1,1 1-1,0-1 0,0 1 0,0 0 0,0 0 0,1 0 0,-1 0 0,1 1 0,0-1 0,8-2 0,12-4-23,1 2 1,48-9-1,-50 11-26,32-9-1954,-19 0-3336,5-7-6033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1.505"/>
    </inkml:context>
    <inkml:brush xml:id="br0">
      <inkml:brushProperty name="width" value="0.025" units="cm"/>
      <inkml:brushProperty name="height" value="0.025" units="cm"/>
    </inkml:brush>
  </inkml:definitions>
  <inkml:trace contextRef="#ctx0" brushRef="#br0">0 6 19635,'0'-6'8680,"0"16"-8168,0 11-352,0 6-31,0 3-33,0 5-353,0-3-2145,9 3-1474,0-5-2754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1.973"/>
    </inkml:context>
    <inkml:brush xml:id="br0">
      <inkml:brushProperty name="width" value="0.025" units="cm"/>
      <inkml:brushProperty name="height" value="0.025" units="cm"/>
    </inkml:brush>
  </inkml:definitions>
  <inkml:trace contextRef="#ctx0" brushRef="#br0">257 1 15503,'0'0'13746,"-11"6"-11968,-20 11-1217,-1-1-325,1 1 0,0 2-1,2 1 1,-30 26 0,57-45-236,0 1 0,0 0 0,0 1 0,1-1 0,-1 0 0,1 0 0,0 1 0,-1-1 0,1 1 0,0-1 0,0 1 0,0 3 0,1-5 0,0 0 0,0 0 0,0 0 0,0 0 0,0-1 0,1 1 0,-1 0 0,0 0 0,1 0 0,-1 0 0,0-1 0,1 1 0,-1 0 0,1 0 0,-1-1 0,1 1 0,0 0 0,-1-1 0,1 1 0,0-1 0,-1 1 0,1-1 0,0 1 0,0-1 0,-1 1 0,1-1 0,0 0 0,0 0 0,0 1 0,0-1 0,0 0 0,-1 0 0,1 0 0,0 0 0,0 0 0,0 0 0,0 0 0,1 0 0,30 1-276,0-2-1,45-6 1,-47 3-55,0 1 1,59 4 0,-88-2 331,1 1 1,0 0 0,-1 0 0,1 0-1,0 1 1,-1-1 0,1 0 0,-1 1-1,1-1 1,-1 1 0,1-1 0,-1 1-1,1 0 1,-1-1 0,1 1 0,-1 0-1,0 0 1,1 0 0,-1 0 0,0 0-1,0 1 1,0-1 0,0 0 0,0 0-1,0 1 1,0-1 0,0 1 0,-1-1-1,1 1 1,-1-1 0,1 1 0,-1-1-1,1 4 1,-1-3 72,-1 0 0,1 1-1,-1-1 1,1 0 0,-1 1 0,0-1-1,0 0 1,0 0 0,-1 0-1,1 0 1,0 0 0,-1 0 0,1 0-1,-1 0 1,0 0 0,1-1 0,-1 1-1,0 0 1,0-1 0,0 0-1,-4 2 1,-12 6 31,-1 0 1,0-1-1,0-2 0,-1 0 0,-39 7 0,-39-2-909,36-7-2959,39-2 1282,34-3-6370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4.826"/>
    </inkml:context>
    <inkml:brush xml:id="br0">
      <inkml:brushProperty name="width" value="0.025" units="cm"/>
      <inkml:brushProperty name="height" value="0.025" units="cm"/>
    </inkml:brush>
  </inkml:definitions>
  <inkml:trace contextRef="#ctx0" brushRef="#br0">276 25 8136,'0'0'7537,"-11"-5"-5011,3 1-2047,-1 1 0,1 0 0,-1 1 0,0-1 1,0 2-1,0-1 0,0 1 0,0 1 0,0 0 1,0 0-1,0 1 0,0 0 0,0 0 0,0 1 1,0 0-1,-10 4 0,14-4-186,-35 16 743,39-18-1023,0 0 1,0 1 0,0-1 0,0 1 0,0-1 0,0 1-1,0-1 1,0 1 0,0 0 0,0-1 0,0 1 0,1 0-1,-1 0 1,0 0 0,1 0 0,-1 0 0,0 0-1,1 0 1,-1 0 0,1 0 0,-1 0 0,1 0 0,0 0-1,-1 0 1,1 0 0,0 0 0,0 0 0,0 2 0,3 0-11,1-1-1,-1 0 1,1 0 0,0-1 0,0 1 0,0-1 0,0 0 0,0 0 0,0 0 0,0 0 0,5-1 0,8 4 31,-7-1-38,0 0-1,0 1 1,-1 0-1,1 1 1,-1 0-1,0 0 1,-1 1-1,1 0 1,-1 1 0,0 0-1,-1 0 1,8 10-1,-11-12 23,0 0-1,0 1 1,-1-1-1,0 1 1,0 0-1,-1 0 1,1 0-1,-1 0 1,-1 1-1,1-1 1,-1 1-1,0-1 1,-1 1-1,1-1 1,-1 1-1,-1-1 1,1 1-1,-1-1 1,0 1-1,-4 10 1,3-11 100,0 0 0,-1 0 0,0 0 0,-1 0 0,1 0 0,-1 0 1,0-1-1,0 0 0,-1 0 0,1 0 0,-1 0 0,-1-1 1,1 0-1,0 0 0,-1 0 0,0-1 0,0 0 0,-10 5 0,1-3 141,1 0 0,-1-1-1,0-1 1,0 0-1,-1-1 1,1 0-1,-16-1 1,30-1-283,0 0 0,0 0-1,0 0 1,0 0 0,0 1 0,1-1-1,-1-1 1,0 1 0,0 0 0,0 0 0,0 0-1,0 0 1,0-1 0,1 1 0,-1 0 0,0-1-1,0 1 1,0 0 0,1-1 0,-1 1-1,0-1 1,0 0 0,1 1 0,-1-1 0,0 0-1,1 1 1,-1-1 0,1 0 0,-1 1 0,1-1-1,-1 0 1,1 0 0,0 0 0,-1 1-1,1-1 1,0 0 0,0 0 0,0 0 0,-1 0-1,1 0 1,0 0 0,0 0 0,0 0 0,0 1-1,1-1 1,-1 0 0,0 0 0,1-1 0,0-2-258,0 0 1,1 0 0,0 0 0,0 0 0,0 1-1,0-1 1,1 1 0,-1 0 0,7-6 0,64-53-9094,-28 26 1896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5.390"/>
    </inkml:context>
    <inkml:brush xml:id="br0">
      <inkml:brushProperty name="width" value="0.025" units="cm"/>
      <inkml:brushProperty name="height" value="0.025" units="cm"/>
    </inkml:brush>
  </inkml:definitions>
  <inkml:trace contextRef="#ctx0" brushRef="#br0">142 0 20339,'0'0'4452,"-6"11"-2556,-6 13-1435,1 0 1,2 0 0,0 0 0,2 1-1,0 1 1,2-1 0,-3 33 0,15 104-1994,-19-174-363,3-2 1644,1 0 0,0 0 0,1-1 0,1 1 0,1-2 0,0 1 0,0-1 0,2 1 0,-3-24 0,6 38 257,1 1 0,0-1 0,-1 1-1,1-1 1,-1 1 0,1-1-1,0 1 1,-1 0 0,1-1-1,0 1 1,0 0 0,-1 0-1,1 0 1,0-1 0,0 1-1,-1 0 1,1 0 0,0 0-1,0 0 1,-1 0 0,1 0-1,0 1 1,0-1 0,-1 0 0,1 0-1,1 1 1,22 3 91,-7 1-465,-1 0-1279,0 0 0,1-1 0,0 0 0,-1-2 1,1 0-1,0-1 0,0 0 0,0-2 0,19-2 0,-34 3 1771,-1-1 0,0 1 0,0 0 1,0-1-1,0 1 0,1-1 0,-1 0 0,0 1 0,0-1 0,0 0 0,0 0 0,0 1 1,-1-1-1,1 0 0,0 0 0,0 0 0,0 0 0,-1 0 0,2-2 0,2-23 11423,-7 27-7504,-10 15-2817,5 0-669,4-9-330,0 0 1,1 0-1,0 0 1,0 0-1,0 0 1,1 1-1,1 0 1,-1-1-1,1 1 1,0 10-1,1-17-215,1 0-1,-1 0 0,1 0 0,-1 0 1,1-1-1,0 1 0,-1 0 1,1-1-1,0 1 0,0-1 0,-1 1 1,1-1-1,0 1 0,0-1 1,0 1-1,0-1 0,0 0 0,-1 1 1,1-1-1,0 0 0,0 0 1,0 0-1,0 0 0,0 0 0,0 0 1,0 0-1,0 0 0,0 0 1,0 0-1,0 0 0,0-1 0,0 1 1,0 0-1,0-1 0,-1 1 1,2-1-1,37-13 158,-2-11-119,-31 19-73,1 1-1,1 0 0,-1 0 0,1 0 1,0 1-1,0 0 0,0 1 0,0 0 1,1 0-1,-1 1 0,16-3 1,-23 5 1,0 0 1,0 1-1,0-1 1,0 0-1,0 0 1,0 1-1,0-1 1,0 0 0,-1 1-1,1-1 1,0 1-1,0-1 1,0 1-1,-1 0 1,1-1-1,0 1 1,0 0 0,-1-1-1,1 1 1,-1 0-1,1 0 1,-1 0-1,1-1 1,-1 1-1,1 0 1,-1 0-1,0 0 1,1 0 0,-1 0-1,0 0 1,0 0-1,0 1 1,2 45-1012,-3-42 620,1 1 0,0-1 0,0 0 0,0 0 0,1 1 0,0-1 0,1 5 0,0-8 252,-1 0-1,1-1 1,0 1 0,-1-1 0,1 1-1,0-1 1,0 1 0,0-1 0,0 0-1,0 0 1,0 0 0,0 0 0,0-1-1,1 1 1,-1 0 0,0-1 0,1 1-1,-1-1 1,0 0 0,0 0 0,1 0-1,-1 0 1,0 0 0,1-1 0,-1 1-1,0-1 1,1 1 0,2-2 0,6-1-1153,1-1 1,-1 0 0,0 0-1,11-7 1,15-11-3966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5.746"/>
    </inkml:context>
    <inkml:brush xml:id="br0">
      <inkml:brushProperty name="width" value="0.025" units="cm"/>
      <inkml:brushProperty name="height" value="0.025" units="cm"/>
    </inkml:brush>
  </inkml:definitions>
  <inkml:trace contextRef="#ctx0" brushRef="#br0">108 175 9641,'0'0'9449,"-9"8"-6913,6-5-2359,-58 62 2241,58-61-2199,-1 1 0,0-1 0,1 1 0,0 0-1,0 1 1,1-1 0,-1 0 0,1 1 0,0-1-1,1 1 1,-1 0 0,1 0 0,0-1 0,0 10-1,2-15-212,-1 0 0,0 1 1,0-1-1,1 1 0,-1-1 0,0 1 0,1-1 0,-1 0 0,0 1 0,1-1 0,-1 0 0,1 1 0,-1-1 0,0 0 0,1 1 0,-1-1 1,1 0-1,-1 0 0,1 0 0,-1 0 0,1 1 0,-1-1 0,1 0 0,-1 0 0,1 0 0,-1 0 0,1 0 0,-1 0 0,1 0 0,-1 0 1,1 0-1,-1-1 0,1 1 0,-1 0 0,1 0 0,-1 0 0,1 0 0,-1-1 0,1 1 0,-1 0 0,1-1 0,23-11 182,-9 0-143,1-2-1,-1 0 0,-1 0 0,-1-1 1,0-1-1,18-30 0,57-112 232,-78 139-189,4-4 613,-32 61 234,5-13-655,0 1 0,2 1 1,1 0-1,1 1 1,1 0-1,1 0 0,2 0 1,-3 46-1,8-71-304,-1 0 1,1-1-1,1 1 0,-1 0 1,0-1-1,1 1 0,-1-1 1,1 1-1,0 0 0,0-1 1,0 1-1,0-1 0,0 0 1,1 1-1,-1-1 0,1 0 1,-1 0-1,1 0 0,0 0 1,0 0-1,0 0 0,4 2 1,-2-2-87,-1 0 0,1-1 0,0 0 0,-1 0 0,1 0 0,0-1 0,0 1 0,0-1 0,-1 0 0,1 0 0,0 0 0,0 0 0,0-1-1,0 1 1,6-3 0,0-1-1182,-1-1 1,0 1-1,0-1 0,-1-1 0,1 0 0,-1 0 0,0-1 0,-1 0 0,12-13 0,11-14-4094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6.215"/>
    </inkml:context>
    <inkml:brush xml:id="br0">
      <inkml:brushProperty name="width" value="0.025" units="cm"/>
      <inkml:brushProperty name="height" value="0.025" units="cm"/>
    </inkml:brush>
  </inkml:definitions>
  <inkml:trace contextRef="#ctx0" brushRef="#br0">136 1 11819,'0'0'3449,"-10"5"-625,3-1-2563,-8 4 1330,1 1 0,0 1 0,-16 14 0,26-21-1343,0 1 0,0 0 0,0 0 0,1 0 0,0 1 0,0-1 0,0 1 1,0 0-1,1 0 0,-1 0 0,1 0 0,1 0 0,-1 0 0,1 0 0,0 1 0,-1 7 0,2-11-180,0 1 0,-1-1-1,1 1 1,1-1 0,-1 0 0,0 1 0,0-1-1,1 1 1,0-1 0,-1 0 0,1 1 0,0-1 0,0 0-1,0 0 1,0 0 0,3 4 0,-2-5-33,0 0 0,-1 0 1,1-1-1,0 1 0,0-1 1,-1 1-1,1-1 0,0 0 1,0 1-1,0-1 0,-1 0 1,1 0-1,0 0 0,0 0 1,0-1-1,-1 1 0,1 0 1,0-1-1,0 0 0,-1 1 1,1-1-1,0 0 0,-1 0 1,1 1-1,1-3 0,6-1-59,-1-2 0,0 1 0,0-1-1,0 0 1,-1-1 0,0 0-1,0 0 1,-1 0 0,0-1 0,6-9-1,-11 24 73,0 0-1,0 0 1,1 0-1,-1 0 1,2 0-1,-1-1 1,1 1-1,5 8 0,-7-14-42,0 0 0,0 0 0,0 0 0,0 0-1,0 0 1,0 0 0,0-1 0,0 1 0,1 0-1,-1-1 1,0 1 0,0-1 0,1 0-1,-1 1 1,1-1 0,-1 0 0,0 0 0,1 1-1,-1-1 1,1 0 0,-1-1 0,0 1-1,1 0 1,-1 0 0,0-1 0,1 1 0,0-1-1,1-1 3,0 1 0,0-1-1,-1 0 1,1 0 0,-1-1-1,0 1 1,1 0-1,-1-1 1,0 0 0,0 1-1,1-5 1,3-2 17,-1-1-1,-1 0 1,0-1 0,-1 1-1,0-1 1,2-11 0,23 35-1405,-13-5-404,1 0-1,29 10 0,-2-11-2901,2-5-1628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6.556"/>
    </inkml:context>
    <inkml:brush xml:id="br0">
      <inkml:brushProperty name="width" value="0.025" units="cm"/>
      <inkml:brushProperty name="height" value="0.025" units="cm"/>
    </inkml:brush>
  </inkml:definitions>
  <inkml:trace contextRef="#ctx0" brushRef="#br0">132 179 13196,'-11'2'3342,"2"1"-2666,0-1-1,0 2 1,0-1-1,0 1 1,1 0-1,0 1 1,-9 6-1,13-9-437,1 0 0,0 1 0,0-1 0,0 1 0,1 0 0,-1 0 0,1 0 0,-1 0 1,1 0-1,0 0 0,0 0 0,0 1 0,1-1 0,-1 1 0,1 0 0,0-1 0,0 1 0,0 0 0,1-1 0,-1 1 0,1 0 0,0 0 0,0 0 0,1 5 0,-1-8-223,1 1 1,0 0-1,0-1 0,0 1 1,0-1-1,0 1 0,0-1 1,0 0-1,1 1 0,-1-1 1,0 0-1,1 0 0,-1 0 1,1 0-1,-1 0 1,1 0-1,-1 0 0,1-1 1,0 1-1,0-1 0,-1 1 1,1-1-1,0 1 0,0-1 1,-1 0-1,1 0 0,0 0 1,0 0-1,0 0 0,-1 0 1,1-1-1,0 1 0,2-2 1,4 2 8,-1-2 1,1 1 0,-1-1-1,1-1 1,-1 1-1,12-7 1,-8 1 3,0 0-1,0 0 1,-1-2 0,0 1-1,-1-1 1,0-1-1,10-15 1,4-10 35,18-40-1,19-29 30,-72 148 596,8-34-589,-11 22 672,-14 48 1,26-70-736,0 0 0,1 0 0,1 1 0,-1-1 1,2 1-1,-1-1 0,1 1 0,1-1 0,-1 1 1,4 12-1,-3-20-332,0 0 1,0 1-1,0-1 1,0 0-1,0 0 1,0 0-1,1 1 1,-1-1-1,1 0 1,-1-1-1,1 1 1,0 0-1,0 0 1,0-1 0,0 1-1,0-1 1,0 0-1,0 0 1,4 2-1,22 3-6681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7.427"/>
    </inkml:context>
    <inkml:brush xml:id="br0">
      <inkml:brushProperty name="width" value="0.025" units="cm"/>
      <inkml:brushProperty name="height" value="0.025" units="cm"/>
    </inkml:brush>
  </inkml:definitions>
  <inkml:trace contextRef="#ctx0" brushRef="#br0">411 35 15919,'0'0'1959,"-2"9"-170,-5 24-170,-2-1 0,-1 0 1,-2 0-1,-21 40 0,-76 128 228,83-157-1706,17-26-71,-45 70 179,50-82-240,0 0 0,0 1 0,-1-1 0,0-1 0,1 1 0,-1-1 1,-1 0-1,1 0 0,-1 0 0,1-1 0,-1 0 0,-7 3 1,11-5-52,-1 0 0,1 0 1,-1-1-1,0 1 0,1-1 1,-1 1-1,0-1 0,1 0 1,-1 0-1,0 0 0,0 0 1,1-1-1,-1 1 0,0-1 1,1 0-1,-1 0 0,-4-2 1,5 2 7,1 0 1,0 0 0,0-1-1,-1 1 1,1 0 0,0-1-1,0 1 1,0-1 0,1 1-1,-1-1 1,0 0 0,1 1-1,-1-1 1,1 0 0,-1 0-1,1 1 1,0-1 0,-1 0-1,1 0 1,0-2 0,1-4-71,0 0 0,0-1 0,1 1 1,0 0-1,0 0 0,1 0 0,0 0 0,0 0 1,8-11-1,21-35-60,44-98 0,-66 127 213,-1-1-1,-1 1 0,-2-1 1,0-1-1,-2 1 0,2-45 1,-6 67-21,0-1 1,0 0 0,-1 0 0,0 0-1,0 1 1,0-1 0,-1 1 0,1-1-1,-1 1 1,0-1 0,0 1 0,-1 0-1,-5-8 1,7 11-22,-1-1 0,1 1-1,-1-1 1,0 1 0,1 0-1,-1 0 1,0-1 0,0 1-1,0 0 1,0 1 0,0-1-1,0 0 1,0 1 0,0-1 0,0 1-1,0-1 1,-1 1 0,1 0-1,0 0 1,0 0 0,0 0-1,0 0 1,0 1 0,0-1-1,-1 1 1,1-1 0,0 1-1,0 0 1,0 0 0,0 0-1,1 0 1,-1 0 0,-3 2-1,-2 3 0,0 1 0,0-1 1,1 1-1,0 1 0,0-1 0,1 1 0,0 0 0,0 0 0,1 1 0,0-1 0,1 1 0,-1 0 0,2 0 0,-1 0 0,-1 19 0,4-26 13,0 0 1,0 0-1,0 0 0,1 0 1,-1-1-1,1 1 1,-1 0-1,1 0 1,0 0-1,-1 0 1,1-1-1,0 1 1,0 0-1,0-1 1,1 1-1,-1-1 1,0 1-1,1-1 1,-1 0-1,1 1 1,-1-1-1,1 0 0,-1 0 1,1 0-1,0 0 1,0 0-1,-1-1 1,1 1-1,0 0 1,0-1-1,4 1 1,9 3 137,1-1 1,32 2-1,-25-2-115,1-1-38,-1 2 1,0 1-1,0 1 0,31 13 1,-48-17-5,0 0 1,-1 1-1,0 0 1,0 0-1,0 1 0,0-1 1,0 1-1,-1 0 1,1 1-1,-1-1 1,0 1-1,0 0 0,-1 0 1,1 0-1,-1 0 1,-1 0-1,1 1 1,-1-1-1,1 1 0,-2 0 1,1 0-1,1 10 1,-2 0 214,0 0 1,-1 1 0,-1-1 0,-1 0-1,0 1 1,-1-1 0,-1 0 0,0 0 0,-2-1-1,1 0 1,-13 23 0,13-19-1977,18-36-6520,-1-7-2502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19:31.643"/>
    </inkml:context>
    <inkml:brush xml:id="br0">
      <inkml:brushProperty name="width" value="0.025" units="cm"/>
      <inkml:brushProperty name="height" value="0.025" units="cm"/>
    </inkml:brush>
  </inkml:definitions>
  <inkml:trace contextRef="#ctx0" brushRef="#br0">8743 497 1537,'0'0'4367,"2"0"-4810,4-2 368,7 0 2682,7-4 3397,-21 1-3947,-12-3-1658,-15-1-31,1 2 0,-1 0 0,-1 2 0,1 1 0,-34 0-1,-34-5 138,-2243-200 1139,-413 80-1409,2488 108-228,-993-49 301,583 104-294,573-21 10,1 5 0,1 4 0,1 4 0,-155 64-1,208-69-29,1 1 0,1 3-1,1 1 1,2 3-1,-46 39 1,61-44-1,0 0 0,1 2 0,2 0 0,1 2 0,1 0 0,1 2 0,2 0 0,-18 40 0,30-57 0,0 0 0,1 0 1,0 1-1,1 0 0,1 0 1,0-1-1,1 1 0,0 0 1,3 28-1,0-32 12,0 0 0,0 0-1,1 0 1,0-1 0,1 1 0,0-1 0,0 0-1,1 0 1,0 0 0,1-1 0,0 0 0,0 0 0,1 0-1,11 9 1,12 8 17,2-1 1,0-2-1,2-2 0,0 0 0,2-3 0,0 0 1,38 10-1,29 5 14,141 25 1,519 38-166,8-61 97,-73-5 70,-93 19-202,539 20-643,356-140 871,-702-19-256,-14-78 176,-766 164 37,19-5-25,1-2 1,-2-1-1,0-2 0,35-19 0,-62 29 28,-1 0 1,0-1-1,0 1 1,-1-2-1,0 1 0,0-1 1,0 0-1,-1 0 1,0-1-1,0 0 0,-1 0 1,0 0-1,0-1 1,-1 1-1,0-1 0,0 0 1,-1-1-1,-1 1 1,1 0-1,-2-1 0,2-14 1,-2 6 47,-1 0 0,-1 0 0,-1 0 0,-1 0 0,0 0 0,-1 0 0,-1 1 0,-1-1 0,0 1 1,-1 1-1,-1-1 0,0 1 0,-2 0 0,0 1 0,-14-17 0,-9-12 17,-69-71-1,85 98-186,-1 1 1,-1 1-1,0 1 0,-1 1 0,0 1 1,-38-17-1,-118-36-3879,116 38-1468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2.483"/>
    </inkml:context>
    <inkml:brush xml:id="br0">
      <inkml:brushProperty name="width" value="0.025" units="cm"/>
      <inkml:brushProperty name="height" value="0.025" units="cm"/>
    </inkml:brush>
  </inkml:definitions>
  <inkml:trace contextRef="#ctx0" brushRef="#br0">0 0 23030,'0'0'7746,"0"16"-7357,8 484 1213,-5-719-1602,-3 223 0,0 0 0,1 0 0,0 0 0,0 0 0,0 0 0,0 0 0,0 0 0,1 0 0,0 0 0,0-1 0,0 1 0,0-1 0,0 1 0,1-1 0,0 0 0,-1 0 0,1 0 0,0 0 0,1-1 0,-1 1 0,0-1 0,1 0 0,3 2 0,-3-2 0,-1 0 0,0-1 0,0 0 0,1 0 0,-1 0 0,1 0 0,-1 0 0,1-1 0,-1 1 0,1-1 0,0 0 0,-1 0 0,1-1 0,-1 1 0,1-1 0,-1 1 0,1-1 0,-1 0 0,1-1 0,-1 1 0,0 0 0,1-1 0,-1 0 0,0 0 0,0 0 0,4-4 0,-1 1 0,-1 0 0,0 0 0,0-1 0,0 0 0,0 0 0,-1 0 0,0-1 0,0 1 0,-1-1 0,0 0 0,0 0 0,-1 0 0,0 0 0,0-1 0,0 1 0,-1-1 0,0-10 0,-1 18 0,0-1 0,0 1 0,0 0 0,0-1 0,0 1 0,0 0 0,-1-1 0,1 1 0,0 0 0,0-1 0,0 1 0,-1 0 0,1 0 0,0-1 0,0 1 0,-1 0 0,1 0 0,0 0 0,-1-1 0,1 1 0,0 0 0,-1 0 0,1 0 0,0 0 0,-1 0 0,1 0 0,0 0 0,-1-1 0,1 1 0,0 0 0,-1 0 0,1 0 0,-1 1 0,1-1 0,0 0 0,-1 0 0,1 0 0,0 0 0,-1 0 0,1 0 0,0 0 0,-1 1 0,1-1 0,0 0 0,0 0 0,-1 1 0,-15 9 0,8-1 0,0 1 0,1 0 0,1 1 0,0 0 0,0 0 0,1 0 0,0 1 0,1 0 0,0-1 0,1 2 0,0-1 0,-1 24 0,4-35 0,1 0 0,-1 0 0,0-1 0,1 1 0,-1 0 0,1 0 0,-1-1 0,1 1 0,-1 0 0,1-1 0,0 1 0,-1-1 0,1 1 0,0-1 0,0 1 0,-1-1 0,1 1 0,0-1 0,0 1 0,0-1 0,-1 0 0,1 0 0,0 1 0,0-1 0,0 0 0,0 0 0,0 0 0,0 0 0,-1 0 0,1 0 0,0 0 0,1-1 0,34-1 0,-36 2 0,62-12 0,-40 7 0,0 1 0,42-2 0,-57 6 0,27 4 0,-32-4 0,-1 1 0,-1-1 0,1 1 0,0-1 0,0 1 0,0 0 0,0 0 0,0-1 0,-1 1 0,1 0 0,0 0 0,-1 0 0,1 0 0,0 0 0,-1 0 0,1 0 0,-1 0 0,0 0 0,1 0 0,-1 0 0,0 0 0,0 1 0,1-1 0,-1 0 0,0 0 0,0 0 0,-1 2 0,-12-36 0,4-5 0,-7-63 0,46 122 0,-24-15 0,-1-3 0,-1 0 0,1 0 0,0-1 0,0 0 0,0 0 0,0 0 0,0 0 0,0-1 0,1 1 0,-1-2 0,0 1 0,1 0 0,-1-1 0,1 0 0,-1 0 0,1-1 0,-1 0 0,0 0 0,1 0 0,-1 0 0,0-1 0,0 0 0,7-3 0,-5 2 0,0-1 0,0 0 0,-1 0 0,1-1 0,-1 0 0,0 0 0,0-1 0,-1 1 0,1-1 0,-1 0 0,-1-1 0,1 1 0,-1-1 0,0 0 0,5-12 0,-8 2 0,-12 16 0,-19 20 0,13 1 0,0 1 0,-24 39 0,35-49 0,-1 1 0,2 0 0,-1-1 0,2 2 0,0-1 0,0 0 0,-3 22 0,7-33-65,0 1 0,0-1 0,0 0 0,0 0 0,0 0 0,0 0 0,0 0 0,1 0 0,-1 0 0,0 0 0,1 0 0,-1 0 0,1 0 0,-1 0 0,1 0 0,-1 0 0,1 0 0,0 0 0,-1 0 0,1 0 0,0 0 0,0-1 0,0 1 0,0 0 0,0-1 0,-1 1 0,1-1 0,0 1 0,0-1 0,1 1 0,-1-1 0,0 1 0,0-1 0,0 0 0,0 0 0,0 0 0,0 0 0,0 0 0,0 0 0,1 0 0,-1 0 0,0 0 1,0 0-1,0 0 0,2-1 0,4 0-1117,1-1 0,-1 0 1,0 0-1,1 0 1,10-6-1,20-14-8406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7.832"/>
    </inkml:context>
    <inkml:brush xml:id="br0">
      <inkml:brushProperty name="width" value="0.025" units="cm"/>
      <inkml:brushProperty name="height" value="0.025" units="cm"/>
    </inkml:brush>
  </inkml:definitions>
  <inkml:trace contextRef="#ctx0" brushRef="#br0">79 0 18706,'0'0'2434,"-15"50"-576,9-9-481,-3 8-640,3 5-129,0 0-31,3 1-353,0-8-160,3-8-352,0-8-1314,0-15-960,0-12-449,-12-4-1793,-6-17-5959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8.175"/>
    </inkml:context>
    <inkml:brush xml:id="br0">
      <inkml:brushProperty name="width" value="0.025" units="cm"/>
      <inkml:brushProperty name="height" value="0.025" units="cm"/>
    </inkml:brush>
  </inkml:definitions>
  <inkml:trace contextRef="#ctx0" brushRef="#br0">0 198 12716,'0'0'2605,"1"-10"-26,-1 6-2361,1 0 0,-1-1 0,1 1 1,0 0-1,0 0 0,0 0 0,0 0 1,1 0-1,0 0 0,0 1 0,0-1 1,0 0-1,0 1 0,1 0 0,0-1 1,-1 1-1,1 0 0,0 0 0,1 1 1,-1-1-1,0 1 0,1-1 1,0 1-1,-1 0 0,5-1 0,19-13-5,1 2 0,1 1 1,0 2-1,0 0 0,1 2 0,0 2 0,1 0 0,-1 2 0,1 1 0,0 2 0,46 2 0,-74 0-170,0 0 0,0 0 0,1 0-1,-1 1 1,0-1 0,0 1-1,0 0 1,1 0 0,-1 0-1,0 1 1,0-1 0,-1 1 0,1-1-1,0 1 1,0 0 0,-1 0-1,1 0 1,-1 0 0,0 1 0,0-1-1,0 1 1,0-1 0,0 1-1,0 0 1,0 0 0,-1 0-1,0 0 1,1 0 0,-1 0 0,0 0-1,-1 0 1,1 0 0,-1 0-1,1 1 1,-1-1 0,0 0 0,0 0-1,0 1 1,0-1 0,-1 0-1,0 0 1,1 1 0,-1-1 0,0 0-1,0 0 1,-1 0 0,1 0-1,-1 0 1,1-1 0,-1 1-1,0 0 1,0-1 0,0 1 0,0-1-1,-5 4 1,-6 6 449,-1 0 0,0-2 1,-1 1-1,0-2 0,0 0 0,-1-1 0,-20 8 1,-5-1-351,-72 16 1,195-29-16836,-45-2 5477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8.518"/>
    </inkml:context>
    <inkml:brush xml:id="br0">
      <inkml:brushProperty name="width" value="0.025" units="cm"/>
      <inkml:brushProperty name="height" value="0.025" units="cm"/>
    </inkml:brush>
  </inkml:definitions>
  <inkml:trace contextRef="#ctx0" brushRef="#br0">258 77 11691,'0'0'7143,"-7"-10"-4234,-23-32-432,29 40-2282,-1-1-1,0 2 0,0-1 1,0 0-1,0 0 1,0 1-1,0-1 1,0 1-1,-1-1 0,1 1 1,0 0-1,-1 0 1,1 0-1,-1 0 0,1 1 1,-1-1-1,0 1 1,1-1-1,-1 1 0,0 0 1,1 0-1,-1 0 1,0 1-1,1-1 1,-1 0-1,1 1 0,-1 0 1,0 0-1,-3 1 1,-3 2-27,1 0 1,0 1 0,1 0 0,-1 0 0,1 0 0,-9 10 0,8-9-79,1 1 0,0 0 0,0 1 0,1 0 1,0 0-1,0 0 0,1 1 0,0 0 0,1 0 0,0 0 0,0 0 0,1 1 1,0-1-1,0 1 0,1 0 0,-1 12 0,3-20-90,0 0 0,0 1 0,1-1 0,-1 0 0,0 0 0,1 1 0,-1-1 0,1 0 0,0 0 0,0 0 0,0 0 0,0 0 0,0 0 0,0 0 0,1 0 0,-1 0 0,0-1 0,1 1 0,0 0 0,-1-1 0,1 1 0,0-1 0,2 2 0,1-1 0,0 1 0,0-1 0,0-1 0,0 1 0,1-1 0,-1 0 0,0 0 0,1 0 0,9 0 0,-3-2 0,0 1 0,1-1 0,-1-1 0,0 0 0,0-1 0,0 0 0,0-1 0,16-7 0,-20 7 0,-1-1 0,0 1 0,0-1 0,0-1 0,-1 1 0,0-1 0,0 0 0,0-1 0,-1 1 0,0-1 0,0 0 0,-1 0 0,1-1 0,-2 1 0,1-1 0,-1 0 0,0 0 0,-1 0 0,0 0 0,0-1 0,-1 1 0,0-1 0,0 1 0,-1-1 0,0 1 0,-2-10 0,2 16-125,0 0-1,-1 0 1,0 0 0,1 0-1,-1 0 1,0 1 0,0-1-1,0 0 1,0 0 0,0 1-1,0-1 1,-1 1 0,1-1-1,0 1 1,-1 0 0,1-1-1,-1 1 1,0 0 0,1 0-1,-1 0 1,-3-1 0,2 1-354,0 0 0,0 0 0,1 0 0,-1 1 0,0 0 0,0-1 0,0 1 0,0 0 0,0 0 0,0 1 0,1-1 0,-1 0 0,0 1 1,0 0-1,0 0 0,1 0 0,-1 0 0,0 0 0,1 0 0,-1 1 0,1-1 0,-4 3 0,-4 5-13230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19.158"/>
    </inkml:context>
    <inkml:brush xml:id="br0">
      <inkml:brushProperty name="width" value="0.025" units="cm"/>
      <inkml:brushProperty name="height" value="0.025" units="cm"/>
    </inkml:brush>
  </inkml:definitions>
  <inkml:trace contextRef="#ctx0" brushRef="#br0">146 198 6118,'0'0'12081,"2"-8"-8894,3-25-139,-5 32-2948,0 0 0,0 1 0,0-1 0,0 0 0,0 1 0,0-1 0,0 0 0,0 1 0,0-1 0,0 1 0,-1-1 0,1 0 0,0 1 0,0-1 0,-1 1 0,1-1 0,0 1 0,-1-1 0,1 1 0,0-1 0,-1 1 0,1-1 0,-1 1 0,1-1 0,-1 1 0,1-1 0,-1 1 0,1 0 0,-1-1 0,1 1 0,-1 0 0,1 0 0,-1-1 0,0 1 0,1 0 0,-1 0 0,1 0 0,-1 0 0,0 0 0,1 0 0,-1 0 0,0 0 0,1 0 0,-1 0 0,1 0 0,-1 0 0,-1 1 0,-28 8 780,21-4-835,0 0 0,1 0 0,0 1 0,0 1 1,1-1-1,-1 1 0,1 1 0,1-1 0,-1 1 1,1 0-1,1 0 0,-8 16 0,13-24-37,-1 0-1,1 1 1,0-1-1,0 1 1,0-1-1,0 0 1,0 1-1,0-1 1,0 1-1,0-1 1,0 1-1,0-1 1,0 0-1,0 1 1,0-1-1,0 1 1,0-1-1,0 0 1,0 1-1,0-1 1,1 1-1,-1-1 1,0 0-1,0 1 1,1-1-1,-1 0 1,0 1-1,0-1 1,1 0-1,-1 1 1,0-1-1,1 0 1,-1 0-1,0 1 1,1-1-1,0 0 1,20 2 235,23-13 290,-42 10-498,8-2 85,25-9 20,0 1 1,1 2-1,0 2 0,0 1 0,39-1 0,-72 7-140,0 0 1,0 0-1,0 0 0,0 0 1,1 0-1,-1 1 0,0-1 1,0 1-1,0 0 1,0 0-1,0 0 0,0 1 1,0-1-1,-1 1 0,1-1 1,0 1-1,-1 0 0,1 0 1,-1 0-1,0 0 0,0 0 1,0 1-1,0-1 1,0 1-1,0-1 0,0 1 1,-1 0-1,0 0 0,1 0 1,-1 0-1,0 0 0,0 0 1,-1 0-1,1 0 0,-1 0 1,1 0-1,-1 0 0,0 0 1,0 1-1,0-1 1,-1 0-1,1 0 0,-1 0 1,-1 5-1,-5 8 0,-2-16 0,8-1 0,0-1 0,0 1 0,0 0 0,0-1 0,0 0 0,0 1 0,0-1 0,0 1 0,1-1 0,-1 0 0,1 0 0,-1 1 0,1-1 0,0 0 0,-1-3 0,0-265 0,4 256 0,3 14 0,7 12 0,-13-12 0,10 9-801,0 0 0,1-1 1,0-1-1,0 0 0,23 11 0,3-4-7334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0.796"/>
    </inkml:context>
    <inkml:brush xml:id="br0">
      <inkml:brushProperty name="width" value="0.025" units="cm"/>
      <inkml:brushProperty name="height" value="0.025" units="cm"/>
    </inkml:brush>
  </inkml:definitions>
  <inkml:trace contextRef="#ctx0" brushRef="#br0">98 0 21877,'0'0'2786,"5"60"-2017,-10-18 897,-7 9-737,1 2-417,2 2-320,-1-4-160,5-2 0,-2-5-288,2-7-961,2-7-1314,-4-11-1472,-3-10-930,-8-9-1089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1.123"/>
    </inkml:context>
    <inkml:brush xml:id="br0">
      <inkml:brushProperty name="width" value="0.025" units="cm"/>
      <inkml:brushProperty name="height" value="0.025" units="cm"/>
    </inkml:brush>
  </inkml:definitions>
  <inkml:trace contextRef="#ctx0" brushRef="#br0">0 155 17585,'0'0'4388,"27"-53"-2114,1 37-576,14-2-385,10 2-384,6 1-577,5 1-320,-2 3-512,-7 6-1698,-15 1-1890,-14 1-3171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1.478"/>
    </inkml:context>
    <inkml:brush xml:id="br0">
      <inkml:brushProperty name="width" value="0.025" units="cm"/>
      <inkml:brushProperty name="height" value="0.025" units="cm"/>
    </inkml:brush>
  </inkml:definitions>
  <inkml:trace contextRef="#ctx0" brushRef="#br0">0 90 18706,'0'0'10313,"66"-30"-9576,-19 17-481,3-1-224,-1 1 0,-1 4-736,-9 4-1698,-13 3-1730,-8 0-1410,-6 1-4515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1.821"/>
    </inkml:context>
    <inkml:brush xml:id="br0">
      <inkml:brushProperty name="width" value="0.025" units="cm"/>
      <inkml:brushProperty name="height" value="0.025" units="cm"/>
    </inkml:brush>
  </inkml:definitions>
  <inkml:trace contextRef="#ctx0" brushRef="#br0">69 0 19058,'0'0'5157,"-7"59"-2851,-6-20-1089,1 3-832,-1 0-289,2-2-96,2-6-545,5-10-1120,4-10-417,0-11-96,8-3 0,6-21-1986,0-7-4901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2.196"/>
    </inkml:context>
    <inkml:brush xml:id="br0">
      <inkml:brushProperty name="width" value="0.025" units="cm"/>
      <inkml:brushProperty name="height" value="0.025" units="cm"/>
    </inkml:brush>
  </inkml:definitions>
  <inkml:trace contextRef="#ctx0" brushRef="#br0">59 1 13645,'0'0'15919,"-2"15"-15182,-6 33-542,-30 205 1207,31-191-1113,4 0 1,4 78 0,-1-139-401,0 0 1,0 1-1,1-1 1,-1 0-1,0 0 1,0 0-1,1 1 1,-1-1-1,0 0 1,1 0-1,-1 0 0,1 0 1,0 0-1,-1 0 1,1 0-1,0 0 1,0 0-1,-1 0 1,1 0-1,0 0 0,0 0 1,0-1-1,2 2 1,-2-2 6,-1 0 1,1 0-1,0 0 0,-1 0 1,1-1-1,0 1 1,-1 0-1,1 0 1,0-1-1,-1 1 0,1 0 1,-1-1-1,1 1 1,0 0-1,-1-1 0,1 1 1,-1-1-1,1 1 1,-1-1-1,0 1 0,1-1 1,-1 1-1,1-1 1,-1 0-1,0 1 0,0-1 1,1 0-1,-1 1 1,0-1-1,0 0 1,0 1-1,0-1 0,0 0 1,0 1-1,0-1 1,0 0-1,0 1 0,0-1 1,0 0-1,0 1 1,0-2-1,-2-55-9580,-9 20 2093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2.553"/>
    </inkml:context>
    <inkml:brush xml:id="br0">
      <inkml:brushProperty name="width" value="0.025" units="cm"/>
      <inkml:brushProperty name="height" value="0.025" units="cm"/>
    </inkml:brush>
  </inkml:definitions>
  <inkml:trace contextRef="#ctx0" brushRef="#br0">0 48 15375,'0'0'12363,"66"-13"-11722,-23 13-481,3 0-128,0 0-865,0 0-2850,-8 0-2211,-2 0-5348</inkml:trace>
  <inkml:trace contextRef="#ctx0" brushRef="#br0" timeOffset="1">444 7 17008,'0'0'7842,"11"-6"-7618,-76 63-188,41-38 392,0 2-1,2 0 1,-25 30-1,41-44-202,0 1-1,0 0 1,1 0 0,0 0-1,0 0 1,1 1-1,0 0 1,1 0 0,0 0-1,0 0 1,1 0 0,-2 16-1,4-23-212,0 1 0,0-1-1,1 0 1,-1 0 0,1 0-1,0 0 1,-1 1 0,1-1 0,0 0-1,0 0 1,1-1 0,-1 1 0,0 0-1,0 0 1,1-1 0,-1 1-1,1 0 1,0-1 0,-1 0 0,1 1-1,0-1 1,0 0 0,0 0 0,0 0-1,0 0 1,0 0 0,0 0-1,0-1 1,0 1 0,1-1 0,2 1-1,10 1 1,0 0-1,-1-1 0,26-1 1,-28-1-16,9 0-567,0 0 0,-1-2 0,0-1 0,0 0 0,0-2 0,0 0 0,19-9 0,-17 4-2132,0 0 0,0-1 0,20-16 0,2-6-7237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2.856"/>
    </inkml:context>
    <inkml:brush xml:id="br0">
      <inkml:brushProperty name="width" value="0.025" units="cm"/>
      <inkml:brushProperty name="height" value="0.025" units="cm"/>
    </inkml:brush>
  </inkml:definitions>
  <inkml:trace contextRef="#ctx0" brushRef="#br0">126 0 19667,'0'0'4318,"-9"3"-1894,-1 0-1846,1 1 0,-1 0 0,1 1-1,0 0 1,-11 8 0,16-10-458,0 0 0,0 0-1,0 1 1,0-1 0,1 1 0,-1 0-1,1 0 1,0 0 0,0 1 0,1-1 0,-1 1-1,1-1 1,0 1 0,-3 9 0,5-13-155,0 0 1,0-1-1,0 1 1,1 0 0,-1 0-1,0-1 1,0 1-1,0 0 1,1-1-1,-1 1 1,0 0 0,1-1-1,-1 1 1,1 0-1,-1-1 1,0 1-1,1-1 1,0 1 0,-1 0-1,1-1 1,-1 0-1,1 1 1,-1-1 0,1 1-1,0-1 1,-1 0-1,1 1 1,0-1-1,0 0 1,-1 0 0,1 1-1,0-1 1,0 0-1,-1 0 1,1 0-1,0 0 1,0 0 0,1 0-1,39 0-972,-30-1 789,5 1-70,-7-1 223,1 1-1,0 0 1,0 1 0,-1 0-1,1 1 1,16 4 0,-25-6 96,1 1 0,-1 0 1,0-1-1,1 1 1,-1 0-1,1 0 0,-1 0 1,0 0-1,0 0 0,0 0 1,0 1-1,0-1 0,0 0 1,0 1-1,0-1 0,0 0 1,0 1-1,0 2 1,0-1 60,-1 0 1,1 0-1,-1 0 1,0 0 0,0 0-1,-1 0 1,1 0 0,-1 0-1,1 0 1,-1 0 0,0 0-1,0 0 1,-3 5 0,-1 2 181,-1 0 1,0-1-1,-1 1 1,0-1-1,-1-1 1,1 1 0,-11 7-1,14-12-262,0-1-1,0 1 1,0-1-1,-1 0 0,1 0 1,-1 0-1,0 0 1,0-1-1,0 0 1,0 0-1,0 0 1,-1-1-1,1 0 1,0 0-1,-1 0 1,-8 0-1,13-1-138,0-1 0,1 1 1,-1-1-1,1 1 0,-1-1 0,1 1 0,-1-1 0,1 1 0,-1-1 1,1 0-1,0 1 0,-1-1 0,1 0 0,0 1 0,-1-1 0,1 0 0,0 1 1,0-1-1,0 0 0,0 0 0,-1 1 0,1-1 0,0 0 0,0 1 0,0-1 1,1 0-1,-1 0 0,0 0 0,4-23-4004,10-8-1971,7-8-2925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2.894"/>
    </inkml:context>
    <inkml:brush xml:id="br0">
      <inkml:brushProperty name="width" value="0.025" units="cm"/>
      <inkml:brushProperty name="height" value="0.025" units="cm"/>
    </inkml:brush>
  </inkml:definitions>
  <inkml:trace contextRef="#ctx0" brushRef="#br0">379 52 19122,'0'0'2493,"-10"-8"198,5 3-2436,0 1 1,0 0 0,0 0 0,-1 1 0,1-1-1,-1 1 1,0 0 0,0 0 0,0 1-1,0 0 1,-1 0 0,1 1 0,0-1 0,-1 1-1,0 1 1,1-1 0,-1 1 0,1 0-1,-1 1 1,1 0 0,-1 0 0,-11 3 0,5 2-143,1 0 1,1 1 0,-1 0 0,1 1 0,0 1 0,1-1 0,0 2 0,0-1 0,1 2-1,-13 17 1,9-11 71,2 1 0,0 0 0,1 1 0,0 0-1,2 1 1,-7 24 0,13-38-181,0 1 1,0 0-1,1 0 1,0 0-1,1 0 1,-1 0-1,2 0 1,0 10-1,-1-14-4,1-1-1,0 0 1,0 0 0,0 1 0,0-1-1,0 0 1,0 0 0,0 0-1,0 0 1,1 0 0,-1 0 0,1 0-1,0-1 1,0 1 0,-1-1-1,1 1 1,0-1 0,0 1 0,0-1-1,0 0 1,1 0 0,-1 0-1,0 0 1,0-1 0,1 1 0,-1 0-1,4-1 1,6 2 0,0-1 0,1 0 0,-1-1 0,0 0 0,0-1 0,0-1 0,1 0 0,-1-1 0,-1 0 0,1 0 0,0-1 0,-1-1 0,0 0 0,11-7 0,5-4 0,-1-2 0,-1 0 0,-1-2 0,29-30 0,-44 43 0,-6 10 0,-10 22 0,-19 33 0,11-29 0,3-8 0,2 0 0,0 1 0,1 0 0,1 0 0,1 1 0,1 0 0,-3 24 0,9-45-18,0 0-1,0 0 1,0 0 0,0 0-1,0 0 1,1 0 0,-1 0-1,1 0 1,-1 0 0,1 0-1,0 0 1,-1 0 0,1-1-1,0 1 1,0 0 0,1 0-1,-1-1 1,0 1 0,0-1-1,1 1 1,1 0 0,0 0-102,0 0 0,1 0 0,-1 0 0,0 0 0,1-1 1,0 0-1,-1 0 0,1 0 0,0 0 0,6 0 0,1 0-741,1-1 0,0 0-1,0-1 1,-1 0-1,1-1 1,19-5 0,-3-5-9677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3.765"/>
    </inkml:context>
    <inkml:brush xml:id="br0">
      <inkml:brushProperty name="width" value="0.025" units="cm"/>
      <inkml:brushProperty name="height" value="0.025" units="cm"/>
    </inkml:brush>
  </inkml:definitions>
  <inkml:trace contextRef="#ctx0" brushRef="#br0">260 0 16271,'0'0'13912,"-9"9"-13816,-6 7-25,2 0 1,-1 2-1,2-1 0,0 2 0,1 0 0,-9 22 0,-54 141 598,55-131-490,7-21-19,1-3 75,1-1 0,1 1-1,-8 48 1,17-74-234,-1 0 0,1 0 1,0 0-1,0-1 0,0 1 0,0 0 0,0 0 0,0 0 0,0 0 0,0-1 0,0 1 0,1 0 0,-1 0 0,0 0 0,0-1 0,1 1 0,-1 0 0,0 0 1,1-1-1,-1 1 0,1 0 0,-1-1 0,1 1 0,-1-1 0,1 1 0,0 0 0,-1-1 0,1 1 0,0-1 0,-1 0 0,1 1 0,0-1 0,-1 1 1,1-1-1,0 0 0,0 0 0,0 1 0,-1-1 0,1 0 0,0 0 0,0 0 0,0 0 0,-1 0 0,1 0 0,0 0 0,0 0 0,0 0 0,0-1 1,0 1-1,45-16-12,-6-6 11,-2-2 0,37-30 0,-35 25 0,64-36 0,-104 64 0,0 1 0,1 0 0,-1-1 0,0 1 0,1 0 0,-1 0 0,0-1 0,1 1 0,-1 0 0,0 0 0,1 0 0,-1-1 0,1 1 0,-1 0 0,0 0 0,1 0 0,-1 0 0,1 0 0,-1 0 0,0 0 0,1 0 0,-1 0 0,1 0 0,-1 0 0,0 0 0,1 0 0,-1 0 0,1 0 0,-1 1 0,0-1 0,1 0 0,-1 0 0,1 0 0,-1 1 0,0-1 0,1 0 0,-1 0 0,0 1 0,0-1 0,1 0 0,-1 1 0,0-1 0,1 1 0,-4 23 0,-23 39 0,22-53 0,-15 28 22,13-28-40,1-1-1,0 1 1,1 0-1,0 0 1,1 0-1,0 0 1,0 1-1,-1 14 1,4-25-7,1 9-1676,4-6-2355,6-2-3695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4.283"/>
    </inkml:context>
    <inkml:brush xml:id="br0">
      <inkml:brushProperty name="width" value="0.025" units="cm"/>
      <inkml:brushProperty name="height" value="0.025" units="cm"/>
    </inkml:brush>
  </inkml:definitions>
  <inkml:trace contextRef="#ctx0" brushRef="#br0">8 0 14286,'0'0'13260,"15"63"-12747,-16-20-321,-8 3-449,4-4-2657,-2-7-3396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8:25.295"/>
    </inkml:context>
    <inkml:brush xml:id="br0">
      <inkml:brushProperty name="width" value="0.025" units="cm"/>
      <inkml:brushProperty name="height" value="0.025" units="cm"/>
    </inkml:brush>
  </inkml:definitions>
  <inkml:trace contextRef="#ctx0" brushRef="#br0">1 133 14574,'0'0'10212,"11"-9"-9075,4-1-734,0 0-1,1 1 0,0 1 1,0 0-1,1 1 0,0 1 1,20-4-1,107-10 633,-4 2-1141,-137 16 129,-9 1 12,-23-2 57,-37 1 73,38 6-60,0 0 0,1 3 0,-35 11 0,-4 0-231,165-38-110,55-9 183,-101 24-161,6-1-446,-56 6 558,-7-1 61,-35 2 220,-128 11 1360,-26 1-2357,235-17-10067,-14-2 753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1:34.084"/>
    </inkml:context>
    <inkml:brush xml:id="br0">
      <inkml:brushProperty name="width" value="0.025" units="cm"/>
      <inkml:brushProperty name="height" value="0.025" units="cm"/>
    </inkml:brush>
  </inkml:definitions>
  <inkml:trace contextRef="#ctx0" brushRef="#br0">1 197 4933,'0'0'2343,"9"0"-1820,113-12 5364,74-21-3692,-5 1-1329,52 5-148,0 11 1,362 22 0,593 9 314,-867-17-891,1863-40 398,-1234 17-466,1577-3 758,-1434 55-826,-772-15-12,1431 75 321,418 10 118,665-85 234,-159-55-331,-1429-12-2055,-1118 39-220,-51-1-2522,-8-5-6979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2:34.338"/>
    </inkml:context>
    <inkml:brush xml:id="br0">
      <inkml:brushProperty name="width" value="0.025" units="cm"/>
      <inkml:brushProperty name="height" value="0.025" units="cm"/>
    </inkml:brush>
  </inkml:definitions>
  <inkml:trace contextRef="#ctx0" brushRef="#br0">348 105 4965,'-41'-6'2504,"-266"-25"4964,386 31-3442,93-8-3810,-31 2-123,3503-47 2095,-640 53 1405,-1649 50-2675,-1229-40-2952,-106-11-1900,-17-4-3513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6.291"/>
    </inkml:context>
    <inkml:brush xml:id="br0">
      <inkml:brushProperty name="width" value="0.025" units="cm"/>
      <inkml:brushProperty name="height" value="0.025" units="cm"/>
    </inkml:brush>
  </inkml:definitions>
  <inkml:trace contextRef="#ctx0" brushRef="#br0">1 824 19026,'0'0'1756,"8"-8"-1104,429-344 2335,-313 259-2990,50-34 57,76-60-503,-248 185 393,3-1-181,0-1 0,-1 1-1,1-1 1,-1 0 0,0-1-1,0 1 1,-1-1-1,1 1 1,2-6 0,-6 10 196,0-1 1,0 1-1,0 0 0,0 0 1,1 0-1,-1 0 1,0 0-1,0-1 0,0 1 1,0 0-1,0 0 1,0 0-1,0-1 0,0 1 1,0 0-1,0 0 1,0 0-1,0 0 1,0-1-1,0 1 0,0 0 1,0 0-1,0 0 1,0-1-1,0 1 0,0 0 1,0 0-1,0 0 1,0 0-1,0-1 0,0 1 1,0 0-1,-1 0 1,1 0-1,0 0 0,0-1 1,0 1-1,0 0 1,0 0-1,-1 0 0,1 0 1,0 0-1,0 0 1,0 0-1,0-1 1,-1 1-1,1 0 0,0 0 1,0 0-1,0 0 1,0 0-1,-1 0 0,-23-1-3610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6.661"/>
    </inkml:context>
    <inkml:brush xml:id="br0">
      <inkml:brushProperty name="width" value="0.025" units="cm"/>
      <inkml:brushProperty name="height" value="0.025" units="cm"/>
    </inkml:brush>
  </inkml:definitions>
  <inkml:trace contextRef="#ctx0" brushRef="#br0">402 1 15951,'0'0'5050,"2"8"-4201,-1 0-768,0 0-1,-1 0 1,0 0 0,0 0 0,-1 0-1,1 0 1,-2 0 0,1-1-1,-1 1 1,-1 0 0,1-1-1,-1 1 1,-1-1 0,1 0 0,-1 0-1,-6 8 1,-30 38 247,-3-1 1,-83 77-1,10-10 1287,113-116-1578,-2 2 69,0 1-1,0-1 1,0 1-1,0 1 0,1-1 1,0 1-1,-4 10 1,8-16-102,-1-1 0,1 1 0,0-1 0,0 0 0,0 1 0,0-1 0,0 1 0,0-1 0,0 1 0,0-1 0,0 0 0,0 1 1,0-1-1,0 1 0,0-1 0,0 1 0,1-1 0,-1 0 0,0 1 0,0-1 0,0 0 0,1 1 0,-1-1 0,0 1 0,0-1 0,1 0 0,-1 0 1,0 1-1,1-1 0,-1 0 0,0 1 0,1-1 0,-1 0 0,1 0 0,20 4 11,24-9-12,10-11-81,-2-2 0,97-47 0,-59 23-1172,13-4-1734,-6 0-1666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7.395"/>
    </inkml:context>
    <inkml:brush xml:id="br0">
      <inkml:brushProperty name="width" value="0.025" units="cm"/>
      <inkml:brushProperty name="height" value="0.025" units="cm"/>
    </inkml:brush>
  </inkml:definitions>
  <inkml:trace contextRef="#ctx0" brushRef="#br0">2 1 20980,'0'0'4682,"1"15"-4362,-1 175 653,-2-74-926,2-115-40,0 0 1,0 0 0,0 0 0,-1 0 0,1 0 0,0-1 0,1 1 0,-1 0-1,0 0 1,0 0 0,0 0 0,0 0 0,1-1 0,-1 1 0,0 0 0,1 0-1,-1 0 1,1-1 0,-1 1 0,1 0 0,-1-1 0,1 1 0,-1 0 0,1-1-1,0 1 1,-1-1 0,1 1 0,0-1 0,0 1 0,-1-1 0,1 1 0,0-1-1,0 0 1,0 1 0,-1-1 0,1 0 0,0 0 0,0 0 0,0 0 0,0 1-1,0-1 1,0 0 0,-1-1 0,1 1 0,0 0 0,0 0 0,0 0 0,0 0-1,0-1 1,-1 1 0,1 0 0,0-1 0,0 1 0,-1-1 0,1 1 0,1-1-1,5-3 199,0 0-1,-1 0 1,1 0-1,-1-1 1,8-7-1,105-122 1670,-6 6-958,-100 119-969,-6 12 26,-6 29 29,-17 43 99,9-52-245,-10 36-1146,17-25-3173,1-33 4182,-1-1-1,1 1 0,-1-1 1,1 1-1,0-1 1,-1 1-1,1-1 0,0 1 1,-1-1-1,1 0 1,0 1-1,0-1 0,-1 0 1,1 1-1,0-1 1,0 0-1,0 0 0,-1 0 1,1 0-1,0 0 1,0 0-1,0 0 0,-1 0 1,1 0-1,0 0 1,0 0-1,0-1 0,-1 1 1,1 0-1,0-1 1,1 0-1,22-10-6355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7.763"/>
    </inkml:context>
    <inkml:brush xml:id="br0">
      <inkml:brushProperty name="width" value="0.025" units="cm"/>
      <inkml:brushProperty name="height" value="0.025" units="cm"/>
    </inkml:brush>
  </inkml:definitions>
  <inkml:trace contextRef="#ctx0" brushRef="#br0">156 1 3876,'0'0'14563,"-7"8"-12150,-16 19-1348,3 1 0,-27 44 0,37-55-613,2-1 1,0 2 0,1-1-1,0 1 1,1 0-1,-5 34 1,10-50-419,1 1 1,-1-1-1,1 0 1,0 0-1,0 1 0,0-1 1,0 0-1,1 0 0,-1 1 1,0-1-1,1 0 1,0 0-1,-1 0 0,1 0 1,0 1-1,0-1 0,0 0 1,0-1-1,1 1 1,-1 0-1,3 2 0,-2-3 39,-1 1-1,2-1 1,-1 0-1,0-1 1,0 1-1,0 0 1,0-1-1,0 1 1,1-1-1,-1 1 1,0-1-1,0 0 1,1 0-1,-1 0 1,0-1-1,0 1 1,4-1-1,2-1 170,1 0 0,-1-1 0,0 0-1,0-1 1,0 0 0,-1 0 0,1 0-1,-1-1 1,12-10 0,-11 7-166,-1-1-1,0 0 1,0-1 0,-1 0-1,0 0 1,-1 0 0,0 0-1,0-1 1,4-17 0,-7 20-55,0 0 0,0 0 0,-1 0 0,0 0 0,0 0 0,-1 0 0,0 0 0,-1-1 0,1 1 1,-2 0-1,1 0 0,-1 0 0,0 1 0,-4-11 0,5 16-36,0 0 1,1 1-1,-1-1 0,0 0 1,0 0-1,-1 0 0,1 1 1,0-1-1,0 0 1,-1 1-1,1 0 0,-1-1 1,0 1-1,1 0 0,-1-1 1,0 1-1,1 0 0,-1 0 1,0 1-1,0-1 0,0 0 1,0 1-1,0-1 1,0 1-1,0-1 0,0 1 1,0 0-1,0 0 0,0 0 1,-1 0-1,1 0 0,0 1 1,0-1-1,0 0 0,0 1 1,-2 1-1,-1 0-150,1 0 0,0 1-1,0-1 1,0 1 0,0 0-1,0 0 1,0 0 0,1 1-1,0 0 1,0-1 0,0 1-1,0 0 1,0 0 0,-2 6-1,-4 11-5540,5-6-4336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3.198"/>
    </inkml:context>
    <inkml:brush xml:id="br0">
      <inkml:brushProperty name="width" value="0.025" units="cm"/>
      <inkml:brushProperty name="height" value="0.025" units="cm"/>
    </inkml:brush>
  </inkml:definitions>
  <inkml:trace contextRef="#ctx0" brushRef="#br0">183 1 14318,'0'0'14077,"-4"12"-12321,-9 28-1417,2 2-1,2-1 1,2 1-1,-3 67 0,9-81-235,1 0 0,1-1-1,2 1 1,1 0 0,1-1-1,1 0 1,1 0-1,17 38 1,-110-208-8421,34 60 5815,38 63 4305,11 17-1200,0 0-1,1-1 1,-1 1 0,1-1-1,0 0 1,0 1 0,0-1-1,1 0 1,-1 0 0,1 0-1,-1-6 1,2 9-559,1 0 0,-1 0 0,1 0 0,0 1 0,-1-1 0,1 0 0,0 1 0,0-1 0,-1 0 0,1 1 0,0-1 0,0 1 0,0-1 0,0 1 0,0-1 0,0 1 0,0 0 0,0 0 0,0-1 0,0 1 0,0 0 0,0 0 0,0 0 0,0 0 0,0 0 0,1 0 0,35-1 570,-31 1-588,49 1-1895,29 6-5042,-47-4-353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8.669"/>
    </inkml:context>
    <inkml:brush xml:id="br0">
      <inkml:brushProperty name="width" value="0.025" units="cm"/>
      <inkml:brushProperty name="height" value="0.025" units="cm"/>
    </inkml:brush>
  </inkml:definitions>
  <inkml:trace contextRef="#ctx0" brushRef="#br0">178 115 6694,'0'0'9188,"7"-11"-5446,18-36-998,-24 46-2591,0 0 0,0-1 0,0 1 0,-1 0-1,1-1 1,-1 1 0,1 0 0,-1-1 0,1 1 0,-1-1 0,0 1 0,0 0 0,0-1 0,0 1 0,0-1 0,0 1 0,0-1 0,0 1-1,0 0 1,-1-1 0,1 1 0,0-1 0,-1 1 0,0 0 0,1-1 0,-1 1 0,0 0 0,1 0 0,-1 0 0,0-1 0,0 1-1,0 0 1,0 0 0,0 0 0,0 0 0,0 1 0,-1-1 0,1 0 0,0 0 0,0 1 0,-1-1 0,1 0 0,-3 0 0,0 0-25,-1 0 0,1 1-1,0-1 1,-1 1 0,1 0 0,0 0 0,-1 0 0,1 1 0,0-1 0,-1 1 0,1 0 0,-4 2 0,0 1-130,1 1 1,0-1 0,0 2-1,0-1 1,0 1 0,1 0-1,0 0 1,0 1-1,1 0 1,0 0 0,0 0-1,1 1 1,0-1 0,-7 17-1,4-6-12,0 1-1,2 0 1,0 0 0,1 1-1,-3 29 1,6-45 15,1 0-1,0 0 1,0 0 0,0 0 0,0 0-1,1 0 1,-1 0 0,1 0 0,0 0-1,0 0 1,1 0 0,-1 0 0,1-1-1,0 1 1,0-1 0,0 1 0,3 3-1,-3-5 15,1-1 0,-1 1-1,1-1 1,-1 0 0,1 1-1,0-1 1,-1 0 0,1-1-1,0 1 1,0 0 0,0-1-1,0 0 1,0 1 0,-1-1 0,1 0-1,0-1 1,0 1 0,0 0-1,0-1 1,0 0 0,0 0-1,-1 1 1,1-2 0,0 1-1,2-2 1,8-3 81,-1 0-1,-1-1 1,1-1-1,-1 0 1,-1 0-1,0-1 1,0 0-1,0-1 1,14-20 0,-13 16-1,-1 0 0,-1-2 1,0 1-1,-1-1 1,0 0-1,-1-1 1,5-18-1,-7-18-95,-5 53 0,0-1 0,0 1 0,0 0 0,0-1 0,0 1 0,0 0 0,0-1 0,0 1 0,0 0 0,0-1 0,0 1 0,-1 0 0,1-1 0,0 1 0,0 0 0,0 0 0,0-1 0,-1 1 0,1 0 0,0 0 0,0-1 0,0 1 0,-1 0 0,1 0 0,0-1 0,0 1 0,-1 0 0,1 0 0,0 0 0,-1 0 0,1-1 0,0 1 0,-1 0 0,1 0 0,0 0 0,-1 0 0,1 0 0,0 0 0,-1 0 0,1 0 0,0 0 0,-1 0 0,1 0 0,0 0 0,-1 0 0,1 0 0,0 0 0,-1 1 0,1-1 0,0 0 0,0 0 0,-1 0 0,1 0 0,0 1 0,-1-1 0,1 0 0,0 0 0,0 0 0,0 1 0,-1-1 0,1 0 0,0 0 0,0 1 0,0-1 0,-1 0 0,1 1 0,0-1 0,0 1 0,-17 19 0,6-2-2,2 0 0,1 1 1,0 0-1,1 0 0,1 0 0,0 1 1,2 0-1,-3 27 0,7-46 2,0 0 0,0 1 0,-1-1 0,1 0 0,0 0-1,0 1 1,0-1 0,0 0 0,0 1 0,0-1 0,1 0 0,-1 0 0,0 1 0,1-1 0,-1 0 0,1 0 0,-1 0-1,1 1 1,-1-1 0,1 0 0,0 0 0,0 0 0,0 0 0,-1 0 0,1 0 0,0-1 0,0 1 0,0 0-1,0 0 1,0-1 0,1 1 0,-1 0 0,0-1 0,0 1 0,0-1 0,0 0 0,1 1 0,-1-1 0,0 0 0,1 0-1,-1 0 1,0 0 0,0 0 0,1 0 0,-1 0 0,2 0 0,1-1 2,1 0 0,0-1-1,0 0 1,0 0 0,-1 0 0,1 0 0,-1 0 0,1-1-1,-1 0 1,7-6 0,11-16-2,0 0 0,-2-2 0,-1-1 0,-1 0 0,-1-1 0,19-48 0,-26 57 0,-13 65 0,-9 3 0,6-27 0,1 0 0,1 0 0,0 0 0,2 0 0,0 0 0,2 23 0,0-43 0,0-1 0,1 0 0,-1 1 0,0-1 0,0 1 0,0-1 0,1 1 0,-1-1 0,0 0 0,0 1 0,1-1 0,-1 0 0,0 1 0,1-1 0,-1 0 0,0 1 0,1-1 0,-1 0 0,1 0 0,-1 1 0,0-1 0,1 0 0,-1 0 0,1 0 0,-1 1 0,1-1 0,-1 0 0,1 0 0,-1 0 0,1 0 0,-1 0 0,0 0 0,1 0 0,-1 0 0,1 0 0,-1 0 0,1-1 0,-1 1 0,1 0 0,-1 0 0,1 0 0,-1-1 0,0 1 0,1 0 0,-1 0 0,1-1 0,-1 1 0,1-1 0,20-13 0,-3-7 0,-2 0 0,0-1 0,-2-1 0,0-1 0,-2 0 0,13-32 0,1 0 0,-23 54 0,-1 10 0,-2 13 0,-5 23 0,2-23 0,1 0 0,1 39 0,1-58-179,0 0 0,0-1 0,1 1 0,-1 0 0,0 0 0,1 0 0,0 0 0,-1-1 1,1 1-1,0 0 0,0 0 0,0-1 0,0 1 0,0-1 0,0 1 0,1-1 0,-1 1 0,0-1 0,1 0 0,-1 0 0,1 0 0,0 0 0,-1 0 0,1 0 0,0 0 1,-1 0-1,1-1 0,0 1 0,0 0 0,0-1 0,0 0 0,-1 1 0,1-1 0,0 0 0,0 0 0,0 0 0,3-1 0,1 1-815,1-1-1,-1 0 1,0-1-1,0 1 1,1-1-1,-1 0 1,0-1-1,-1 1 1,1-1-1,6-5 1,27-23-8685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9.011"/>
    </inkml:context>
    <inkml:brush xml:id="br0">
      <inkml:brushProperty name="width" value="0.025" units="cm"/>
      <inkml:brushProperty name="height" value="0.025" units="cm"/>
    </inkml:brush>
  </inkml:definitions>
  <inkml:trace contextRef="#ctx0" brushRef="#br0">109 0 17392,'0'0'6471,"-9"12"-4881,-8 12-1198,0 1 0,-16 34 0,27-49-319,2 1 0,-1-1 0,1 1-1,1-1 1,0 1 0,1 0 0,0 0 0,0 0 0,1 1 0,1-1-1,0 12 1,1-22-67,0 1 1,-1 0-1,1-1 0,0 1 0,0-1 0,0 1 0,1-1 0,-1 1 1,0-1-1,0 0 0,1 0 0,-1 1 0,1-1 0,-1 0 0,1 0 1,-1 0-1,1-1 0,0 1 0,0 0 0,-1-1 0,1 1 0,0-1 0,0 1 1,-1-1-1,1 0 0,0 0 0,0 0 0,0 0 0,0 0 0,-1 0 1,1-1-1,0 1 0,2-1 0,5 0-349,0 0 1,1-1-1,-1 0 0,0 0 1,11-5-1,34-21-7413,-28 10 650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9.403"/>
    </inkml:context>
    <inkml:brush xml:id="br0">
      <inkml:brushProperty name="width" value="0.025" units="cm"/>
      <inkml:brushProperty name="height" value="0.025" units="cm"/>
    </inkml:brush>
  </inkml:definitions>
  <inkml:trace contextRef="#ctx0" brushRef="#br0">101 1 4933,'0'0'23985,"-8"9"-23766,0 2-102,1 0 0,-1 0 0,2 1 0,0 0-1,0 1 1,1-1 0,0 1 0,1 0 0,-2 14 0,-5 36 460,3 1-1,-1 117 1,14-159-450,-4-22-119,-1 0 0,0 0-1,1 1 1,-1-1-1,0 0 1,1 0-1,-1 0 1,0 0 0,1 0-1,-1 0 1,1 0-1,-1 0 1,0 0-1,1 0 1,-1 0 0,0 0-1,1 0 1,-1 0-1,1 0 1,-1 0-1,0 0 1,1 0 0,-1-1-1,0 1 1,1 0-1,-1 0 1,0 0-1,1-1 1,-1 1 0,0 0-1,0 0 1,1-1-1,1-1 25,1-1 1,-1 1-1,0-1 0,0 0 0,-1 1 0,1-1 0,0 0 1,-1 0-1,0 0 0,2-6 0,1-13-32,0 0 0,0-44 0,-4 59 0,0-1 0,0 1 0,0-1 0,-1 1 0,-1-1 0,1 1 0,-1-1 0,0 1 0,-1 0 0,0 0 0,0 0 0,-5-8 0,8 15-1,-1-1-1,1 0 1,0 1-1,-1-1 1,1 1 0,-1-1-1,1 1 1,-1-1-1,1 1 1,-1-1 0,1 1-1,-1-1 1,1 1-1,-1-1 1,0 1 0,1 0-1,-1-1 1,1 1-1,-1 0 1,0 0 0,1 0-1,-1-1 1,0 1-1,0 0 1,1 0 0,-1 0-1,0 0 1,1 0-1,-2 0 1,-7 19-89,8 27-18,1-43 112,1 0 0,0-1 0,0 1 0,0 0 0,0-1 0,1 1 0,-1-1 0,1 1 0,-1-1 0,1 0 0,0 0 0,0 0 0,0 0 0,0 0 0,1 0 0,-1 0 0,0-1 0,1 1 0,-1-1 0,1 1 0,-1-1 0,1 0 0,0 0 0,-1 0 0,1-1 0,0 1 0,0-1 0,0 1 0,0-1 0,-1 0 0,1 0 0,4-1 0,1 1 6,0 0 0,0-1-1,0 0 1,0 0 0,0-1 0,0 0 0,0 0 0,-1-1-1,1 0 1,10-6 0,-10 3-10,1 0 0,-1-1 0,0-1 0,-1 0 0,0 0 0,0 0 0,0-1 0,-1 1 0,8-19 0,-17 71 0,-3-16 0,2-1 0,0 1 0,1 40 0,2-67-6,1 1 0,0-1 0,1 0 0,-1 0 0,0 0 0,0 0 0,0 0 0,1 1 0,-1-1 0,0 0 0,1 0 0,-1 0 0,1 0 0,0 0 0,-1 0 0,1 0 0,0 0 0,-1 0 0,1-1 1,0 1-1,0 0 0,0 0 0,0-1 0,0 1 0,0 0 0,0-1 0,0 1 0,0-1 0,0 1 0,0-1 0,0 0 0,0 1 0,0-1 0,1 0 0,-1 0 0,0 0 0,0 0 0,0 0 0,0 0 0,1 0 0,0 0 0,1-1-82,0 1 0,0-1-1,0 0 1,-1 0 0,1 0 0,0 0-1,-1 0 1,1 0 0,-1-1 0,1 1-1,-1-1 1,0 0 0,0 1 0,0-1 0,0 0-1,3-3 1,-2-2-1050,1 1-1,-1-1 1,0 0-1,-1 0 1,0 0 0,0 0-1,1-9 1,2-28-6133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39.743"/>
    </inkml:context>
    <inkml:brush xml:id="br0">
      <inkml:brushProperty name="width" value="0.025" units="cm"/>
      <inkml:brushProperty name="height" value="0.025" units="cm"/>
    </inkml:brush>
  </inkml:definitions>
  <inkml:trace contextRef="#ctx0" brushRef="#br0">0 1 12844,'0'0'14222,"24"56"-14383,-1-43-2145,0-3-1762,3-1-1473,-1-2-5189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0.102"/>
    </inkml:context>
    <inkml:brush xml:id="br0">
      <inkml:brushProperty name="width" value="0.025" units="cm"/>
      <inkml:brushProperty name="height" value="0.025" units="cm"/>
    </inkml:brush>
  </inkml:definitions>
  <inkml:trace contextRef="#ctx0" brushRef="#br0">34 1 10634,'0'0'9732,"-1"8"-7848,-10 25-400,6-20-397,1-1 0,0 1 0,1 0 0,-2 15 0,5-27-1081,0 0 0,0-1 0,0 1 0,0 0 0,1-1 0,-1 1 0,0 0 0,0-1 1,1 1-1,-1-1 0,0 1 0,1-1 0,-1 1 0,1-1 0,-1 1 0,1-1 0,-1 1 0,1-1 0,-1 1 0,1-1 0,-1 0 0,1 1 0,0-1 0,-1 0 1,1 0-1,-1 1 0,1-1 0,0 0 0,-1 0 0,1 0 0,0 0 0,-1 0 0,1 0 0,0 0 0,-1 0 0,1 0 0,0 0 0,-1 0 0,1 0 0,0-1 1,32-6 358,37-27 180,-60 27-537,2 1 1,-1 0-1,1 0 1,0 1-1,0 1 1,0 0-1,0 1 1,1 0-1,24-2 1,-36 5 20,1 1 1,-1-1 0,0 1 0,0 0-1,0-1 1,0 1 0,0 0-1,0 0 1,-1-1 0,1 1-1,0 0 1,0 0 0,0 0-1,-1 0 1,1 0 0,-1 0 0,1 0-1,-1 1 1,1-1 0,-1 0-1,1 0 1,-1 0 0,0 0-1,0 1 1,0-1 0,1 0-1,-1 0 1,0 1 0,-1 1 0,1 50 1242,-1-37-1081,1-14-250,0-1-1,0 0 1,0 1 0,0-1-1,0 0 1,0 1-1,0-1 1,0 0 0,1 1-1,-1-1 1,0 0 0,1 1-1,-1-1 1,1 0 0,0 0-1,-1 1 1,1-1 0,0 0-1,0 0 1,1 1-1,-1-2-129,0 0 0,0 0 0,0 0 0,1 0 0,-1 0 0,0 0 0,0 0 0,0-1 0,0 1 0,0 0 0,0-1 0,0 1 0,0-1 0,0 1 0,0-1 0,0 0 0,0 1 0,0-1 0,0 0 0,0 0 0,0 0 0,-1 0 0,1 1 0,0-1 0,0-2 1,18-20-8898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0.725"/>
    </inkml:context>
    <inkml:brush xml:id="br0">
      <inkml:brushProperty name="width" value="0.025" units="cm"/>
      <inkml:brushProperty name="height" value="0.025" units="cm"/>
    </inkml:brush>
  </inkml:definitions>
  <inkml:trace contextRef="#ctx0" brushRef="#br0">260 352 18481,'-11'0'3097,"10"0"-3028,-18-2 953,0 1-1,0 1 1,-22 3-1,34-2-922,0 1-1,0-1 1,0 1 0,1 0-1,-1 1 1,1-1-1,-1 1 1,1 1 0,0-1-1,0 1 1,0 0-1,1 0 1,-10 10 0,9-6-54,0 0 0,0 0 0,1 0 0,0 1 0,0 0 1,-4 13-1,7-17-19,1-1 1,-1 1 0,1-1-1,0 1 1,0 0-1,0-1 1,1 1 0,0 0-1,0 0 1,0 0 0,0-1-1,1 1 1,0 0-1,0 0 1,2 5 0,-2-8 9,0-1 0,1 1 0,-1 0 0,1-1 0,0 1 1,-1-1-1,1 0 0,0 1 0,0-1 0,0 0 0,0 0 0,0 0 0,0 0 1,0-1-1,0 1 0,0 0 0,1-1 0,-1 0 0,0 1 0,0-1 1,0 0-1,1 0 0,2-1 0,2 1 221,-1 0-1,1-1 1,0 0 0,0-1-1,-1 1 1,12-5 0,-8 1-168,0-1 1,-1 0 0,0-1 0,0 1 0,0-2 0,-1 1 0,0-1 0,-1-1 0,0 1 0,0-1-1,-1 0 1,0-1 0,0 0 0,-1 0 0,-1 0 0,1 0 0,-2-1 0,1 1 0,-2-1-1,1 0 1,-1 0 0,-1 0 0,0 0 0,-1-12 0,0 22-90,1 1 0,-1 0 0,0-1 0,0 1 0,0 0 0,0-1 0,0 1 0,0-1 0,0 1 0,0 0 0,0-1 0,0 1 0,0-1 0,0 1 0,0 0 0,0-1 0,0 1 0,0 0 0,-1-1 0,1 1 0,0-1 0,0 1 0,0 0 0,-1-1 0,1 1 0,0 0 0,0 0 0,-1-1 0,1 1 0,0 0 0,-1 0 0,1-1 0,0 1 0,-1 0 0,1 0 0,0 0 0,-1-1 0,1 1 0,0 0 0,-1 0 0,1 0 0,-1 0 0,1 0 0,0 0 0,-1 0 0,1 0 0,0 0 0,-1 0 0,1 0 0,-1 0 0,1 0 0,0 0 0,-1 0 0,1 0 0,0 1 0,-1-1 0,1 0 0,-1 0 0,1 0 0,0 1 0,0-1 0,-1 0 0,1 0 0,0 1 0,-1-1 0,1 0 0,0 1 0,0-1 0,-1 1 0,-19 23 0,16-15 0,1-1 0,0 1 0,0 0 0,1 0 0,0 0 0,1 0 0,0 0 0,0 0 0,1 0 0,1 17 0,-1-24 0,1-1 0,-1 1 0,1-1 0,-1 1 0,1-1 0,0 1 0,0-1 0,0 0 0,-1 1 0,1-1 0,0 0 0,1 0 0,-1 1 0,0-1 0,0 0 0,0 0 0,1 0 0,-1-1 0,1 1 0,-1 0 0,1 0 0,-1-1 0,1 1 0,-1-1 0,1 1 0,-1-1 0,1 0 0,-1 1 0,1-1 0,0 0 0,-1 0 0,1 0 0,0 0 0,-1-1 0,1 1 0,-1 0 0,1-1 0,-1 1 0,1-1 0,-1 1 0,3-2 0,3 0 0,1-1 0,-1 0 0,0 0 0,0-1 0,0 0 0,0 0 0,8-7 0,3-7 0,0-2 0,-1 1 0,-1-2 0,-1 0 0,-1-1 0,-1-1 0,13-29 0,-7 7 0,-2-2 0,21-88 0,-35 124 0,0-3 0,-4 18 0,-12 47 0,-44 198 0,50-208 0,2 0 0,2 0 0,2 0 0,5 52 0,1-68 0,1-2 0,0 1 0,2-1 0,1 0 0,0-1 0,25 41 0,-14-26 0,15 40 0,-35-77 0,0-1 0,0 1 0,0 0 0,0 0 0,0 0 0,-1 0 0,1 0 0,0 0 0,0 0 0,0 0 0,0 0 0,0 0 0,0 0 0,0 0 0,0 0 0,0-1 0,-1 1 0,1 0 0,0 0 0,0 0 0,0 0 0,0 0 0,0 0 0,0 0 0,0 0 0,-1 0 0,1 0 0,0 0 0,0 0 0,0 1 0,0-1 0,0 0 0,0 0 0,0 0 0,0 0 0,-1 0 0,1 0 0,0 0 0,0 0 0,0 0 0,0 0 0,0 0 0,0 0 0,0 0 0,0 0 0,0 1 0,0-1 0,0 0 0,0 0 0,-1 0 0,1 0 0,0 0 0,0 0 0,0 0 0,0 0 0,0 1 0,0-1 0,0 0 0,0 0 0,0 0 0,0 0 0,0 0 0,0 0 0,0 0 0,0 1 0,0-1 0,0 0 0,0 0 0,1 0 0,-9-4 0,-13-13 0,1 0 0,1-1 0,1-1 0,0-1 0,2-1 0,0 0 0,2-1 0,-19-37 0,30 54 0,1 0 0,-1-1 0,1 1 0,1-1 0,-1 1 0,1-1 0,0 1 0,0-1 0,1 0 0,0 1 0,0-1 0,0-6 0,1 9 0,0-1 0,0 1 0,0 0 0,1 0 0,-1 0 0,1 0 0,0 0 0,-1 0 0,1 0 0,1 0 0,-1 1 0,0-1 0,1 1 0,-1 0 0,1 0 0,0 0 0,-1 0 0,1 0 0,0 0 0,0 1 0,4-2 0,19-7-397,0 1-1,46-9 1,3-1-2703,-15 0-4523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1.642"/>
    </inkml:context>
    <inkml:brush xml:id="br0">
      <inkml:brushProperty name="width" value="0.025" units="cm"/>
      <inkml:brushProperty name="height" value="0.025" units="cm"/>
    </inkml:brush>
  </inkml:definitions>
  <inkml:trace contextRef="#ctx0" brushRef="#br0">176 1 11435,'0'0'13629,"-11"1"-12503,4-1-1010,0 1 1,1 0-1,-1 1 0,1-1 0,0 1 1,-1 0-1,1 1 0,0 0 0,0 0 1,1 0-1,-1 0 0,0 1 0,1 0 1,0 0-1,0 1 0,0-1 1,-5 8-1,3-3-50,0 0-1,1 1 1,1 0 0,-1 0 0,1 0-1,1 1 1,-6 18 0,9-26-68,1-1 0,-1 1-1,0 0 1,1 0 0,0 0 0,-1 0 0,1-1 0,0 1-1,1 0 1,-1 0 0,0 0 0,1 0 0,0-1 0,-1 1-1,1 0 1,0 0 0,0-1 0,1 1 0,-1-1 0,1 1 0,-1-1-1,1 0 1,0 1 0,0-1 0,0 0 0,0 0 0,0 0-1,0 0 1,0-1 0,1 1 0,-1-1 0,1 1 0,-1-1-1,1 0 1,4 2 0,3 0-408,-1-1 1,1 0-1,-1-1 0,16 1 0,41-7-5180,-18-7-1665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2.125"/>
    </inkml:context>
    <inkml:brush xml:id="br0">
      <inkml:brushProperty name="width" value="0.025" units="cm"/>
      <inkml:brushProperty name="height" value="0.025" units="cm"/>
    </inkml:brush>
  </inkml:definitions>
  <inkml:trace contextRef="#ctx0" brushRef="#br0">66 150 17969,'-9'9'3748,"5"-5"-3337,-31 30 1063,33-33-1332,1 1 1,-1 0-1,0 0 1,1 0-1,0 0 0,-1 1 1,1-1-1,0 0 1,0 1-1,0-1 0,1 0 1,-1 1-1,0-1 1,1 1-1,0-1 0,-1 1 1,1-1-1,1 5 1,0-5-123,0-1 1,1 1 0,-1 0-1,1-1 1,-1 1 0,1-1 0,0 0-1,-1 1 1,1-1 0,0 0 0,0 0-1,0 0 1,0-1 0,0 1 0,0 0-1,0-1 1,0 1 0,1-1 0,-1 1-1,0-1 1,0 0 0,0 0-1,1 0 1,1-1 0,58-3 331,-56 2-326,1 0 1,-1 0 0,1 0-1,-1-1 1,0 0 0,0 0-1,0 0 1,-1-1 0,1 0 0,-1 0-1,0-1 1,0 1 0,0-1-1,0 0 1,-1 0 0,0-1-1,0 1 1,-1-1 0,6-12-1,-5 9 62,0 0 0,-1-1 0,0 0 0,-1 1 0,0-1 0,0 0 0,-1 0-1,0 0 1,-1 0 0,0 0 0,-1 0 0,-3-19 0,4 28-84,0 0 0,0 0 0,0 0 0,0 0 0,0 0 0,-1 0 0,1 1 0,0-1 0,0 0-1,-1 0 1,1 0 0,-1 0 0,1 0 0,0 1 0,-1-1 0,0 0 0,1 0 0,-1 1 0,1-1 0,-1 0 0,0 1 0,1-1 0,-1 1 0,0-1 0,0 1 0,0-1 0,1 1 0,-1-1 0,0 1 0,0 0 0,0 0-1,0-1 1,0 1 0,0 0 0,0 0 0,1 0 0,-1 0 0,0 0 0,0 0 0,0 0 0,0 0 0,0 0 0,0 1 0,0-1 0,0 0 0,1 0 0,-1 1 0,0-1 0,-1 1 0,-2 2-47,1-1 0,-1 1 0,1 0 1,0-1-1,-1 2 0,1-1 1,1 0-1,-1 0 0,-3 6 0,-3 6 110,1 0 0,0 0 0,0 1 1,2 0-1,0 1 0,1-1 0,1 1 0,-3 19 0,7-35-43,0 0 1,0 0-1,0 0 1,0 1-1,0-1 1,0 0-1,0 0 1,0 0 0,1 0-1,-1 0 1,0 0-1,1 0 1,-1 0-1,1 0 1,-1 0-1,1 0 1,0 0 0,-1 0-1,1 0 1,0 0-1,0 0 1,0 0-1,-1-1 1,1 1-1,1 0 1,1 0 26,-1 1 0,1-2 1,0 1-1,-1 0 0,1 0 1,0-1-1,-1 0 0,1 1 1,0-1-1,3-1 0,6 0 115,-1 0 1,0-1-1,0-1 0,15-5 1,3-4-78,0-2 0,32-20 0,6-3-138,-67 36 39,1 1-1,-1 0 1,1-1-1,-1 1 1,1 0-1,-1 0 1,1 0-1,-1-1 1,1 1-1,0 0 0,-1 0 1,1 0-1,-1 0 1,1 0-1,-1 0 1,1 0-1,0 0 1,-1 0-1,1 0 1,-1 0-1,1 0 1,0 0-1,-1 1 0,1-1 1,-1 0-1,1 0 1,-1 1-1,1-1 1,-1 0-1,1 1 1,-1-1-1,1 1 1,-1-1-1,1 1 0,5 26-44,-13 49 278,4-53-235,3-22 1,0 0 1,0 0-1,-1 0 0,1 1 1,0-1-1,0 0 0,0 0 1,0 0-1,0 0 0,1 0 1,-1 0-1,0 0 0,0 0 1,1 0-1,-1 0 0,0 0 1,1 0-1,-1 0 0,1 0 1,0-1-1,-1 1 0,1 0 1,0 0-1,-1 0 0,1-1 1,0 1-1,0 0 0,-1-1 1,1 1-1,0 0 0,0-1 1,0 1-1,0-1 0,0 0 1,0 1-1,0-1 0,0 0 1,0 0-1,0 1 0,0-1 1,0 0-1,0 0 0,0 0 1,0 0-1,0 0 0,0-1 1,1 1-1,-1 0 0,0 0 1,0-1-1,0 1 0,-1 0 1,1-1-1,0 1 0,2-2 1,6-2-449,-1 0-1,1 0 1,-1-1 0,0 0 0,9-8-1,-1-1-2757,-1-1 0,22-25 0,-4-3-4572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2.545"/>
    </inkml:context>
    <inkml:brush xml:id="br0">
      <inkml:brushProperty name="width" value="0.025" units="cm"/>
      <inkml:brushProperty name="height" value="0.025" units="cm"/>
    </inkml:brush>
  </inkml:definitions>
  <inkml:trace contextRef="#ctx0" brushRef="#br0">124 1 20499,'-9'9'2387,"-4"3"-1724,2 1 1,0 0 0,1 1 0,0 0-1,1 1 1,0 0 0,1 0 0,1 1-1,1 0 1,0 0 0,-6 29 0,11-34-654,0 1 0,0 0 1,1 0-1,1-1 1,0 1-1,0 0 0,6 20 1,-6-28-60,0 0 0,1-1-1,-1 1 1,1 0 0,0-1 0,0 0 0,0 1 0,0-1 0,1 0 0,-1 0 0,1 0-1,0 0 1,-1-1 0,1 1 0,1-1 0,-1 0 0,0 0 0,0 0 0,1 0 0,0 0-1,-1-1 1,1 1 0,0-1 0,-1 0 0,1 0 0,0-1 0,5 1 0,131-3-3635,-139 2 3672,0 0 1,-1 0-1,1 0 0,0 0 1,0 0-1,0 0 1,0 0-1,-1 0 0,1 1 1,0-1-1,0 0 0,-1 1 1,1-1-1,0 0 0,0 1 1,-1-1-1,1 1 0,0-1 1,-1 1-1,1-1 0,-1 1 1,1 0-1,-1-1 0,1 1 1,-1 0-1,1-1 0,-1 1 1,0 0-1,1 0 0,-1 1 1,-1 30 826,-23 30 1593,23-62-2348,1 1 1,-1 0 0,1 0 0,-1-1 0,1 1 0,-1 0 0,1 0 0,0 0-1,-1 0 1,1-1 0,0 1 0,0 0 0,0 0 0,-1 0 0,1 0 0,0 0-1,0 0 1,0 0 0,0 0 0,1 0 0,-1 0 0,0 1 0,16-9 1037,26-30-4,-40 35-1078,41-41 182,-24 22-153,1 1 0,1 1-1,0 1 1,28-18 0,-46 35-383,0-2-4002,-9 0-1616,-12-2-899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2.872"/>
    </inkml:context>
    <inkml:brush xml:id="br0">
      <inkml:brushProperty name="width" value="0.025" units="cm"/>
      <inkml:brushProperty name="height" value="0.025" units="cm"/>
    </inkml:brush>
  </inkml:definitions>
  <inkml:trace contextRef="#ctx0" brushRef="#br0">1 24 17457,'0'0'3683,"74"-18"-2626,-27 13-609,10 4-255,1 1-193,6 0-2755,-3 1-6598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3.554"/>
    </inkml:context>
    <inkml:brush xml:id="br0">
      <inkml:brushProperty name="width" value="0.025" units="cm"/>
      <inkml:brushProperty name="height" value="0.025" units="cm"/>
    </inkml:brush>
  </inkml:definitions>
  <inkml:trace contextRef="#ctx0" brushRef="#br0">1 1 19346,'0'0'6171,"1"13"-3597,7 72-727,-5-31-904,2-1 0,15 61 0,-12-100-943,-1-23 0,2-26 0,-3-3 0,-2 0 0,-2-1 0,-2 0 0,-6-57 0,-1 74-217,2 32-383,4-7 465,1 1-1,0-1 0,0 0 1,0 0-1,0 1 1,0-1-1,1 0 0,0 0 1,-1 0-1,1 1 1,0-1-1,1 0 1,-1 0-1,2 3 0,17 9-4942,4-9-3409,-6-5-1010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3.246"/>
    </inkml:context>
    <inkml:brush xml:id="br0">
      <inkml:brushProperty name="width" value="0.025" units="cm"/>
      <inkml:brushProperty name="height" value="0.025" units="cm"/>
    </inkml:brush>
  </inkml:definitions>
  <inkml:trace contextRef="#ctx0" brushRef="#br0">106 24 9417,'0'0'8499,"-9"9"-4714,0 0-3306,-5 5 864,0 0 0,-17 23 0,28-32-1207,0-1-1,0 1 1,0 0 0,0 0-1,1 0 1,0 0-1,0 0 1,0 0 0,0 1-1,1-1 1,0 0-1,0 1 1,1-1 0,0 1-1,0 6 1,0-11-144,0 0 1,0 0 0,1 0-1,-1 0 1,0 0 0,1 0-1,-1 0 1,1 0-1,-1 0 1,1 0 0,-1 0-1,1 0 1,0-1 0,-1 1-1,1 0 1,0 0-1,0-1 1,0 1 0,0 0-1,-1-1 1,1 1 0,0-1-1,0 1 1,0-1-1,0 0 1,0 1 0,0-1-1,0 0 1,0 0 0,0 0-1,0 1 1,0-1-1,1 0 1,-1 0 0,0-1-1,0 1 1,0 0 0,0 0-1,0 0 1,0-1-1,0 1 1,0-1 0,2 0-1,1 0 78,0-1 0,0 0 0,0 0 0,0 0-1,0-1 1,0 1 0,-1-1 0,1 0 0,3-3 0,4-11 222,-1 0 1,-1-1 0,-1 0-1,0-1 1,-2 1 0,0-1 0,4-23-1,-5 22-28,-10 39-234,-2 0 56,1 1 0,1 0-1,1 1 1,-3 31 0,7-48-121,0-1 0,-1 0 1,1 1-1,1-1 0,-1 1 1,0-1-1,1 0 0,0 1 1,-1-1-1,2 0 0,-1 0 0,0 0 1,0 0-1,1 0 0,0 0 1,-1 0-1,1 0 0,0 0 1,1-1-1,-1 1 0,0-1 0,1 0 1,-1 0-1,1 1 0,0-2 1,0 1-1,0 0 0,0-1 0,0 1 1,0-1-1,0 0 0,0 0 1,1 0-1,-1 0 0,5 0 1,41 2-2935,2-10-3661,9-18-5338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3.600"/>
    </inkml:context>
    <inkml:brush xml:id="br0">
      <inkml:brushProperty name="width" value="0.025" units="cm"/>
      <inkml:brushProperty name="height" value="0.025" units="cm"/>
    </inkml:brush>
  </inkml:definitions>
  <inkml:trace contextRef="#ctx0" brushRef="#br0">19 1 13004,'0'0'9834,"-3"63"-8169,-1-22-736,0 8 416,0 8-288,1 0-416,3 3-193,0-4-255,0-3-129,7-11-705,4-7-3139,-1-14-2818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4.086"/>
    </inkml:context>
    <inkml:brush xml:id="br0">
      <inkml:brushProperty name="width" value="0.025" units="cm"/>
      <inkml:brushProperty name="height" value="0.025" units="cm"/>
    </inkml:brush>
  </inkml:definitions>
  <inkml:trace contextRef="#ctx0" brushRef="#br0">64 80 11627,'1'-9'3555,"-1"1"-2557,4-30 1557,5 14 2578,-4 63-2790,-18 276 247,11-298-2429,1-7-82,0 1 0,0-1 0,1 0 0,0 1 0,3 17 0,-3-27-73,0 0 0,1-1 0,-1 1 0,1-1 0,-1 1 0,1-1 0,-1 1 0,0-1 0,1 1 0,0-1 0,-1 1 0,1-1 0,-1 0 0,1 1 0,-1-1 0,1 0 0,0 0 0,-1 1 0,1-1 0,0 0 0,-1 0 0,1 0 0,0 0 1,-1 0-1,1 0 0,0 0 0,0 0 0,-1 0 0,1 0 0,0 0 0,-1 0 0,1 0 0,0-1 0,-1 1 0,1 0 0,-1-1 0,1 1 0,0 0 0,-1-1 0,1 1 0,0-1 0,25-15 243,8-12-53,-27 21-194,-1 0 1,2 1-1,-1 0 0,1 0 0,-1 1 0,2 0 1,-1 0-1,0 1 0,1 0 0,0 0 0,0 1 1,0 0-1,0 1 0,18-2 0,-25 4 4,0 0-1,-1 1 0,1-1 0,0 1 1,-1 0-1,1-1 0,0 1 1,-1 0-1,1 0 0,-1 0 1,1 0-1,-1 0 0,0 0 1,1 1-1,-1-1 0,0 0 1,0 1-1,0-1 0,0 1 1,0-1-1,0 1 0,0 0 1,-1-1-1,1 1 0,0 0 1,-1-1-1,0 1 0,1 0 1,-1 0-1,0-1 0,0 1 1,0 0-1,0 3 0,0-1 69,0 1-1,0-1 1,0 1 0,0-1-1,-1 1 1,0-1 0,0 1-1,0-1 1,0 0-1,-1 1 1,0-1 0,0 0-1,-3 6 1,-1-4-10,0-1 1,-1 1-1,1-1 1,-1 0-1,0 0 1,0-1-1,-1 0 1,1 0-1,-1-1 1,0 0-1,0 0 1,-16 2-1,9-2 28,-1 0-1,0-2 1,0 0 0,0-1-1,-30-3 1,42 2-171,0 0 1,-1 0-1,1-1 1,0 1-1,0-1 1,0 0-1,0 0 1,0 0-1,0-1 1,1 1-1,-1-1 1,1 0-1,0 0 1,-1 0-1,1 0 1,1-1-1,-6-6 1,7 8 3,0 0 1,1 0-1,-1 1 1,0-1-1,0 0 1,1 0-1,-1 0 1,1 0-1,0 0 1,0 0-1,-1 0 1,1 0-1,1 0 1,-1 0-1,0 0 1,0 0-1,1 0 0,-1 0 1,1 0-1,-1 0 1,1 0-1,0 1 1,0-1-1,0 0 1,0 0-1,0 1 1,0-1-1,1 1 1,-1-1-1,0 1 1,1-1-1,-1 1 1,1 0-1,-1 0 1,1-1-1,0 1 1,0 0-1,-1 1 1,1-1-1,3-1 1,13-4-1743,0 0 0,1 1 1,-1 1-1,1 1 0,0 0 1,1 2-1,26 0 0,-29 1 298,40-2-4545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4.433"/>
    </inkml:context>
    <inkml:brush xml:id="br0">
      <inkml:brushProperty name="width" value="0.025" units="cm"/>
      <inkml:brushProperty name="height" value="0.025" units="cm"/>
    </inkml:brush>
  </inkml:definitions>
  <inkml:trace contextRef="#ctx0" brushRef="#br0">64 100 17713,'0'0'10927,"-8"4"-10233,5-3-652,-1 1-1,1 0 0,0-1 0,-1 1 0,1 1 0,0-1 0,1 0 0,-1 1 1,0-1-1,1 1 0,-1 0 0,1 0 0,0 0 0,0 0 0,0 0 0,0 1 1,0-1-1,1 1 0,0-1 0,-1 1 0,1-1 0,1 1 0,-1 0 0,0-1 1,1 1-1,0 7 0,0-10-26,0 0 0,0 0 1,1 0-1,-1 0 0,0-1 1,1 1-1,-1 0 0,0 0 0,1 0 1,-1 0-1,1-1 0,-1 1 1,1 0-1,0 0 0,-1-1 0,1 1 1,0 0-1,0-1 0,-1 1 1,1-1-1,0 1 0,0-1 0,0 1 1,-1-1-1,1 0 0,0 1 1,0-1-1,0 0 0,0 0 1,0 1-1,0-1 0,0 0 0,0 0 1,0 0-1,0 0 0,0 0 1,0-1-1,0 1 0,-1 0 0,1 0 1,2-1-1,42-13 603,-20 1-258,38-27 0,-50 30-355,1 1-1,-1 0 1,1 1 0,1 0 0,0 1 0,0 1-1,0 0 1,31-7 0,-44 13-13,-1 0-1,0 0 1,1 0-1,-1 0 1,0 0-1,1 0 1,-1 0-1,1 0 1,-1 1-1,0-1 1,1 1-1,-1-1 1,0 1-1,1-1 1,-1 1-1,0 0 1,0-1-1,0 1 1,0 0-1,0 0 1,0 0-1,0 0 1,0 0-1,0 0 1,0 0-1,0 0 1,0 0-1,-1 1 1,1-1-1,0 1 1,10 51 30,-1-4 68,-10-48-90,1 1 1,-1 0-1,1-1 0,0 1 1,0 0-1,-1-1 0,1 1 1,1-1-1,-1 1 0,0-1 1,0 0-1,0 1 0,1-1 1,-1 0-1,1 0 0,-1 0 1,1 0-1,-1 0 0,1 0 1,2 1-1,0-2-136,-1 1 0,1-1 0,0 0 0,-1 0 0,1 0 0,0 0-1,-1-1 1,1 1 0,0-1 0,-1 0 0,1 0 0,-1 0 0,0-1 0,1 1 0,-1-1 0,0 0 0,0 0 0,0 0 0,0 0 0,0-1 0,0 1-1,3-5 1,8-7-2560,-1-1 0,21-31 0,-31 40 1897,27-42-5735,-1-8-3780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4.775"/>
    </inkml:context>
    <inkml:brush xml:id="br0">
      <inkml:brushProperty name="width" value="0.025" units="cm"/>
      <inkml:brushProperty name="height" value="0.025" units="cm"/>
    </inkml:brush>
  </inkml:definitions>
  <inkml:trace contextRef="#ctx0" brushRef="#br0">84 0 18610,'0'0'2573,"-4"14"-112,-52 199 2255,48-171-4440,1-1-1,3 2 1,0 64 0,3-106-270,1 0 0,0 0 0,0 0 1,0 0-1,0 0 0,0 0 1,0 0-1,1 0 0,-1 0 1,0 0-1,0 0 0,1 0 1,-1 0-1,0 0 0,1-1 1,-1 1-1,1 0 0,-1 0 0,1 0 1,0-1-1,-1 1 0,1 0 1,0 0-1,-1-1 0,1 1 1,0-1-1,0 1 0,0-1 1,0 1-1,-1-1 0,1 1 1,0-1-1,0 0 0,0 1 0,0-1 1,0 0-1,0 0 0,0 0 1,0 0-1,0 0 0,0 0 1,0 0-1,0 0 0,0 0 1,0 0-1,0-1 0,0 1 1,0 0-1,0 0 0,0-1 0,-1 1 1,1-1-1,0 1 0,0-1 1,1-1-1,5-1 130,0-2 0,0 1 0,-1-1 0,0 0 0,10-10 0,34-42 575,-2-2 1,72-122 0,-126 193-1493,-30 43-10236,16-33 1355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5.120"/>
    </inkml:context>
    <inkml:brush xml:id="br0">
      <inkml:brushProperty name="width" value="0.025" units="cm"/>
      <inkml:brushProperty name="height" value="0.025" units="cm"/>
    </inkml:brush>
  </inkml:definitions>
  <inkml:trace contextRef="#ctx0" brushRef="#br0">0 1 13965,'0'0'9513,"18"47"-6021,2-31-1411,4-2-1056,2-1-800,2-5-578,4-6-3907,-4-2-7783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5.507"/>
    </inkml:context>
    <inkml:brush xml:id="br0">
      <inkml:brushProperty name="width" value="0.025" units="cm"/>
      <inkml:brushProperty name="height" value="0.025" units="cm"/>
    </inkml:brush>
  </inkml:definitions>
  <inkml:trace contextRef="#ctx0" brushRef="#br0">5 0 19474,'0'0'4533,"0"13"-3909,-3 223 4341,3-235-4934,-1-1 0,1 1 0,0 0 0,0 0 0,0 0 0,0-1 0,0 1 0,0 0 0,0 0 0,0 0 0,0-1 0,1 1 0,-1 0 0,0 0 0,0 0 0,1-1 0,-1 1 0,0 0 0,1 0 0,-1-1 0,1 1 0,-1 0 0,1-1 0,-1 1-1,1-1 1,0 1 0,-1-1 0,1 1 0,0-1 0,-1 1 0,1-1 0,0 1 0,-1-1 0,1 0 0,0 0 0,0 1 0,0-1 0,-1 0 0,1 0 0,0 0 0,0 0 0,0 0 0,-1 0 0,1 0 0,0 0 0,0 0 0,0 0 0,-1 0 0,1-1 0,0 1 0,0 0 0,0 0 0,-1-1 0,1 1 0,0-1 0,-1 1 0,1 0 0,0-1 0,-1 0 0,1 1 0,0-2 0,48-36 1054,-45 35-1027,68-72 71,-49 50-136,1 0-1,50-39 1,-74 64 7,0 0 0,1 0 0,-1 0 0,0-1 0,0 1 0,1 0 0,-1 0 0,0 0 0,0 0 0,0-1 0,1 1 0,-1 0 0,0 0 0,1 0 0,-1 0 0,0 0 0,0 0 0,1 0 0,-1 0 0,0 0 0,0 0 0,1 0 0,-1 0 0,0 0 0,1 0 0,-1 0 0,0 0 0,0 0 0,1 0 0,-1 0 0,0 1 0,0-1 0,1 0 0,-1 0 0,0 0 0,0 0 0,0 1 0,1-1 0,-1 0 0,0 0 0,0 0 0,0 1 0,1-1 0,-1 0 0,0 0 0,0 1 0,0-1 0,0 0 0,0 0 0,0 1 0,0-1 0,2 23 0,-11 27 0,-1-16 0,5-22 0,1 1 0,0 0 0,1 0 0,1 0 0,0 1 0,0 15 0,2-29 0,1 1 0,-1-1 0,1 1 0,-1-1 0,1 0 0,-1 0 0,1 1 0,0-1 0,-1 0 0,1 0 0,0 1 0,-1-1 0,1 0 0,0 0 0,-1 0 0,1 0 0,-1 0 0,1 0 0,0 0 0,-1 0 0,1 0 0,0-1 0,-1 1 0,1 0 0,0 0 0,-1-1 0,1 1 0,-1 0 0,1 0 0,0-2 0,14-8 0,0-1 0,-1-1 0,-1-1 0,0 0 0,0 0 0,19-30 0,-2 7 0,-17 19 0,-9 11 0,0 0 0,1 1 0,0-1 0,0 1 0,1-1 0,-1 2 0,1-1 0,0 1 0,9-6 0,-14 12 0,0-1 0,0 0 0,-1 0 0,1 1 0,0-1 0,-1 1 0,1-1 0,-1 0 0,0 1 0,1-1 0,-1 1 0,0-1 0,0 1 0,0-1 0,0 1 0,0-1 0,0 1 0,0-1 0,-1 3 0,1 1 0,-10 144 0,10-148-92,0 0-1,0 0 1,0 0-1,-1 0 1,1 0-1,0-1 1,1 1-1,-1 0 1,0 0-1,0 0 1,0 0-1,0 0 1,1 0 0,-1 0-1,0 0 1,1 0-1,-1-1 1,1 1-1,-1 0 1,1 0-1,0 0 1,-1-1-1,1 1 1,-1 0-1,1-1 1,0 1-1,0 0 1,0-1 0,-1 1-1,1-1 1,0 0-1,0 1 1,0-1-1,0 0 1,0 1-1,0-1 1,-1 0-1,1 0 1,0 0-1,0 0 1,0 1 0,0-2-1,0 1 1,0 0-1,0 0 1,0 0-1,0 0 1,0 0-1,0-1 1,0 1-1,0-1 1,0 1-1,26-13-6409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6.690"/>
    </inkml:context>
    <inkml:brush xml:id="br0">
      <inkml:brushProperty name="width" value="0.025" units="cm"/>
      <inkml:brushProperty name="height" value="0.025" units="cm"/>
    </inkml:brush>
  </inkml:definitions>
  <inkml:trace contextRef="#ctx0" brushRef="#br0">165 89 14862,'0'0'5819,"1"-10"-3299,5-50 1457,-6 59-3885,0 0 1,0 1 0,0-1-1,-1 0 1,1 0-1,0 1 1,-1-1 0,1 1-1,-1-1 1,1 0-1,-1 1 1,1-1 0,-1 1-1,1-1 1,-1 1-1,1-1 1,-1 1-1,0 0 1,1-1 0,-1 1-1,0 0 1,1-1-1,-1 1 1,0 0 0,1 0-1,-1 0 1,0 0-1,0-1 1,1 1 0,-1 0-1,0 0 1,1 0-1,-1 0 1,0 1 0,0-1-1,1 0 1,-2 0-1,-30 9 596,22-3-669,1 1-1,0 0 1,1 1 0,0 0-1,0 0 1,1 0-1,0 1 1,0 1-1,1-1 1,0 1-1,1 0 1,0 0-1,0 1 1,1-1 0,1 1-1,0 0 1,0 0-1,-1 15 1,4-25-19,0-1-1,0 1 1,0 0 0,0-1 0,0 1 0,0 0 0,0 0 0,0-1-1,0 1 1,0 0 0,0-1 0,1 1 0,-1 0 0,0-1 0,0 1 0,1 0-1,-1-1 1,0 1 0,1-1 0,-1 1 0,1 0 0,-1-1 0,1 1-1,-1-1 1,1 0 0,-1 1 0,1-1 0,0 1 0,-1-1 0,1 0 0,-1 1-1,2-1 1,25-3 149,25-25 123,1-20-151,-42 36-119,1 0 0,0 1-1,1 1 1,1 0 0,0 0 0,16-8 0,-29 18-8,-1 0 1,1 0-1,-1 0 0,0 0 1,1 0-1,-1-1 1,1 1-1,-1 0 1,1 0-1,-1 0 1,0 0-1,1 0 1,-1 0-1,1 0 1,-1 1-1,1-1 1,-1 0-1,0 0 1,1 0-1,-1 0 1,1 0-1,-1 1 1,0-1-1,1 0 1,-1 0-1,0 1 0,1-1 1,-1 0-1,0 0 1,1 1-1,-1-1 1,0 0-1,1 1 1,-1 0-1,6 20 46,-6 37 276,-1-42-265,1-15-46,0 0 0,0 0 1,-1 1-1,1-1 0,0 0 0,0 1 0,0-1 0,0 0 0,0 0 1,1 1-1,-1-1 0,0 0 0,0 0 0,1 1 0,-1-1 1,1 0-1,-1 0 0,1 0 0,0 1 0,-1-1 0,1 0 0,0 0 1,0 0-1,0 0 0,0 0 0,0-1 0,0 1 0,2 1 1,0-2 1,-1 0 1,1-1 0,-1 0 0,1 1 0,-1-1 0,1 0-1,-1 0 1,0 0 0,0 0 0,1-1 0,-1 1-1,0-1 1,0 1 0,3-4 0,18-14-8,47-35 0,-65 50 0,1 1 0,-1-1 0,1 2 0,0-1 0,0 0 0,0 1 0,0 0 0,0 1 0,0-1 0,11 0 0,-16 2 0,-1 0 0,1 1 0,0-1 0,0 0 0,0 1 0,-1-1 0,1 0 0,0 1 0,-1-1 0,1 1 0,0 0 0,-1-1 0,1 1 0,0-1 0,-1 1 0,1 0 0,-1-1 0,1 1 0,-1 0 0,0 0 0,1-1 0,-1 1 0,0 0 0,1 0 0,-1 0 0,0-1 0,0 1 0,0 0 0,0 1 0,5 36 0,-2-11 0,-2-26 0,-1 1 0,1-1 0,0 0 0,-1 0 0,1 0 0,0 0 0,0 0 0,0 0 0,0 0 0,0 0 0,0 0 0,0 0 0,0 0 0,0-1 0,1 1 0,-1 0 0,0-1 0,0 1 0,1-1 0,-1 0 0,0 1 0,1-1 0,-1 0 0,0 0 0,1 0 0,-1 0 0,0 0 0,1 0 0,-1 0 0,0 0 0,1 0 0,-1-1 0,0 1 0,1 0 0,-1-1 0,0 1 0,0-1 0,3-1 0,48-30 0,-48 28 0,39-33-128,-34 28 46,0 0 0,1 1 1,0 0-1,0 0 1,1 2-1,12-8 1,-23 18-76,-1 0 0,1-1 0,-1 1 0,0-1 0,0 1 0,0-1 0,0 1 0,-1-1 0,-2 5 0,-1 0 176,0 0 0,1 0 1,0 1-1,0-1 0,1 1 0,0 0 0,0-1 0,1 1 0,0 1 0,1-1 1,-1 11-1,2-19-4,1-1 1,-1 1-1,0 0 1,1-1-1,-1 1 1,1-1 0,-1 1-1,1-1 1,-1 1-1,1-1 1,-1 1-1,1-1 1,-1 0-1,1 1 1,0-1-1,-1 0 1,1 1 0,0-1-1,-1 0 1,1 0-1,0 0 1,-1 1-1,1-1 1,0 0-1,-1 0 1,1 0-1,0 0 1,-1 0 0,1 0-1,0 0 1,0-1-1,25-4 385,-9-4-310,1-1 0,-2-1 0,0-1 1,0 0-1,-1-1 0,23-26 0,-13 14-59,40-42-816,-64 66 566,-24 43-641,13-23 946,2 1 0,-1 0 0,2 0-1,1 1 1,1 0 0,0 0 0,2 0-1,0 1 1,0 21 0,4 1-79,2 0 0,2 0 0,15 61 1,-14-77 81,-1 0 1,-2 0 0,-1 0 0,0 1 0,-5 39 0,3-65-75,0-1 0,0 0 1,0 1-1,-1-1 0,1 1 1,-1-1-1,1 0 0,-1 1 1,0-1-1,0 0 0,0 0 0,0 0 1,0 0-1,-1 0 0,1 0 1,-1 0-1,1 0 0,-1 0 1,0 0-1,0-1 0,1 1 0,-1-1 1,0 1-1,0-1 0,-1 0 1,1 0-1,0 0 0,0 0 1,-1 0-1,1-1 0,0 1 1,-1-1-1,1 1 0,0-1 0,-1 0 1,1 0-1,-1 0 0,1 0 1,0 0-1,-1 0 0,1-1 1,-1 1-1,1-1 0,0 0 0,-1 0 1,1 0-1,0 0 0,0 0 1,0 0-1,0-1 0,0 1 1,0 0-1,0-1 0,0 0 1,1 1-1,-1-1 0,1 0 0,-1 0 1,-1-2-1,-7-10-15,1-1 0,0 0 0,1 0 0,0-1 0,2 1 0,-9-27 0,12 30 0,0 0 0,1 0 0,0 0 0,0 0 0,1 0 0,1 0 0,0-1 0,1 1 0,1 0 0,2-15 0,0 19 0,-1 1 0,1-1 0,0 1 0,0 0 0,1 0 0,0 1 0,0-1 0,1 1 0,0 0 0,0 0 0,0 1 0,1 0 0,0 0 0,0 0 0,13-5 0,14-7 0,0 2 0,39-12 0,-69 25 0,74-22 105,50-20-2255,-72 17-4357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7.702"/>
    </inkml:context>
    <inkml:brush xml:id="br0">
      <inkml:brushProperty name="width" value="0.025" units="cm"/>
      <inkml:brushProperty name="height" value="0.025" units="cm"/>
    </inkml:brush>
  </inkml:definitions>
  <inkml:trace contextRef="#ctx0" brushRef="#br0">152 205 6342,'16'-11'2631,"-1"-1"0,0-1 0,19-21 0,-31 31-2247,0 0 1,-1 0-1,1 0 0,-1-1 1,0 1-1,0 0 0,0-1 0,0 1 1,-1-1-1,1 0 0,-1 0 0,0 0 1,0 1-1,0-1 0,-1 0 1,1 0-1,-1 0 0,0 0 0,0 0 1,-1 0-1,1 0 0,-1 0 1,0 0-1,-1-5 0,1 7-333,-1 0 0,1 0-1,0 1 1,-1-1 0,1 1-1,-1-1 1,1 1 0,-1 0 0,0-1-1,0 1 1,0 0 0,0 0 0,1 0-1,-1 0 1,-1 1 0,1-1 0,0 0-1,0 1 1,0 0 0,0-1-1,0 1 1,0 0 0,0 0 0,-1 0-1,1 0 1,0 0 0,0 1 0,0-1-1,0 1 1,0 0 0,0-1 0,-4 3-1,-1-1-70,-1 1 1,1 0-1,0 0 0,0 1 0,0 0 1,0 0-1,-10 10 0,2 1 23,0 1 0,2 1 0,0 1 0,-16 27 0,24-36 10,0 1 0,0 0 0,1 0 1,0 0-1,0 1 0,1-1 0,1 1 1,0 0-1,0 0 0,1 16 0,1-26-12,0 0 0,0 0-1,0-1 1,0 1 0,0 0 0,0 0-1,0-1 1,1 1 0,-1 0-1,0 0 1,1-1 0,-1 1 0,0 0-1,1-1 1,-1 1 0,1 0 0,-1-1-1,1 1 1,-1-1 0,1 1-1,-1-1 1,1 1 0,0-1 0,-1 1-1,1-1 1,0 0 0,-1 1-1,1-1 1,0 0 0,0 0 0,1 1-1,29-6 65,-21 2-22,0-2 0,0 0 1,0 0-1,9-7 1,5-8 129,0-1 0,-1-1-1,-1-1 1,-2-2 0,0 0 0,-2 0 0,0-2 0,-2 0 0,17-39 0,-48 100 19,2 0 1,2 2-1,1-1 0,2 1 0,1 0 0,-3 60 0,10-94-179,0-1 0,-1 0 0,1 1 0,0-1-1,1 0 1,-1 1 0,0-1 0,0 0-1,0 1 1,1-1 0,-1 0 0,1 0-1,-1 1 1,1-1 0,0 0 0,-1 0-1,1 0 1,0 0 0,0 0 0,0 0-1,-1 0 1,1 0 0,0 0 0,1 0-1,-1 0 1,0-1 0,0 1 0,0 0-1,2 0 1,0 0 18,0-1 0,0 0 1,0 0-1,0 1 0,0-2 0,0 1 0,0 0 0,0-1 0,0 1 1,0-1-1,0 0 0,4-1 0,8-5 82,-1 1-1,1-2 1,24-16 0,68-67-113,-9 6 0,-98 85 0,1 0 0,-1 0 0,1 1 0,-1-1 0,0 0 0,1 0 0,-1 0 0,1 0 0,-1 1 0,0-1 0,1 0 0,-1 0 0,0 1 0,1-1 0,-1 0 0,0 1 0,0-1 0,1 0 0,-1 1 0,0-1 0,0 0 0,1 1 0,-1-1 0,0 1 0,0-1 0,0 0 0,0 1 0,0-1 0,0 1 0,1-1 0,-1 0 0,0 1 0,0-1 0,0 1 0,-1-1 0,1 1 0,0-1 0,0 0 0,0 1 0,0-1 0,0 1 0,0-1 0,-1 1 0,1 21 0,-3-6 0,0 1 0,-10 27 0,-2 10 0,15-54 0,0 0 0,0-1 0,0 1 0,0 0 0,0 0 0,0 0 0,0-1 0,0 1 0,1 0 0,-1 0 0,0 0 0,0-1 0,0 1 0,0 0 0,0 0 0,0 0 0,1 0 0,-1 0 0,0-1 0,0 1 0,0 0 0,1 0 0,-1 0 0,0 0 0,0 0 0,0 0 0,1 0 0,-1 0 0,0 0 0,0-1 0,0 1 0,1 0 0,-1 0 0,0 0 0,0 0 0,1 0 0,-1 0 0,0 1 0,0-1 0,0 0 0,1 0 0,-1 0 0,0 0 0,0 0 0,0 0 0,1 0 0,-1 0 0,0 0 0,0 1 0,0-1 0,0 0 0,1 0 0,-1 0 0,0 0 0,0 1 0,0-1 0,0 0 0,0 0 0,0 0 0,1 0 0,-1 1 0,0-1 0,0 0 0,0 0 0,0 1 0,0-1 0,0 0 0,36-46 0,-31 37 0,1 1 0,0 0 0,0 0 0,1 0 0,0 1 0,0 0 0,1 0 0,-1 1 0,17-10 0,-23 19-6,0 0 0,0 0 0,-1 0 1,1 0-1,-1 0 0,0 1 0,0-1 0,0 0 0,-1 5 0,-11 46-2481,5-28-1809,1 0-3761,6-12-1451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8.156"/>
    </inkml:context>
    <inkml:brush xml:id="br0">
      <inkml:brushProperty name="width" value="0.025" units="cm"/>
      <inkml:brushProperty name="height" value="0.025" units="cm"/>
    </inkml:brush>
  </inkml:definitions>
  <inkml:trace contextRef="#ctx0" brushRef="#br0">93 0 11979,'0'0'9972,"-6"12"-8824,4-8-1042,-3 5 141,1 1 1,-1 0 0,2 0 0,-1 1-1,2-1 1,-1 1 0,-1 19-1,4-29-236,0-1-1,1 1 1,-1-1-1,0 1 0,1-1 1,-1 0-1,0 1 0,1-1 1,-1 0-1,0 1 0,1-1 1,-1 0-1,0 1 0,1-1 1,-1 0-1,1 1 0,-1-1 1,1 0-1,-1 0 1,1 0-1,-1 0 0,1 1 1,-1-1-1,1 0 0,-1 0 1,1 0-1,-1 0 0,1 0 1,-1 0-1,1 0 0,-1 0 1,1-1-1,-1 1 0,1 0 1,-1 0-1,1 0 0,-1 0 1,1-1-1,-1 1 1,0 0-1,1 0 0,-1-1 1,1 1-1,-1 0 0,0-1 1,1 1-1,-1-1 0,1 0 1,24-14 224,-8-3-133,-15 14-100,1 0 0,0 1-1,0-1 1,0 1 0,0 0 0,1 0 0,-1 1 0,1-1-1,0 1 1,-1-1 0,1 1 0,0 0 0,6-2 0,-9 6-18,0 0 0,0-1 0,0 1 0,0 0 1,0 0-1,-1 0 0,1 0 0,0 0 0,-1 0 1,0-1-1,0 1 0,1 0 0,-1 0 0,0 0 1,0 0-1,-1 0 0,1 0 0,-1 3 0,1 3 2,0 67 48,-5 154 1664,3-196-1006,-3 0 1,0 0-1,-3 0 1,-19 55-1,6-48 207,20-39-885,1-1-1,-1 1 1,1 0-1,-1-1 1,1 1 0,-1-1-1,1 1 1,-1-1-1,1 1 1,-1-1-1,0 1 1,1-1-1,-1 0 1,0 1-1,1-1 1,-1 0 0,0 0-1,1 1 1,-1-1-1,0 0 1,0 0-1,1 0 1,-1 0-1,0 0 1,0 0-1,1 0 1,-1 0 0,0 0-1,0 0 1,1 0-1,-1-1 1,0 1-1,1 0 1,-1-1-1,0 1 1,0 0-1,1-1 1,-1 1-1,1-1 1,-1 1 0,0-1-1,1 1 1,-1-1-1,1 1 1,-1-1-1,1 1 1,0-1-1,-1 0 1,1 1-1,0-1 1,-1 0 0,1 1-1,0-1 1,-1-1-1,-10-18-24,1-1 1,0 0-1,2 0 0,0-1 1,2 0-1,0 0 0,1-1 1,2 1-1,0-1 0,1 0 1,2-25-1,1 43-189,0 0 0,1 0-1,-1 0 1,1 0 0,0 0 0,1 0-1,-1 1 1,1-1 0,0 1 0,0 0-1,0-1 1,1 1 0,-1 1 0,1-1-1,0 1 1,0-1 0,0 1 0,1 0-1,-1 0 1,1 1 0,8-4 0,10-4-2165,1 2 0,0 1 1,33-6-1,-21 5-2098,12-4-4986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4.354"/>
    </inkml:context>
    <inkml:brush xml:id="br0">
      <inkml:brushProperty name="width" value="0.025" units="cm"/>
      <inkml:brushProperty name="height" value="0.025" units="cm"/>
    </inkml:brush>
  </inkml:definitions>
  <inkml:trace contextRef="#ctx0" brushRef="#br0">101 304 19442,'0'0'5018,"-10"13"-3069,-5 8-1094,1 1 1,-13 26-1,21-37-684,1 0 0,0 1 0,1 0 0,1 0 0,-1 0 0,2 0 0,0 0 0,-1 15 0,3-26-181,0 0 0,0-1-1,0 1 1,0 0-1,0 0 1,0-1 0,0 1-1,0 0 1,0 0 0,0-1-1,0 1 1,0 0 0,1 0-1,-1-1 1,0 1 0,1 0-1,-1-1 1,0 1 0,1-1-1,-1 1 1,1 0 0,-1-1-1,1 1 1,-1-1 0,1 1-1,-1-1 1,1 1 0,0-1-1,-1 1 1,1-1 0,0 0-1,-1 0 1,1 1 0,0-1-1,-1 0 1,1 0-1,0 1 1,0-1 0,-1 0-1,1 0 1,0 0 0,0 0-1,-1 0 1,1 0 0,0-1-1,0 1 1,-1 0 0,1 0-1,0 0 1,-1-1 0,1 1-1,0 0 1,0-1 0,-1 1-1,1 0 1,-1-1 0,2 0-1,3-2-83,0 0 0,-1 0-1,1 0 1,0-1 0,-1 1 0,6-8-1,4-12-6,-2-1 0,0 0 0,-2 0 0,15-52 0,-21 64 836,-11 78-320,3-36-449,0 61 0,3-91 8,1 1-1,0 0 1,0-1 0,0 1 0,0 0 0,0-1-1,0 1 1,0 0 0,0 0 0,0-1-1,0 1 1,0 0 0,0-1 0,1 1-1,-1 0 1,0-1 0,0 1 0,1 0 0,-1-1-1,1 1 1,-1-1 0,0 1 0,1 0-1,-1-1 1,1 1 0,-1-1 0,1 1 0,0-1-1,-1 0 1,1 1 0,-1-1 0,1 0-1,0 1 1,-1-1 0,1 0 0,0 0-1,-1 1 1,1-1 0,0 0 0,-1 0 0,1 0-1,0 0 1,0 0 0,-1 0 0,1 0-1,0 0 1,-1 0 0,1 0 0,0-1 0,-1 1-1,1 0 1,0 0 0,-1-1 0,1 1-1,0 0 1,-1-1 0,1 1 0,-1-1-1,1 1 1,0 0 0,-1-1 0,1 1 0,-1-1-1,1 0 1,4-4-96,1 1 1,-1-1-1,0 0 1,-1 0-1,6-8 1,11-22-565,-2 0 1,-1-1 0,-2-1 0,17-59 0,-17 38 1042,-3 0 0,7-83 0,-23 158 3518,-29 188-89,30-171-3738,0-15-46,0 0 0,2 0 0,0 0 0,1 1 0,1-1 0,1 0 0,10 34 0,-13-52-7,1 1 0,-1-1 1,1 1-1,0-1 0,0 1 0,0-1 0,0 0 0,0 1 1,0-1-1,0 0 0,0 1 0,0-1 0,1 0 0,-1 0 1,0 0-1,2 0 0,-2 0-3,0-1 0,0 0 0,0 0 0,-1 0-1,1 0 1,0 0 0,0 0 0,-1 0 0,1 0 0,0 0 0,0 0 0,-1-1 0,1 1 0,0 0 0,0-1-1,-1 1 1,1 0 0,0-1 0,-1 1 0,1-1 0,-1 1 0,1 0 0,1-2 0,0-1-30,1 0 1,-1-1-1,0 1 1,0 0-1,0-1 1,0 0-1,-1 1 1,1-1-1,-1 0 1,2-7-1,3-65-698,-6 71 618,0 1 0,0-1 0,0 0 0,-1 0 1,0 0-1,0 1 0,0-1 0,-1 0 0,1 1 0,-1-1 1,0 1-1,0 0 0,-4-5 0,5 12 171,0 0 0,0 0 0,0 1 0,0-1 0,1 0 0,-1 1 0,1-1 0,0 0 0,0 1-1,0-1 1,1 5 0,1-2-8,-1-1-1,1 0 0,0 0 0,0 0 1,0-1-1,1 1 0,-1 0 0,1-1 1,0 0-1,1 0 0,-1 0 1,1 0-1,-1 0 0,1-1 0,0 1 1,1-1-1,-1 0 0,1 0 0,-1-1 1,1 1-1,0-1 0,0 0 0,0 0 1,0-1-1,0 0 0,0 1 0,0-2 1,1 1-1,7 0 0,-2-1 30,-1 0 1,1 0-1,-1-1 0,1 0 0,-1-1 0,0 0 0,1-1 0,-1 0 0,0-1 0,-1 0 1,1 0-1,-1-1 0,0 0 0,10-7 0,-12 5-74,0 1 0,-1-1 0,0 0 0,0 0 0,0-1 0,-1 0 0,-1 0 0,1 0 0,-1 0 0,4-13 0,-7 19 0,0-1 0,0 1 0,-1 0 0,1 0 0,-1-1 0,1 1 0,-1 0 0,0-1 0,0 1 0,0 0 0,0-1 0,0 1 0,-1 0 0,1-1 0,-1 1 0,1 0 0,-1 0 0,0-1 0,0 1 0,0 0 0,0 0 0,0 0 0,-1 0 0,1 0 0,-1 1 0,1-1 0,-1 0 0,1 0 0,-1 1 0,0-1 0,0 1 0,0 0 0,0 0 0,0-1 0,0 1 0,0 1 0,0-1 0,-1 0 0,1 0 0,0 1 0,0-1 0,-1 1 0,1 0 0,0 0 0,-3 0 0,0-1 0,1 1 0,0 0 0,-1 0 0,1 0 0,0 0 0,0 1 0,0 0 0,-1 0 0,1 0 0,0 0 0,0 1 0,0-1 0,1 1 0,-1 0 0,0 0 0,1 1 0,-7 4 0,5-2 0,0 0 0,1 0 0,-1 1 0,1-1 0,0 1 0,0 0 0,1 0 0,0 1 0,0-1 0,-3 10 0,4-9 0,-1 0 0,1 0 0,1 1 0,-1-1 0,1 1 0,1-1 0,-1 1 0,2-1 0,-1 1 0,1-1 0,-1 1 0,2-1 0,-1 0 0,1 1 0,1-1 0,-1 0 0,1 0 0,0 0 0,1-1 0,0 1 0,5 7 0,0-6-251,1 0-1,0 0 1,1-1 0,0 0 0,0-1-1,0 0 1,1 0 0,0-2 0,0 1-1,0-2 1,0 1 0,1-2 0,0 1-1,23 0 1,23-2-7703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8.558"/>
    </inkml:context>
    <inkml:brush xml:id="br0">
      <inkml:brushProperty name="width" value="0.025" units="cm"/>
      <inkml:brushProperty name="height" value="0.025" units="cm"/>
    </inkml:brush>
  </inkml:definitions>
  <inkml:trace contextRef="#ctx0" brushRef="#br0">126 0 16335,'0'0'9263,"-9"10"-7630,-7 9-929,0 1-1,-22 39 1,31-47-431,0 0 1,1 0 0,1 0 0,0 1 0,1 0 0,0 0-1,1 0 1,-2 16 0,5-29-266,0 0-1,0 1 1,0-1-1,0 0 1,0 0-1,0 1 1,0-1-1,0 0 1,0 0-1,0 1 1,0-1-1,0 0 1,0 0-1,0 1 1,0-1-1,0 0 1,1 0-1,-1 0 1,0 1-1,0-1 1,0 0-1,0 0 1,0 0 0,1 1-1,-1-1 1,0 0-1,0 0 1,0 0-1,1 0 1,-1 0-1,0 0 1,0 1-1,1-1 1,-1 0-1,0 0 1,0 0-1,1 0 1,-1 0-1,0 0 1,0 0-1,1 0 1,-1 0-1,0 0 1,0 0-1,1 0 1,16-7 263,12-13 20,44-50-228,-51 47-66,1 1 1,1 0-1,45-30 1,-69 52 1,1 0 0,-1-1 0,0 1 0,0 0 0,1 0-1,-1 0 1,0-1 0,1 1 0,-1 0 0,0 0 0,1 0 0,-1 0 0,0 0 0,1-1 0,-1 1 0,0 0-1,1 0 1,-1 0 0,0 0 0,1 0 0,-1 0 0,0 0 0,1 0 0,-1 0 0,0 1 0,1-1-1,-1 0 1,0 0 0,1 0 0,-1 0 0,0 0 0,1 1 0,-1-1 0,0 0 0,1 0 0,-1 0 0,0 1-1,0-1 1,1 0 0,-1 0 0,0 1 0,1 0 0,0 19-92,-12 27 57,5-28 84,-1-1-22,1 1-1,1 0 1,1 1-1,-4 38 1,8-57-26,0-1 0,0 1 0,0-1 0,0 1 0,0-1 0,0 1 0,1-1 0,-1 1 0,0-1 0,0 1 0,0-1 0,0 1 0,1-1 0,-1 0 0,0 1 0,0-1 0,1 1 0,-1-1 0,0 0 0,1 1 0,-1-1 0,0 0 0,1 1 0,-1-1 0,1 0 0,-1 1 0,0-1 0,1 0 0,-1 0 0,1 0 0,-1 1 0,1-1 0,-1 0 0,1 0 0,-1 0 0,1 0 0,-1 0 0,1 0 0,-1 0 0,1 0 0,-1 0 0,1 0 0,-1 0 0,1 0 0,-1 0 0,1-1 0,-1 1 0,1 0 0,-1 0 0,0 0 0,1-1 0,-1 1 0,1 0 0,0-1 0,25-17 0,10-19-1909,13-24-5326,5-4-218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45:49.229"/>
    </inkml:context>
    <inkml:brush xml:id="br0">
      <inkml:brushProperty name="width" value="0.025" units="cm"/>
      <inkml:brushProperty name="height" value="0.025" units="cm"/>
    </inkml:brush>
  </inkml:definitions>
  <inkml:trace contextRef="#ctx0" brushRef="#br0">135 135 14734,'0'0'9016,"-10"1"-8273,4 0-614,0 1 1,0-1 0,0 1 0,0 0 0,1 0 0,-1 1 0,1 0 0,0 0 0,0 0 0,0 0-1,0 1 1,0 0 0,1 0 0,-1 0 0,1 0 0,0 1 0,1 0 0,-1 0 0,1 0 0,-5 8-1,7-10 9,-2 1 93,1-1 0,0 1 0,0-1 0,1 1 0,-1 0 0,1-1 0,0 1 0,0 0 0,0 0 0,0 0 0,0 5 0,2-8-209,0-1 0,-1 1 1,1 0-1,0-1 0,0 1 1,-1 0-1,1-1 0,0 1 0,0-1 1,0 0-1,0 1 0,0-1 1,0 0-1,0 1 0,0-1 0,0 0 1,0 0-1,0 0 0,-1 0 1,1 0-1,0 0 0,0 0 0,0 0 1,2-1-1,28-1 136,49-10-1026,-28 4-668,85-3 0,-146 8 2472,0 0 0,0-1 0,0 0-1,-12-8 1,6 4-820,0-1-1,1 0 1,0-1 0,0-1-1,1 0 1,-12-14-1,24 25-127,1-1-1,0 1 1,-1 0-1,1-1 1,0 1-1,-1 0 1,1-1-1,0 1 1,-1-1-1,1 1 1,0-1-1,0 1 1,-1 0-1,1-1 0,0 1 1,0-1-1,0 1 1,0-1-1,0 1 1,0-1-1,0 0 1,0 1-1,0-1 1,0 1-1,0-1 1,0 1-1,0-1 1,0 1-1,0-1 1,0 1-1,1-1 1,-1 1-1,0-1 1,0 1-1,1 0 0,-1-1 1,0 1-1,1-1 1,-1 1-1,0 0 1,1-1-1,-1 1 1,0 0-1,1-1 1,31-2-131,37 14 177,-34-2 12,-1-2 1,2-1 0,64 2-1,-84-9-17,0 1-1,-1-2 1,1 0-1,-1-1 1,1 0-1,-1-2 1,0 1-1,0-2 1,-1 0-1,0-1 1,16-9-1,-17 7 25,38-25 232,-48 31-271,0 1 0,0 0-1,-1-1 1,1 0 0,0 1 0,-1-1 0,0 0 0,0 0 0,0 0-1,0-1 1,0 1 0,2-7 0,-5 9-14,1 1 0,-1-1 0,1 1 0,-1-1 0,1 1 0,-1-1 0,1 1 0,-1-1 0,1 1 0,-1 0 0,0-1 0,1 1 0,-1 0 0,0-1 0,1 1 0,-1 0 0,0 0 0,1 0 0,-1 0 0,0-1 0,1 1 0,-1 0 0,0 0 0,0 0 0,1 0 0,-1 1 0,0-1 0,1 0 0,-1 0 0,0 0 0,1 1 0,-1-1 0,0 1 0,-31 6 0,21-1 0,0 0 0,1 1 0,0 0 0,0 1 0,1 0 0,0 0 0,0 1 0,-9 13 0,14-17 0,0 0 0,0 0 0,1 0 0,-1 0 0,1 1 0,1 0 0,-1 0 0,1-1 0,0 1 0,0 1 0,1-1 0,-1 0 0,1 0 0,1 0 0,-1 1 0,1-1 0,0 0 0,2 8 0,-1-11 0,0 0 0,0 0 0,1 0 0,0 0 0,-1-1 0,1 1 0,0 0 0,0-1 0,1 1 0,-1-1 0,0 0 0,1 0 0,-1 0 0,1 0 0,0 0 0,0-1 0,0 1 0,0-1 0,0 1 0,0-1 0,0 0 0,0-1 0,7 2 0,6 1 0,1-1 0,0 0 0,20-2 0,-31 0 0,6 0-191,1 0 1,-1-1-1,21-4 1,-28 4-309,-1 0-1,1-1 1,-1 0 0,1 0-1,-1 0 1,0 0 0,7-6 0,16-18-10856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6:34.810"/>
    </inkml:context>
    <inkml:brush xml:id="br0">
      <inkml:brushProperty name="width" value="0.025" units="cm"/>
      <inkml:brushProperty name="height" value="0.025" units="cm"/>
    </inkml:brush>
  </inkml:definitions>
  <inkml:trace contextRef="#ctx0" brushRef="#br0">15697 817 4164,'-502'-115'8451,"48"10"-6433,-1999-230-97,-23 199-349,2154 123-1734,-2500-88 1411,847 89-1050,1217 15-169,-206 28-47,8 84 8,102 76 17,623-121-1,-358 157-1,571-219-12,-20 9 5,0 1 0,1 2 0,1 1 0,-41 33 0,69-48-6,0 1 0,0 1 0,0 0 0,1 0 0,1 0 0,-1 1 0,1-1 0,1 2 0,0-1 0,0 1 0,0-1 0,2 1 0,-1 1 0,1-1 0,1 0 0,-1 1 0,2-1 0,0 1 0,0 0 0,1-1 0,1 19 0,2-14-13,0 0 0,1-1 1,0 0-1,1 0 0,1 0 1,0-1-1,1 1 0,1-2 1,0 1-1,0-1 1,1 0-1,1-1 0,0 0 1,0 0-1,1-1 0,20 14 1,2-1-18,1-1 0,2-2 0,0-1 1,74 27-1,19-3 21,219 42 1,144-7-155,-443-71 163,1567 149-254,8-86-411,-1106-52 612,4993 65 214,-4375-79-125,1078-8 33,-217-110-30,-1606 64 3,-309 35-18,-1-3 0,135-50 0,-193 59 24,-1-1 0,1-2 0,-2 0 1,0-1-1,0-1 0,26-24 0,-37 29 94,-1-1-1,1 0 0,-1-1 0,-1 0 1,0-1-1,-1 1 0,0-1 0,-1-1 1,0 1-1,-1-1 0,0 0 0,5-27 1,-7 21 62,-1 0 0,0 0 0,-2 0 0,0 0 0,-1 0 1,-1 1-1,-1-1 0,-1 0 0,0 1 0,-9-24 0,3 18-98,-2-1-1,0 2 0,-1-1 1,-2 2-1,0 0 0,-30-33 1,5 15-52,-2 1 0,-1 2 0,-2 2 0,-2 3 0,-1 1 0,-65-31 1,6 13-84,-2 5 1,-2 4-1,-1 6 1,-2 4 0,-1 6-1,-123-11 1,-708-7-6521,910 42 6062,-296-2-5384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4:28.580"/>
    </inkml:context>
    <inkml:brush xml:id="br0">
      <inkml:brushProperty name="width" value="0.025" units="cm"/>
      <inkml:brushProperty name="height" value="0.025" units="cm"/>
    </inkml:brush>
  </inkml:definitions>
  <inkml:trace contextRef="#ctx0" brushRef="#br0">0 64 5285,'61'-9'609,"6"-1"-353,7 1 128,6 2-224,-3 0 33,2 1-97,-7 2-96,-5-1-801,-8-2-2114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4:29.015"/>
    </inkml:context>
    <inkml:brush xml:id="br0">
      <inkml:brushProperty name="width" value="0.025" units="cm"/>
      <inkml:brushProperty name="height" value="0.025" units="cm"/>
    </inkml:brush>
  </inkml:definitions>
  <inkml:trace contextRef="#ctx0" brushRef="#br0">183 0 5830,'-29'1'709,"-6"-1"2294,-68 9 0,87-1-836,20 1-838,26 5 33,42-7-84,0-3 0,73-5 1,-43 0-742,-33 1-332,1788 21 1448,-1768-20-1541,-86-1-96,-8 0-8,-32 0-16,-114-4-1897,50-10-3183,13-5-4569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4:35.029"/>
    </inkml:context>
    <inkml:brush xml:id="br0">
      <inkml:brushProperty name="width" value="0.025" units="cm"/>
      <inkml:brushProperty name="height" value="0.025" units="cm"/>
    </inkml:brush>
  </inkml:definitions>
  <inkml:trace contextRef="#ctx0" brushRef="#br0">1 20 9769,'0'0'5194,"12"-3"-4526,20-3-115,1 1 0,1 1 0,-1 3 0,46 2 0,561 13 3122,-255-12-2188,-176 14-833,27 1-16,577-18-339,-710 6-270,124 22 0,-128-13-28,-17-3 547,0-3 0,162-6 0,-244-2-619,0 0 0,0 0 0,0 0 1,1 0-1,-1 0 0,0-1 0,0 1 0,0 0 0,0 0 0,0 0 1,1 0-1,-1 0 0,0 0 0,0 0 0,0 0 0,0-1 0,0 1 1,0 0-1,1 0 0,-1 0 0,0 0 0,0 0 0,0 0 0,0-1 0,0 1 1,0 0-1,0 0 0,0 0 0,0 0 0,0-1 0,0 1 0,0 0 1,0 0-1,0 0 0,0 0 0,0-1 0,0 1 0,0 0 0,0 0 1,0 0-1,0 0 0,0-1 0,0 1 0,0 0 0,0 0 0,0 0 1,-1 0-1,1 0 0,0-1 0,0 1 0,0 0 0,0 0 0,0 0 0,0 0 1,0 0-1,-1 0 0,1 0 0,0 0 0,0-1 0,0 1 0,-1 0 1,-10-8-5893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4:38.578"/>
    </inkml:context>
    <inkml:brush xml:id="br0">
      <inkml:brushProperty name="width" value="0.025" units="cm"/>
      <inkml:brushProperty name="height" value="0.025" units="cm"/>
    </inkml:brush>
  </inkml:definitions>
  <inkml:trace contextRef="#ctx0" brushRef="#br0">486 69 5061,'0'0'8659,"-3"0"-8270,0 0-309,0 0 0,0 0-1,0 0 1,0 0-1,0 1 1,0-1-1,0 1 1,0 0 0,0 0-1,0 0 1,1 0-1,-1 1 1,0-1 0,1 1-1,-1-1 1,1 1-1,-1 0 1,1 0 0,0 0-1,0 0 1,-3 4-1,4-5 67,0 0-1,-1 0 0,1 0 0,-1 0 1,1 0-1,-1 0 0,0-1 0,1 1 0,-1 0 1,0-1-1,1 1 0,-1-1 0,0 0 1,0 0-1,1 1 0,-1-1 0,-3-1 1,-41 0 80,28 0-72,-243 1 169,198 0 2216,618-43-2123,-246 11-405,774 3 42,-697 66 181,114 4 520,-22-68 1173,-477 22-7324,-3-2-353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05.759"/>
    </inkml:context>
    <inkml:brush xml:id="br0">
      <inkml:brushProperty name="width" value="0.025" units="cm"/>
      <inkml:brushProperty name="height" value="0.025" units="cm"/>
    </inkml:brush>
  </inkml:definitions>
  <inkml:trace contextRef="#ctx0" brushRef="#br0">0 10 5541,'3'2'1085,"0"1"0,0-1-1,0 0 1,0-1 0,0 1-1,1 0 1,-1-1 0,7 2 0,41 7 1817,65-7-4248,-79-3 2727,793 21 803,-277-11-958,391 2-1379,-117 20 296,-110 0-105,2-58-6,112-28 6,-808 52-35,23-1 8,-1-2 1,55-13-1,-100 18-6,0 0 0,0 0 0,0 0 0,0 0 0,1 0 0,-1 0 0,0 0 1,0 0-1,0 0 0,0 0 0,0 0 0,0 0 0,0 0 0,0 0 0,0 0 0,1 0 0,-1 0 0,0 0 0,0 0 0,0 0 0,0 0 1,0 0-1,0 0 0,0 0 0,0 0 0,0 0 0,1 0 0,-1-1 0,0 1 0,0 0 0,0 0 0,0 0 0,0 0 0,0 0 0,0 0 1,0 0-1,0 0 0,0 0 0,0 0 0,0-1 0,0 1 0,0 0 0,0 0 0,0 0 0,0 0 0,0 0 0,0 0 0,0 0 0,0 0 1,0-1-1,0 1 0,0 0 0,0 0 0,0 0 0,0 0 0,0 0 0,0 0 0,0 0 0,0 0 0,0 0 0,0-1 0,0 1 0,0 0 1,0 0-1,0 0 0,0 0 0,-1 0 0,1 0 0,0 0 0,-13-5-55,-32-6-1557,20 5-951,-20-7-4702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28.302"/>
    </inkml:context>
    <inkml:brush xml:id="br0">
      <inkml:brushProperty name="width" value="0.025" units="cm"/>
      <inkml:brushProperty name="height" value="0.025" units="cm"/>
    </inkml:brush>
  </inkml:definitions>
  <inkml:trace contextRef="#ctx0" brushRef="#br0">0 438 5862,'0'0'9096,"10"-12"-6128,312-414 5889,-318 446-7095,-6 15-1715,-21 85 1060,12-71-360,2 0 0,-4 89 0,13-136-771,0-1 1,0 1-1,0-1 1,0 1 0,0-1-1,0 0 1,1 1-1,-1-1 1,0 1 0,1-1-1,-1 1 1,1-1-1,0 0 1,-1 1 0,1-1-1,0 0 1,0 0-1,0 1 1,0-1 0,0 0-1,0 0 1,0 0-1,0 0 1,0 0 0,0-1-1,1 1 1,-1 0-1,0 0 1,1-1 0,-1 1-1,0-1 1,1 1-1,-1-1 1,1 0 0,-1 1-1,1-1 1,-1 0-1,3 0 1,14-7-3222,-3-11-3285,-7-1-3351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28.677"/>
    </inkml:context>
    <inkml:brush xml:id="br0">
      <inkml:brushProperty name="width" value="0.025" units="cm"/>
      <inkml:brushProperty name="height" value="0.025" units="cm"/>
    </inkml:brush>
  </inkml:definitions>
  <inkml:trace contextRef="#ctx0" brushRef="#br0">0 99 6150,'0'0'21524,"60"5"-19922,-6-17-65,18-3-320,8-5-864,1 1-193,1 4-96,-7 3-32,-10 6-865,-8 6-1281,-7 0-2178,-10 0-1890,-1-4-7399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6.074"/>
    </inkml:context>
    <inkml:brush xml:id="br0">
      <inkml:brushProperty name="width" value="0.025" units="cm"/>
      <inkml:brushProperty name="height" value="0.025" units="cm"/>
    </inkml:brush>
  </inkml:definitions>
  <inkml:trace contextRef="#ctx0" brushRef="#br0">0 567 7623,'54'-1'5451,"76"-12"-1,141-44-3303,-130 25-1395,1614-268-1486,-1363 240 859,-135 24-131,120-19 3434,-418 53-3678,-23-1-4496,20-4-1490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29.490"/>
    </inkml:context>
    <inkml:brush xml:id="br0">
      <inkml:brushProperty name="width" value="0.025" units="cm"/>
      <inkml:brushProperty name="height" value="0.025" units="cm"/>
    </inkml:brush>
  </inkml:definitions>
  <inkml:trace contextRef="#ctx0" brushRef="#br0">41 0 12588,'0'0'3395,"-7"63"-1089,-1-28-96,4-3-352,-5-1-801,3-6-576,1-3-385,4-5-64,1-8-1057,0-6-1442,5-11-6917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29.844"/>
    </inkml:context>
    <inkml:brush xml:id="br0">
      <inkml:brushProperty name="width" value="0.025" units="cm"/>
      <inkml:brushProperty name="height" value="0.025" units="cm"/>
    </inkml:brush>
  </inkml:definitions>
  <inkml:trace contextRef="#ctx0" brushRef="#br0">2 200 13293,'0'0'5877,"-1"-11"-2957,1 6-2621,0 0-1,0 0 0,0 0 1,1-1-1,-1 1 1,1 0-1,0 0 1,1 0-1,-1 0 0,1 0 1,0 1-1,1-1 1,-1 0-1,1 1 0,-1-1 1,1 1-1,1 0 1,-1 0-1,5-4 1,5-2 119,0 0 1,0 0-1,1 2 1,0-1-1,1 2 1,27-11 0,-32 15-381,0-1 0,0 1 1,1 1-1,0 0 0,-1 1 1,1 0-1,0 0 0,0 1 0,0 0 1,0 1-1,13 3 0,-21-3-29,0 1 1,0-1-1,0 1 0,0 0 0,-1-1 0,1 1 0,0 1 0,-1-1 0,1 0 0,-1 1 0,0-1 0,0 1 0,0-1 0,0 1 0,0 0 0,0 0 0,-1 0 1,0 0-1,1 0 0,-1 1 0,-1-1 0,1 0 0,0 0 0,-1 1 0,1-1 0,-1 6 0,0-3 58,1 0 1,-1 0-1,-1 0 0,1 0 1,-1 0-1,0 0 0,0 0 1,-1 0-1,0 0 0,0 0 1,0-1-1,-1 1 0,1-1 1,-6 7-1,-26 22-1,23-25-63,1 1 0,0 0-1,-9 12 1,17-19-4,0 0 1,0 0-1,0-1 0,1 1 1,0 0-1,-1 0 0,1 0 1,0 0-1,0 1 0,1-1 1,-1 0-1,1 0 0,-1 0 0,1 1 1,0-1-1,0 0 0,1 0 1,0 5-1,0-6 1,0 0 0,0 0 0,0-1 0,0 1 0,1 0 0,-1 0 0,1-1 0,-1 1 0,1-1 0,0 1 0,-1-1 0,1 0 0,0 0 0,0 0 0,0 0 0,0 0 0,0 0 0,0 0 0,0-1 0,0 1 0,0-1 0,4 1 0,57 6 0,-49-6 0,58 3-3171,-41-4-4228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0.252"/>
    </inkml:context>
    <inkml:brush xml:id="br0">
      <inkml:brushProperty name="width" value="0.025" units="cm"/>
      <inkml:brushProperty name="height" value="0.025" units="cm"/>
    </inkml:brush>
  </inkml:definitions>
  <inkml:trace contextRef="#ctx0" brushRef="#br0">1 95 12940,'0'0'15599,"59"-49"-15183,-18 32 225,6 4-289,2 2-288,-4 7-160,-5 4-1281,-10 0-2306,-14 9-738,-8 6-1632,-8 3-7945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0.610"/>
    </inkml:context>
    <inkml:brush xml:id="br0">
      <inkml:brushProperty name="width" value="0.025" units="cm"/>
      <inkml:brushProperty name="height" value="0.025" units="cm"/>
    </inkml:brush>
  </inkml:definitions>
  <inkml:trace contextRef="#ctx0" brushRef="#br0">1 60 18129,'0'0'6919,"74"-9"-5350,-33-2-320,1-1-576,-4 0-641,-8 5-1890,-11 2-2210,-12 2-1601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1.033"/>
    </inkml:context>
    <inkml:brush xml:id="br0">
      <inkml:brushProperty name="width" value="0.025" units="cm"/>
      <inkml:brushProperty name="height" value="0.025" units="cm"/>
    </inkml:brush>
  </inkml:definitions>
  <inkml:trace contextRef="#ctx0" brushRef="#br0">1 1 18225,'0'0'8520,"38"58"-13228,-27-42-3396</inkml:trace>
  <inkml:trace contextRef="#ctx0" brushRef="#br0" timeOffset="1">42 229 11499,'0'0'18321,"0"23"-19826,11-23-2595,-4-9-3459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1.591"/>
    </inkml:context>
    <inkml:brush xml:id="br0">
      <inkml:brushProperty name="width" value="0.025" units="cm"/>
      <inkml:brushProperty name="height" value="0.025" units="cm"/>
    </inkml:brush>
  </inkml:definitions>
  <inkml:trace contextRef="#ctx0" brushRef="#br0">65 80 4292,'0'0'20884,"-1"10"-19902,-18 77 307,5-21-548,1 0 1,-5 114-1,30-320 1531,-3 57-1448,-1-141-824,-9 243 0,1-1 0,0 0 0,0 0 0,2 0 0,7 34 0,-9-49 0,1 0 0,-1-1 0,1 1 0,0-1 0,0 1 0,0-1 0,1 0 0,-1 1 0,0-1 0,1 0 0,0 0 0,-1 0 0,1 0 0,0 0 0,0 0 0,0-1 0,0 1 0,0 0 0,1-1 0,-1 0 0,0 0 0,1 1 0,-1-1 0,1-1 0,-1 1 0,1 0 0,0-1 0,-1 1 0,1-1 0,-1 0 0,1 1 0,0-1 0,-1-1 0,1 1 0,0 0 0,-1-1 0,1 1 0,-1-1 0,1 0 0,-1 0 0,1 0 0,2-1 0,3-2 0,-1-1 0,0 1 0,0-1 0,-1 0 0,1-1 0,-1 1 0,0-1 0,0 0 0,-1-1 0,0 0 0,0 0 0,7-14 0,-1 1 0,-1 0 0,-1-1 0,11-36 0,-16 42 0,-2 8 0,-2 14 0,0 9 0,-17 128-514,10-103-206,2 0 0,0 43-1,5-82 444,0-1-1,-1 0 0,1 1 0,0-1 0,0 1 0,0-1 0,1 0 0,-1 1 0,0-1 0,0 1 0,1-1 0,-1 0 0,1 1 0,-1-1 0,1 0 0,0 0 0,-1 1 1,1-1-1,0 0 0,0 0 0,0 0 0,0 0 0,0 0 0,0 0 0,0 0 0,0 0 0,0-1 0,0 1 0,1 0 0,1 0 0,19 4-6720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2.029"/>
    </inkml:context>
    <inkml:brush xml:id="br0">
      <inkml:brushProperty name="width" value="0.025" units="cm"/>
      <inkml:brushProperty name="height" value="0.025" units="cm"/>
    </inkml:brush>
  </inkml:definitions>
  <inkml:trace contextRef="#ctx0" brushRef="#br0">95 2 22261,'0'0'6993,"-9"-1"-6667,6 1-324,0-1 0,0 1 1,0 0-1,0 0 0,0 0 0,0 1 0,0-1 1,0 0-1,0 1 0,1 0 0,-1 0 0,0 0 0,-5 3 1,6-2-3,-1 1 1,0-1-1,1 1 1,-1 0-1,1 0 1,0 0-1,0 0 0,0 1 1,0-1-1,1 0 1,-1 1-1,1 0 1,-2 6-1,1-3 59,0 1 0,0-1 0,1 1-1,-1-1 1,2 1 0,-1 0-1,1-1 1,0 1 0,2 8 0,-2-15-36,0 0 0,1 1 0,-1-1 0,1 0 0,-1 0 0,1 0 0,-1 0 0,1 1 0,0-1 0,-1 0 0,1 0 0,0 0 0,0 0 0,0-1 0,0 1 0,0 0 0,0 0 0,0 0 0,0-1 0,0 1 0,0-1 0,2 2 0,0-2 11,0 0 0,0 1 0,0-1-1,0-1 1,0 1 0,0 0-1,-1-1 1,1 1 0,0-1 0,0 0-1,-1 0 1,1 0 0,0 0-1,3-3 1,7-4 227,0 0 1,0-1-1,-1-1 0,14-13 0,-16 13-227,1 0 0,0 1 1,1 1-1,-1 0 0,18-9 0,-29 17-44,0 0-1,0 0 1,1 0-1,-1 0 1,0 0 0,1 0-1,-1 0 1,0 0 0,1-1-1,-1 2 1,0-1-1,1 0 1,-1 0 0,0 0-1,1 0 1,-1 0 0,0 0-1,1 0 1,-1 0-1,0 0 1,0 1 0,1-1-1,-1 0 1,0 0 0,1 0-1,-1 1 1,0-1-1,0 0 1,0 0 0,1 0-1,-1 1 1,0-1-1,0 0 1,0 1 0,1-1-1,-1 0 1,0 0 0,0 1-1,5 21-56,-5 33 411,-1-43-227,2-11-116,0-1 0,-1 0 0,1 0 0,-1 0 0,1 0 0,-1 0 0,1 0 0,0 1 0,-1-2 0,1 1 0,-1 0 0,1 0 0,-1 0 0,1 0 0,0 0 0,-1 0 0,1 0 0,-1-1 1,1 1-1,-1 0 0,1-1 0,-1 1 0,1 0 0,-1-1 0,1 1 0,-1 0 0,0-1 0,1 1 0,-1-1 0,0 1 0,1-1 0,0 0 0,18-15-8,-13 11 7,52-45 0,-53 47 0,-1 0 0,1 0 0,0 0 0,0 1 0,0 0 0,0 0 0,0 0 0,0 0 0,1 1 0,-1 0 0,10-1 0,-15 3-78,1-1 1,0 0-1,0 0 1,-1 0-1,1 0 1,0 1-1,-1-1 1,1 0-1,0 1 0,-1-1 1,1 0-1,0 1 1,-1-1-1,1 1 1,-1-1-1,1 1 1,-1-1-1,1 1 0,-1 0 1,1-1-1,-1 1 1,0-1-1,1 1 1,-1 0-1,0 0 1,1-1-1,-1 1 0,0 0 1,0-1-1,0 1 1,0 0-1,0 0 1,0 0-1,1 35-5749,-1-11 689,4-17-3425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2.761"/>
    </inkml:context>
    <inkml:brush xml:id="br0">
      <inkml:brushProperty name="width" value="0.025" units="cm"/>
      <inkml:brushProperty name="height" value="0.025" units="cm"/>
    </inkml:brush>
  </inkml:definitions>
  <inkml:trace contextRef="#ctx0" brushRef="#br0">20 93 17649,'0'0'8189,"11"3"-7581,-5-2-492,-1 0 0,1 0 0,0 0 0,0-1 0,0 1 0,0-2-1,0 1 1,0-1 0,11-2 0,-14 2 4,-1 0 0,1 0 0,0 0 0,0 0 0,-1-1 0,1 1 0,-1-1 0,1 1 0,-1-1 0,1 0 0,-1 0 0,0 0 0,0-1 0,0 1 0,0 0 0,-1-1 0,1 1 0,-1-1 0,1 0 0,-1 1 0,0-1 0,0 0 0,0 0 0,0 0 0,-1 0 0,2-5 0,-2 7-59,0 0-1,0-1 0,1 1 1,-1 0-1,0-1 0,0 1 1,0 0-1,0 0 1,0-1-1,0 1 0,-1 0 1,1 0-1,0-1 1,-1 1-1,1 0 0,-1 0 1,1 0-1,-1-1 0,0 1 1,1 0-1,-1 0 1,0 0-1,-1-1 0,1 1-50,-1 1-1,1-1 0,0 1 1,0 0-1,-1-1 0,1 1 1,0 0-1,-1 0 0,1 0 0,0 0 1,-1 0-1,1 0 0,0 0 1,-1 1-1,1-1 0,0 0 1,0 1-1,-2 0 0,-4 2-40,1 0 0,0 0 0,0 1 0,0-1 0,0 1 0,1 1 0,-8 6-1,6-4 48,1 1 1,0-1-1,0 1 0,1 1 0,-1-1 0,2 1 0,-1 0 0,2 0 0,-1 0 0,1 0 0,0 1 0,-2 17 0,5-26-12,0 0 0,0 0 0,0 0 0,1 0 0,-1 1 0,0-1 0,1 0 0,-1 0 0,1 0 0,-1 0 0,1 0 0,-1 0 0,1 0 0,0 0 0,0 0 0,-1 0 0,1-1 0,0 1 0,0 0 0,0 0 0,0-1 0,0 1 0,0 0 0,0-1 0,0 1 0,0-1 0,0 0 0,0 1 0,1-1 1,-1 0-1,0 0 0,0 1 0,0-1 0,0 0 0,1 0 0,-1 0 0,0 0 0,0-1 0,0 1 0,0 0 0,1 0 0,0-1 0,6 0-23,0-1 0,0 0 0,0 0 0,0 0-1,7-4 1,0-3-958,0 0 0,0-1 0,-1-1 0,-1 0 0,17-17 0,-16 14-2577,1 0 0,0 2 0,26-17 1,-42 58 4909,-9-7 1203,7-19-2344,1 1 0,0-1-1,1 1 1,-1-1 0,0 1 0,1-1-1,0 1 1,0 0 0,0 0-1,0 0 1,1-1 0,0 1 0,-1 0-1,1 0 1,1 5 0,0-8-176,0-1 1,0 1-1,0 0 0,0-1 1,0 1-1,0-1 1,1 0-1,-1 1 1,0-1-1,0 0 1,0 0-1,0 0 0,1 1 1,-1-1-1,0 0 1,0-1-1,0 1 1,1 0-1,-1 0 0,0 0 1,0-1-1,0 1 1,0-1-1,0 1 1,0-1-1,0 1 0,1-1 1,0-1-1,31-16 1241,4-18 106,11-7-300,-48 42-1080,0 1 0,1 0-1,-1 0 1,0 0 0,1 0 0,-1 0 0,0 0 0,1 1-1,-1-1 1,0 0 0,1 0 0,-1 0 0,0 0-1,1 0 1,-1 0 0,0 1 0,1-1 0,-1 0 0,0 0-1,0 0 1,1 1 0,-1-1 0,0 0 0,0 0-1,1 1 1,-1-1 0,0 0 0,0 1 0,0-1 0,0 0-1,0 1 1,1-1 0,-1 0 0,0 1 0,0-1-1,0 0 1,0 1 0,0-1 0,0 0 0,0 1 0,0-1-1,0 0 1,0 1 0,0-1 0,0 0 0,0 1-1,0-1 1,-1 0 0,1 1 0,0-1 0,0 1-1,-2 21 718,-9 46 1863,6-43-1846,0 0-1,0 39 1,6-42-590,1-1 0,1 1 1,1-1-1,1 1 0,0-1 1,11 24-1,-14-40-135,-1-1 41,1 1-1,-1-1 1,0 1-1,0 0 0,-1 0 1,1-1-1,-1 1 1,0 0-1,0 0 1,-2 4-1,2-8-35,0 0 0,0 0-1,-1 0 1,1 0 0,0 0-1,-1 0 1,1 0 0,-1 0 0,1-1-1,-1 1 1,0 0 0,1 0-1,-1-1 1,0 1 0,0 0 0,1-1-1,-1 1 1,0 0 0,0-1-1,-1 1 1,0 0-7,0-1-1,1 0 1,-1 0-1,0 1 1,0-1-1,0 0 1,0 0-1,0-1 1,0 1-1,1 0 1,-1-1-1,0 1 1,0-1-1,-3-1 1,-1-1-13,0 0 0,1-1 0,-1 0 0,1 0 0,-1 0 0,1 0 0,0-1 0,1 0 0,-1 0 0,1 0 0,0-1 0,-6-10 0,8 13 0,0-1 0,1 1 0,-1 0 0,1-1 0,-1 1 0,1-1 0,0 1 0,0-1 0,1 0 0,-1 1 0,1-1 0,-1 0 0,1 0 0,1 1 0,-1-1 0,0 0 0,1 1 0,0-1 0,0 0 0,0 1 0,0-1 0,0 1 0,1-1 0,0 1 0,2-4 0,9-6-382,1 0-1,0 0 1,1 2 0,0 0-1,1 1 1,29-15 0,16-11-3690,-6 0-6861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4.167"/>
    </inkml:context>
    <inkml:brush xml:id="br0">
      <inkml:brushProperty name="width" value="0.025" units="cm"/>
      <inkml:brushProperty name="height" value="0.025" units="cm"/>
    </inkml:brush>
  </inkml:definitions>
  <inkml:trace contextRef="#ctx0" brushRef="#br0">24 0 7687,'0'0'17302,"-1"9"-16672,-8 76-373,-5 70-156,14-152-107,0 0 0,1 1 0,-1-1 0,0 0 0,1 1 0,0-1 0,0 0 0,0 0 0,0 1 0,0-1 1,1 0-1,-1 0 0,4 4 0,-4-5 1,0-1-1,1 0 1,-1-1 0,0 1 0,1 0-1,-1 0 1,1 0 0,-1-1 0,1 1-1,-1-1 1,1 1 0,-1-1 0,1 0-1,-1 1 1,1-1 0,0 0-1,-1 0 1,1 0 0,-1 0 0,1-1-1,0 1 1,-1 0 0,1-1 0,-1 1-1,1-1 1,-1 1 0,1-1 0,-1 0-1,0 1 1,1-1 0,2-2 0,4-3 65,0 0 0,0 0 0,-1-1 0,1 0 0,-2-1 0,1 1 1,-1-1-1,0 0 0,0-1 0,5-13 0,8-16 1366,15-44 0,-29 68-749,4 1-58,-4 23-509,-2 23-41,-3-33-61,3 101 590,-3-100-589,0 0-1,0-1 0,0 1 0,0 0 1,0-1-1,0 1 0,0-1 1,1 1-1,-1 0 0,0-1 0,1 1 1,-1-1-1,0 1 0,1-1 0,-1 1 1,0-1-1,1 1 0,-1-1 1,1 1-1,-1-1 0,1 0 0,-1 1 1,1-1-1,-1 0 0,1 1 1,-1-1-1,1 0 0,0 0 0,-1 1 1,1-1-1,-1 0 0,1 0 0,1 0 1,24-9 450,23-26 238,-47 33-688,1 0-14,1-3-125,1 1-1,0 0 0,1 0 1,-1 1-1,11-5 1,-15 7 94,0 1 0,-1 0-1,1 0 1,0-1 0,0 1 0,0 0 0,0 0 0,-1 0 0,1 0 0,0 0 0,0 0 0,0 0-1,-1 0 1,1 1 0,0-1 0,0 0 0,0 0 0,-1 1 0,1-1 0,1 1 0,-1 0-20,0 1 1,0-1-1,0 0 1,0 0-1,0 1 1,0-1-1,-1 0 1,1 1-1,-1-1 1,1 1-1,-1-1 1,1 1-1,-1-1 1,0 1-1,0 2 1,5 70-9763,-5-53 2403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4.576"/>
    </inkml:context>
    <inkml:brush xml:id="br0">
      <inkml:brushProperty name="width" value="0.025" units="cm"/>
      <inkml:brushProperty name="height" value="0.025" units="cm"/>
    </inkml:brush>
  </inkml:definitions>
  <inkml:trace contextRef="#ctx0" brushRef="#br0">162 1 14638,'0'0'3005,"-9"0"-351,3 0-2431,1 0 0,-1 1 0,0-1 0,0 1 1,1 1-1,-1-1 0,1 1 0,-1 0 0,1 0 0,0 0 1,-1 1-1,1 0 0,1 0 0,-1 0 0,0 1 1,1-1-1,-1 1 0,1 0 0,0 1 0,-6 7 1,6-7-51,0 0 0,0 0 0,1 0 0,-1 1 0,1-1 0,0 1 0,0 0 0,1 0 0,0 0 0,0 0 0,0 0 0,1 1 0,0-1 0,0 0 0,0 1 0,1 7 0,1-13-118,0 0 1,-1 0-1,1 0 0,0 0 0,0 0 1,0 0-1,0 0 0,0-1 0,0 1 0,0 0 1,0 0-1,1-1 0,-1 1 0,0-1 1,0 1-1,0-1 0,1 1 0,-1-1 1,0 0-1,1 0 0,-1 0 0,0 0 1,1 0-1,-1 0 0,0 0 0,0 0 0,1 0 1,-1 0-1,0-1 0,3 0 0,39-11 630,-37 8-642,-1 0-1,0 0 1,0 0 0,0-1 0,-1 0-1,0 0 1,0 0 0,0 0-1,0-1 1,-1 0 0,0 1 0,0-1-1,0 0 1,-1-1 0,0 1-1,0 0 1,-1-1 0,1 1-1,-1-1 1,-1 1 0,0-13 0,0 18-29,0 1 0,0-1 0,-1 1 0,1-1 0,-1 1 0,1-1 0,0 1 0,-1 0 0,1-1 0,-1 1 0,1 0 0,-1-1 0,1 1 0,-1 0 0,1 0 0,-1-1 1,1 1-1,-1 0 0,0 0 0,1 0 0,-1 0 0,1 0 0,-1-1 0,1 1 0,-1 0 0,0 0 0,1 1 0,-1-1 0,1 0 0,-1 0 0,1 0 0,-1 0 0,0 0 0,1 1 1,-1-1-1,0 1 0,0-1-8,0 0 0,0 0 0,0 0 0,0 1 0,0-1 0,1 0 0,-1 1 0,0-1 0,0 1 0,0-1 0,0 1 1,1-1-1,-1 1 0,0 0 0,0-1 0,1 1 0,-1 0 0,0 0 0,1-1 0,-1 1 0,1 0 0,-1 0 0,1 0 0,0 0 0,-1 1 1,1-1-23,18-6-10216,-12-2 1171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36.753"/>
    </inkml:context>
    <inkml:brush xml:id="br0">
      <inkml:brushProperty name="width" value="0.025" units="cm"/>
      <inkml:brushProperty name="height" value="0.025" units="cm"/>
    </inkml:brush>
  </inkml:definitions>
  <inkml:trace contextRef="#ctx0" brushRef="#br0">3916 309 10954,'-50'-7'748,"-27"-1"-476,0-4 0,-145-42 1,104 12 539,-1 6 1,-2 4 0,-134-15 0,-256 9-748,208 20 72,-187 3 1541,382 20-1381,-1 5 0,-159 34-1,165-19-73,0 5 0,2 4 0,2 4 0,1 5 0,2 3-1,3 5 1,-148 107 0,226-146-143,0 0 0,0 1 0,1 1-1,1 1 1,0 0 0,1 0 0,1 2-1,-9 16 1,15-24-70,2-1 0,-1 1-1,1-1 1,0 1 0,1 0 0,0 0-1,1 0 1,-1 0 0,2 0 0,-1 0-1,2 0 1,-1 1 0,1-1 0,0 0-1,1 0 1,0 0 0,0 0 0,1-1-1,5 12 1,3 1 10,1-1 0,1 0 0,1 0 0,1-1 0,0-1 0,2-1 0,0 0-1,1-1 1,0-1 0,25 16 0,11 3-9,2-2-1,94 40 1,-24-23-25,3-5 0,1-7 0,243 38-1,413-1 104,-15-38-678,-1-56 73,-489-11 514,-1-12 0,282-82 1,-535 117 6,157-48 38,-164 49-21,0-2 0,-1 0 0,0-1 0,0-1 0,-1-1 0,29-25 1,-43 34 29,1-1 0,-1-1 0,0 1 0,0-1 0,-1 0 0,0 0 0,1 0 0,-1 0 0,-1 0 0,1-1 0,-1 1 0,0-1 0,0 1 0,-1-1 0,0 0 0,0 0 0,0 0 1,-1 0-1,0 0 0,0 0 0,0 0 0,-1 0 0,1 0 0,-2 1 0,1-1 0,-1 0 0,1 0 0,-2 1 0,1-1 0,-1 1 0,1 0 0,-1 0 0,-7-9 0,-3-3 191,-1 0-1,-1 1 0,0 1 1,-1 1-1,0 0 0,-2 1 0,1 0 1,-24-11-1,-8-2-444,-1 3 1,-1 2 0,-85-23-1,-168-20-5996,177 43-886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5.041"/>
    </inkml:context>
    <inkml:brush xml:id="br0">
      <inkml:brushProperty name="width" value="0.025" units="cm"/>
      <inkml:brushProperty name="height" value="0.025" units="cm"/>
    </inkml:brush>
  </inkml:definitions>
  <inkml:trace contextRef="#ctx0" brushRef="#br0">53 0 11979,'0'0'18701,"-7"13"-17858,4-8-731,-3 5 14,0 1 0,1 0-1,0 1 1,1-1 0,0 1 0,0 0-1,1 0 1,-2 21 0,5-28-126,0 0 0,0 0 0,0 0 0,0 0 0,1 0 0,0 0 0,0 0 0,0-1 0,1 1 0,2 5 0,-3-9 0,0 1 0,1 0 0,-1-1 0,1 0 0,0 1 0,-1-1 0,1 0 0,0 1 0,0-1 0,0 0 0,0-1 0,0 1 0,0 0 0,0 0 0,0-1 0,0 1 0,0-1 0,0 0 0,0 0 0,1 1 0,-1-1 0,0-1 0,0 1 0,0 0 0,4-1 0,0-1 0,0 0 0,0 0 0,0 0 0,0-1 0,0 0 0,-1 0 0,0 0 0,1-1 0,-1 0 0,0 0 0,-1 0 0,1-1 0,-1 1 0,0-1 0,4-6 0,10-12 0,25-47 0,-30 49 0,-13 25 0,-19 39 0,8-17 0,9-21 0,-22 64 0,22-63 0,1 0 0,0 0 0,0 0 0,0 0 0,1 0 0,0 0 0,0 1 0,1-1 0,1 10 0,-1-15 0,-1 0 0,1 0 0,-1-1 0,1 1 0,-1 0 0,1-1 0,0 1 0,-1 0 0,1-1 0,0 1 0,-1-1 0,1 1 0,0-1 0,0 0 0,0 1 0,-1-1 0,1 0 0,0 1 0,0-1 0,0 0 0,0 0 0,0 0 0,-1 0 0,1 0 0,0 0 0,0 0 0,0 0 0,0 0 0,0 0 0,0 0 0,-1-1 0,1 1 0,0 0 0,0-1 0,0 1 0,0-1 0,-1 1 0,2-1 0,29-17 0,-24 11-334,0 1 1,0-2-1,-1 1 0,0-1 1,0 1-1,-1-2 0,0 1 1,0-1-1,-1 1 1,0-1-1,-1 0 0,0-1 1,2-9-1,-4 8-7391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5.367"/>
    </inkml:context>
    <inkml:brush xml:id="br0">
      <inkml:brushProperty name="width" value="0.025" units="cm"/>
      <inkml:brushProperty name="height" value="0.025" units="cm"/>
    </inkml:brush>
  </inkml:definitions>
  <inkml:trace contextRef="#ctx0" brushRef="#br0">33 0 17136,'0'0'10720,"4"11"-9984,-3-8-673,1 4 83,1 1-1,-1-1 1,0 1 0,-1-1 0,0 1-1,0 0 1,-1-1 0,0 1 0,0 0-1,-2 13 1,-17 50 649,12-50-510,1 0 1,1 1 0,1 0 0,1 0-1,-1 36 1,5-55-336,-1-1 0,1 1 0,0 0 1,0-1-1,0 1 0,0 0 0,0-1 0,0 0 0,1 1 1,-1-1-1,1 0 0,0 0 0,0 1 0,0-2 0,0 1 1,0 0-1,0 0 0,0 0 0,1-1 0,-1 0 0,0 1 1,1-1-1,-1 0 0,1 0 0,0 0 0,-1 0 0,1-1 1,0 1-1,-1-1 0,1 1 0,3-1 0,-2 0-122,1 1 0,-1-1 0,1 0 0,-1 0 0,1 0 0,-1-1 0,0 1 0,1-1 0,-1 0 0,0-1 0,0 1 0,1-1 0,-1 1 0,0-1 0,0-1 0,-1 1 0,1 0 0,6-7 0,-3 0-1667,-2 0 0,1 0 0,-1-1 1,0 0-1,-1 0 0,0-1 0,-1 1 1,3-15-1,4-25-9164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5.850"/>
    </inkml:context>
    <inkml:brush xml:id="br0">
      <inkml:brushProperty name="width" value="0.025" units="cm"/>
      <inkml:brushProperty name="height" value="0.025" units="cm"/>
    </inkml:brush>
  </inkml:definitions>
  <inkml:trace contextRef="#ctx0" brushRef="#br0">51 1 12684,'0'0'11317,"-3"10"-10441,-9 39 1046,2 0 1,-6 78 0,13-78-1548,4 60 0,-1-106-370,4 29 79,-3-31-79,-1 0 1,0 0-1,0 0 1,1 0-1,-1 1 0,0-1 1,1 0-1,-1 0 1,1 0-1,-1 0 1,1 0-1,0-1 0,-1 1 1,1 0-1,0 0 1,0 0-1,0 0 1,-1-1-1,1 1 0,0 0 1,0-1-1,2 2 1,-3-3-22,1 1 1,-1 0-1,1 0 1,-1 0-1,1 0 1,-1 0-1,1 0 1,-1-1-1,0 1 1,1 0-1,-1 0 1,1-1-1,-1 1 1,0 0-1,1 0 1,-1-1 0,0 1-1,1 0 1,-1-1-1,0 1 1,1-1-1,-1 1 1,0 0-1,0-1 1,0 1-1,1-1 1,-1 1-1,0-1 1,0 1-1,0-1 1,0 1-1,0-1 1,0 0 0,3-18-685,-3 18 639,1-10-233,-1 0 0,0-1 0,-1 1 0,0 0 0,-1 0 0,0 0 0,-4-13 0,2 12 830,-1 0 0,-1 0 0,-8-15 0,13 26 136,19 9-186,-12-6-469,0 1 0,1-1-1,-1 0 1,0 0 0,1 0-1,-1-1 1,1 0 0,-1-1 0,1 1-1,-1-1 1,1 0 0,0-1-1,-1 0 1,12-2 0,-9 0-160,0-1 1,0 0-1,-1 0 1,0-1-1,0 0 1,0 0-1,-1-1 1,1 0-1,10-11 1,-21 57 628,-2-11-22,2-14-280,0 1-1,1-1 1,0 1-1,2 0 1,0-1-1,1 1 1,2 18-1,-2-32-233,-1-1-1,1 1 1,-1-1-1,1 1 0,0-1 1,-1 0-1,1 1 1,0-1-1,0 0 1,0 0-1,0 1 1,0-1-1,0 0 1,0 0-1,0 0 1,1 0-1,-1 0 1,0 0-1,1-1 0,-1 1 1,0 0-1,3 0 1,-2-1-266,0 1 0,-1-1 0,1 0 0,0 0 0,0 0 0,0 0 0,0 0 0,0 0 0,0-1 0,0 1 0,0-1 0,-1 1 0,1-1 0,0 0 0,0 0 0,0 1 0,-1-1 0,1 0 0,-1-1 0,1 1 0,-1 0 0,1 0 0,-1-1 0,1 1 0,-1-1 0,2-2 0,12-24-7548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6.207"/>
    </inkml:context>
    <inkml:brush xml:id="br0">
      <inkml:brushProperty name="width" value="0.025" units="cm"/>
      <inkml:brushProperty name="height" value="0.025" units="cm"/>
    </inkml:brush>
  </inkml:definitions>
  <inkml:trace contextRef="#ctx0" brushRef="#br0">14 0 20724,'0'0'8616,"-13"61"-8168,14-43-320,8 1-64,-1-1-1153,-2-3-2434,-2-4-1986,-2-4-3972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6.552"/>
    </inkml:context>
    <inkml:brush xml:id="br0">
      <inkml:brushProperty name="width" value="0.025" units="cm"/>
      <inkml:brushProperty name="height" value="0.025" units="cm"/>
    </inkml:brush>
  </inkml:definitions>
  <inkml:trace contextRef="#ctx0" brushRef="#br0">24 28 6118,'0'0'9716,"-3"11"-5451,-5 28-2575,2 0-1,2 1 1,2 58-1,3 123-167,-1-216-691,2-6-246,3-14 48,6-23-72,4-36-131,22-88-216,-31 141-237,1 0-1,2 0 0,0 1 1,0 1-1,18-26 0,-24 41 19,-1 1 1,1 0-1,0-1 0,0 1 0,0 0 1,1 1-1,-1-1 0,1 1 0,-1-1 0,1 1 1,0 0-1,0 0 0,0 1 0,0-1 1,0 1-1,0 0 0,1 0 0,6 0 1,-9 1 4,0 0 1,0 0-1,1 0 1,-1 1-1,0-1 1,0 1 0,0-1-1,0 1 1,0 0-1,0 0 1,0 0-1,0 0 1,0 0 0,0 1-1,0-1 1,0 1-1,-1-1 1,1 1-1,-1-1 1,1 1 0,-1 0-1,0 0 1,1 0-1,-1-1 1,0 1-1,0 1 1,-1-1 0,1 0-1,0 0 1,-1 0-1,1 0 1,-1 0-1,1 1 1,-1-1 0,0 0-1,0 3 1,0 0 30,-1-1 0,1 1 0,-1 0-1,0 0 1,0-1 0,-1 1 0,1 0 0,-1-1 0,0 0 0,0 1 0,-1-1 0,1 0 0,-1 0 0,0 0 0,0 0 0,0-1 0,0 1 0,-1-1 0,0 0-1,1 0 1,-8 4 0,7-3 6,-2-1 0,1 0 0,0 0 0,-1 0 0,1-1 0,-1 0 0,0 0 0,0 0 0,1-1 0,-1 1 0,0-2-1,-1 1 1,1-1 0,0 1 0,0-2 0,0 1 0,-7-2 0,12 2-192,0-1 1,1 1-1,-1-1 0,0 1 1,1-1-1,-1 1 1,1-1-1,-1 1 0,1-1 1,-1 0-1,1 1 0,-1-1 1,1 0-1,-1 1 1,1-1-1,0 0 0,-1 0 1,1 1-1,0-1 0,0 0 1,0 0-1,0 0 1,0 1-1,-1-1 0,1 0 1,1 0-1,-1-1 0,0 0-1232,-1-16-9135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7.674"/>
    </inkml:context>
    <inkml:brush xml:id="br0">
      <inkml:brushProperty name="width" value="0.025" units="cm"/>
      <inkml:brushProperty name="height" value="0.025" units="cm"/>
    </inkml:brush>
  </inkml:definitions>
  <inkml:trace contextRef="#ctx0" brushRef="#br0">1 1 11211,'0'0'13805,"2"9"-12919,6 30-312,-1 0 0,-3 1 1,-1 73-1,-1-26-496,3-69 33,5-26 746,6-28 487,-7 3-554,9-61 0,-16 106-878,0-1 0,1 1 0,0-1 0,1 0 0,0 0 0,0 0 0,10 15-1,-13-24 106,1-1-1,-1 1 0,1 0 1,-1-1-1,1 1 0,-1-1 0,1 1 1,0-1-1,0 0 0,0 0 1,-1 0-1,1 0 0,0 0 0,1 0 1,-1 0-1,0-1 0,0 1 1,0-1-1,0 1 0,0-1 0,1 0 1,-1 0-1,0 0 0,0 0 0,0 0 1,0-1-1,1 1 0,-1-1 1,0 1-1,0-1 0,0 0 0,0 0 1,0 0-1,0 0 0,0 0 1,0 0-1,-1 0 0,1-1 0,2-1 1,6-5 91,0-1 1,0 0-1,-1-1 1,0 1-1,8-14 1,51-94-109,-83 176 0,3-26 0,-13 45 0,23-71 0,1 0 0,0 0 0,0 0 0,0 0 0,1 0 0,0 0 0,0 0 0,3 12 0,-3-18 0,1-1 0,0 1 0,-1 0 0,1 0 0,-1-1 0,1 1 0,0-1 0,0 1 0,-1 0 0,1-1 0,0 1 0,0-1 0,0 0 0,-1 1 0,1-1 0,0 0 0,0 1 0,0-1 0,0 0 0,0 0 0,0 0 0,0 0 0,0 0 0,0 0 0,0 0 0,1 0 0,26-4 0,-17-1 0,0 0 0,-1-1 0,0 1 0,0-2 0,-1 0 0,1 0 0,-1 0 0,14-17 0,0-2 0,33-48 0,-39 45 0,-17 30 0,0-1 0,0 0 0,0 0 0,-1 0 0,1 0 0,0 0 0,0 0 0,0 0 0,-1 0 0,1 0 0,0 0 0,0 0 0,0 0 0,0 0 0,-1 0 0,1 0 0,0 0 0,0 0 0,0 0 0,0 0 0,-1 0 0,1-1 0,0 1 0,0 0 0,0 0 0,0 0 0,0 0 0,-1 0 0,1 0 0,0 0 0,0 0 0,0-1 0,0 1 0,0 0 0,0 0 0,0 0 0,-1 0 0,1-1 0,0 1 0,0 0 0,0 0 0,0 0 0,0 0 0,0-1 0,0 1 0,0 0 0,0 0 0,0 0 0,0 0 0,0-1 0,0 1 0,0 0 0,0 0 0,0 0 0,0 0 0,0-1 0,1 1 0,-1 0 0,0 0 0,-17 14 0,1 0 0,-16 19 0,-6 3 0,49-40-40,-1 1 0,0 1 1,1 0-1,-1 0 0,1 1 0,-1 1 0,1-1 0,0 2 1,-1 0-1,1 0 0,0 0 0,-1 2 0,0-1 1,1 1-1,-1 1 0,0 0 0,-1 0 0,1 1 1,-1 0-1,0 1 0,0 0 0,0 0 0,7 8 0,-11-76 996,-5-87-956,0 148-38,0 1 1,0-1-1,0 1 1,0-1-1,0 1 0,0-1 1,1 1-1,-1 0 0,0-1 1,0 1-1,1-1 1,-1 1-1,0-1 0,1 1 1,-1 0-1,0-1 0,1 1 1,-1 0-1,1-1 1,-1 1-1,0 0 0,1 0 1,-1-1-1,1 1 0,-1 0 1,1 0-1,-1 0 1,1 0-1,-1-1 0,1 1 1,-1 0-1,1 0 0,-1 0 1,1 0-1,-1 0 1,1 0-1,-1 0 0,2 1 1,24 3-3531,-17-2 1380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8.045"/>
    </inkml:context>
    <inkml:brush xml:id="br0">
      <inkml:brushProperty name="width" value="0.025" units="cm"/>
      <inkml:brushProperty name="height" value="0.025" units="cm"/>
    </inkml:brush>
  </inkml:definitions>
  <inkml:trace contextRef="#ctx0" brushRef="#br0">1 1 19442,'0'0'8905,"51"6"-13069,-31 9-2627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8.419"/>
    </inkml:context>
    <inkml:brush xml:id="br0">
      <inkml:brushProperty name="width" value="0.025" units="cm"/>
      <inkml:brushProperty name="height" value="0.025" units="cm"/>
    </inkml:brush>
  </inkml:definitions>
  <inkml:trace contextRef="#ctx0" brushRef="#br0">1 1 17360,'0'0'10506,"30"49"-10153,-20-18-193,-1 6-64,2 0-1634,-2 5-2754,0-3-2882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5:38.793"/>
    </inkml:context>
    <inkml:brush xml:id="br0">
      <inkml:brushProperty name="width" value="0.025" units="cm"/>
      <inkml:brushProperty name="height" value="0.025" units="cm"/>
    </inkml:brush>
  </inkml:definitions>
  <inkml:trace contextRef="#ctx0" brushRef="#br0">0 0 19058,'0'0'11915,"4"55"-11755,4-49-640,0-4-3556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7:37.778"/>
    </inkml:context>
    <inkml:brush xml:id="br0">
      <inkml:brushProperty name="width" value="0.025" units="cm"/>
      <inkml:brushProperty name="height" value="0.025" units="cm"/>
    </inkml:brush>
  </inkml:definitions>
  <inkml:trace contextRef="#ctx0" brushRef="#br0">68 1018 7271,'8'1'4233,"86"7"-901,153-8 0,-150-2-2650,183-2 296,899-31 1252,-486-1 681,-446 25-1535,124-17 527,-23 2-406,-271 22-1373,-2 2 28,126-21 0,-198 22-125,0 1 1,0-1 0,-1 0 0,1 0 0,0 0 0,0 0 0,-1-1-1,1 1 1,-1-1 0,1 1 0,-1-1 0,0 0 0,1 0 0,-1 0 0,0 0-1,0 0 1,0-1 0,-1 1 0,1-1 0,0 1 0,1-6 0,-1 3 24,-1-1 1,1 0-1,-1 1 1,-1-1-1,1 0 1,-1 0-1,0 0 1,0 1 0,-1-1-1,-2-10 1,-1-2 65,-1 0 0,-1 0 0,-1 0 0,-1 1 0,0 0 0,-12-18 0,4 14-92,0 2-1,0-1 0,-2 2 0,-1 1 0,0 0 0,-1 1 1,0 1-1,-2 1 0,-26-13 0,-30-12-57,-107-35 0,168 67 31,-139-46-69,-3 7 0,-278-43 0,-335 8-894,236 54 852,362 28 83,-185 25-1,302-19 6,1 3 0,-103 31 0,135-33 8,0 2 0,1 1-1,0 0 1,1 2 0,0 1-1,1 0 1,1 2 0,-34 32-1,-152 179 16,180-198 2,13-13-3,0 1 0,2 0 0,0 1 0,1 0 0,1 1 0,0 0 0,2 0 0,-8 27 0,0 20-8,-9 81 1,11-59 14,10-70-4,0 0-1,2 0 1,0 0-1,0 0 1,4 18-1,-3-32-318,1 1 0,0-1 0,0 0 0,1 1 0,-1-1 0,1 0 0,0 0-1,0 0 1,0 0 0,1-1 0,2 4 0,-2-4-381,-1-1-1,1 0 1,-1 1-1,1-1 1,0-1-1,0 1 1,0 0-1,0-1 1,0 1-1,1-1 1,-1 0-1,0 0 1,1 0-1,-1-1 1,0 1-1,4-1 1,25 1-14377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52.512"/>
    </inkml:context>
    <inkml:brush xml:id="br0">
      <inkml:brushProperty name="width" value="0.025" units="cm"/>
      <inkml:brushProperty name="height" value="0.025" units="cm"/>
    </inkml:brush>
  </inkml:definitions>
  <inkml:trace contextRef="#ctx0" brushRef="#br0">5378 277 6278,'0'0'838,"-11"-9"3540,-17-13-3545,-1 2 1,-1 1 0,0 1 0,-54-22 0,26 23-1082,0 2 1,-1 3 0,0 2-1,-66-2 1,-244 8 1124,205 6-747,-403-18-30,66 0 222,-416-24 602,716 32-298,0 9 0,-300 40 1,454-35-444,-379 62 269,359-52-274,0 3 0,1 2 1,1 4-1,-73 38 0,53-14-115,3 4 0,2 4 0,-87 79-1,158-128-23,0 1 0,0 0 0,1 0-1,1 1 1,0 0 0,0 0 0,1 1-1,0 0 1,0 0 0,-6 22 0,9-24-41,1-1-1,1 1 1,-1 0 0,2-1 0,-1 1 0,1 0 0,0 0-1,1 0 1,0-1 0,0 1 0,1 0 0,0-1 0,1 1 0,0-1-1,0 0 1,5 8 0,2 3 2,1-2 0,1 0 1,1 0-1,0-1 0,1 0 0,1-2 0,21 18 1,-10-12 18,2-1 0,0-1 0,59 26 1,0-10 96,1-4 0,115 22 0,674 82 1306,-345-66-383,-303-33-932,326 8 0,-325-43-45,-1-10 1,-1-10 0,338-74 0,-296 36-80,124-31 305,-296 61 89,185-78 0,-252 91-329,43-17 13,-1-4 1,-2-2-1,99-73 0,-162 103-13,0 1 0,0-2 0,-1 1 0,0-1 0,-1 0-1,0 0 1,0-1 0,-1 0 0,0 0 0,-1 0 0,0-1 0,-1 1 0,0-1 0,-1 0 0,0 0-1,0 0 1,-1 0 0,-1-20 0,0 21 104,-1 1 0,0-1-1,0 1 1,-1-1 0,0 1 0,-1-1 0,0 1-1,0 0 1,-1 0 0,0 1 0,-1-1 0,0 1-1,0 0 1,0 0 0,-1 1 0,-1-1 0,1 1-1,-1 1 1,0-1 0,-1 1 0,-15-10-1,3 6-100,-1 2 0,0 0 0,0 0 0,-1 2 0,0 1 0,0 1 0,-24-2 0,-164 1 10,149 5-6,-235 1-219,-85-1-3605,129-1-4715,146-1 337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9:58:37.711"/>
    </inkml:context>
    <inkml:brush xml:id="br0">
      <inkml:brushProperty name="width" value="0.025" units="cm"/>
      <inkml:brushProperty name="height" value="0.025" units="cm"/>
    </inkml:brush>
  </inkml:definitions>
  <inkml:trace contextRef="#ctx0" brushRef="#br0">3 265 7431,'0'0'6972,"-1"9"-6620,1-5-338,-1-2 3,1 1-1,0-1 1,0 0 0,0 0-1,0 1 1,0-1-1,0 0 1,1 0 0,-1 0-1,1 1 1,1 2-1,-1-3 30,0-1 0,1 0-1,-1 0 1,0 0 0,1 0-1,-1 0 1,1 0 0,-1 0-1,1 0 1,-1-1-1,1 1 1,0 0 0,-1-1-1,1 0 1,0 1 0,0-1-1,-1 0 1,1 0 0,0 0-1,0 0 1,3 0-1,41-3 1144,76-12 0,-76 7-638,80-3 1,114 24-326,0-1-89,338-28 1390,3-1-689,665-39-396,-157 2-339,-540 35-60,533 11-6,-835 18 205,-1-11 0,484-65 0,-538 33 72,98-13 71,-208 43-348,-81 2-86,-1 1 0,1 0 0,0 0 0,-1 0 0,1 1 0,-1-1 0,1 0 0,0 0 0,-1 0 0,1 0 0,-1 1 0,1-1 0,-1 0 0,1 0 0,-1 1 0,1-1 0,-1 0 0,1 1 0,-1-1 0,1 1 0,-1-1 0,0 0 0,1 1 0,-1-1 0,1 1 0,-1-1-1,0 1 1,0 0 0,1-1 0,-1 1 0,0 0 0,2 13-6624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0:30.531"/>
    </inkml:context>
    <inkml:brush xml:id="br0">
      <inkml:brushProperty name="width" value="0.025" units="cm"/>
      <inkml:brushProperty name="height" value="0.025" units="cm"/>
    </inkml:brush>
  </inkml:definitions>
  <inkml:trace contextRef="#ctx0" brushRef="#br0">0 25 3555,'0'0'5686,"9"0"-4837,297-14 3667,142 4-2130,-45 40-1316,286 9 556,1681-55 328,-915 57-1846,-149 0-72,-329-38 48,548 8-19,-74-36-27,-1373 20-14,821-38 176,-1 37 275,-874 7-478,0 1 1,0 1-1,-1 1 0,0 1 1,24 8-1,19 16-5415,-59-26-2179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0:55.241"/>
    </inkml:context>
    <inkml:brush xml:id="br0">
      <inkml:brushProperty name="width" value="0.025" units="cm"/>
      <inkml:brushProperty name="height" value="0.025" units="cm"/>
    </inkml:brush>
  </inkml:definitions>
  <inkml:trace contextRef="#ctx0" brushRef="#br0">1009 795 2787,'-19'1'121,"-226"7"3099,83-10 2183,158 1-5153,-50-4 1880,52 5-1943,-1-1 1,1 1 0,0 0 0,0-1 0,0 0 0,0 1 0,0-1 0,0 0-1,1 0 1,-1 0 0,0 0 0,0-1 0,1 1 0,-1 0 0,0-1 0,1 1-1,0-1 1,-1 1 0,1-1 0,0 0 0,-2-2 0,3 4-130,0-1 1,0 1 0,0-1-1,0 0 1,0 1-1,0-1 1,0 1 0,0-1-1,0 1 1,1-1-1,-1 1 1,0-1 0,0 0-1,0 1 1,1-1-1,-1 1 1,0-1 0,1 1-1,-1-1 1,0 1-1,1 0 1,-1-1 0,1 1-1,-1-1 1,0 1-1,1 0 1,-1-1 0,1 1-1,-1 0 1,1 0 0,-1-1-1,1 1 1,0 0-1,-1 0 1,1 0 0,-1 0-1,1 0 1,-1-1-1,1 1 1,-1 0 0,2 1-1,31-3 437,-27 3-238,475 21 2019,-188-4-1898,-202-14-350,1766 51 264,-1841-58-214,-25-2-26,-28-5 21,-584-49 5,519 54-76,-995-6 270,1012 14-191,15-2-23,-99 14 1,212-14-28,-9 2-4,498-1 131,597-6-1559,-781-17 1019,-299 14 382,1-2-1,-1-1 0,-1-3 1,89-37-1,-124 44 8,-1 0 0,0-1 0,0-1 0,-1 0 0,0 0 0,-1-1 1,1-1-1,-2 0 0,1 0 0,14-21 0,-22 27 15,1-1-1,-1 1 1,0 0 0,0-1-1,0 1 1,0-1 0,-1 0 0,0 1-1,0-1 1,0 0 0,0 0 0,-1 0-1,0 0 1,0 0 0,0 0 0,-1 0-1,0 1 1,0-1 0,0 0 0,0 0-1,-1 1 1,1-1 0,-1 1 0,-1-1-1,1 1 1,0 0 0,-1 0-1,0 0 1,0 0 0,0 0 0,-1 1-1,1-1 1,-6-3 0,-16-13 35,-1 1 0,0 1 0,-1 2 0,-52-24 1,-126-39 115,172 67-141,-99-33-15,-1 5 0,-2 6 0,-1 6 0,-1 6 0,-184-6-1,100 26-23,0 10 0,-230 38 0,269-19 28,-260 74 0,385-83-16,1 1 0,1 3 1,0 3-1,2 2 1,1 2-1,1 2 1,2 3-1,-73 64 1,105-82-2,1 2 0,1 0 1,0 0-1,1 1 0,-21 41 1,31-53-5,1 1 0,0 1 0,0-1 0,1 0 1,0 1-1,0-1 0,1 1 0,0 13 0,1-17 2,0 1 0,1-1 0,0 0 0,0 0 0,0 0 0,1-1 0,0 1 0,0 0 0,0 0 0,0-1 0,1 1 0,-1-1 0,1 0 0,0 0 0,7 6 0,6 5 5,0-2 1,2 0 0,0-1 0,0 0-1,1-2 1,0 0 0,1-2 0,26 9 0,172 41 50,-208-56-58,163 30 46,332 19 1,180-50 63,-334-21-78,-1-16 0,417-98 0,-746 129-25,253-62 129,-234 55-25,1-3 0,-2-1 0,0-2 1,55-34-1,-85 45-64,1 1-1,-2-1 1,1-1 0,-1 1-1,0-2 1,-1 1-1,0-1 1,9-13 0,-15 19-42,1 0 1,-1 0-1,1 0 1,-1 0-1,0 0 1,0 0 0,0 0-1,-1 0 1,1 0-1,-1 0 1,1 0-1,-1 0 1,0-1-1,-1 1 1,1 0-1,0 0 1,-1 0 0,0 0-1,1 0 1,-1 0-1,0 0 1,-1 0-1,1 0 1,-1 0-1,1 0 1,-1 0 0,0 1-1,0-1 1,0 1-1,0 0 1,0-1-1,-1 1 1,1 0-1,-3-2 1,-15-8-307,0 0 0,0 2 0,-1 0 0,-1 1 0,1 1 0,-2 1 0,-30-5 0,11 1-670,-83-22-3247,-11-2-2866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1:25.682"/>
    </inkml:context>
    <inkml:brush xml:id="br0">
      <inkml:brushProperty name="width" value="0.025" units="cm"/>
      <inkml:brushProperty name="height" value="0.025" units="cm"/>
    </inkml:brush>
  </inkml:definitions>
  <inkml:trace contextRef="#ctx0" brushRef="#br0">2146 195 5573,'0'0'7501,"-2"-8"-6850,-7-26-5,8 33-562,0-1 1,0 1-1,-1-1 1,1 1 0,-1 0-1,1-1 1,-1 1-1,0 0 1,1 0-1,-1 0 1,0 0-1,0 0 1,0 0-1,0 1 1,0-1-1,0 1 1,0-1-1,0 1 1,0 0-1,0 0 1,0 0-1,0 0 1,-2 0-1,-7-1 723,-340-79 4576,218 59-4683,-1 4 1,-135 3-1,-20 19-349,220 0-296,0 4 1,-80 19 0,55-6 191,0 5 0,2 4 0,-141 67-1,226-94-216,0 0 0,0 0-1,1 1 1,-1-1 0,1 2 0,0-1-1,1 0 1,-1 1 0,1 0-1,0 1 1,0-1 0,1 1-1,0 0 1,0 0 0,1 0-1,0 0 1,0 1 0,0-1-1,1 1 1,1 0 0,-1 0-1,1-1 1,0 1 0,1 0-1,0 0 1,0 0 0,1 0-1,0 0 1,0 0 0,1 0-1,-1 0 1,2-1 0,6 15-1,-1-6-16,1 0 0,1-1 0,1 0-1,0 0 1,1-2 0,1 1-1,0-1 1,0-1 0,2-1-1,-1 0 1,1 0 0,1-2 0,0 0-1,0 0 1,29 9 0,8 1 28,0-3 0,2-3 0,103 14 1,82-8 58,250-13 1,-299-7-78,294-23 72,-383 11-46,-1-4-1,169-51 0,-224 52-21,59-27 0,-93 37 3,0 0 1,-1-1 0,0 0-1,0-1 1,0 0-1,-1 0 1,0-1-1,-1-1 1,0 0-1,8-11 1,-15 17 32,1 0 0,-1 0 0,-1 0 1,1 0-1,-1 0 0,1-1 0,-1 1 0,0 0 1,-1-1-1,1 1 0,-1-1 0,0 1 0,0 0 1,0-1-1,-1 1 0,1-1 0,-1 1 0,0 0 1,0-1-1,-1 1 0,1 0 0,-1 0 0,0 0 1,0 0-1,-1 0 0,1 1 0,-1-1 0,1 1 1,-1-1-1,0 1 0,-5-4 0,-8-8 17,-1 1 1,-1 0-1,0 1 0,-35-18 1,-2 2-73,-1 3 1,0 2 0,-2 2 0,-1 3-1,0 3 1,-1 2 0,-69-6 0,69 14-1270,-67 4 0,69 4-1862,-70 13 1,62-5-3529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1:39.990"/>
    </inkml:context>
    <inkml:brush xml:id="br0">
      <inkml:brushProperty name="width" value="0.025" units="cm"/>
      <inkml:brushProperty name="height" value="0.025" units="cm"/>
    </inkml:brush>
  </inkml:definitions>
  <inkml:trace contextRef="#ctx0" brushRef="#br0">0 56 5509,'0'0'10746,"4"-2"-10249,7 0-237,-1 0 0,0 0 1,1 1-1,-1 0 0,1 1 1,-1 0-1,1 0 0,-1 1 1,14 4-1,40 0 580,265-29 1324,-30-1-1109,577 28 971,-307 3-1783,-559-6-222,1 0 1,0 0-1,0-2 0,-1 1 1,18-6-1,-70 0 1207,-437 21-1029,208-3-126,-83 1-135,-478 7-271,1488-11-1834,-570-8 1598,810-14-5877,-729 10 3793,-178 13 1372,-25 0-625,-16 2-2877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2:41.679"/>
    </inkml:context>
    <inkml:brush xml:id="br0">
      <inkml:brushProperty name="width" value="0.025" units="cm"/>
      <inkml:brushProperty name="height" value="0.025" units="cm"/>
    </inkml:brush>
  </inkml:definitions>
  <inkml:trace contextRef="#ctx0" brushRef="#br0">16761 376 192,'-93'-16'4476,"-352"-60"3604,0 6-6318,-452-27-2013,-38 53-1587,42 2 692,-2128 11 3980,920 65-2787,1831-32-40,-1316 21 69,0 49-8,759 2 231,-1043 229 0,1688-261 219,2 7 0,-339 144 0,413-143-480,2 4 0,3 6 1,2 3-1,3 5 0,-162 149 0,243-202-26,1 1 0,0 0 0,2 0 0,-1 1 0,2 1 0,1 0 1,0 0-1,1 1 0,1 1 0,1-1 0,-9 39 0,13-42-7,1-1 0,1 1 0,0-1 0,1 1 0,1 0 0,0-1 0,1 1 0,1-1 0,0 1 0,1-1 0,1 0 0,0-1 0,1 1-1,0-1 1,2 0 0,12 18 0,2-1 33,2-2-1,2-1 0,0-1 0,2-1 1,1-1-1,60 39 0,-27-26-53,1-4 1,115 47-1,-74-45-86,2-4 1,1-5-1,142 17 0,337 9 141,-467-44-55,2464 104-415,-1761-87 221,1181-46-68,246 14 305,292-10-27,-997-14 65,1 51-7,-1229-15-79,427 13 14,-1 37 8,-181 4-15,1-33-4,-431-27 17,-1-6 1,161-28-1,-244 26 16,-1-3 0,-1-1 0,0-2 0,0-3 1,-1-1-1,-2-2 0,0-2 0,-1-2 0,61-46 1,-89 58 71,0 0-1,-1 0 1,0-2 0,-1 1 0,0-2 0,-1 1 0,-1-2 0,0 1 0,-1-1 0,-1 0 0,0-1 0,-2 1 0,1-1 0,-2 0 0,-1-1 0,0 1 0,-1-1 0,0 0 0,-2 1 0,0-1 0,-1 0 0,-1 0 0,0 1 0,-2-1 0,0 1 0,-1 0 0,0 0 0,-2 1 0,0-1-1,-13-21 1,-1 5-106,-2 0-1,-1 2 1,-2 0-1,-1 2 1,-1 1-1,-44-35 1,-207-128-57,246 169 75,-884-555 588,667 426 40,-332-145 1,373 207-1182,-5 9 1,-255-59-1,260 91-2488,-3 6-1309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2:58.187"/>
    </inkml:context>
    <inkml:brush xml:id="br0">
      <inkml:brushProperty name="width" value="0.025" units="cm"/>
      <inkml:brushProperty name="height" value="0.025" units="cm"/>
    </inkml:brush>
  </inkml:definitions>
  <inkml:trace contextRef="#ctx0" brushRef="#br0">0 189 6790,'9'6'7871,"15"1"-8600,-18-5 1381,33 9-610,0-2-1,1-2 1,70 4-1,127-10 985,-119-3 249,287 5-597,452-7 96,-398-27-673,41-1 481,826 22-163,-468 8-363,735-3 159,-336 3 537,-30-86 1735,-1106 69-5330,57-20-6768,-135 28-409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00.124"/>
    </inkml:context>
    <inkml:brush xml:id="br0">
      <inkml:brushProperty name="width" value="0.025" units="cm"/>
      <inkml:brushProperty name="height" value="0.025" units="cm"/>
    </inkml:brush>
  </inkml:definitions>
  <inkml:trace contextRef="#ctx0" brushRef="#br0">0 155 2594,'0'0'10554,"9"-2"-10126,61-5 235,0 3 0,97 5 1,52 0-311,93 3 1132,-235 0-1021,369-4 1061,-186-4-1449,180 15 281,-366-8-356,689-2 730,-425-20-641,-21 0-46,212-38 14,-143 8-20,75 31 26,-393 24-48,-63-5-15,-1 0 0,0 0 0,0 0 0,1 0 0,-1 1 1,0 0-1,0 0 0,0 0 0,-1 0 0,1 1 0,0-1 0,-1 1 1,4 4-1,-7-6 4,-1-1 0,0 1 0,0 0 0,0-1 1,0 1-1,0 0 0,0-1 0,0 1 0,0-1 0,0 0 1,0 1-1,0-1 0,0 0 0,0 0 0,-1 1 1,1-1-1,0 0 0,0 0 0,0 0 0,0-1 0,0 1 1,-2 0-1,-39 1 130,40-1-133,-423 23-96,205-6 60,-123 4-511,-1212 46-1259,581-108 1592,385 8 178,206 29 93,380 4-59,-48 3 23,48-2-22,0-1 0,0 0 0,0 1 0,1 0 0,-1 0 0,0 0 0,0 0 0,1 0 0,-1 0 0,1 1 0,-1-1 0,1 1 0,-5 3 1,7-4-3,0-1 0,0 1 0,-1-1 0,1 0 0,0 1 0,0-1 0,0 1 0,0-1 0,0 1 0,0-1 0,0 1 0,0-1 0,0 0 0,0 1 0,0-1 0,0 1 0,0-1 0,0 1 0,0-1 0,1 0 0,-1 1 0,0-1 0,0 1 0,0-1 0,1 0 0,-1 1 0,0-1 0,0 0 0,1 1 0,-1-1 0,0 0 0,1 1 0,-1-1 1,0 0-1,1 0 0,-1 1 0,1-1 0,-1 0 0,0 0 0,1 0 0,-1 0 0,1 1 0,-1-1 0,1 0 0,-1 0 0,1 0 0,0 0 0,24 6 14,-24-6-12,90 10 63,1-5-1,100-6 0,-63-1-28,2491-24 317,-808 52-144,-1808-26-678,8 0 113,-7-5-4389,-5-13-3342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05.535"/>
    </inkml:context>
    <inkml:brush xml:id="br0">
      <inkml:brushProperty name="width" value="0.025" units="cm"/>
      <inkml:brushProperty name="height" value="0.025" units="cm"/>
    </inkml:brush>
  </inkml:definitions>
  <inkml:trace contextRef="#ctx0" brushRef="#br0">1344 125 5189,'-12'-6'3027,"-21"-13"-2274,-139-70 1601,168 87-2375,0 0 0,-1 1 0,1 0 1,0-1-1,-1 1 0,1 1 0,-1-1 1,1 1-1,-1 0 0,1 0 0,-1 0 1,1 0-1,-1 1 0,1 0 0,-1 0 1,1 0-1,-1 0 0,1 1 0,0 0 1,0 0-1,0 0 0,0 0 0,0 1 1,1-1-1,-1 1 0,1 0 0,-1 0 1,1 0-1,-3 4 0,-8 11-473,0 1 0,2 0 0,0 0-1,-15 35 1,16-31 96,-138 308-2347,-40 181 3947,139-371-374,-67 200 1384,15 4 0,-106 675 0,116 217-1309,90 4-1454,107 649 124,-103-1878 456,30 224 680,-23-187-302,3 0 0,28 75 0,-36-114-312,0 1 1,1-1-1,1 0 0,-1 0 0,2 0 1,-1-1-1,1 0 0,1 0 0,0 0 1,0-1-1,12 9 0,-16-14-77,1-1 0,0 1 0,0-1 0,-1 0 0,1 0 0,1 0 0,-1-1 0,0 0 0,0 0 0,0 0 0,1 0 0,-1-1 0,0 0 0,1 0 0,-1-1 0,0 1 0,1-1 0,-1 0 0,0-1 0,0 1-1,0-1 1,0 0 0,0 0 0,0 0 0,0-1 0,4-3 0,7-5-10,-1-1-1,0 0 1,0-1-1,-2-1 0,0 0 1,0-1-1,-1 0 1,10-18-1,74-144-24,-91 167 15,67-150-157,76-250-1,16-186-519,100-810 246,-123-20 711,-91-124 737,-88 1036-1009,25 428 2,-4 0 0,-3 2-1,-57-149 1,66 209 21,0-1 0,-2 2 1,0 0-1,-2 0 0,0 1 0,-2 1 1,-19-20-1,23 29-2,-1 0-1,1 1 1,-2 0 0,0 2 0,0-1 0,0 2-1,-1 0 1,-1 1 0,1 0 0,-1 2-1,-23-6 1,15 6-64,-1 2 0,0 0 0,-1 2 0,1 1 0,0 1 0,-27 4 0,9 3-1245,2 1 0,-76 28 0,11 3-4275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06.561"/>
    </inkml:context>
    <inkml:brush xml:id="br0">
      <inkml:brushProperty name="width" value="0.025" units="cm"/>
      <inkml:brushProperty name="height" value="0.025" units="cm"/>
    </inkml:brush>
  </inkml:definitions>
  <inkml:trace contextRef="#ctx0" brushRef="#br0">0 645 10666,'0'0'9807,"17"-7"-8905,78-39 910,126-82 1,94-85-1252,-282 189-562,4-1-94,-10 8-533,-1-2 0,-1 0 0,0-2 0,23-26 0,-45 43 256,0 1 0,-1 0 0,1-1 1,-1 1-1,0-1 0,0 0 0,3-8 0,-5 11 187,1 0 0,-1 0 0,0 0 0,0 0 0,0 0 0,0 0 0,0 0 0,0-1 0,0 1 0,0 0 0,-1 0 0,1 0 0,0 0 0,-1 0 0,1 0 0,-1 0 0,1 0 0,-1 0 0,1 0 0,-1 0 0,0 0 0,1 0 0,-1 1 0,0-1 0,0 0-1,1 0 1,-1 1 0,0-1 0,0 0 0,0 1 0,0-1 0,0 1 0,0 0 0,0-1 0,-2 0 0,-35-9-5906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00.856"/>
    </inkml:context>
    <inkml:brush xml:id="br0">
      <inkml:brushProperty name="width" value="0.025" units="cm"/>
      <inkml:brushProperty name="height" value="0.025" units="cm"/>
    </inkml:brush>
  </inkml:definitions>
  <inkml:trace contextRef="#ctx0" brushRef="#br0">0 140 4516,'0'0'6721,"13"1"-6069,39-2 142,0-3 1,101-19 0,-28 3 104,1135-73 638,-603 125 379,-76-1-992,-514-30-860,887 52 2621,-731-25-619,256-1 0,-348-27-710,-130 0-1190,-6 14-2373,0-4-3887,1-7-1866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06.891"/>
    </inkml:context>
    <inkml:brush xml:id="br0">
      <inkml:brushProperty name="width" value="0.025" units="cm"/>
      <inkml:brushProperty name="height" value="0.025" units="cm"/>
    </inkml:brush>
  </inkml:definitions>
  <inkml:trace contextRef="#ctx0" brushRef="#br0">569 0 11723,'0'0'1532,"-8"1"491,-37 1 1074,39 45-1037,0-26-1725,-1-1 0,0 1-1,-2-2 1,0 1-1,-15 22 1,-67 88 260,59-86-262,-42 55 348,19-28-98,3 2 0,-70 131-1,119-198-559,0 0-1,0 0 0,1 0 0,-1 0 0,1 0 0,1 0 1,-1 1-1,1-1 0,0 1 0,0-1 0,1 1 1,0 6-1,1-12-22,0 1 0,0-1 0,0 1 0,0-1 0,0 0 0,0 1 0,0-1 1,0 0-1,1 0 0,-1 0 0,0 0 0,1 0 0,-1 0 0,1 0 0,-1 0 0,1-1 1,-1 1-1,1-1 0,0 1 0,-1-1 0,1 1 0,0-1 0,-1 0 0,1 0 0,0 0 0,-1 0 1,1 0-1,0 0 0,0-1 0,-1 1 0,3-1 0,61-11 47,-62 11-39,98-31 152,112-52 0,-17 6-367,17-2-5692,-123 44-2226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0.063"/>
    </inkml:context>
    <inkml:brush xml:id="br0">
      <inkml:brushProperty name="width" value="0.025" units="cm"/>
      <inkml:brushProperty name="height" value="0.025" units="cm"/>
    </inkml:brush>
  </inkml:definitions>
  <inkml:trace contextRef="#ctx0" brushRef="#br0">386 1 5285,'0'0'20782,"-4"0"-20259,-5 0-391,-1 0-1,1 1 1,-1 0-1,1 0 0,-1 1 1,1 1-1,0 0 1,0 0-1,0 0 0,1 1 1,-1 1-1,1-1 1,0 1-1,0 1 0,-13 11 1,6-4-44,0 0 1,1 1 0,1 1-1,0 1 1,1 0-1,-17 31 1,17-22 42,1 0 0,2 1-1,1 1 1,0-1 0,2 1 0,1 0-1,-1 32 1,2 16 155,9 102 0,6-109-78,-11-65-5,-1-24 1073,-27-97-1104,20 87-570,0 1-1,2-1 0,1 0 1,-1-33-1,8 63 271,0 1-1,0 0 0,1 0 1,-1 1-1,0-1 1,0 0-1,0 1 1,0-1-1,0 1 0,0 0 1,3 1-1,-1 0-42,1 0-1,0 0 1,-1-1 0,1 1-1,0-1 1,0 0-1,0 0 1,0-1-1,0 0 1,0 1-1,0-2 1,0 1 0,0-1-1,0 1 1,0-1-1,0-1 1,0 1-1,0-1 1,-1 1-1,1-2 1,0 1 0,-1 0-1,0-1 1,1 0-1,5-5 1,-2 2 178,0 0 1,0 1-1,1 0 1,0 0 0,0 1-1,0 0 1,0 1-1,1 0 1,-1 0-1,1 1 1,17-2 0,-26 4 85,1 0 1,-1 1 0,0-1-1,1 0 1,-1 1 0,0-1-1,0 1 1,0-1 0,1 1 0,-1-1-1,0 1 1,0 0 0,0 0-1,0-1 1,0 1 0,0 0-1,0 0 1,0 0 0,0 0 0,-1 0-1,1 1 1,0-1 0,-1 0-1,1 0 1,-1 0 0,1 1 0,0 0-1,10 48 1942,-11-45-1803,1 1 1,0 0-1,0-1 0,0 1 0,1-1 0,4 11 0,-4-15-204,-1 0 1,0 0-1,0 0 0,0 0 1,0-1-1,1 1 0,-1 0 1,0 0-1,1-1 0,-1 1 1,1-1-1,-1 1 0,0-1 1,1 0-1,-1 1 1,1-1-1,-1 0 0,1 0 1,0 0-1,-1 0 0,1 0 1,-1 0-1,1-1 0,-1 1 1,0 0-1,1-1 0,-1 1 1,3-2-1,38-21 335,-4-5-222,37-24-124,-68 48-56,-1 0 0,1 1 1,0 0-1,0 0 0,0 1 0,1 0 1,-1 0-1,1 0 0,8 0 0,-15 2 41,0 0 1,-1 0-1,1 0 0,0 0 0,0 1 0,-1-1 0,1 0 0,0 0 0,-1 1 0,1-1 0,0 0 0,-1 0 0,1 1 0,0-1 0,-1 1 0,1-1 1,0 1-1,-1-1 0,1 1 0,-1-1 0,1 1 0,-1 0 0,1-1 0,-1 1 0,0-1 0,1 1 0,-1 0 0,1 0 0,2 29 195,-13 35 174,8-58-358,2-7-12,0 0 0,0 1-1,0-1 1,-1 1 0,1-1 0,0 1-1,0-1 1,0 1 0,0-1 0,0 1-1,0-1 1,0 1 0,0-1 0,0 1-1,0-1 1,0 1 0,0-1 0,0 0 0,0 1-1,1-1 1,-1 1 0,0-1 0,0 1-1,0-1 1,1 1 0,-1-1 0,0 0-1,1 1 1,-1-1 0,0 0 0,1 1 0,0 0-1,15-6 20,24-26-334,-34 25 49,22-19-6088,-26 23 5253,0 0 0,-1 0 0,1-1 0,-1 1 0,0 0-1,0-1 1,0 1 0,0-1 0,0 0 0,0 1 0,0-5 0,0-9-6070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0.405"/>
    </inkml:context>
    <inkml:brush xml:id="br0">
      <inkml:brushProperty name="width" value="0.025" units="cm"/>
      <inkml:brushProperty name="height" value="0.025" units="cm"/>
    </inkml:brush>
  </inkml:definitions>
  <inkml:trace contextRef="#ctx0" brushRef="#br0">0 0 12844,'0'0'12140,"25"59"-22454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0.967"/>
    </inkml:context>
    <inkml:brush xml:id="br0">
      <inkml:brushProperty name="width" value="0.025" units="cm"/>
      <inkml:brushProperty name="height" value="0.025" units="cm"/>
    </inkml:brush>
  </inkml:definitions>
  <inkml:trace contextRef="#ctx0" brushRef="#br0">145 31 18481,'-8'2'3268,"-6"3"-2160,0 1 0,1 0 0,0 0 0,-15 11 0,24-15-932,0 1 0,0 0 0,1-1 0,-1 1 0,1 1 0,0-1-1,-1 0 1,1 1 0,1-1 0,-1 1 0,1 0 0,-1 0 0,1 0 0,0 1 0,0-1 0,1 0 0,0 1 0,-1-1 0,1 1 0,0 4 0,1-8-172,1 0 0,-1 0 0,1 0 0,0 0 0,-1-1 0,1 1 0,-1 0 0,1-1 1,0 1-1,0 0 0,-1-1 0,1 1 0,0-1 0,0 1 0,0-1 0,0 0 0,0 1 0,-1-1 0,1 0 0,0 1 0,0-1 0,0 0 0,0 0 0,0 0 0,0 0 0,0 0 1,0 0-1,0 0 0,0 0 0,0 0 0,0-1 0,0 1 0,0 0 0,1-1 0,40-11 57,-33 8-255,0-1 1,0-1 0,0 0-1,-1 0 1,0 0 0,0-1-1,-1-1 1,0 1 0,0-1-1,0 0 1,-1-1-1,-1 1 1,1-1 0,-1-1-1,-1 1 1,0 0 0,3-12-1,-6 14 226,-2 19 220,-1 0 0,0 0 0,-1 0 0,0-1 0,-7 16 0,-8 33 804,17-54-900,0-1 0,0 1 0,1-1-1,-1 0 1,1 1 0,0-1 0,1 1 0,1 9 0,-2-14-121,1-1 0,-1 1 0,0 0 0,1 0 0,-1 0 1,1 0-1,0 0 0,-1-1 0,1 1 0,0 0 0,-1 0 1,1-1-1,0 1 0,0 0 0,-1-1 0,1 1 0,0-1 1,0 1-1,0-1 0,1 1 0,0-1-8,1 1-1,-1-1 1,1 0 0,-1 0-1,0 0 1,1 0 0,-1-1-1,1 1 1,-1-1 0,0 1-1,5-2 1,11-7-540,0 0 0,-1-2 0,0 0 0,-1 0 0,0-1 0,-1-2 0,0 1 0,-1-1 0,12-17 0,-26 31 478,0 21-131,-1-20 164,1-1 1,0 0 0,0 1 0,0-1 0,1 1-1,-1-1 1,0 0 0,0 1 0,0-1-1,0 0 1,0 1 0,0-1 0,0 1-1,1-1 1,-1 0 0,0 1 0,0-1-1,0 0 1,1 1 0,-1-1 0,0 0 0,1 0-1,-1 1 1,0-1 0,1 0 0,-1 0-1,0 1 1,1-1 0,-1 0 0,0 0-1,1 0 1,-1 0 0,0 0 0,1 0 0,-1 1-1,1-1 1,-1 0 0,0 0 0,1 0-1,-1 0 1,1 0 0,-1 0 0,0-1-1,1 1 1,-1 0 0,1 0 0,-1 0 0,0 0-1,1 0 1,-1-1 0,0 1 0,1 0-1,-1 0 1,0 0 0,1-1 0,-1 1-1,0 0 1,0 0 0,1-1 0,-1 1-1,0-1 1,24-18-557,-17 12 560,0 1 0,0-1 0,0 2 0,1-1 0,0 1 1,0 1-1,0-1 0,1 1 0,-1 1 0,1-1 0,0 1 0,0 1 1,12-2-1,-22 43 1722,-2-28-1327,0 0-1,-1 0 1,0 0-1,-1-1 1,-9 17 0,8-16-31,0 0 1,1 1-1,0 0 1,-5 17-1,10-29-366,0 0 0,0 1 0,1-1 0,-1 0 0,0 0 0,0 1 0,0-1 0,0 0 0,0 0 0,0 1 0,1-1 0,-1 0 0,0 0 0,0 0 0,0 1 0,1-1 0,-1 0 0,0 0 0,0 0 0,1 0 0,-1 1 0,0-1 0,0 0 0,1 0 0,-1 0 0,0 0 0,0 0 0,1 0 0,-1 0 0,0 0 0,0 0 0,1 0 0,-1 0 0,0 0 0,1 0 0,-1 0 0,0 0 0,0 0 0,1 0 0,-1 0 0,0-1 0,0 1 0,1 0 0,-1 0 0,0 0 0,0 0 0,1 0 0,-1-1 0,0 1 0,0 0 0,0 0 0,0 0 0,1-1 0,-1 1 0,0 0 0,0-1 0,15-7 0,35-37-544,-38 33 316,0 1 1,0 0-1,1 1 0,1 0 1,-1 1-1,2 0 1,16-7-1,-30 16 225,-1 0 0,1 0 0,0 0 1,-1-1-1,1 1 0,0 0 0,0 0 0,-1 0 0,1 1 0,0-1 0,-1 0 1,1 0-1,0 0 0,-1 0 0,1 1 0,0-1 0,-1 0 0,1 1 0,0-1 1,-1 0-1,1 1 0,-1-1 0,1 1 0,-1-1 0,1 1 0,-1-1 0,1 1 1,-1-1-1,1 1 0,-1 0 0,0-1 0,1 1 0,-1 0 0,0-1 0,0 1 1,1 0-1,-1-1 0,0 1 0,0 0 0,0-1 0,0 1 0,0 0 0,0 0 1,0-1-1,0 1 0,0 0 0,0 0 0,-3 50-466,2-32-2079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1.326"/>
    </inkml:context>
    <inkml:brush xml:id="br0">
      <inkml:brushProperty name="width" value="0.025" units="cm"/>
      <inkml:brushProperty name="height" value="0.025" units="cm"/>
    </inkml:brush>
  </inkml:definitions>
  <inkml:trace contextRef="#ctx0" brushRef="#br0">168 19 16047,'0'0'12006,"-10"-4"-10922,-37-10-486,45 13-583,-1 1 1,1 1-1,-1-1 0,1 0 1,-1 0-1,1 1 1,-1 0-1,1-1 0,-1 1 1,1 0-1,-1 0 1,1 0-1,0 1 1,0-1-1,-1 0 0,1 1 1,0 0-1,0-1 1,1 1-1,-4 3 0,-27 40 110,31-44-125,-3 6 37,1 0 1,-1 0-1,1 1 0,0-1 0,1 1 0,0-1 1,-2 15-1,3-20-29,1 0 1,0 0-1,0-1 1,0 1-1,0 0 0,0 0 1,0-1-1,1 1 1,-1 0-1,1-1 1,-1 1-1,1 0 1,-1-1-1,1 1 0,0-1 1,0 1-1,0-1 1,0 1-1,0-1 1,0 1-1,0-1 1,1 0-1,-1 0 0,0 0 1,1 0-1,-1 0 1,1 0-1,-1 0 1,1 0-1,-1 0 1,1-1-1,0 1 0,-1-1 1,1 1-1,0-1 1,-1 1-1,1-1 1,0 0-1,3 0 1,7 1-429,0-1 0,1-1 1,-1 0-1,24-4 0,-24 2-1767,0-1-1,1 0 0,-2-1 1,20-10-1,-2-4-7522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1.657"/>
    </inkml:context>
    <inkml:brush xml:id="br0">
      <inkml:brushProperty name="width" value="0.025" units="cm"/>
      <inkml:brushProperty name="height" value="0.025" units="cm"/>
    </inkml:brush>
  </inkml:definitions>
  <inkml:trace contextRef="#ctx0" brushRef="#br0">72 216 15022,'0'0'10095,"-7"9"-8317,0 0-1483,0 0 0,0 0 0,1 0 0,1 1 0,-1 0 1,2 0-1,-1 0 0,1 0 0,1 1 0,0 0 0,0 0 0,1 0 1,0 11-1,2-21-356,0 0 1,0 0 0,0 0-1,0 0 1,1 0 0,-1 0-1,0 0 1,1 0 0,-1-1-1,0 1 1,1 0 0,-1 0-1,1 0 1,-1 0 0,1-1-1,0 1 1,-1 0 0,1 0-1,0-1 1,0 1 0,-1-1-1,1 1 1,0-1 0,0 1-1,0-1 1,0 1 0,0-1-1,0 0 1,-1 1 0,1-1-1,0 0 1,0 0 0,0 0-1,0 0 1,0 0 0,0 0-1,0 0 1,0 0 0,0 0-1,0 0 1,0 0 0,0-1-1,2 0 1,1 1-358,0-1-1,0 0 1,0-1 0,0 1-1,0-1 1,0 0-1,0 0 1,-1 0 0,5-3-1,0-4-1707,0 0-1,-1 0 1,1-1-1,-2 0 1,11-20-1,0-6-5651</inkml:trace>
  <inkml:trace contextRef="#ctx0" brushRef="#br0" timeOffset="1">222 1 15919,'0'0'10954,"-55"44"-10057,45-21-320,2-1-257,6-3-256,2-1 0,0-7-1057,5-6-1793,8-5-1891,2 0-3298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2.113"/>
    </inkml:context>
    <inkml:brush xml:id="br0">
      <inkml:brushProperty name="width" value="0.025" units="cm"/>
      <inkml:brushProperty name="height" value="0.025" units="cm"/>
    </inkml:brush>
  </inkml:definitions>
  <inkml:trace contextRef="#ctx0" brushRef="#br0">175 248 13100,'-10'8'5077,"-10"7"-3400,1-2-243,2 0-1,-1 1 1,2 1 0,0 1-1,1 0 1,-20 27 0,34-42-1392,0 0 0,0 1 1,0-1-1,1 1 1,-1-1-1,0 0 0,1 1 1,-1-1-1,1 1 1,-1-1-1,1 1 0,0 0 1,0-1-1,0 1 1,0-1-1,0 1 0,0-1 1,0 1-1,0 0 1,0-1-1,1 1 0,-1-1 1,1 1-1,0 1 1,1-2-24,-1 0 1,0 0-1,1 1 1,-1-1 0,1-1-1,-1 1 1,1 0 0,0 0-1,-1-1 1,1 1 0,0-1-1,-1 1 1,1-1-1,0 0 1,0 1 0,-1-1-1,4 0 1,5-1-43,0 0 1,0 0-1,-1 0 0,1-1 1,-1-1-1,15-5 0,-12 2-284,0-2 0,0 1 0,16-15 0,-17 14 76,0 0 0,0 0 1,18-8-1,-29 15 226,1 1 0,-1 0 0,1 0 0,0 0 0,-1 0 0,1 0 0,0 0 0,-1 0 0,1 0 0,-1 0 0,1 0 0,0 0 0,-1 0 0,1 0 0,-1 1 0,1-1 0,0 0 0,-1 0 0,1 1 0,-1-1 0,1 0 0,-1 1 0,1-1 0,-1 1 0,1-1 1,-1 0-1,1 1 0,-1-1 0,0 1 0,1-1 0,-1 1 0,0 0 0,1-1 0,-1 1 0,0-1 0,0 1 0,0 0 0,1-1 0,-1 2 0,10 35 501,-2-6 56,-7-29-507,0 0 1,1 0-1,-1 0 1,1 0-1,-1-1 1,1 1-1,0 0 1,0-1-1,0 1 1,0-1-1,0 0 1,0 1-1,0-1 1,1 0 0,-1 0-1,0-1 1,1 1-1,-1 0 1,0-1-1,1 1 1,-1-1-1,1 0 1,-1 0-1,1 0 1,-1 0-1,0 0 1,1-1-1,-1 1 1,1-1-1,-1 1 1,0-1 0,1 0-1,2-1 1,6-3 89,-1 0 0,0 0 0,1-1 1,-2 0-1,16-13 0,2-4-102,-1-1-1,-2-1 0,0-2 1,30-43-1,-40 49-194,-1 0 1,-1-1-1,-1-1 0,-1 0 1,0 0-1,-2-1 0,6-28 0,-14 51 161,1 0-1,-1-1 1,0 1-1,1 0 1,-1-1-1,0 1 1,0-1-1,1 1 1,-1 0-1,-1-1 1,1 1-1,0-1 0,0 1 1,0 0-1,-1-1 1,1 1-1,0-1 1,-1 1-1,-1-2 1,2 3 1,-1 0 1,0 0 0,0 0-1,0 0 1,0 0 0,0 0-1,1 0 1,-1 1 0,0-1-1,0 0 1,0 1 0,1-1 0,-1 1-1,0-1 1,1 0 0,-1 1-1,0 0 1,1-1 0,-1 1-1,0-1 1,1 1 0,-1 1-1,-40 49 117,40-50-112,-29 41 409,-45 87 0,68-115-345,0 0 0,1 1 1,1-1-1,0 1 1,1 1-1,1-1 0,0 1 1,1-1-1,1 1 1,1 27-1,1-40-126,-1 0 0,1 0 0,0 0 0,0 0 0,0 0 0,0 0 0,1 0-1,-1 0 1,1-1 0,0 1 0,0 0 0,-1-1 0,2 0 0,-1 1 0,0-1 0,0 0 0,1 0 0,-1 0 0,1 0 0,0-1 0,0 1 0,-1-1 0,1 1-1,0-1 1,0 0 0,0 0 0,0-1 0,5 2 0,0-1-471,0 0 1,0-1-1,-1 1 1,1-1-1,0-1 0,0 0 1,-1 0-1,1 0 1,0-1-1,-1 0 0,8-4 1,33-20-11410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2.703"/>
    </inkml:context>
    <inkml:brush xml:id="br0">
      <inkml:brushProperty name="width" value="0.025" units="cm"/>
      <inkml:brushProperty name="height" value="0.025" units="cm"/>
    </inkml:brush>
  </inkml:definitions>
  <inkml:trace contextRef="#ctx0" brushRef="#br0">194 174 865,'0'0'5029,"7"-11"1905,0 0-5480,0-1 0,-1 0 0,-1-1 0,0 1 0,6-23 0,-10 33-1132,-1-1 0,1 0 0,-1 0 0,1 1 0,-1-1 0,0 0 0,0 0 0,0 0 0,-1 1 0,1-1 0,-1 0 0,0 0-1,1 1 1,-1-1 0,0 0 0,-3-3 0,3 4-201,-1 0 1,0 1-1,0-1 0,0 1 0,0 0 0,-1-1 0,1 1 0,0 0 0,-1 0 1,1 1-1,0-1 0,-1 0 0,1 1 0,-1-1 0,1 1 0,-1 0 0,1 0 1,-1 0-1,1 0 0,-1 0 0,1 1 0,-1-1 0,-2 2 0,-2 0-96,-1 0 0,1 1 0,0 0 0,0 0-1,1 1 1,-1 0 0,1 0 0,0 0 0,0 1-1,0 0 1,0 0 0,1 1 0,0 0-1,0-1 1,1 2 0,-6 7 0,0 2-28,0 1 1,1 0-1,1 1 0,0 0 1,-6 23-1,11-32 18,1 0 1,0-1-1,1 1 0,-1 0 0,2 1 1,-1-1-1,3 16 0,-2-22-17,1-1-1,-1 1 1,1-1-1,0 1 1,0-1-1,0 0 1,0 1-1,0-1 1,1 0-1,-1 0 1,1 0-1,-1 0 1,1 0-1,0 0 1,0-1-1,0 1 1,0 0-1,0-1 1,0 1-1,0-1 1,1 0 0,-1 0-1,0 0 1,1 0-1,-1 0 1,1-1-1,-1 1 1,1-1-1,-1 1 1,1-1-1,2 0 1,7 0-383,-1 0 0,1 0 1,-1-2-1,1 1 0,-1-1 1,1-1-1,-1 0 0,0-1 0,0 0 1,19-10-1,-6 0-2944,-1 0 0,-1-1 0,33-30 0,-6-2-9088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3.228"/>
    </inkml:context>
    <inkml:brush xml:id="br0">
      <inkml:brushProperty name="width" value="0.025" units="cm"/>
      <inkml:brushProperty name="height" value="0.025" units="cm"/>
    </inkml:brush>
  </inkml:definitions>
  <inkml:trace contextRef="#ctx0" brushRef="#br0">122 0 14798,'0'0'2915,"-6"12"-283,-9 14-1749,-44 84 3694,51-93-3875,0 0-1,1 1 1,1 0-1,-6 29 1,45-118-959,-6 10-1739,-26 58 1880,0-1 77,0 1 0,1 0-1,0 0 1,-1 0-1,1 0 1,0 0-1,0 1 1,0-1-1,1 1 1,3-4-1,-3 43 740,-3-35-631,0 0 0,0 1 1,0-1-1,0 0 0,0 0 1,1 1-1,-1-1 0,1 0 0,-1 0 1,1 0-1,0 0 0,0 0 1,0 0-1,0 0 0,0 0 0,0 0 1,1 0-1,-1 0 0,3 3 1,-1-4-30,-1 0 0,1 0 0,-1-1 1,1 1-1,-1 0 0,1-1 1,-1 1-1,1-1 0,-1 0 1,1 0-1,0 0 0,-1 0 0,1-1 1,-1 1-1,1-1 0,-1 1 1,1-1-1,3-1 0,4-3-6,-1 0 0,0 0 0,1-1-1,-2-1 1,1 1 0,-1-1 0,0-1 0,0 0-1,-1 0 1,0 0 0,-1-1 0,0 0 0,0 0-1,-1 0 1,0-1 0,0 0 0,4-17 0,-17 145-606,5-84 793,0-1 0,3 38-1,0-70-207,0 0 0,0 0 0,0 1 1,0-1-1,1 0 0,-1 0 0,0 0 0,0 0 0,1 0 0,-1 0 0,0 0 0,1 0 0,0 0 0,-1 0 0,1 0 0,-1 0 0,1 0 0,0 0 0,0 0 0,-1 0 0,1-1 0,0 1 0,0 0 0,0 0 0,0-1 0,0 1 0,0-1 0,0 1 0,0-1 0,0 0 0,0 1 0,0-1 0,0 0 0,1 1 0,-1-1 0,0 0 0,0 0 0,0 0 0,0 0 0,0 0 0,0 0 0,1-1 0,-1 1 0,0 0 0,0-1 0,0 1 0,0 0 0,0-1 0,0 1 0,0-1 0,0 0 0,1 0 0,5-3 14,0 1-1,0-1 1,-1 0-1,0-1 1,1 0-1,5-6 1,-6 5-395,-1 0 0,0 0 0,-1-1 0,1 0 1,-1 0-1,0 0 0,-1-1 0,0 1 0,0-1 0,2-10 0,-3 10-961,-1 1-1,-1 0 0,1-1 0,-1 1 0,0-1 0,-1 1 0,-1-8 0,-6-14-7521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3.589"/>
    </inkml:context>
    <inkml:brush xml:id="br0">
      <inkml:brushProperty name="width" value="0.025" units="cm"/>
      <inkml:brushProperty name="height" value="0.025" units="cm"/>
    </inkml:brush>
  </inkml:definitions>
  <inkml:trace contextRef="#ctx0" brushRef="#br0">0 0 14446,'0'0'11851,"57"33"-19987,-24-20 1474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7.524"/>
    </inkml:context>
    <inkml:brush xml:id="br0">
      <inkml:brushProperty name="width" value="0.025" units="cm"/>
      <inkml:brushProperty name="height" value="0.025" units="cm"/>
    </inkml:brush>
  </inkml:definitions>
  <inkml:trace contextRef="#ctx0" brushRef="#br0">172 267 1634,'6'-9'3336,"21"-30"1090,-3 5-755,-2 0 0,35-73 0,-56 105-3470,0 1 0,0-1 0,0 1 0,-1-1 0,1 1 0,-1-1 0,1 0 0,-1 1 0,1-1 0,-1 0 0,0 1 1,0-1-1,0 0 0,0 0 0,0 1 0,0-1 0,-1 0 0,1 1 0,0-1 0,-1 0 0,1 1 0,-2-3 0,1 3-102,-1 1-1,1-1 1,0 1 0,0 0-1,-1-1 1,1 1-1,0 0 1,0 0-1,-1 0 1,1 0 0,0 0-1,-1 0 1,1 0-1,0 0 1,0 1-1,-1-1 1,1 0 0,0 1-1,0-1 1,0 1-1,-2 0 1,-10 5 53,2 1 0,-1 0 0,1 0 0,-12 11 0,17-13-88,-15 13 258,-30 34 0,47-47-307,0 0 1,0 0-1,0 0 1,1 0-1,0 0 1,0 1-1,0-1 0,1 1 1,0 0-1,0 0 1,1 0-1,-1 0 1,0 10-1,2-15-13,1 0-1,-1 1 1,0-1-1,1 0 1,-1 0-1,1 0 1,0 0 0,-1 0-1,1 0 1,0 0-1,0 0 1,-1 0-1,1 0 1,0 0 0,0 0-1,0 0 1,0 0-1,0-1 1,0 1-1,0 0 1,1-1 0,-1 1-1,0-1 1,0 0-1,0 1 1,1-1-1,-1 0 1,2 1 0,49 6 83,-27-5-61,-21-1-42,1 0 0,0 1 0,-1-1 0,1 1 0,-1 0 0,0 0 0,1 0 0,-1 1 0,0-1 0,0 1 0,-1 0 0,1 0 0,0 0 0,-1 1 0,4 5 0,-6-8 15,0 2 0,0-1 1,0 0-1,0 0 0,-1 0 1,1 0-1,-1 0 0,0 1 1,1-1-1,-1 0 0,0 0 0,0 1 1,0-1-1,-1 0 0,1 0 1,0 0-1,-1 1 0,0-1 1,1 0-1,-1 0 0,0 0 1,0 0-1,0 0 0,0 0 1,-1 0-1,1 0 0,-1-1 1,1 1-1,-1 0 0,1-1 1,-1 1-1,0-1 0,0 0 1,1 1-1,-3 0 0,-17 11 460,1-1 0,-2-1 0,0 0-1,0-2 1,0-1 0,-1 0 0,-1-2-1,-41 7 1,60-13-697,22-7-5972,8-16 3038,-17 15 1451,21-22-5399,4-8-6662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3.961"/>
    </inkml:context>
    <inkml:brush xml:id="br0">
      <inkml:brushProperty name="width" value="0.025" units="cm"/>
      <inkml:brushProperty name="height" value="0.025" units="cm"/>
    </inkml:brush>
  </inkml:definitions>
  <inkml:trace contextRef="#ctx0" brushRef="#br0">200 0 10570,'0'0'5322,"-11"3"-1078,2-1-3581,-14 3 1404,1 0 1,-37 15-1,54-18-1908,1-1 1,0 1-1,-1 0 1,1 1-1,0-1 1,0 1-1,0-1 0,0 1 1,0 1-1,1-1 1,-1 0-1,1 1 1,0-1-1,0 1 1,0 0-1,1 0 1,-1 1-1,1-1 0,0 0 1,0 1-1,-1 5 1,3-8-169,0-1 0,1 0 0,-1 0 1,1 0-1,-1 0 0,1 0 0,-1 0 1,1 0-1,0 0 0,-1 0 0,1 0 0,0-1 1,0 1-1,0 0 0,-1 0 0,1-1 0,0 1 1,0 0-1,0-1 0,0 1 0,0-1 1,1 1-1,-1-1 0,0 0 0,0 0 0,0 1 1,0-1-1,0 0 0,0 0 0,1 0 0,-1 0 1,0 0-1,2-1 0,53 2-938,-44-2 463,4 1-158,48 2-675,-60-2 1276,0 0 1,1 1-1,-1 0 1,0 0-1,0 0 1,0 0 0,0 1-1,0 0 1,0 0-1,0 0 1,4 3-1,-7-4 110,0 0-1,0 0 1,-1 0-1,1 0 1,0 0-1,-1 1 1,1-1-1,-1 0 1,1 0-1,-1 1 1,0-1-1,1 0 1,-1 1-1,0-1 1,0 0-1,0 1 1,0-1-1,0 1 1,0-1-1,0 0 1,-1 1-1,1-1 1,0 0-1,-1 1 1,1-1-1,-1 0 1,0 0-1,1 0 1,-1 1-1,0-1 1,0 0-1,1 0 1,-1 0-1,0 0 1,0 0-1,0 0 1,-2 0-1,-43 39 2340,40-35-2187,-8 5 50,-4 5 39,-1-2 0,-39 22 0,72-44-2164,8-11-5305,0 0-233,10-6-1859</inkml:trace>
  <inkml:trace contextRef="#ctx0" brushRef="#br0" timeOffset="1">350 68 10570,'0'0'17104,"8"50"-15374,-16-20-449,-1 1-416,4-2-417,0-3-256,2-8-127,3-6-514,0-9-704,3-3-256,5-9-481,2-14-1537,-3-9-1666,-1-8-2979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4.291"/>
    </inkml:context>
    <inkml:brush xml:id="br0">
      <inkml:brushProperty name="width" value="0.025" units="cm"/>
      <inkml:brushProperty name="height" value="0.025" units="cm"/>
    </inkml:brush>
  </inkml:definitions>
  <inkml:trace contextRef="#ctx0" brushRef="#br0">0 1 13325,'0'0'8712,"6"50"-8680,7-28-320,7-3-1858,6-4-1250,7-2-4771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14.632"/>
    </inkml:context>
    <inkml:brush xml:id="br0">
      <inkml:brushProperty name="width" value="0.025" units="cm"/>
      <inkml:brushProperty name="height" value="0.025" units="cm"/>
    </inkml:brush>
  </inkml:definitions>
  <inkml:trace contextRef="#ctx0" brushRef="#br0">139 0 4548,'0'0'23511,"-10"8"-21510,-4 2-1483,-53 45 969,63-52-1433,-1 1 0,1 0 0,0 1 0,1-1 0,-1 1 0,1 0 0,0-1 0,0 2 0,0-1 0,1 0 0,-1 0 0,-1 9 0,4-13-57,1 0 1,-1 0-1,0 0 0,1 0 1,-1 0-1,1 0 0,0 0 1,-1 0-1,1 0 0,0 0 1,-1 0-1,1 0 0,0-1 1,0 1-1,0 0 0,0-1 1,0 1-1,0 0 0,0-1 1,0 1-1,0-1 0,0 0 1,0 1-1,0-1 0,0 0 1,0 0-1,0 0 0,1 1 1,-1-1-1,0 0 0,0 0 1,0-1-1,2 1 0,52 0-348,-44-1 152,47-3-1509,-44 2 1452,1 0 1,0 1 0,-1 1 0,1 1-1,27 3 1,-41-4 289,0 1 0,0-1-1,0 0 1,0 0 0,-1 1 0,1-1 0,0 1-1,0-1 1,0 1 0,0-1 0,0 1 0,0-1-1,-1 1 1,1 0 0,0 0 0,0-1-1,-1 1 1,1 0 0,-1 0 0,1 0 0,-1 0-1,1 0 1,-1-1 0,1 1 0,-1 0 0,0 0-1,1 0 1,-1 0 0,0 0 0,0 0 0,0 0-1,0 1 1,0-1 0,0 0 0,0 0 0,0 0-1,0 0 1,-1 0 0,1 0 0,0 0 0,0 0-1,-1 0 1,1-1 0,-1 1 0,1 0 0,-1 0-1,0 0 1,1 0 0,-2 1 0,-2 4 203,0-1 1,0 1-1,-1-1 1,0 0-1,0 0 1,-6 4-1,-11 7 34,-1-1 0,-34 15 0,47-24-655,-1-2-1,-1 0 1,1 0-1,-1-1 1,1 0-1,-1-1 1,-23 1-1,4-3-6913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26.479"/>
    </inkml:context>
    <inkml:brush xml:id="br0">
      <inkml:brushProperty name="width" value="0.025" units="cm"/>
      <inkml:brushProperty name="height" value="0.025" units="cm"/>
    </inkml:brush>
  </inkml:definitions>
  <inkml:trace contextRef="#ctx0" brushRef="#br0">2978 479 7944,'-6'-8'1510,"6"7"-1482,-12-17 429,-1 0 0,-1 1 0,0 0 0,-1 1 0,-1 0 0,-1 2 0,-33-24 0,-10 11-919,-1 3 1,-1 2 0,-117-23-1,23 6 535,86 18 294,-273-69 1946,264 73-1583,-1 4-1,-113-3 1,45 14-568,-1 7 1,1 7-1,1 6 0,-187 47 0,291-54-39,0 3-1,1 1 1,1 2-1,0 2 1,1 2-1,2 1 1,0 2-1,-41 34 0,60-42-16,2 0-1,0 1 1,0 1-1,2 0 0,0 1 1,1 1-1,2 0 0,0 1 1,0 0-1,2 1 1,1 1-1,1-1 0,1 1 1,0 0-1,2 1 1,-4 43-1,8-44-54,0-1 0,2 1 0,0-1 0,2 1 1,0-1-1,2 0 0,9 31 0,-7-36-26,0-1 1,1 0-1,0-1 1,2 0-1,0 0 1,0-1-1,1 0 0,1-1 1,0-1-1,16 14 1,9 2 77,1-1 0,1-2 0,1-2 1,2-1-1,71 26 0,228 56 575,-157-59-463,2-8 1,1-8 0,1-8-1,376-9 1,-455-20-191,0-5-1,0-4 1,-2-6 0,-1-4 0,-1-5-1,-1-4 1,113-57 0,-188 79 3,-1-1 0,-1-1 0,0-1 0,-1-2 0,42-38 0,-58 46 31,-1 1-1,0-2 1,0 1 0,-1-1 0,-1 0 0,0-1 0,0 0 0,-2 0 0,1 0 0,-2-1 0,0 0 0,0 0-1,-1 0 1,2-28 0,-5 24 18,0 0 1,-1 0-1,-1 0 0,0 1 0,-2-1 0,0 1 0,-1-1 0,0 1 0,-2 1 0,-11-23 1,6 17-4,-2-1 0,-1 2 0,-1 0 0,-1 1 0,-1 0 0,-29-24 1,5 10-39,-2 2 1,-1 2-1,-1 2 1,-2 3-1,-1 1 1,-68-23-1,39 21-334,-1 4 0,-1 4 0,0 3 0,-2 3 0,-115-1 0,77 14-2051,1 5 0,-1 6 0,-129 29 0,11 11-7185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32.726"/>
    </inkml:context>
    <inkml:brush xml:id="br0">
      <inkml:brushProperty name="width" value="0.025" units="cm"/>
      <inkml:brushProperty name="height" value="0.025" units="cm"/>
    </inkml:brush>
  </inkml:definitions>
  <inkml:trace contextRef="#ctx0" brushRef="#br0">8892 1764 6022,'0'-4'212,"-1"0"1,0 1-1,0-1 1,-1 0-1,1 0 1,-1 1 0,0-1-1,0 1 1,0-1-1,0 1 1,-1 0-1,1 0 1,-1 0-1,0 0 1,0 1 0,0-1-1,0 1 1,0-1-1,-1 1 1,-5-3-1,-3-1-276,0-1 0,0 2 0,-1 0 0,1 0-1,-17-3 1,-29 0 33,0 2 0,-1 2 0,-88 7 0,41-1-138,-37-1 582,-262-35 1,-352-64 1417,-215-37-838,322-35-964,14-54 1100,235 79-632,-283-110-466,-336-110 7,789 299-119,-296-46 0,379 92 40,-2 5 0,0 7 1,-179 14-1,254 1 86,0 4 0,1 3 1,0 4-1,1 2 1,1 4-1,1 3 0,2 2 1,1 4-1,1 3 0,2 3 1,-92 71-1,138-95-46,1 1 0,1 1 0,0 0 0,1 1 0,0 1 0,2 1 0,-21 36 1,31-48-5,0 1 0,0 0 0,1 0 0,0 0 1,1 0-1,0 0 0,0 1 0,1-1 1,0 0-1,1 1 0,0-1 0,0 1 0,1-1 1,1 1-1,-1-1 0,1 0 0,1 1 1,0-1-1,0 0 0,1-1 0,0 1 1,8 12-1,3 1 15,2 0 1,1-1 0,1-1 0,0 0-1,2-2 1,0 0 0,1-2-1,24 15 1,204 101 149,-201-108-139,208 91 103,467 139 0,296 7-51,110-37 51,10-44 25,-506-82-107,133 12 62,4-56-16,-558-53 165,313-38 1,-438 24-150,-2-3 1,0-4-1,-1-4 1,-1-4-1,-2-3 1,109-57-1,-165 73 84,-1 0-1,0-1 0,-1-2 1,-1 0-1,-1-2 0,30-33 1,-45 45-96,0 0 1,-1-1 0,0 0 0,0-1 0,-1 1 0,0-1 0,-1 0 0,0 0 0,-1 0-1,0-1 1,0 1 0,-1-1 0,-1 0 0,0 0 0,0 1 0,-1-1 0,0 0-1,-1 0 1,0 0 0,-6-20 0,2 17-72,-1 0-1,0 0 1,-2 0 0,1 1-1,-2 0 1,1 1-1,-2 0 1,0 0 0,0 1-1,-1 0 1,0 1 0,-15-11-1,-13-7-244,-1 2-1,-68-34 0,70 42-131,27 14 8,0-1-1,0 0 1,0 0 0,1-1-1,-1-1 1,2 1 0,-1-2-1,1 1 1,0-1 0,0-1-1,1 0 1,-8-10 0,-6-40-4585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34.364"/>
    </inkml:context>
    <inkml:brush xml:id="br0">
      <inkml:brushProperty name="width" value="0.025" units="cm"/>
      <inkml:brushProperty name="height" value="0.025" units="cm"/>
    </inkml:brush>
  </inkml:definitions>
  <inkml:trace contextRef="#ctx0" brushRef="#br0">190 5713 6598,'-28'3'2401,"0"-1"-1,-55-4 1,81 2-2359,0 0 0,0-1 0,0 1 0,1-1 0,-1 0 0,0 1 0,0-1 0,0 0 0,0 0 0,1 0 0,-1-1 0,0 1 0,1 0 0,-1-1 0,1 1 0,-1 0 0,1-1 0,0 0 0,0 1 0,-2-3 0,1-1 12,0 0 0,0 0-1,0 0 1,0 0 0,1 0 0,0-1 0,-1-8 0,1-6 89,1 0 0,1 0-1,4-23 1,5-11 132,33-101 0,6-26-515,-11-52 526,-11-1 1,-3-290-1,-23 421-255,4 1-1,36-194 0,-21 206-35,65-338-314,-63 284 289,4-149 0,-20-188 129,2-27-76,0 349-147,7 1 0,53-234 0,-46 303 229,4 1 0,4 1-1,4 2 1,4 1 0,84-137 0,-62 117-77,-45 73 34,2 1 0,1 1 0,1 1 0,1 1 0,34-36 0,-50 59-58,0 1-1,0-1 0,1 1 1,-1 0-1,1 0 1,0 0-1,-1 1 1,1-1-1,0 1 0,0 0 1,1 1-1,-1-1 1,0 1-1,0 0 1,1 1-1,-1-1 0,1 1 1,-1 0-1,1 0 1,-1 1-1,0 0 1,1 0-1,-1 0 0,0 0 1,0 1-1,0 0 1,0 0-1,0 0 1,0 1-1,0-1 0,-1 1 1,1 0-1,-1 1 1,0-1-1,0 1 1,0 0-1,0 0 0,-1 0 1,0 0-1,0 1 1,3 4-1,14 26-7,-2 0-1,-2 1 0,-1 1 1,-1 0-1,10 53 0,15 37 39,19 30-5,-15-46-17,41 167 0,75 491 31,-117-461-20,-32-199 1,6 0 0,58 211 1,-67-300-16,1 0 1,0-1-1,2 1 0,0-2 1,1 1-1,1-2 1,19 23-1,-23-31 1,1-1 1,0 0-1,0 0 0,1 0 1,0-2-1,0 1 0,1-1 0,0 0 1,0-1-1,0-1 0,1 0 0,-1 0 1,1-1-1,14 2 0,5-1 11,-1-1 1,1-2-1,0-1 0,0-2 0,-1-1 0,1-1 1,-1-1-1,31-11 0,-49 12-14,0 0 1,0-2-1,0 1 0,0-1 1,-1-1-1,0 0 0,0-1 1,-1 0-1,13-14 0,-17 15-1,0 0-1,0-1 0,-1 1 0,0-1 0,-1-1 0,0 1 1,0-1-1,0 1 0,-1-1 0,-1 0 0,0 0 0,0-1 1,0 1-1,-1-14 0,0 8 21,0-1 0,-2 1-1,0 0 1,-1 0 0,0-1 0,-1 1 0,-1 0 0,0 1-1,-10-23 1,9 29-15,0-1-1,0 0 1,-1 1-1,0 0 1,-1 1 0,0-1-1,0 1 1,0 1-1,-1-1 1,0 1-1,0 0 1,-1 1-1,1 0 1,-1 0-1,-16-5 1,-4 2-21,0 1-1,0 1 1,-1 2-1,1 1 1,-1 1-1,0 1 1,-34 5-1,34-2 28,0-1-1,-1-2 1,1 0-1,0-2 1,0-2-1,-52-14 1,77 17-253,-23-8 752,19 9-1247,12 9-1898,14-3-1215,18-4-3267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1.268"/>
    </inkml:context>
    <inkml:brush xml:id="br0">
      <inkml:brushProperty name="width" value="0.025" units="cm"/>
      <inkml:brushProperty name="height" value="0.025" units="cm"/>
    </inkml:brush>
  </inkml:definitions>
  <inkml:trace contextRef="#ctx0" brushRef="#br0">0 4130 8520,'0'0'4511,"12"-7"-3459,11-10-352,-1-1 0,-1-1 0,0-1 1,-2 0-1,29-38 0,381-526 2264,95-121-2346,443-443 1549,365-287-1040,-1306 1407-1656,25-37 1,-52 65 494,1 0 1,0 0-1,0 0 1,0 0-1,0 1 1,0-1-1,-1 0 1,1 0-1,0 0 0,0 0 1,0 0-1,0 0 1,-1 0-1,1 0 1,0 0-1,0 0 1,0 0-1,-1 0 1,1 0-1,0 0 1,0 0-1,0 0 1,-1 0-1,1 0 0,0 0 1,0 0-1,0 0 1,-1 0-1,1 0 1,0 0-1,0 0 1,0 0-1,0 0 1,-1 0-1,1-1 1,0 1-1,0 0 1,0 0-1,0 0 1,0 0-1,0 0 0,-1-1 1,1 1-1,0 0 1,0 0-1,0 0 1,0-1-1,0 1 1,0 0-1,0 0 1,0 0-1,0 0 1,0-1-1,0 1 1,0 0-1,0 0 0,0 0 1,0-1-1,0 1 1,0 0-1,0 0 1,0 0-1,0-1 1,0 1-1,-21 8-1379,-108 79-6568,42-26-224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5:41.702"/>
    </inkml:context>
    <inkml:brush xml:id="br0">
      <inkml:brushProperty name="width" value="0.025" units="cm"/>
      <inkml:brushProperty name="height" value="0.025" units="cm"/>
    </inkml:brush>
  </inkml:definitions>
  <inkml:trace contextRef="#ctx0" brushRef="#br0">954 0 11179,'-134'205'2345,"-169"267"742,35 18-10,221-386-2411,4 2 1,4 2-1,6 2 1,4 1-1,-22 171 0,50-266-647,-2 4 76,1 1-1,1 0 0,1 0 1,3 24-1,-2-41-86,-1 0 1,1 0-1,0 0 0,0 0 0,0 0 0,0 0 1,1 0-1,0 0 0,0-1 0,0 1 0,0-1 1,0 1-1,1-1 0,-1 0 0,1 0 1,0 0-1,0 0 0,0 0 0,1-1 0,-1 1 1,1-1-1,-1 0 0,1 0 0,0 0 0,0-1 1,-1 1-1,6 0 0,2 0-5,0 0-1,1-2 0,-1 1 1,1-1-1,0-1 1,-1 0-1,0-1 1,1 0-1,-1 0 1,0-2-1,0 1 0,0-1 1,16-9-1,13-8 46,-1-3-1,41-32 0,-74 52-41,471-394-146,-250 179-2280,-10-2-4000,0-10-6723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8:02.661"/>
    </inkml:context>
    <inkml:brush xml:id="br0">
      <inkml:brushProperty name="width" value="0.025" units="cm"/>
      <inkml:brushProperty name="height" value="0.025" units="cm"/>
    </inkml:brush>
  </inkml:definitions>
  <inkml:trace contextRef="#ctx0" brushRef="#br0">3463 360 5637,'0'0'5125,"-6"-10"-3764,-2-7-993,-1 2-1,-1-1 1,-1 1-1,0 1 0,-1 0 1,-1 0-1,0 1 0,0 1 1,-2 0-1,1 1 0,-1 1 1,-1 0-1,0 1 0,0 0 1,-32-10-1,-25 1-88,-1 3 1,0 4-1,-107-3 0,36 3-328,-67-10 31,-453-28 473,604 49-452,-460 5 23,373 3-24,-222 41-1,324-38 102,-1 1 0,1 3 0,1 1 0,1 2 0,0 3-1,-78 49 1,96-53-59,2 2 0,0 0 1,0 1-1,2 1 0,1 1 0,1 2 0,0 0 0,2 0 0,1 2 0,1 0 1,-23 53-1,33-65-37,1 0 1,1 1 0,0 0 0,1 0 0,1 0-1,0 0 1,1 0 0,1 1 0,3 28-1,-2-35-2,1 0-1,0 0 0,1-1 1,0 1-1,0-1 0,1 0 1,0 0-1,0 0 0,1 0 1,0-1-1,1 0 0,-1 0 1,1 0-1,0-1 0,1 0 1,0 0-1,0 0 0,10 5 1,4 0 20,0 0-1,1-1 1,1-1 0,-1-2-1,2 0 1,40 7 0,151 7 143,630-8 353,-555-13-513,590-12 393,-8-73 703,-373-16-987,-383 69-92,-2-4 0,134-63 1,-237 94-17,5-2-4,0-1 0,24-16 1,-37 22 3,0 0 1,0 0 0,0-1-1,-1 1 1,1-1 0,0 0-1,-1 0 1,0 0-1,0 0 1,0 0 0,0 0-1,0 0 1,0-1 0,-1 1-1,0-1 1,0 1 0,0-1-1,1-5 1,-2 8 4,0-1 1,0 0-1,0 0 1,0 0-1,-1 0 1,1 1-1,-1-1 1,1 0-1,-1 0 1,1 1-1,-1-1 1,0 0-1,0 1 1,0-1-1,0 1 1,0-1-1,0 1 1,-1-1-1,1 1 1,0 0-1,-3-2 0,-37-19 207,-4 6-178,0 1 0,-1 2 0,-57-8 0,-151-11-63,221 29 7,-488-28-1651,173 27-2587,121 4-2000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0:04:27.174"/>
    </inkml:context>
    <inkml:brush xml:id="br0">
      <inkml:brushProperty name="width" value="0.025" units="cm"/>
      <inkml:brushProperty name="height" value="0.025" units="cm"/>
    </inkml:brush>
  </inkml:definitions>
  <inkml:trace contextRef="#ctx0" brushRef="#br0">4047 377 3651,'0'0'876,"-10"-6"-300,-31-25-179,17 12 45,-1 1 0,-1 1-1,0 1 1,-29-12 0,-38-3 869,-45-18 1381,97 35-1814,0 1-1,-1 2 0,0 2 1,-1 2-1,-68-3 0,-127-30-772,-8-1 228,-542 25 249,550 17-497,28 7 147,-282 48 1,376-34-184,1 5 1,1 5-1,2 6 1,2 4-1,1 4 1,-107 65 0,192-98-12,2 0 0,0 2 1,-31 26-1,47-36-37,1 0-1,0 0 0,0 1 1,0-1-1,0 1 0,1 1 1,0-1-1,0 0 0,1 1 1,0 0-1,0 0 1,0 0-1,1 0 0,0 0 1,1 1-1,-1-1 0,1 9 1,1-8 0,1 0 0,1-1 0,0 1 0,0 0 0,0-1 0,1 1 0,0-1 0,0 0 0,1 0 1,0 0-1,0 0 0,1-1 0,0 1 0,0-1 0,0-1 0,1 1 0,0-1 0,0 0 0,0 0 0,1 0 0,9 5 1,19 9 20,0-1 0,2-1-1,39 11 1,-47-17-27,66 19 85,1-4-1,184 23 1,-20-4-4,-33 8-35,-69-15 72,250 30 0,499-12 469,-707-46-445,333-28 1,-459 10-45,1-3 0,-1-4 0,-1-3 0,-1-3 0,-1-3 1,0-3-1,112-62 0,-158 74 30,-2-1 1,1-1-1,-2-1 1,0 0-1,-1-2 1,-1-1-1,26-35 1,-38 46-78,-1-1 0,0 1-1,-1-2 1,-1 1 0,1-1 0,-2 1 0,0-1 0,0-1 0,-1 1 0,0 0 0,-1-1 0,-1 0-1,0 1 1,-1-1 0,0 0 0,0 1 0,-2-1 0,0 0 0,-4-16 0,0 14-34,0 1 0,-1 0 0,0 0 0,-1 0 0,-1 1 1,0 1-1,-1-1 0,0 2 0,-13-13 0,-15-10 21,-59-43 0,51 44-35,0 3 0,-2 2 0,-2 2 0,0 2 1,-1 2-1,-1 2 0,-1 3 0,-1 2 0,-1 3 1,1 2-1,-82-5 0,-150 11-1395,94 12-2662,59 0-1151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05.11.2025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05.11.2025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05.11.2025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05.png"/><Relationship Id="rId13" Type="http://schemas.openxmlformats.org/officeDocument/2006/relationships/customXml" Target="../ink/ink6.xml"/><Relationship Id="rId1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07.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0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506.png"/><Relationship Id="rId19" Type="http://schemas.openxmlformats.org/officeDocument/2006/relationships/customXml" Target="../ink/ink9.xml"/><Relationship Id="rId4" Type="http://schemas.openxmlformats.org/officeDocument/2006/relationships/image" Target="../media/image1503.png"/><Relationship Id="rId9" Type="http://schemas.openxmlformats.org/officeDocument/2006/relationships/customXml" Target="../ink/ink4.xml"/><Relationship Id="rId14" Type="http://schemas.openxmlformats.org/officeDocument/2006/relationships/image" Target="../media/image1508.png"/></Relationships>
</file>

<file path=ppt/slides/_rels/slide10.xml.rels><?xml version="1.0" encoding="UTF-8" standalone="yes"?>
<Relationships xmlns="http://schemas.openxmlformats.org/package/2006/relationships"><Relationship Id="rId117" Type="http://schemas.openxmlformats.org/officeDocument/2006/relationships/customXml" Target="../ink/ink922.xml"/><Relationship Id="rId21" Type="http://schemas.openxmlformats.org/officeDocument/2006/relationships/customXml" Target="../ink/ink874.xml"/><Relationship Id="rId42" Type="http://schemas.openxmlformats.org/officeDocument/2006/relationships/image" Target="../media/image144.png"/><Relationship Id="rId63" Type="http://schemas.openxmlformats.org/officeDocument/2006/relationships/customXml" Target="../ink/ink895.xml"/><Relationship Id="rId84" Type="http://schemas.openxmlformats.org/officeDocument/2006/relationships/image" Target="../media/image165.png"/><Relationship Id="rId138" Type="http://schemas.openxmlformats.org/officeDocument/2006/relationships/image" Target="../media/image192.png"/><Relationship Id="rId107" Type="http://schemas.openxmlformats.org/officeDocument/2006/relationships/customXml" Target="../ink/ink917.xml"/><Relationship Id="rId11" Type="http://schemas.openxmlformats.org/officeDocument/2006/relationships/customXml" Target="../ink/ink869.xml"/><Relationship Id="rId32" Type="http://schemas.openxmlformats.org/officeDocument/2006/relationships/image" Target="../media/image140.png"/><Relationship Id="rId53" Type="http://schemas.openxmlformats.org/officeDocument/2006/relationships/customXml" Target="../ink/ink890.xml"/><Relationship Id="rId74" Type="http://schemas.openxmlformats.org/officeDocument/2006/relationships/image" Target="../media/image160.png"/><Relationship Id="rId128" Type="http://schemas.openxmlformats.org/officeDocument/2006/relationships/image" Target="../media/image187.png"/><Relationship Id="rId149" Type="http://schemas.openxmlformats.org/officeDocument/2006/relationships/customXml" Target="../ink/ink938.xml"/><Relationship Id="rId5" Type="http://schemas.openxmlformats.org/officeDocument/2006/relationships/customXml" Target="../ink/ink866.xml"/><Relationship Id="rId95" Type="http://schemas.openxmlformats.org/officeDocument/2006/relationships/customXml" Target="../ink/ink911.xml"/><Relationship Id="rId22" Type="http://schemas.openxmlformats.org/officeDocument/2006/relationships/image" Target="../media/image135.png"/><Relationship Id="rId43" Type="http://schemas.openxmlformats.org/officeDocument/2006/relationships/customXml" Target="../ink/ink885.xml"/><Relationship Id="rId64" Type="http://schemas.openxmlformats.org/officeDocument/2006/relationships/image" Target="../media/image155.png"/><Relationship Id="rId118" Type="http://schemas.openxmlformats.org/officeDocument/2006/relationships/image" Target="../media/image182.png"/><Relationship Id="rId139" Type="http://schemas.openxmlformats.org/officeDocument/2006/relationships/customXml" Target="../ink/ink933.xml"/><Relationship Id="rId80" Type="http://schemas.openxmlformats.org/officeDocument/2006/relationships/image" Target="../media/image163.png"/><Relationship Id="rId85" Type="http://schemas.openxmlformats.org/officeDocument/2006/relationships/customXml" Target="../ink/ink906.xml"/><Relationship Id="rId150" Type="http://schemas.openxmlformats.org/officeDocument/2006/relationships/image" Target="../media/image198.png"/><Relationship Id="rId155" Type="http://schemas.openxmlformats.org/officeDocument/2006/relationships/customXml" Target="../ink/ink941.xml"/><Relationship Id="rId12" Type="http://schemas.openxmlformats.org/officeDocument/2006/relationships/image" Target="../media/image130.png"/><Relationship Id="rId17" Type="http://schemas.openxmlformats.org/officeDocument/2006/relationships/customXml" Target="../ink/ink872.xml"/><Relationship Id="rId33" Type="http://schemas.openxmlformats.org/officeDocument/2006/relationships/customXml" Target="../ink/ink880.xml"/><Relationship Id="rId38" Type="http://schemas.openxmlformats.org/officeDocument/2006/relationships/image" Target="../media/image142.png"/><Relationship Id="rId59" Type="http://schemas.openxmlformats.org/officeDocument/2006/relationships/customXml" Target="../ink/ink893.xml"/><Relationship Id="rId103" Type="http://schemas.openxmlformats.org/officeDocument/2006/relationships/customXml" Target="../ink/ink915.xml"/><Relationship Id="rId108" Type="http://schemas.openxmlformats.org/officeDocument/2006/relationships/image" Target="../media/image177.png"/><Relationship Id="rId124" Type="http://schemas.openxmlformats.org/officeDocument/2006/relationships/image" Target="../media/image185.png"/><Relationship Id="rId129" Type="http://schemas.openxmlformats.org/officeDocument/2006/relationships/customXml" Target="../ink/ink928.xml"/><Relationship Id="rId54" Type="http://schemas.openxmlformats.org/officeDocument/2006/relationships/image" Target="../media/image150.png"/><Relationship Id="rId70" Type="http://schemas.openxmlformats.org/officeDocument/2006/relationships/image" Target="../media/image158.png"/><Relationship Id="rId75" Type="http://schemas.openxmlformats.org/officeDocument/2006/relationships/customXml" Target="../ink/ink901.xml"/><Relationship Id="rId91" Type="http://schemas.openxmlformats.org/officeDocument/2006/relationships/customXml" Target="../ink/ink909.xml"/><Relationship Id="rId96" Type="http://schemas.openxmlformats.org/officeDocument/2006/relationships/image" Target="../media/image171.png"/><Relationship Id="rId140" Type="http://schemas.openxmlformats.org/officeDocument/2006/relationships/image" Target="../media/image193.png"/><Relationship Id="rId145" Type="http://schemas.openxmlformats.org/officeDocument/2006/relationships/customXml" Target="../ink/ink936.xml"/><Relationship Id="rId1" Type="http://schemas.openxmlformats.org/officeDocument/2006/relationships/slideLayout" Target="../slideLayouts/slideLayout7.xml"/><Relationship Id="rId6" Type="http://schemas.openxmlformats.org/officeDocument/2006/relationships/image" Target="../media/image127.png"/><Relationship Id="rId23" Type="http://schemas.openxmlformats.org/officeDocument/2006/relationships/customXml" Target="../ink/ink875.xml"/><Relationship Id="rId28" Type="http://schemas.openxmlformats.org/officeDocument/2006/relationships/image" Target="../media/image138.png"/><Relationship Id="rId49" Type="http://schemas.openxmlformats.org/officeDocument/2006/relationships/customXml" Target="../ink/ink888.xml"/><Relationship Id="rId114" Type="http://schemas.openxmlformats.org/officeDocument/2006/relationships/image" Target="../media/image180.png"/><Relationship Id="rId119" Type="http://schemas.openxmlformats.org/officeDocument/2006/relationships/customXml" Target="../ink/ink923.xml"/><Relationship Id="rId44" Type="http://schemas.openxmlformats.org/officeDocument/2006/relationships/image" Target="../media/image145.png"/><Relationship Id="rId60" Type="http://schemas.openxmlformats.org/officeDocument/2006/relationships/image" Target="../media/image153.png"/><Relationship Id="rId65" Type="http://schemas.openxmlformats.org/officeDocument/2006/relationships/customXml" Target="../ink/ink896.xml"/><Relationship Id="rId81" Type="http://schemas.openxmlformats.org/officeDocument/2006/relationships/customXml" Target="../ink/ink904.xml"/><Relationship Id="rId86" Type="http://schemas.openxmlformats.org/officeDocument/2006/relationships/image" Target="../media/image166.png"/><Relationship Id="rId130" Type="http://schemas.openxmlformats.org/officeDocument/2006/relationships/image" Target="../media/image188.png"/><Relationship Id="rId135" Type="http://schemas.openxmlformats.org/officeDocument/2006/relationships/customXml" Target="../ink/ink931.xml"/><Relationship Id="rId151" Type="http://schemas.openxmlformats.org/officeDocument/2006/relationships/customXml" Target="../ink/ink939.xml"/><Relationship Id="rId156" Type="http://schemas.openxmlformats.org/officeDocument/2006/relationships/image" Target="../media/image201.png"/><Relationship Id="rId13" Type="http://schemas.openxmlformats.org/officeDocument/2006/relationships/customXml" Target="../ink/ink870.xml"/><Relationship Id="rId18" Type="http://schemas.openxmlformats.org/officeDocument/2006/relationships/image" Target="../media/image133.png"/><Relationship Id="rId39" Type="http://schemas.openxmlformats.org/officeDocument/2006/relationships/customXml" Target="../ink/ink883.xml"/><Relationship Id="rId109" Type="http://schemas.openxmlformats.org/officeDocument/2006/relationships/customXml" Target="../ink/ink918.xml"/><Relationship Id="rId34" Type="http://schemas.openxmlformats.org/officeDocument/2006/relationships/image" Target="../media/image14.png"/><Relationship Id="rId50" Type="http://schemas.openxmlformats.org/officeDocument/2006/relationships/image" Target="../media/image148.png"/><Relationship Id="rId55" Type="http://schemas.openxmlformats.org/officeDocument/2006/relationships/customXml" Target="../ink/ink891.xml"/><Relationship Id="rId76" Type="http://schemas.openxmlformats.org/officeDocument/2006/relationships/image" Target="../media/image161.png"/><Relationship Id="rId97" Type="http://schemas.openxmlformats.org/officeDocument/2006/relationships/customXml" Target="../ink/ink912.xml"/><Relationship Id="rId104" Type="http://schemas.openxmlformats.org/officeDocument/2006/relationships/image" Target="../media/image175.png"/><Relationship Id="rId120" Type="http://schemas.openxmlformats.org/officeDocument/2006/relationships/image" Target="../media/image183.png"/><Relationship Id="rId125" Type="http://schemas.openxmlformats.org/officeDocument/2006/relationships/customXml" Target="../ink/ink926.xml"/><Relationship Id="rId141" Type="http://schemas.openxmlformats.org/officeDocument/2006/relationships/customXml" Target="../ink/ink934.xml"/><Relationship Id="rId146" Type="http://schemas.openxmlformats.org/officeDocument/2006/relationships/image" Target="../media/image196.png"/><Relationship Id="rId7" Type="http://schemas.openxmlformats.org/officeDocument/2006/relationships/customXml" Target="../ink/ink867.xml"/><Relationship Id="rId71" Type="http://schemas.openxmlformats.org/officeDocument/2006/relationships/customXml" Target="../ink/ink899.xml"/><Relationship Id="rId92" Type="http://schemas.openxmlformats.org/officeDocument/2006/relationships/image" Target="../media/image169.png"/><Relationship Id="rId2" Type="http://schemas.openxmlformats.org/officeDocument/2006/relationships/notesSlide" Target="../notesSlides/notesSlide10.xml"/><Relationship Id="rId29" Type="http://schemas.openxmlformats.org/officeDocument/2006/relationships/customXml" Target="../ink/ink878.xml"/><Relationship Id="rId24" Type="http://schemas.openxmlformats.org/officeDocument/2006/relationships/image" Target="../media/image136.png"/><Relationship Id="rId40" Type="http://schemas.openxmlformats.org/officeDocument/2006/relationships/image" Target="../media/image143.png"/><Relationship Id="rId45" Type="http://schemas.openxmlformats.org/officeDocument/2006/relationships/customXml" Target="../ink/ink886.xml"/><Relationship Id="rId66" Type="http://schemas.openxmlformats.org/officeDocument/2006/relationships/image" Target="../media/image156.png"/><Relationship Id="rId87" Type="http://schemas.openxmlformats.org/officeDocument/2006/relationships/customXml" Target="../ink/ink907.xml"/><Relationship Id="rId110" Type="http://schemas.openxmlformats.org/officeDocument/2006/relationships/image" Target="../media/image178.png"/><Relationship Id="rId115" Type="http://schemas.openxmlformats.org/officeDocument/2006/relationships/customXml" Target="../ink/ink921.xml"/><Relationship Id="rId131" Type="http://schemas.openxmlformats.org/officeDocument/2006/relationships/customXml" Target="../ink/ink929.xml"/><Relationship Id="rId136" Type="http://schemas.openxmlformats.org/officeDocument/2006/relationships/image" Target="../media/image191.png"/><Relationship Id="rId157" Type="http://schemas.openxmlformats.org/officeDocument/2006/relationships/customXml" Target="../ink/ink942.xml"/><Relationship Id="rId61" Type="http://schemas.openxmlformats.org/officeDocument/2006/relationships/customXml" Target="../ink/ink894.xml"/><Relationship Id="rId82" Type="http://schemas.openxmlformats.org/officeDocument/2006/relationships/image" Target="../media/image164.png"/><Relationship Id="rId152" Type="http://schemas.openxmlformats.org/officeDocument/2006/relationships/image" Target="../media/image199.png"/><Relationship Id="rId19" Type="http://schemas.openxmlformats.org/officeDocument/2006/relationships/customXml" Target="../ink/ink873.xml"/><Relationship Id="rId14" Type="http://schemas.openxmlformats.org/officeDocument/2006/relationships/image" Target="../media/image131.png"/><Relationship Id="rId30" Type="http://schemas.openxmlformats.org/officeDocument/2006/relationships/image" Target="../media/image139.png"/><Relationship Id="rId35" Type="http://schemas.openxmlformats.org/officeDocument/2006/relationships/customXml" Target="../ink/ink881.xml"/><Relationship Id="rId56" Type="http://schemas.openxmlformats.org/officeDocument/2006/relationships/image" Target="../media/image151.png"/><Relationship Id="rId77" Type="http://schemas.openxmlformats.org/officeDocument/2006/relationships/customXml" Target="../ink/ink902.xml"/><Relationship Id="rId100" Type="http://schemas.openxmlformats.org/officeDocument/2006/relationships/image" Target="../media/image173.png"/><Relationship Id="rId105" Type="http://schemas.openxmlformats.org/officeDocument/2006/relationships/customXml" Target="../ink/ink916.xml"/><Relationship Id="rId126" Type="http://schemas.openxmlformats.org/officeDocument/2006/relationships/image" Target="../media/image186.png"/><Relationship Id="rId147" Type="http://schemas.openxmlformats.org/officeDocument/2006/relationships/customXml" Target="../ink/ink937.xml"/><Relationship Id="rId8" Type="http://schemas.openxmlformats.org/officeDocument/2006/relationships/image" Target="../media/image128.png"/><Relationship Id="rId51" Type="http://schemas.openxmlformats.org/officeDocument/2006/relationships/customXml" Target="../ink/ink889.xml"/><Relationship Id="rId72" Type="http://schemas.openxmlformats.org/officeDocument/2006/relationships/image" Target="../media/image159.png"/><Relationship Id="rId93" Type="http://schemas.openxmlformats.org/officeDocument/2006/relationships/customXml" Target="../ink/ink910.xml"/><Relationship Id="rId98" Type="http://schemas.openxmlformats.org/officeDocument/2006/relationships/image" Target="../media/image172.png"/><Relationship Id="rId121" Type="http://schemas.openxmlformats.org/officeDocument/2006/relationships/customXml" Target="../ink/ink924.xml"/><Relationship Id="rId142" Type="http://schemas.openxmlformats.org/officeDocument/2006/relationships/image" Target="../media/image194.png"/><Relationship Id="rId3" Type="http://schemas.openxmlformats.org/officeDocument/2006/relationships/customXml" Target="../ink/ink865.xml"/><Relationship Id="rId25" Type="http://schemas.openxmlformats.org/officeDocument/2006/relationships/customXml" Target="../ink/ink876.xml"/><Relationship Id="rId46" Type="http://schemas.openxmlformats.org/officeDocument/2006/relationships/image" Target="../media/image146.png"/><Relationship Id="rId67" Type="http://schemas.openxmlformats.org/officeDocument/2006/relationships/customXml" Target="../ink/ink897.xml"/><Relationship Id="rId116" Type="http://schemas.openxmlformats.org/officeDocument/2006/relationships/image" Target="../media/image181.png"/><Relationship Id="rId137" Type="http://schemas.openxmlformats.org/officeDocument/2006/relationships/customXml" Target="../ink/ink932.xml"/><Relationship Id="rId158" Type="http://schemas.openxmlformats.org/officeDocument/2006/relationships/image" Target="../media/image202.png"/><Relationship Id="rId20" Type="http://schemas.openxmlformats.org/officeDocument/2006/relationships/image" Target="../media/image134.png"/><Relationship Id="rId41" Type="http://schemas.openxmlformats.org/officeDocument/2006/relationships/customXml" Target="../ink/ink884.xml"/><Relationship Id="rId62" Type="http://schemas.openxmlformats.org/officeDocument/2006/relationships/image" Target="../media/image154.png"/><Relationship Id="rId83" Type="http://schemas.openxmlformats.org/officeDocument/2006/relationships/customXml" Target="../ink/ink905.xml"/><Relationship Id="rId88" Type="http://schemas.openxmlformats.org/officeDocument/2006/relationships/image" Target="../media/image167.png"/><Relationship Id="rId111" Type="http://schemas.openxmlformats.org/officeDocument/2006/relationships/customXml" Target="../ink/ink919.xml"/><Relationship Id="rId132" Type="http://schemas.openxmlformats.org/officeDocument/2006/relationships/image" Target="../media/image189.png"/><Relationship Id="rId153" Type="http://schemas.openxmlformats.org/officeDocument/2006/relationships/customXml" Target="../ink/ink940.xml"/><Relationship Id="rId15" Type="http://schemas.openxmlformats.org/officeDocument/2006/relationships/customXml" Target="../ink/ink871.xml"/><Relationship Id="rId36" Type="http://schemas.openxmlformats.org/officeDocument/2006/relationships/image" Target="../media/image141.png"/><Relationship Id="rId57" Type="http://schemas.openxmlformats.org/officeDocument/2006/relationships/customXml" Target="../ink/ink892.xml"/><Relationship Id="rId106" Type="http://schemas.openxmlformats.org/officeDocument/2006/relationships/image" Target="../media/image176.png"/><Relationship Id="rId127" Type="http://schemas.openxmlformats.org/officeDocument/2006/relationships/customXml" Target="../ink/ink927.xml"/><Relationship Id="rId10" Type="http://schemas.openxmlformats.org/officeDocument/2006/relationships/image" Target="../media/image129.png"/><Relationship Id="rId31" Type="http://schemas.openxmlformats.org/officeDocument/2006/relationships/customXml" Target="../ink/ink879.xml"/><Relationship Id="rId52" Type="http://schemas.openxmlformats.org/officeDocument/2006/relationships/image" Target="../media/image149.png"/><Relationship Id="rId73" Type="http://schemas.openxmlformats.org/officeDocument/2006/relationships/customXml" Target="../ink/ink900.xml"/><Relationship Id="rId78" Type="http://schemas.openxmlformats.org/officeDocument/2006/relationships/image" Target="../media/image162.png"/><Relationship Id="rId94" Type="http://schemas.openxmlformats.org/officeDocument/2006/relationships/image" Target="../media/image170.png"/><Relationship Id="rId99" Type="http://schemas.openxmlformats.org/officeDocument/2006/relationships/customXml" Target="../ink/ink913.xml"/><Relationship Id="rId101" Type="http://schemas.openxmlformats.org/officeDocument/2006/relationships/customXml" Target="../ink/ink914.xml"/><Relationship Id="rId122" Type="http://schemas.openxmlformats.org/officeDocument/2006/relationships/image" Target="../media/image184.png"/><Relationship Id="rId143" Type="http://schemas.openxmlformats.org/officeDocument/2006/relationships/customXml" Target="../ink/ink935.xml"/><Relationship Id="rId148" Type="http://schemas.openxmlformats.org/officeDocument/2006/relationships/image" Target="../media/image197.png"/><Relationship Id="rId4" Type="http://schemas.openxmlformats.org/officeDocument/2006/relationships/image" Target="../media/image126.png"/><Relationship Id="rId9" Type="http://schemas.openxmlformats.org/officeDocument/2006/relationships/customXml" Target="../ink/ink868.xml"/><Relationship Id="rId26" Type="http://schemas.openxmlformats.org/officeDocument/2006/relationships/image" Target="../media/image137.png"/><Relationship Id="rId47" Type="http://schemas.openxmlformats.org/officeDocument/2006/relationships/customXml" Target="../ink/ink887.xml"/><Relationship Id="rId68" Type="http://schemas.openxmlformats.org/officeDocument/2006/relationships/image" Target="../media/image157.png"/><Relationship Id="rId89" Type="http://schemas.openxmlformats.org/officeDocument/2006/relationships/customXml" Target="../ink/ink908.xml"/><Relationship Id="rId112" Type="http://schemas.openxmlformats.org/officeDocument/2006/relationships/image" Target="../media/image179.png"/><Relationship Id="rId133" Type="http://schemas.openxmlformats.org/officeDocument/2006/relationships/customXml" Target="../ink/ink930.xml"/><Relationship Id="rId154" Type="http://schemas.openxmlformats.org/officeDocument/2006/relationships/image" Target="../media/image200.png"/><Relationship Id="rId16" Type="http://schemas.openxmlformats.org/officeDocument/2006/relationships/image" Target="../media/image132.png"/><Relationship Id="rId37" Type="http://schemas.openxmlformats.org/officeDocument/2006/relationships/customXml" Target="../ink/ink882.xml"/><Relationship Id="rId58" Type="http://schemas.openxmlformats.org/officeDocument/2006/relationships/image" Target="../media/image152.png"/><Relationship Id="rId79" Type="http://schemas.openxmlformats.org/officeDocument/2006/relationships/customXml" Target="../ink/ink903.xml"/><Relationship Id="rId102" Type="http://schemas.openxmlformats.org/officeDocument/2006/relationships/image" Target="../media/image174.png"/><Relationship Id="rId123" Type="http://schemas.openxmlformats.org/officeDocument/2006/relationships/customXml" Target="../ink/ink925.xml"/><Relationship Id="rId144" Type="http://schemas.openxmlformats.org/officeDocument/2006/relationships/image" Target="../media/image195.png"/><Relationship Id="rId90" Type="http://schemas.openxmlformats.org/officeDocument/2006/relationships/image" Target="../media/image168.png"/><Relationship Id="rId27" Type="http://schemas.openxmlformats.org/officeDocument/2006/relationships/customXml" Target="../ink/ink877.xml"/><Relationship Id="rId48" Type="http://schemas.openxmlformats.org/officeDocument/2006/relationships/image" Target="../media/image147.png"/><Relationship Id="rId69" Type="http://schemas.openxmlformats.org/officeDocument/2006/relationships/customXml" Target="../ink/ink898.xml"/><Relationship Id="rId113" Type="http://schemas.openxmlformats.org/officeDocument/2006/relationships/customXml" Target="../ink/ink920.xml"/><Relationship Id="rId134" Type="http://schemas.openxmlformats.org/officeDocument/2006/relationships/image" Target="../media/image190.png"/></Relationships>
</file>

<file path=ppt/slides/_rels/slide11.xml.rels><?xml version="1.0" encoding="UTF-8" standalone="yes"?>
<Relationships xmlns="http://schemas.openxmlformats.org/package/2006/relationships"><Relationship Id="rId26" Type="http://schemas.openxmlformats.org/officeDocument/2006/relationships/customXml" Target="../ink/ink953.xml"/><Relationship Id="rId21" Type="http://schemas.openxmlformats.org/officeDocument/2006/relationships/image" Target="../media/image210.png"/><Relationship Id="rId42" Type="http://schemas.openxmlformats.org/officeDocument/2006/relationships/customXml" Target="../ink/ink961.xml"/><Relationship Id="rId47" Type="http://schemas.openxmlformats.org/officeDocument/2006/relationships/image" Target="../media/image223.png"/><Relationship Id="rId63" Type="http://schemas.openxmlformats.org/officeDocument/2006/relationships/image" Target="../media/image231.png"/><Relationship Id="rId68" Type="http://schemas.openxmlformats.org/officeDocument/2006/relationships/customXml" Target="../ink/ink974.xml"/><Relationship Id="rId2" Type="http://schemas.openxmlformats.org/officeDocument/2006/relationships/notesSlide" Target="../notesSlides/notesSlide11.xml"/><Relationship Id="rId16" Type="http://schemas.openxmlformats.org/officeDocument/2006/relationships/customXml" Target="../ink/ink948.xml"/><Relationship Id="rId29" Type="http://schemas.openxmlformats.org/officeDocument/2006/relationships/image" Target="../media/image214.png"/><Relationship Id="rId11" Type="http://schemas.openxmlformats.org/officeDocument/2006/relationships/image" Target="../media/image205.png"/><Relationship Id="rId24" Type="http://schemas.openxmlformats.org/officeDocument/2006/relationships/customXml" Target="../ink/ink952.xml"/><Relationship Id="rId32" Type="http://schemas.openxmlformats.org/officeDocument/2006/relationships/customXml" Target="../ink/ink956.xml"/><Relationship Id="rId37" Type="http://schemas.openxmlformats.org/officeDocument/2006/relationships/image" Target="../media/image218.png"/><Relationship Id="rId40" Type="http://schemas.openxmlformats.org/officeDocument/2006/relationships/customXml" Target="../ink/ink960.xml"/><Relationship Id="rId45" Type="http://schemas.openxmlformats.org/officeDocument/2006/relationships/image" Target="../media/image222.png"/><Relationship Id="rId53" Type="http://schemas.openxmlformats.org/officeDocument/2006/relationships/image" Target="../media/image226.png"/><Relationship Id="rId58" Type="http://schemas.openxmlformats.org/officeDocument/2006/relationships/customXml" Target="../ink/ink969.xml"/><Relationship Id="rId66" Type="http://schemas.openxmlformats.org/officeDocument/2006/relationships/customXml" Target="../ink/ink973.xml"/><Relationship Id="rId5" Type="http://schemas.openxmlformats.org/officeDocument/2006/relationships/hyperlink" Target="https://www.ecb.europa.eu/mopo/implement/pepp/html/index.en.html" TargetMode="External"/><Relationship Id="rId61" Type="http://schemas.openxmlformats.org/officeDocument/2006/relationships/image" Target="../media/image230.png"/><Relationship Id="rId19" Type="http://schemas.openxmlformats.org/officeDocument/2006/relationships/image" Target="../media/image209.png"/><Relationship Id="rId14" Type="http://schemas.openxmlformats.org/officeDocument/2006/relationships/customXml" Target="../ink/ink947.xml"/><Relationship Id="rId22" Type="http://schemas.openxmlformats.org/officeDocument/2006/relationships/customXml" Target="../ink/ink951.xml"/><Relationship Id="rId27" Type="http://schemas.openxmlformats.org/officeDocument/2006/relationships/image" Target="../media/image213.png"/><Relationship Id="rId30" Type="http://schemas.openxmlformats.org/officeDocument/2006/relationships/customXml" Target="../ink/ink955.xml"/><Relationship Id="rId35" Type="http://schemas.openxmlformats.org/officeDocument/2006/relationships/image" Target="../media/image217.png"/><Relationship Id="rId43" Type="http://schemas.openxmlformats.org/officeDocument/2006/relationships/image" Target="../media/image221.png"/><Relationship Id="rId48" Type="http://schemas.openxmlformats.org/officeDocument/2006/relationships/customXml" Target="../ink/ink964.xml"/><Relationship Id="rId56" Type="http://schemas.openxmlformats.org/officeDocument/2006/relationships/customXml" Target="../ink/ink968.xml"/><Relationship Id="rId64" Type="http://schemas.openxmlformats.org/officeDocument/2006/relationships/customXml" Target="../ink/ink972.xml"/><Relationship Id="rId69" Type="http://schemas.openxmlformats.org/officeDocument/2006/relationships/image" Target="../media/image234.png"/><Relationship Id="rId8" Type="http://schemas.openxmlformats.org/officeDocument/2006/relationships/customXml" Target="../ink/ink944.xml"/><Relationship Id="rId51" Type="http://schemas.openxmlformats.org/officeDocument/2006/relationships/image" Target="../media/image225.png"/><Relationship Id="rId72" Type="http://schemas.openxmlformats.org/officeDocument/2006/relationships/customXml" Target="../ink/ink976.xml"/><Relationship Id="rId3" Type="http://schemas.openxmlformats.org/officeDocument/2006/relationships/hyperlink" Target="https://qz.com/1038954/whatever-it-takes-five-years-ago-today-mario-draghi-saved-the-euro-with-a-momentous-speech/" TargetMode="External"/><Relationship Id="rId12" Type="http://schemas.openxmlformats.org/officeDocument/2006/relationships/customXml" Target="../ink/ink946.xml"/><Relationship Id="rId17" Type="http://schemas.openxmlformats.org/officeDocument/2006/relationships/image" Target="../media/image208.png"/><Relationship Id="rId25" Type="http://schemas.openxmlformats.org/officeDocument/2006/relationships/image" Target="../media/image212.png"/><Relationship Id="rId33" Type="http://schemas.openxmlformats.org/officeDocument/2006/relationships/image" Target="../media/image216.png"/><Relationship Id="rId38" Type="http://schemas.openxmlformats.org/officeDocument/2006/relationships/customXml" Target="../ink/ink959.xml"/><Relationship Id="rId46" Type="http://schemas.openxmlformats.org/officeDocument/2006/relationships/customXml" Target="../ink/ink963.xml"/><Relationship Id="rId59" Type="http://schemas.openxmlformats.org/officeDocument/2006/relationships/image" Target="../media/image229.png"/><Relationship Id="rId67" Type="http://schemas.openxmlformats.org/officeDocument/2006/relationships/image" Target="../media/image233.png"/><Relationship Id="rId20" Type="http://schemas.openxmlformats.org/officeDocument/2006/relationships/customXml" Target="../ink/ink950.xml"/><Relationship Id="rId41" Type="http://schemas.openxmlformats.org/officeDocument/2006/relationships/image" Target="../media/image220.png"/><Relationship Id="rId54" Type="http://schemas.openxmlformats.org/officeDocument/2006/relationships/customXml" Target="../ink/ink967.xml"/><Relationship Id="rId62" Type="http://schemas.openxmlformats.org/officeDocument/2006/relationships/customXml" Target="../ink/ink971.xml"/><Relationship Id="rId70" Type="http://schemas.openxmlformats.org/officeDocument/2006/relationships/customXml" Target="../ink/ink975.xml"/><Relationship Id="rId1" Type="http://schemas.openxmlformats.org/officeDocument/2006/relationships/slideLayout" Target="../slideLayouts/slideLayout7.xml"/><Relationship Id="rId6" Type="http://schemas.openxmlformats.org/officeDocument/2006/relationships/customXml" Target="../ink/ink943.xml"/><Relationship Id="rId15" Type="http://schemas.openxmlformats.org/officeDocument/2006/relationships/image" Target="../media/image207.png"/><Relationship Id="rId23" Type="http://schemas.openxmlformats.org/officeDocument/2006/relationships/image" Target="../media/image211.png"/><Relationship Id="rId28" Type="http://schemas.openxmlformats.org/officeDocument/2006/relationships/customXml" Target="../ink/ink954.xml"/><Relationship Id="rId36" Type="http://schemas.openxmlformats.org/officeDocument/2006/relationships/customXml" Target="../ink/ink958.xml"/><Relationship Id="rId49" Type="http://schemas.openxmlformats.org/officeDocument/2006/relationships/image" Target="../media/image224.png"/><Relationship Id="rId57" Type="http://schemas.openxmlformats.org/officeDocument/2006/relationships/image" Target="../media/image228.png"/><Relationship Id="rId10" Type="http://schemas.openxmlformats.org/officeDocument/2006/relationships/customXml" Target="../ink/ink945.xml"/><Relationship Id="rId31" Type="http://schemas.openxmlformats.org/officeDocument/2006/relationships/image" Target="../media/image215.png"/><Relationship Id="rId44" Type="http://schemas.openxmlformats.org/officeDocument/2006/relationships/customXml" Target="../ink/ink962.xml"/><Relationship Id="rId52" Type="http://schemas.openxmlformats.org/officeDocument/2006/relationships/customXml" Target="../ink/ink966.xml"/><Relationship Id="rId60" Type="http://schemas.openxmlformats.org/officeDocument/2006/relationships/customXml" Target="../ink/ink970.xml"/><Relationship Id="rId65" Type="http://schemas.openxmlformats.org/officeDocument/2006/relationships/image" Target="../media/image232.png"/><Relationship Id="rId73" Type="http://schemas.openxmlformats.org/officeDocument/2006/relationships/image" Target="../media/image236.png"/><Relationship Id="rId4" Type="http://schemas.openxmlformats.org/officeDocument/2006/relationships/hyperlink" Target="https://www.ecb.europa.eu/mopo/implement/app/html/index.en.html" TargetMode="External"/><Relationship Id="rId9" Type="http://schemas.openxmlformats.org/officeDocument/2006/relationships/image" Target="../media/image204.png"/><Relationship Id="rId13" Type="http://schemas.openxmlformats.org/officeDocument/2006/relationships/image" Target="../media/image206.png"/><Relationship Id="rId18" Type="http://schemas.openxmlformats.org/officeDocument/2006/relationships/customXml" Target="../ink/ink949.xml"/><Relationship Id="rId39" Type="http://schemas.openxmlformats.org/officeDocument/2006/relationships/image" Target="../media/image219.png"/><Relationship Id="rId34" Type="http://schemas.openxmlformats.org/officeDocument/2006/relationships/customXml" Target="../ink/ink957.xml"/><Relationship Id="rId50" Type="http://schemas.openxmlformats.org/officeDocument/2006/relationships/customXml" Target="../ink/ink965.xml"/><Relationship Id="rId55" Type="http://schemas.openxmlformats.org/officeDocument/2006/relationships/image" Target="../media/image227.png"/><Relationship Id="rId7" Type="http://schemas.openxmlformats.org/officeDocument/2006/relationships/image" Target="../media/image203.png"/><Relationship Id="rId71" Type="http://schemas.openxmlformats.org/officeDocument/2006/relationships/image" Target="../media/image235.png"/></Relationships>
</file>

<file path=ppt/slides/_rels/slide12.xml.rels><?xml version="1.0" encoding="UTF-8" standalone="yes"?>
<Relationships xmlns="http://schemas.openxmlformats.org/package/2006/relationships"><Relationship Id="rId117" Type="http://schemas.openxmlformats.org/officeDocument/2006/relationships/image" Target="../media/image293.png"/><Relationship Id="rId299" Type="http://schemas.openxmlformats.org/officeDocument/2006/relationships/image" Target="../media/image384.png"/><Relationship Id="rId21" Type="http://schemas.openxmlformats.org/officeDocument/2006/relationships/image" Target="../media/image246.png"/><Relationship Id="rId63" Type="http://schemas.openxmlformats.org/officeDocument/2006/relationships/image" Target="../media/image267.png"/><Relationship Id="rId159" Type="http://schemas.openxmlformats.org/officeDocument/2006/relationships/image" Target="../media/image314.png"/><Relationship Id="rId324" Type="http://schemas.openxmlformats.org/officeDocument/2006/relationships/customXml" Target="../ink/ink1137.xml"/><Relationship Id="rId366" Type="http://schemas.openxmlformats.org/officeDocument/2006/relationships/image" Target="../media/image416.png"/><Relationship Id="rId170" Type="http://schemas.openxmlformats.org/officeDocument/2006/relationships/customXml" Target="../ink/ink1060.xml"/><Relationship Id="rId226" Type="http://schemas.openxmlformats.org/officeDocument/2006/relationships/customXml" Target="../ink/ink1088.xml"/><Relationship Id="rId268" Type="http://schemas.openxmlformats.org/officeDocument/2006/relationships/customXml" Target="../ink/ink1109.xml"/><Relationship Id="rId32" Type="http://schemas.openxmlformats.org/officeDocument/2006/relationships/customXml" Target="../ink/ink991.xml"/><Relationship Id="rId74" Type="http://schemas.openxmlformats.org/officeDocument/2006/relationships/customXml" Target="../ink/ink1012.xml"/><Relationship Id="rId128" Type="http://schemas.openxmlformats.org/officeDocument/2006/relationships/customXml" Target="../ink/ink1039.xml"/><Relationship Id="rId335" Type="http://schemas.openxmlformats.org/officeDocument/2006/relationships/image" Target="../media/image401.png"/><Relationship Id="rId377" Type="http://schemas.openxmlformats.org/officeDocument/2006/relationships/customXml" Target="../ink/ink1164.xml"/><Relationship Id="rId5" Type="http://schemas.openxmlformats.org/officeDocument/2006/relationships/image" Target="../media/image238.png"/><Relationship Id="rId181" Type="http://schemas.openxmlformats.org/officeDocument/2006/relationships/image" Target="../media/image325.png"/><Relationship Id="rId237" Type="http://schemas.openxmlformats.org/officeDocument/2006/relationships/image" Target="../media/image353.png"/><Relationship Id="rId279" Type="http://schemas.openxmlformats.org/officeDocument/2006/relationships/image" Target="../media/image374.png"/><Relationship Id="rId43" Type="http://schemas.openxmlformats.org/officeDocument/2006/relationships/image" Target="../media/image257.png"/><Relationship Id="rId139" Type="http://schemas.openxmlformats.org/officeDocument/2006/relationships/image" Target="../media/image304.png"/><Relationship Id="rId290" Type="http://schemas.openxmlformats.org/officeDocument/2006/relationships/customXml" Target="../ink/ink1120.xml"/><Relationship Id="rId304" Type="http://schemas.openxmlformats.org/officeDocument/2006/relationships/customXml" Target="../ink/ink1127.xml"/><Relationship Id="rId346" Type="http://schemas.openxmlformats.org/officeDocument/2006/relationships/image" Target="../media/image406.png"/><Relationship Id="rId85" Type="http://schemas.openxmlformats.org/officeDocument/2006/relationships/image" Target="../media/image277.png"/><Relationship Id="rId150" Type="http://schemas.openxmlformats.org/officeDocument/2006/relationships/customXml" Target="../ink/ink1050.xml"/><Relationship Id="rId192" Type="http://schemas.openxmlformats.org/officeDocument/2006/relationships/customXml" Target="../ink/ink1071.xml"/><Relationship Id="rId206" Type="http://schemas.openxmlformats.org/officeDocument/2006/relationships/customXml" Target="../ink/ink1078.xml"/><Relationship Id="rId248" Type="http://schemas.openxmlformats.org/officeDocument/2006/relationships/customXml" Target="../ink/ink1099.xml"/><Relationship Id="rId12" Type="http://schemas.openxmlformats.org/officeDocument/2006/relationships/customXml" Target="../ink/ink981.xml"/><Relationship Id="rId108" Type="http://schemas.openxmlformats.org/officeDocument/2006/relationships/customXml" Target="../ink/ink1029.xml"/><Relationship Id="rId315" Type="http://schemas.openxmlformats.org/officeDocument/2006/relationships/image" Target="../media/image392.png"/><Relationship Id="rId357" Type="http://schemas.openxmlformats.org/officeDocument/2006/relationships/customXml" Target="../ink/ink1154.xml"/><Relationship Id="rId54" Type="http://schemas.openxmlformats.org/officeDocument/2006/relationships/customXml" Target="../ink/ink1002.xml"/><Relationship Id="rId96" Type="http://schemas.openxmlformats.org/officeDocument/2006/relationships/customXml" Target="../ink/ink1023.xml"/><Relationship Id="rId161" Type="http://schemas.openxmlformats.org/officeDocument/2006/relationships/image" Target="../media/image315.png"/><Relationship Id="rId217" Type="http://schemas.openxmlformats.org/officeDocument/2006/relationships/image" Target="../media/image343.png"/><Relationship Id="rId259" Type="http://schemas.openxmlformats.org/officeDocument/2006/relationships/image" Target="../media/image364.png"/><Relationship Id="rId23" Type="http://schemas.openxmlformats.org/officeDocument/2006/relationships/image" Target="../media/image247.png"/><Relationship Id="rId119" Type="http://schemas.openxmlformats.org/officeDocument/2006/relationships/image" Target="../media/image294.png"/><Relationship Id="rId270" Type="http://schemas.openxmlformats.org/officeDocument/2006/relationships/customXml" Target="../ink/ink1110.xml"/><Relationship Id="rId326" Type="http://schemas.openxmlformats.org/officeDocument/2006/relationships/customXml" Target="../ink/ink1138.xml"/><Relationship Id="rId65" Type="http://schemas.openxmlformats.org/officeDocument/2006/relationships/image" Target="../media/image268.png"/><Relationship Id="rId130" Type="http://schemas.openxmlformats.org/officeDocument/2006/relationships/customXml" Target="../ink/ink1040.xml"/><Relationship Id="rId368" Type="http://schemas.openxmlformats.org/officeDocument/2006/relationships/image" Target="../media/image417.png"/><Relationship Id="rId172" Type="http://schemas.openxmlformats.org/officeDocument/2006/relationships/customXml" Target="../ink/ink1061.xml"/><Relationship Id="rId228" Type="http://schemas.openxmlformats.org/officeDocument/2006/relationships/customXml" Target="../ink/ink1089.xml"/><Relationship Id="rId281" Type="http://schemas.openxmlformats.org/officeDocument/2006/relationships/image" Target="../media/image375.png"/><Relationship Id="rId337" Type="http://schemas.openxmlformats.org/officeDocument/2006/relationships/image" Target="../media/image402.png"/><Relationship Id="rId34" Type="http://schemas.openxmlformats.org/officeDocument/2006/relationships/customXml" Target="../ink/ink992.xml"/><Relationship Id="rId76" Type="http://schemas.openxmlformats.org/officeDocument/2006/relationships/customXml" Target="../ink/ink1013.xml"/><Relationship Id="rId141" Type="http://schemas.openxmlformats.org/officeDocument/2006/relationships/image" Target="../media/image305.png"/><Relationship Id="rId7" Type="http://schemas.openxmlformats.org/officeDocument/2006/relationships/image" Target="../media/image239.png"/><Relationship Id="rId183" Type="http://schemas.openxmlformats.org/officeDocument/2006/relationships/image" Target="../media/image326.png"/><Relationship Id="rId239" Type="http://schemas.openxmlformats.org/officeDocument/2006/relationships/image" Target="../media/image354.png"/><Relationship Id="rId250" Type="http://schemas.openxmlformats.org/officeDocument/2006/relationships/customXml" Target="../ink/ink1100.xml"/><Relationship Id="rId292" Type="http://schemas.openxmlformats.org/officeDocument/2006/relationships/customXml" Target="../ink/ink1121.xml"/><Relationship Id="rId306" Type="http://schemas.openxmlformats.org/officeDocument/2006/relationships/customXml" Target="../ink/ink1128.xml"/><Relationship Id="rId45" Type="http://schemas.openxmlformats.org/officeDocument/2006/relationships/image" Target="../media/image258.png"/><Relationship Id="rId87" Type="http://schemas.openxmlformats.org/officeDocument/2006/relationships/image" Target="../media/image278.png"/><Relationship Id="rId110" Type="http://schemas.openxmlformats.org/officeDocument/2006/relationships/customXml" Target="../ink/ink1030.xml"/><Relationship Id="rId348" Type="http://schemas.openxmlformats.org/officeDocument/2006/relationships/image" Target="../media/image407.png"/><Relationship Id="rId152" Type="http://schemas.openxmlformats.org/officeDocument/2006/relationships/customXml" Target="../ink/ink1051.xml"/><Relationship Id="rId194" Type="http://schemas.openxmlformats.org/officeDocument/2006/relationships/customXml" Target="../ink/ink1072.xml"/><Relationship Id="rId208" Type="http://schemas.openxmlformats.org/officeDocument/2006/relationships/customXml" Target="../ink/ink1079.xml"/><Relationship Id="rId261" Type="http://schemas.openxmlformats.org/officeDocument/2006/relationships/image" Target="../media/image365.png"/><Relationship Id="rId14" Type="http://schemas.openxmlformats.org/officeDocument/2006/relationships/customXml" Target="../ink/ink982.xml"/><Relationship Id="rId56" Type="http://schemas.openxmlformats.org/officeDocument/2006/relationships/customXml" Target="../ink/ink1003.xml"/><Relationship Id="rId317" Type="http://schemas.openxmlformats.org/officeDocument/2006/relationships/image" Target="../media/image393.png"/><Relationship Id="rId359" Type="http://schemas.openxmlformats.org/officeDocument/2006/relationships/customXml" Target="../ink/ink1155.xml"/><Relationship Id="rId98" Type="http://schemas.openxmlformats.org/officeDocument/2006/relationships/customXml" Target="../ink/ink1024.xml"/><Relationship Id="rId121" Type="http://schemas.openxmlformats.org/officeDocument/2006/relationships/image" Target="../media/image295.png"/><Relationship Id="rId163" Type="http://schemas.openxmlformats.org/officeDocument/2006/relationships/image" Target="../media/image316.png"/><Relationship Id="rId219" Type="http://schemas.openxmlformats.org/officeDocument/2006/relationships/image" Target="../media/image344.png"/><Relationship Id="rId370" Type="http://schemas.openxmlformats.org/officeDocument/2006/relationships/image" Target="../media/image418.png"/><Relationship Id="rId230" Type="http://schemas.openxmlformats.org/officeDocument/2006/relationships/customXml" Target="../ink/ink1090.xml"/><Relationship Id="rId25" Type="http://schemas.openxmlformats.org/officeDocument/2006/relationships/image" Target="../media/image248.png"/><Relationship Id="rId67" Type="http://schemas.openxmlformats.org/officeDocument/2006/relationships/image" Target="../media/image269.png"/><Relationship Id="rId272" Type="http://schemas.openxmlformats.org/officeDocument/2006/relationships/customXml" Target="../ink/ink1111.xml"/><Relationship Id="rId328" Type="http://schemas.openxmlformats.org/officeDocument/2006/relationships/customXml" Target="../ink/ink1139.xml"/><Relationship Id="rId132" Type="http://schemas.openxmlformats.org/officeDocument/2006/relationships/customXml" Target="../ink/ink1041.xml"/><Relationship Id="rId174" Type="http://schemas.openxmlformats.org/officeDocument/2006/relationships/customXml" Target="../ink/ink1062.xml"/><Relationship Id="rId241" Type="http://schemas.openxmlformats.org/officeDocument/2006/relationships/image" Target="../media/image355.png"/><Relationship Id="rId36" Type="http://schemas.openxmlformats.org/officeDocument/2006/relationships/customXml" Target="../ink/ink993.xml"/><Relationship Id="rId283" Type="http://schemas.openxmlformats.org/officeDocument/2006/relationships/image" Target="../media/image376.png"/><Relationship Id="rId339" Type="http://schemas.openxmlformats.org/officeDocument/2006/relationships/image" Target="../media/image403.png"/><Relationship Id="rId78" Type="http://schemas.openxmlformats.org/officeDocument/2006/relationships/customXml" Target="../ink/ink1014.xml"/><Relationship Id="rId101" Type="http://schemas.openxmlformats.org/officeDocument/2006/relationships/image" Target="../media/image285.png"/><Relationship Id="rId143" Type="http://schemas.openxmlformats.org/officeDocument/2006/relationships/image" Target="../media/image306.png"/><Relationship Id="rId185" Type="http://schemas.openxmlformats.org/officeDocument/2006/relationships/image" Target="../media/image327.png"/><Relationship Id="rId350" Type="http://schemas.openxmlformats.org/officeDocument/2006/relationships/image" Target="../media/image408.png"/><Relationship Id="rId9" Type="http://schemas.openxmlformats.org/officeDocument/2006/relationships/image" Target="../media/image240.png"/><Relationship Id="rId210" Type="http://schemas.openxmlformats.org/officeDocument/2006/relationships/customXml" Target="../ink/ink1080.xml"/><Relationship Id="rId26" Type="http://schemas.openxmlformats.org/officeDocument/2006/relationships/customXml" Target="../ink/ink988.xml"/><Relationship Id="rId231" Type="http://schemas.openxmlformats.org/officeDocument/2006/relationships/image" Target="../media/image350.png"/><Relationship Id="rId252" Type="http://schemas.openxmlformats.org/officeDocument/2006/relationships/customXml" Target="../ink/ink1101.xml"/><Relationship Id="rId273" Type="http://schemas.openxmlformats.org/officeDocument/2006/relationships/image" Target="../media/image371.png"/><Relationship Id="rId294" Type="http://schemas.openxmlformats.org/officeDocument/2006/relationships/customXml" Target="../ink/ink1122.xml"/><Relationship Id="rId308" Type="http://schemas.openxmlformats.org/officeDocument/2006/relationships/customXml" Target="../ink/ink1129.xml"/><Relationship Id="rId329" Type="http://schemas.openxmlformats.org/officeDocument/2006/relationships/image" Target="../media/image399.png"/><Relationship Id="rId47" Type="http://schemas.openxmlformats.org/officeDocument/2006/relationships/image" Target="../media/image259.png"/><Relationship Id="rId68" Type="http://schemas.openxmlformats.org/officeDocument/2006/relationships/customXml" Target="../ink/ink1009.xml"/><Relationship Id="rId89" Type="http://schemas.openxmlformats.org/officeDocument/2006/relationships/image" Target="../media/image279.png"/><Relationship Id="rId112" Type="http://schemas.openxmlformats.org/officeDocument/2006/relationships/customXml" Target="../ink/ink1031.xml"/><Relationship Id="rId133" Type="http://schemas.openxmlformats.org/officeDocument/2006/relationships/image" Target="../media/image301.png"/><Relationship Id="rId154" Type="http://schemas.openxmlformats.org/officeDocument/2006/relationships/customXml" Target="../ink/ink1052.xml"/><Relationship Id="rId175" Type="http://schemas.openxmlformats.org/officeDocument/2006/relationships/image" Target="../media/image322.png"/><Relationship Id="rId340" Type="http://schemas.openxmlformats.org/officeDocument/2006/relationships/customXml" Target="../ink/ink1145.xml"/><Relationship Id="rId361" Type="http://schemas.openxmlformats.org/officeDocument/2006/relationships/customXml" Target="../ink/ink1156.xml"/><Relationship Id="rId196" Type="http://schemas.openxmlformats.org/officeDocument/2006/relationships/customXml" Target="../ink/ink1073.xml"/><Relationship Id="rId200" Type="http://schemas.openxmlformats.org/officeDocument/2006/relationships/customXml" Target="../ink/ink1075.xml"/><Relationship Id="rId16" Type="http://schemas.openxmlformats.org/officeDocument/2006/relationships/customXml" Target="../ink/ink983.xml"/><Relationship Id="rId221" Type="http://schemas.openxmlformats.org/officeDocument/2006/relationships/image" Target="../media/image345.png"/><Relationship Id="rId242" Type="http://schemas.openxmlformats.org/officeDocument/2006/relationships/customXml" Target="../ink/ink1096.xml"/><Relationship Id="rId263" Type="http://schemas.openxmlformats.org/officeDocument/2006/relationships/image" Target="../media/image366.png"/><Relationship Id="rId284" Type="http://schemas.openxmlformats.org/officeDocument/2006/relationships/customXml" Target="../ink/ink1117.xml"/><Relationship Id="rId319" Type="http://schemas.openxmlformats.org/officeDocument/2006/relationships/image" Target="../media/image394.png"/><Relationship Id="rId37" Type="http://schemas.openxmlformats.org/officeDocument/2006/relationships/image" Target="../media/image254.png"/><Relationship Id="rId58" Type="http://schemas.openxmlformats.org/officeDocument/2006/relationships/customXml" Target="../ink/ink1004.xml"/><Relationship Id="rId79" Type="http://schemas.openxmlformats.org/officeDocument/2006/relationships/image" Target="../media/image275.png"/><Relationship Id="rId102" Type="http://schemas.openxmlformats.org/officeDocument/2006/relationships/customXml" Target="../ink/ink1026.xml"/><Relationship Id="rId123" Type="http://schemas.openxmlformats.org/officeDocument/2006/relationships/image" Target="../media/image296.png"/><Relationship Id="rId144" Type="http://schemas.openxmlformats.org/officeDocument/2006/relationships/customXml" Target="../ink/ink1047.xml"/><Relationship Id="rId330" Type="http://schemas.openxmlformats.org/officeDocument/2006/relationships/customXml" Target="../ink/ink1140.xml"/><Relationship Id="rId90" Type="http://schemas.openxmlformats.org/officeDocument/2006/relationships/customXml" Target="../ink/ink1020.xml"/><Relationship Id="rId165" Type="http://schemas.openxmlformats.org/officeDocument/2006/relationships/image" Target="../media/image317.png"/><Relationship Id="rId186" Type="http://schemas.openxmlformats.org/officeDocument/2006/relationships/customXml" Target="../ink/ink1068.xml"/><Relationship Id="rId351" Type="http://schemas.openxmlformats.org/officeDocument/2006/relationships/customXml" Target="../ink/ink1151.xml"/><Relationship Id="rId372" Type="http://schemas.openxmlformats.org/officeDocument/2006/relationships/image" Target="../media/image419.png"/><Relationship Id="rId211" Type="http://schemas.openxmlformats.org/officeDocument/2006/relationships/image" Target="../media/image340.png"/><Relationship Id="rId232" Type="http://schemas.openxmlformats.org/officeDocument/2006/relationships/customXml" Target="../ink/ink1091.xml"/><Relationship Id="rId253" Type="http://schemas.openxmlformats.org/officeDocument/2006/relationships/image" Target="../media/image361.png"/><Relationship Id="rId274" Type="http://schemas.openxmlformats.org/officeDocument/2006/relationships/customXml" Target="../ink/ink1112.xml"/><Relationship Id="rId295" Type="http://schemas.openxmlformats.org/officeDocument/2006/relationships/image" Target="../media/image382.png"/><Relationship Id="rId309" Type="http://schemas.openxmlformats.org/officeDocument/2006/relationships/image" Target="../media/image389.png"/><Relationship Id="rId27" Type="http://schemas.openxmlformats.org/officeDocument/2006/relationships/image" Target="../media/image249.png"/><Relationship Id="rId48" Type="http://schemas.openxmlformats.org/officeDocument/2006/relationships/customXml" Target="../ink/ink999.xml"/><Relationship Id="rId69" Type="http://schemas.openxmlformats.org/officeDocument/2006/relationships/image" Target="../media/image270.png"/><Relationship Id="rId113" Type="http://schemas.openxmlformats.org/officeDocument/2006/relationships/image" Target="../media/image291.png"/><Relationship Id="rId134" Type="http://schemas.openxmlformats.org/officeDocument/2006/relationships/customXml" Target="../ink/ink1042.xml"/><Relationship Id="rId320" Type="http://schemas.openxmlformats.org/officeDocument/2006/relationships/customXml" Target="../ink/ink1135.xml"/><Relationship Id="rId80" Type="http://schemas.openxmlformats.org/officeDocument/2006/relationships/customXml" Target="../ink/ink1015.xml"/><Relationship Id="rId155" Type="http://schemas.openxmlformats.org/officeDocument/2006/relationships/image" Target="../media/image312.png"/><Relationship Id="rId176" Type="http://schemas.openxmlformats.org/officeDocument/2006/relationships/customXml" Target="../ink/ink1063.xml"/><Relationship Id="rId197" Type="http://schemas.openxmlformats.org/officeDocument/2006/relationships/image" Target="../media/image333.png"/><Relationship Id="rId341" Type="http://schemas.openxmlformats.org/officeDocument/2006/relationships/image" Target="../media/image404.png"/><Relationship Id="rId362" Type="http://schemas.openxmlformats.org/officeDocument/2006/relationships/image" Target="../media/image414.png"/><Relationship Id="rId201" Type="http://schemas.openxmlformats.org/officeDocument/2006/relationships/image" Target="../media/image335.png"/><Relationship Id="rId222" Type="http://schemas.openxmlformats.org/officeDocument/2006/relationships/customXml" Target="../ink/ink1086.xml"/><Relationship Id="rId243" Type="http://schemas.openxmlformats.org/officeDocument/2006/relationships/image" Target="../media/image356.png"/><Relationship Id="rId264" Type="http://schemas.openxmlformats.org/officeDocument/2006/relationships/customXml" Target="../ink/ink1107.xml"/><Relationship Id="rId285" Type="http://schemas.openxmlformats.org/officeDocument/2006/relationships/image" Target="../media/image377.png"/><Relationship Id="rId17" Type="http://schemas.openxmlformats.org/officeDocument/2006/relationships/image" Target="../media/image244.png"/><Relationship Id="rId38" Type="http://schemas.openxmlformats.org/officeDocument/2006/relationships/customXml" Target="../ink/ink994.xml"/><Relationship Id="rId59" Type="http://schemas.openxmlformats.org/officeDocument/2006/relationships/image" Target="../media/image265.png"/><Relationship Id="rId103" Type="http://schemas.openxmlformats.org/officeDocument/2006/relationships/image" Target="../media/image286.png"/><Relationship Id="rId124" Type="http://schemas.openxmlformats.org/officeDocument/2006/relationships/customXml" Target="../ink/ink1037.xml"/><Relationship Id="rId310" Type="http://schemas.openxmlformats.org/officeDocument/2006/relationships/customXml" Target="../ink/ink1130.xml"/><Relationship Id="rId70" Type="http://schemas.openxmlformats.org/officeDocument/2006/relationships/customXml" Target="../ink/ink1010.xml"/><Relationship Id="rId91" Type="http://schemas.openxmlformats.org/officeDocument/2006/relationships/image" Target="../media/image280.png"/><Relationship Id="rId145" Type="http://schemas.openxmlformats.org/officeDocument/2006/relationships/image" Target="../media/image307.png"/><Relationship Id="rId166" Type="http://schemas.openxmlformats.org/officeDocument/2006/relationships/customXml" Target="../ink/ink1058.xml"/><Relationship Id="rId187" Type="http://schemas.openxmlformats.org/officeDocument/2006/relationships/image" Target="../media/image328.png"/><Relationship Id="rId331" Type="http://schemas.openxmlformats.org/officeDocument/2006/relationships/image" Target="../media/image400.png"/><Relationship Id="rId352" Type="http://schemas.openxmlformats.org/officeDocument/2006/relationships/image" Target="../media/image409.png"/><Relationship Id="rId373" Type="http://schemas.openxmlformats.org/officeDocument/2006/relationships/customXml" Target="../ink/ink1162.xml"/><Relationship Id="rId1" Type="http://schemas.openxmlformats.org/officeDocument/2006/relationships/slideLayout" Target="../slideLayouts/slideLayout7.xml"/><Relationship Id="rId212" Type="http://schemas.openxmlformats.org/officeDocument/2006/relationships/customXml" Target="../ink/ink1081.xml"/><Relationship Id="rId233" Type="http://schemas.openxmlformats.org/officeDocument/2006/relationships/image" Target="../media/image351.png"/><Relationship Id="rId254" Type="http://schemas.openxmlformats.org/officeDocument/2006/relationships/customXml" Target="../ink/ink1102.xml"/><Relationship Id="rId28" Type="http://schemas.openxmlformats.org/officeDocument/2006/relationships/customXml" Target="../ink/ink989.xml"/><Relationship Id="rId49" Type="http://schemas.openxmlformats.org/officeDocument/2006/relationships/image" Target="../media/image260.png"/><Relationship Id="rId114" Type="http://schemas.openxmlformats.org/officeDocument/2006/relationships/customXml" Target="../ink/ink1032.xml"/><Relationship Id="rId275" Type="http://schemas.openxmlformats.org/officeDocument/2006/relationships/image" Target="../media/image372.png"/><Relationship Id="rId296" Type="http://schemas.openxmlformats.org/officeDocument/2006/relationships/customXml" Target="../ink/ink1123.xml"/><Relationship Id="rId300" Type="http://schemas.openxmlformats.org/officeDocument/2006/relationships/customXml" Target="../ink/ink1125.xml"/><Relationship Id="rId60" Type="http://schemas.openxmlformats.org/officeDocument/2006/relationships/customXml" Target="../ink/ink1005.xml"/><Relationship Id="rId81" Type="http://schemas.openxmlformats.org/officeDocument/2006/relationships/image" Target="../media/image14.png"/><Relationship Id="rId135" Type="http://schemas.openxmlformats.org/officeDocument/2006/relationships/image" Target="../media/image302.png"/><Relationship Id="rId156" Type="http://schemas.openxmlformats.org/officeDocument/2006/relationships/customXml" Target="../ink/ink1053.xml"/><Relationship Id="rId177" Type="http://schemas.openxmlformats.org/officeDocument/2006/relationships/image" Target="../media/image323.png"/><Relationship Id="rId198" Type="http://schemas.openxmlformats.org/officeDocument/2006/relationships/customXml" Target="../ink/ink1074.xml"/><Relationship Id="rId321" Type="http://schemas.openxmlformats.org/officeDocument/2006/relationships/image" Target="../media/image395.png"/><Relationship Id="rId342" Type="http://schemas.openxmlformats.org/officeDocument/2006/relationships/customXml" Target="../ink/ink1146.xml"/><Relationship Id="rId363" Type="http://schemas.openxmlformats.org/officeDocument/2006/relationships/customXml" Target="../ink/ink1157.xml"/><Relationship Id="rId202" Type="http://schemas.openxmlformats.org/officeDocument/2006/relationships/customXml" Target="../ink/ink1076.xml"/><Relationship Id="rId223" Type="http://schemas.openxmlformats.org/officeDocument/2006/relationships/image" Target="../media/image346.png"/><Relationship Id="rId244" Type="http://schemas.openxmlformats.org/officeDocument/2006/relationships/customXml" Target="../ink/ink1097.xml"/><Relationship Id="rId18" Type="http://schemas.openxmlformats.org/officeDocument/2006/relationships/customXml" Target="../ink/ink984.xml"/><Relationship Id="rId39" Type="http://schemas.openxmlformats.org/officeDocument/2006/relationships/image" Target="../media/image255.png"/><Relationship Id="rId265" Type="http://schemas.openxmlformats.org/officeDocument/2006/relationships/image" Target="../media/image367.png"/><Relationship Id="rId286" Type="http://schemas.openxmlformats.org/officeDocument/2006/relationships/customXml" Target="../ink/ink1118.xml"/><Relationship Id="rId50" Type="http://schemas.openxmlformats.org/officeDocument/2006/relationships/customXml" Target="../ink/ink1000.xml"/><Relationship Id="rId104" Type="http://schemas.openxmlformats.org/officeDocument/2006/relationships/customXml" Target="../ink/ink1027.xml"/><Relationship Id="rId125" Type="http://schemas.openxmlformats.org/officeDocument/2006/relationships/image" Target="../media/image297.png"/><Relationship Id="rId146" Type="http://schemas.openxmlformats.org/officeDocument/2006/relationships/customXml" Target="../ink/ink1048.xml"/><Relationship Id="rId167" Type="http://schemas.openxmlformats.org/officeDocument/2006/relationships/image" Target="../media/image318.png"/><Relationship Id="rId188" Type="http://schemas.openxmlformats.org/officeDocument/2006/relationships/customXml" Target="../ink/ink1069.xml"/><Relationship Id="rId311" Type="http://schemas.openxmlformats.org/officeDocument/2006/relationships/image" Target="../media/image390.png"/><Relationship Id="rId332" Type="http://schemas.openxmlformats.org/officeDocument/2006/relationships/customXml" Target="../ink/ink1141.xml"/><Relationship Id="rId353" Type="http://schemas.openxmlformats.org/officeDocument/2006/relationships/customXml" Target="../ink/ink1152.xml"/><Relationship Id="rId374" Type="http://schemas.openxmlformats.org/officeDocument/2006/relationships/image" Target="../media/image420.png"/><Relationship Id="rId71" Type="http://schemas.openxmlformats.org/officeDocument/2006/relationships/image" Target="../media/image271.png"/><Relationship Id="rId92" Type="http://schemas.openxmlformats.org/officeDocument/2006/relationships/customXml" Target="../ink/ink1021.xml"/><Relationship Id="rId213" Type="http://schemas.openxmlformats.org/officeDocument/2006/relationships/image" Target="../media/image341.png"/><Relationship Id="rId234" Type="http://schemas.openxmlformats.org/officeDocument/2006/relationships/customXml" Target="../ink/ink1092.xml"/><Relationship Id="rId2" Type="http://schemas.openxmlformats.org/officeDocument/2006/relationships/notesSlide" Target="../notesSlides/notesSlide12.xml"/><Relationship Id="rId29" Type="http://schemas.openxmlformats.org/officeDocument/2006/relationships/image" Target="../media/image250.png"/><Relationship Id="rId255" Type="http://schemas.openxmlformats.org/officeDocument/2006/relationships/image" Target="../media/image362.png"/><Relationship Id="rId276" Type="http://schemas.openxmlformats.org/officeDocument/2006/relationships/customXml" Target="../ink/ink1113.xml"/><Relationship Id="rId297" Type="http://schemas.openxmlformats.org/officeDocument/2006/relationships/image" Target="../media/image383.png"/><Relationship Id="rId40" Type="http://schemas.openxmlformats.org/officeDocument/2006/relationships/customXml" Target="../ink/ink995.xml"/><Relationship Id="rId115" Type="http://schemas.openxmlformats.org/officeDocument/2006/relationships/image" Target="../media/image292.png"/><Relationship Id="rId136" Type="http://schemas.openxmlformats.org/officeDocument/2006/relationships/customXml" Target="../ink/ink1043.xml"/><Relationship Id="rId157" Type="http://schemas.openxmlformats.org/officeDocument/2006/relationships/image" Target="../media/image313.png"/><Relationship Id="rId178" Type="http://schemas.openxmlformats.org/officeDocument/2006/relationships/customXml" Target="../ink/ink1064.xml"/><Relationship Id="rId301" Type="http://schemas.openxmlformats.org/officeDocument/2006/relationships/image" Target="../media/image385.png"/><Relationship Id="rId322" Type="http://schemas.openxmlformats.org/officeDocument/2006/relationships/customXml" Target="../ink/ink1136.xml"/><Relationship Id="rId343" Type="http://schemas.openxmlformats.org/officeDocument/2006/relationships/customXml" Target="../ink/ink1147.xml"/><Relationship Id="rId364" Type="http://schemas.openxmlformats.org/officeDocument/2006/relationships/image" Target="../media/image415.png"/><Relationship Id="rId61" Type="http://schemas.openxmlformats.org/officeDocument/2006/relationships/image" Target="../media/image266.png"/><Relationship Id="rId82" Type="http://schemas.openxmlformats.org/officeDocument/2006/relationships/customXml" Target="../ink/ink1016.xml"/><Relationship Id="rId199" Type="http://schemas.openxmlformats.org/officeDocument/2006/relationships/image" Target="../media/image334.png"/><Relationship Id="rId203" Type="http://schemas.openxmlformats.org/officeDocument/2006/relationships/image" Target="../media/image336.png"/><Relationship Id="rId19" Type="http://schemas.openxmlformats.org/officeDocument/2006/relationships/image" Target="../media/image245.png"/><Relationship Id="rId224" Type="http://schemas.openxmlformats.org/officeDocument/2006/relationships/customXml" Target="../ink/ink1087.xml"/><Relationship Id="rId245" Type="http://schemas.openxmlformats.org/officeDocument/2006/relationships/image" Target="../media/image357.png"/><Relationship Id="rId266" Type="http://schemas.openxmlformats.org/officeDocument/2006/relationships/customXml" Target="../ink/ink1108.xml"/><Relationship Id="rId287" Type="http://schemas.openxmlformats.org/officeDocument/2006/relationships/image" Target="../media/image378.png"/><Relationship Id="rId30" Type="http://schemas.openxmlformats.org/officeDocument/2006/relationships/customXml" Target="../ink/ink990.xml"/><Relationship Id="rId105" Type="http://schemas.openxmlformats.org/officeDocument/2006/relationships/image" Target="../media/image287.png"/><Relationship Id="rId126" Type="http://schemas.openxmlformats.org/officeDocument/2006/relationships/customXml" Target="../ink/ink1038.xml"/><Relationship Id="rId147" Type="http://schemas.openxmlformats.org/officeDocument/2006/relationships/image" Target="../media/image308.png"/><Relationship Id="rId168" Type="http://schemas.openxmlformats.org/officeDocument/2006/relationships/customXml" Target="../ink/ink1059.xml"/><Relationship Id="rId312" Type="http://schemas.openxmlformats.org/officeDocument/2006/relationships/customXml" Target="../ink/ink1131.xml"/><Relationship Id="rId333" Type="http://schemas.openxmlformats.org/officeDocument/2006/relationships/image" Target="../media/image152.png"/><Relationship Id="rId354" Type="http://schemas.openxmlformats.org/officeDocument/2006/relationships/image" Target="../media/image410.png"/><Relationship Id="rId51" Type="http://schemas.openxmlformats.org/officeDocument/2006/relationships/image" Target="../media/image261.png"/><Relationship Id="rId72" Type="http://schemas.openxmlformats.org/officeDocument/2006/relationships/customXml" Target="../ink/ink1011.xml"/><Relationship Id="rId93" Type="http://schemas.openxmlformats.org/officeDocument/2006/relationships/image" Target="../media/image281.png"/><Relationship Id="rId189" Type="http://schemas.openxmlformats.org/officeDocument/2006/relationships/image" Target="../media/image329.png"/><Relationship Id="rId375" Type="http://schemas.openxmlformats.org/officeDocument/2006/relationships/customXml" Target="../ink/ink1163.xml"/><Relationship Id="rId3" Type="http://schemas.openxmlformats.org/officeDocument/2006/relationships/image" Target="../media/image237.png"/><Relationship Id="rId214" Type="http://schemas.openxmlformats.org/officeDocument/2006/relationships/customXml" Target="../ink/ink1082.xml"/><Relationship Id="rId235" Type="http://schemas.openxmlformats.org/officeDocument/2006/relationships/image" Target="../media/image352.png"/><Relationship Id="rId256" Type="http://schemas.openxmlformats.org/officeDocument/2006/relationships/customXml" Target="../ink/ink1103.xml"/><Relationship Id="rId277" Type="http://schemas.openxmlformats.org/officeDocument/2006/relationships/image" Target="../media/image373.png"/><Relationship Id="rId298" Type="http://schemas.openxmlformats.org/officeDocument/2006/relationships/customXml" Target="../ink/ink1124.xml"/><Relationship Id="rId116" Type="http://schemas.openxmlformats.org/officeDocument/2006/relationships/customXml" Target="../ink/ink1033.xml"/><Relationship Id="rId137" Type="http://schemas.openxmlformats.org/officeDocument/2006/relationships/image" Target="../media/image303.png"/><Relationship Id="rId158" Type="http://schemas.openxmlformats.org/officeDocument/2006/relationships/customXml" Target="../ink/ink1054.xml"/><Relationship Id="rId302" Type="http://schemas.openxmlformats.org/officeDocument/2006/relationships/customXml" Target="../ink/ink1126.xml"/><Relationship Id="rId323" Type="http://schemas.openxmlformats.org/officeDocument/2006/relationships/image" Target="../media/image396.png"/><Relationship Id="rId344" Type="http://schemas.openxmlformats.org/officeDocument/2006/relationships/image" Target="../media/image405.png"/><Relationship Id="rId20" Type="http://schemas.openxmlformats.org/officeDocument/2006/relationships/customXml" Target="../ink/ink985.xml"/><Relationship Id="rId41" Type="http://schemas.openxmlformats.org/officeDocument/2006/relationships/image" Target="../media/image256.png"/><Relationship Id="rId62" Type="http://schemas.openxmlformats.org/officeDocument/2006/relationships/customXml" Target="../ink/ink1006.xml"/><Relationship Id="rId83" Type="http://schemas.openxmlformats.org/officeDocument/2006/relationships/image" Target="../media/image276.png"/><Relationship Id="rId179" Type="http://schemas.openxmlformats.org/officeDocument/2006/relationships/image" Target="../media/image324.png"/><Relationship Id="rId365" Type="http://schemas.openxmlformats.org/officeDocument/2006/relationships/customXml" Target="../ink/ink1158.xml"/><Relationship Id="rId190" Type="http://schemas.openxmlformats.org/officeDocument/2006/relationships/customXml" Target="../ink/ink1070.xml"/><Relationship Id="rId204" Type="http://schemas.openxmlformats.org/officeDocument/2006/relationships/customXml" Target="../ink/ink1077.xml"/><Relationship Id="rId225" Type="http://schemas.openxmlformats.org/officeDocument/2006/relationships/image" Target="../media/image347.png"/><Relationship Id="rId246" Type="http://schemas.openxmlformats.org/officeDocument/2006/relationships/customXml" Target="../ink/ink1098.xml"/><Relationship Id="rId267" Type="http://schemas.openxmlformats.org/officeDocument/2006/relationships/image" Target="../media/image368.png"/><Relationship Id="rId288" Type="http://schemas.openxmlformats.org/officeDocument/2006/relationships/customXml" Target="../ink/ink1119.xml"/><Relationship Id="rId106" Type="http://schemas.openxmlformats.org/officeDocument/2006/relationships/customXml" Target="../ink/ink1028.xml"/><Relationship Id="rId127" Type="http://schemas.openxmlformats.org/officeDocument/2006/relationships/image" Target="../media/image298.png"/><Relationship Id="rId313" Type="http://schemas.openxmlformats.org/officeDocument/2006/relationships/image" Target="../media/image391.png"/><Relationship Id="rId10" Type="http://schemas.openxmlformats.org/officeDocument/2006/relationships/customXml" Target="../ink/ink980.xml"/><Relationship Id="rId31" Type="http://schemas.openxmlformats.org/officeDocument/2006/relationships/image" Target="../media/image251.png"/><Relationship Id="rId52" Type="http://schemas.openxmlformats.org/officeDocument/2006/relationships/customXml" Target="../ink/ink1001.xml"/><Relationship Id="rId73" Type="http://schemas.openxmlformats.org/officeDocument/2006/relationships/image" Target="../media/image272.png"/><Relationship Id="rId94" Type="http://schemas.openxmlformats.org/officeDocument/2006/relationships/customXml" Target="../ink/ink1022.xml"/><Relationship Id="rId148" Type="http://schemas.openxmlformats.org/officeDocument/2006/relationships/customXml" Target="../ink/ink1049.xml"/><Relationship Id="rId169" Type="http://schemas.openxmlformats.org/officeDocument/2006/relationships/image" Target="../media/image319.png"/><Relationship Id="rId334" Type="http://schemas.openxmlformats.org/officeDocument/2006/relationships/customXml" Target="../ink/ink1142.xml"/><Relationship Id="rId355" Type="http://schemas.openxmlformats.org/officeDocument/2006/relationships/customXml" Target="../ink/ink1153.xml"/><Relationship Id="rId376" Type="http://schemas.openxmlformats.org/officeDocument/2006/relationships/image" Target="../media/image421.png"/><Relationship Id="rId4" Type="http://schemas.openxmlformats.org/officeDocument/2006/relationships/customXml" Target="../ink/ink977.xml"/><Relationship Id="rId180" Type="http://schemas.openxmlformats.org/officeDocument/2006/relationships/customXml" Target="../ink/ink1065.xml"/><Relationship Id="rId215" Type="http://schemas.openxmlformats.org/officeDocument/2006/relationships/image" Target="../media/image342.png"/><Relationship Id="rId236" Type="http://schemas.openxmlformats.org/officeDocument/2006/relationships/customXml" Target="../ink/ink1093.xml"/><Relationship Id="rId257" Type="http://schemas.openxmlformats.org/officeDocument/2006/relationships/image" Target="../media/image363.png"/><Relationship Id="rId278" Type="http://schemas.openxmlformats.org/officeDocument/2006/relationships/customXml" Target="../ink/ink1114.xml"/><Relationship Id="rId303" Type="http://schemas.openxmlformats.org/officeDocument/2006/relationships/image" Target="../media/image386.png"/><Relationship Id="rId42" Type="http://schemas.openxmlformats.org/officeDocument/2006/relationships/customXml" Target="../ink/ink996.xml"/><Relationship Id="rId84" Type="http://schemas.openxmlformats.org/officeDocument/2006/relationships/customXml" Target="../ink/ink1017.xml"/><Relationship Id="rId138" Type="http://schemas.openxmlformats.org/officeDocument/2006/relationships/customXml" Target="../ink/ink1044.xml"/><Relationship Id="rId345" Type="http://schemas.openxmlformats.org/officeDocument/2006/relationships/customXml" Target="../ink/ink1148.xml"/><Relationship Id="rId191" Type="http://schemas.openxmlformats.org/officeDocument/2006/relationships/image" Target="../media/image330.png"/><Relationship Id="rId205" Type="http://schemas.openxmlformats.org/officeDocument/2006/relationships/image" Target="../media/image337.png"/><Relationship Id="rId247" Type="http://schemas.openxmlformats.org/officeDocument/2006/relationships/image" Target="../media/image358.png"/><Relationship Id="rId107" Type="http://schemas.openxmlformats.org/officeDocument/2006/relationships/image" Target="../media/image288.png"/><Relationship Id="rId289" Type="http://schemas.openxmlformats.org/officeDocument/2006/relationships/image" Target="../media/image379.png"/><Relationship Id="rId11" Type="http://schemas.openxmlformats.org/officeDocument/2006/relationships/image" Target="../media/image241.png"/><Relationship Id="rId53" Type="http://schemas.openxmlformats.org/officeDocument/2006/relationships/image" Target="../media/image262.png"/><Relationship Id="rId149" Type="http://schemas.openxmlformats.org/officeDocument/2006/relationships/image" Target="../media/image309.png"/><Relationship Id="rId314" Type="http://schemas.openxmlformats.org/officeDocument/2006/relationships/customXml" Target="../ink/ink1132.xml"/><Relationship Id="rId356" Type="http://schemas.openxmlformats.org/officeDocument/2006/relationships/image" Target="../media/image411.png"/><Relationship Id="rId95" Type="http://schemas.openxmlformats.org/officeDocument/2006/relationships/image" Target="../media/image282.png"/><Relationship Id="rId160" Type="http://schemas.openxmlformats.org/officeDocument/2006/relationships/customXml" Target="../ink/ink1055.xml"/><Relationship Id="rId216" Type="http://schemas.openxmlformats.org/officeDocument/2006/relationships/customXml" Target="../ink/ink1083.xml"/><Relationship Id="rId258" Type="http://schemas.openxmlformats.org/officeDocument/2006/relationships/customXml" Target="../ink/ink1104.xml"/><Relationship Id="rId22" Type="http://schemas.openxmlformats.org/officeDocument/2006/relationships/customXml" Target="../ink/ink986.xml"/><Relationship Id="rId64" Type="http://schemas.openxmlformats.org/officeDocument/2006/relationships/customXml" Target="../ink/ink1007.xml"/><Relationship Id="rId118" Type="http://schemas.openxmlformats.org/officeDocument/2006/relationships/customXml" Target="../ink/ink1034.xml"/><Relationship Id="rId325" Type="http://schemas.openxmlformats.org/officeDocument/2006/relationships/image" Target="../media/image397.png"/><Relationship Id="rId367" Type="http://schemas.openxmlformats.org/officeDocument/2006/relationships/customXml" Target="../ink/ink1159.xml"/><Relationship Id="rId171" Type="http://schemas.openxmlformats.org/officeDocument/2006/relationships/image" Target="../media/image320.png"/><Relationship Id="rId227" Type="http://schemas.openxmlformats.org/officeDocument/2006/relationships/image" Target="../media/image348.png"/><Relationship Id="rId269" Type="http://schemas.openxmlformats.org/officeDocument/2006/relationships/image" Target="../media/image369.png"/><Relationship Id="rId33" Type="http://schemas.openxmlformats.org/officeDocument/2006/relationships/image" Target="../media/image252.png"/><Relationship Id="rId129" Type="http://schemas.openxmlformats.org/officeDocument/2006/relationships/image" Target="../media/image299.png"/><Relationship Id="rId280" Type="http://schemas.openxmlformats.org/officeDocument/2006/relationships/customXml" Target="../ink/ink1115.xml"/><Relationship Id="rId336" Type="http://schemas.openxmlformats.org/officeDocument/2006/relationships/customXml" Target="../ink/ink1143.xml"/><Relationship Id="rId75" Type="http://schemas.openxmlformats.org/officeDocument/2006/relationships/image" Target="../media/image273.png"/><Relationship Id="rId140" Type="http://schemas.openxmlformats.org/officeDocument/2006/relationships/customXml" Target="../ink/ink1045.xml"/><Relationship Id="rId182" Type="http://schemas.openxmlformats.org/officeDocument/2006/relationships/customXml" Target="../ink/ink1066.xml"/><Relationship Id="rId378" Type="http://schemas.openxmlformats.org/officeDocument/2006/relationships/image" Target="../media/image422.png"/><Relationship Id="rId6" Type="http://schemas.openxmlformats.org/officeDocument/2006/relationships/customXml" Target="../ink/ink978.xml"/><Relationship Id="rId238" Type="http://schemas.openxmlformats.org/officeDocument/2006/relationships/customXml" Target="../ink/ink1094.xml"/><Relationship Id="rId291" Type="http://schemas.openxmlformats.org/officeDocument/2006/relationships/image" Target="../media/image380.png"/><Relationship Id="rId305" Type="http://schemas.openxmlformats.org/officeDocument/2006/relationships/image" Target="../media/image387.png"/><Relationship Id="rId347" Type="http://schemas.openxmlformats.org/officeDocument/2006/relationships/customXml" Target="../ink/ink1149.xml"/><Relationship Id="rId44" Type="http://schemas.openxmlformats.org/officeDocument/2006/relationships/customXml" Target="../ink/ink997.xml"/><Relationship Id="rId86" Type="http://schemas.openxmlformats.org/officeDocument/2006/relationships/customXml" Target="../ink/ink1018.xml"/><Relationship Id="rId151" Type="http://schemas.openxmlformats.org/officeDocument/2006/relationships/image" Target="../media/image310.png"/><Relationship Id="rId193" Type="http://schemas.openxmlformats.org/officeDocument/2006/relationships/image" Target="../media/image331.png"/><Relationship Id="rId207" Type="http://schemas.openxmlformats.org/officeDocument/2006/relationships/image" Target="../media/image338.png"/><Relationship Id="rId249" Type="http://schemas.openxmlformats.org/officeDocument/2006/relationships/image" Target="../media/image359.png"/><Relationship Id="rId13" Type="http://schemas.openxmlformats.org/officeDocument/2006/relationships/image" Target="../media/image242.png"/><Relationship Id="rId109" Type="http://schemas.openxmlformats.org/officeDocument/2006/relationships/image" Target="../media/image289.png"/><Relationship Id="rId260" Type="http://schemas.openxmlformats.org/officeDocument/2006/relationships/customXml" Target="../ink/ink1105.xml"/><Relationship Id="rId316" Type="http://schemas.openxmlformats.org/officeDocument/2006/relationships/customXml" Target="../ink/ink1133.xml"/><Relationship Id="rId55" Type="http://schemas.openxmlformats.org/officeDocument/2006/relationships/image" Target="../media/image263.png"/><Relationship Id="rId97" Type="http://schemas.openxmlformats.org/officeDocument/2006/relationships/image" Target="../media/image283.png"/><Relationship Id="rId120" Type="http://schemas.openxmlformats.org/officeDocument/2006/relationships/customXml" Target="../ink/ink1035.xml"/><Relationship Id="rId358" Type="http://schemas.openxmlformats.org/officeDocument/2006/relationships/image" Target="../media/image412.png"/><Relationship Id="rId162" Type="http://schemas.openxmlformats.org/officeDocument/2006/relationships/customXml" Target="../ink/ink1056.xml"/><Relationship Id="rId218" Type="http://schemas.openxmlformats.org/officeDocument/2006/relationships/customXml" Target="../ink/ink1084.xml"/><Relationship Id="rId271" Type="http://schemas.openxmlformats.org/officeDocument/2006/relationships/image" Target="../media/image370.png"/><Relationship Id="rId24" Type="http://schemas.openxmlformats.org/officeDocument/2006/relationships/customXml" Target="../ink/ink987.xml"/><Relationship Id="rId66" Type="http://schemas.openxmlformats.org/officeDocument/2006/relationships/customXml" Target="../ink/ink1008.xml"/><Relationship Id="rId131" Type="http://schemas.openxmlformats.org/officeDocument/2006/relationships/image" Target="../media/image300.png"/><Relationship Id="rId327" Type="http://schemas.openxmlformats.org/officeDocument/2006/relationships/image" Target="../media/image398.png"/><Relationship Id="rId369" Type="http://schemas.openxmlformats.org/officeDocument/2006/relationships/customXml" Target="../ink/ink1160.xml"/><Relationship Id="rId173" Type="http://schemas.openxmlformats.org/officeDocument/2006/relationships/image" Target="../media/image321.png"/><Relationship Id="rId229" Type="http://schemas.openxmlformats.org/officeDocument/2006/relationships/image" Target="../media/image349.png"/><Relationship Id="rId240" Type="http://schemas.openxmlformats.org/officeDocument/2006/relationships/customXml" Target="../ink/ink1095.xml"/><Relationship Id="rId35" Type="http://schemas.openxmlformats.org/officeDocument/2006/relationships/image" Target="../media/image253.png"/><Relationship Id="rId77" Type="http://schemas.openxmlformats.org/officeDocument/2006/relationships/image" Target="../media/image274.png"/><Relationship Id="rId100" Type="http://schemas.openxmlformats.org/officeDocument/2006/relationships/customXml" Target="../ink/ink1025.xml"/><Relationship Id="rId282" Type="http://schemas.openxmlformats.org/officeDocument/2006/relationships/customXml" Target="../ink/ink1116.xml"/><Relationship Id="rId338" Type="http://schemas.openxmlformats.org/officeDocument/2006/relationships/customXml" Target="../ink/ink1144.xml"/><Relationship Id="rId8" Type="http://schemas.openxmlformats.org/officeDocument/2006/relationships/customXml" Target="../ink/ink979.xml"/><Relationship Id="rId142" Type="http://schemas.openxmlformats.org/officeDocument/2006/relationships/customXml" Target="../ink/ink1046.xml"/><Relationship Id="rId184" Type="http://schemas.openxmlformats.org/officeDocument/2006/relationships/customXml" Target="../ink/ink1067.xml"/><Relationship Id="rId251" Type="http://schemas.openxmlformats.org/officeDocument/2006/relationships/image" Target="../media/image360.png"/><Relationship Id="rId46" Type="http://schemas.openxmlformats.org/officeDocument/2006/relationships/customXml" Target="../ink/ink998.xml"/><Relationship Id="rId293" Type="http://schemas.openxmlformats.org/officeDocument/2006/relationships/image" Target="../media/image381.png"/><Relationship Id="rId307" Type="http://schemas.openxmlformats.org/officeDocument/2006/relationships/image" Target="../media/image388.png"/><Relationship Id="rId349" Type="http://schemas.openxmlformats.org/officeDocument/2006/relationships/customXml" Target="../ink/ink1150.xml"/><Relationship Id="rId88" Type="http://schemas.openxmlformats.org/officeDocument/2006/relationships/customXml" Target="../ink/ink1019.xml"/><Relationship Id="rId111" Type="http://schemas.openxmlformats.org/officeDocument/2006/relationships/image" Target="../media/image290.png"/><Relationship Id="rId153" Type="http://schemas.openxmlformats.org/officeDocument/2006/relationships/image" Target="../media/image311.png"/><Relationship Id="rId195" Type="http://schemas.openxmlformats.org/officeDocument/2006/relationships/image" Target="../media/image332.png"/><Relationship Id="rId209" Type="http://schemas.openxmlformats.org/officeDocument/2006/relationships/image" Target="../media/image339.png"/><Relationship Id="rId360" Type="http://schemas.openxmlformats.org/officeDocument/2006/relationships/image" Target="../media/image413.png"/><Relationship Id="rId220" Type="http://schemas.openxmlformats.org/officeDocument/2006/relationships/customXml" Target="../ink/ink1085.xml"/><Relationship Id="rId15" Type="http://schemas.openxmlformats.org/officeDocument/2006/relationships/image" Target="../media/image243.png"/><Relationship Id="rId57" Type="http://schemas.openxmlformats.org/officeDocument/2006/relationships/image" Target="../media/image264.png"/><Relationship Id="rId262" Type="http://schemas.openxmlformats.org/officeDocument/2006/relationships/customXml" Target="../ink/ink1106.xml"/><Relationship Id="rId318" Type="http://schemas.openxmlformats.org/officeDocument/2006/relationships/customXml" Target="../ink/ink1134.xml"/><Relationship Id="rId99" Type="http://schemas.openxmlformats.org/officeDocument/2006/relationships/image" Target="../media/image284.png"/><Relationship Id="rId122" Type="http://schemas.openxmlformats.org/officeDocument/2006/relationships/customXml" Target="../ink/ink1036.xml"/><Relationship Id="rId164" Type="http://schemas.openxmlformats.org/officeDocument/2006/relationships/customXml" Target="../ink/ink1057.xml"/><Relationship Id="rId371" Type="http://schemas.openxmlformats.org/officeDocument/2006/relationships/customXml" Target="../ink/ink1161.xml"/></Relationships>
</file>

<file path=ppt/slides/_rels/slide13.xml.rels><?xml version="1.0" encoding="UTF-8" standalone="yes"?>
<Relationships xmlns="http://schemas.openxmlformats.org/package/2006/relationships"><Relationship Id="rId117" Type="http://schemas.openxmlformats.org/officeDocument/2006/relationships/customXml" Target="../ink/ink1221.xml"/><Relationship Id="rId21" Type="http://schemas.openxmlformats.org/officeDocument/2006/relationships/customXml" Target="../ink/ink1173.xml"/><Relationship Id="rId42" Type="http://schemas.openxmlformats.org/officeDocument/2006/relationships/image" Target="../media/image442.png"/><Relationship Id="rId63" Type="http://schemas.openxmlformats.org/officeDocument/2006/relationships/customXml" Target="../ink/ink1194.xml"/><Relationship Id="rId84" Type="http://schemas.openxmlformats.org/officeDocument/2006/relationships/image" Target="../media/image463.png"/><Relationship Id="rId138" Type="http://schemas.openxmlformats.org/officeDocument/2006/relationships/image" Target="../media/image490.png"/><Relationship Id="rId159" Type="http://schemas.openxmlformats.org/officeDocument/2006/relationships/customXml" Target="../ink/ink1242.xml"/><Relationship Id="rId170" Type="http://schemas.openxmlformats.org/officeDocument/2006/relationships/image" Target="../media/image506.png"/><Relationship Id="rId191" Type="http://schemas.openxmlformats.org/officeDocument/2006/relationships/customXml" Target="../ink/ink1258.xml"/><Relationship Id="rId205" Type="http://schemas.openxmlformats.org/officeDocument/2006/relationships/customXml" Target="../ink/ink1265.xml"/><Relationship Id="rId107" Type="http://schemas.openxmlformats.org/officeDocument/2006/relationships/customXml" Target="../ink/ink1216.xml"/><Relationship Id="rId11" Type="http://schemas.openxmlformats.org/officeDocument/2006/relationships/customXml" Target="../ink/ink1168.xml"/><Relationship Id="rId32" Type="http://schemas.openxmlformats.org/officeDocument/2006/relationships/image" Target="../media/image437.png"/><Relationship Id="rId53" Type="http://schemas.openxmlformats.org/officeDocument/2006/relationships/customXml" Target="../ink/ink1189.xml"/><Relationship Id="rId74" Type="http://schemas.openxmlformats.org/officeDocument/2006/relationships/image" Target="../media/image458.png"/><Relationship Id="rId128" Type="http://schemas.openxmlformats.org/officeDocument/2006/relationships/image" Target="../media/image485.png"/><Relationship Id="rId149" Type="http://schemas.openxmlformats.org/officeDocument/2006/relationships/customXml" Target="../ink/ink1237.xml"/><Relationship Id="rId5" Type="http://schemas.openxmlformats.org/officeDocument/2006/relationships/customXml" Target="../ink/ink1165.xml"/><Relationship Id="rId95" Type="http://schemas.openxmlformats.org/officeDocument/2006/relationships/customXml" Target="../ink/ink1210.xml"/><Relationship Id="rId160" Type="http://schemas.openxmlformats.org/officeDocument/2006/relationships/image" Target="../media/image501.png"/><Relationship Id="rId181" Type="http://schemas.openxmlformats.org/officeDocument/2006/relationships/customXml" Target="../ink/ink1253.xml"/><Relationship Id="rId216" Type="http://schemas.openxmlformats.org/officeDocument/2006/relationships/image" Target="../media/image527.png"/><Relationship Id="rId22" Type="http://schemas.openxmlformats.org/officeDocument/2006/relationships/image" Target="../media/image432.png"/><Relationship Id="rId43" Type="http://schemas.openxmlformats.org/officeDocument/2006/relationships/customXml" Target="../ink/ink1184.xml"/><Relationship Id="rId64" Type="http://schemas.openxmlformats.org/officeDocument/2006/relationships/image" Target="../media/image453.png"/><Relationship Id="rId118" Type="http://schemas.openxmlformats.org/officeDocument/2006/relationships/image" Target="../media/image480.png"/><Relationship Id="rId139" Type="http://schemas.openxmlformats.org/officeDocument/2006/relationships/customXml" Target="../ink/ink1232.xml"/><Relationship Id="rId85" Type="http://schemas.openxmlformats.org/officeDocument/2006/relationships/customXml" Target="../ink/ink1205.xml"/><Relationship Id="rId150" Type="http://schemas.openxmlformats.org/officeDocument/2006/relationships/image" Target="../media/image496.png"/><Relationship Id="rId171" Type="http://schemas.openxmlformats.org/officeDocument/2006/relationships/customXml" Target="../ink/ink1248.xml"/><Relationship Id="rId192" Type="http://schemas.openxmlformats.org/officeDocument/2006/relationships/image" Target="../media/image517.png"/><Relationship Id="rId206" Type="http://schemas.openxmlformats.org/officeDocument/2006/relationships/image" Target="../media/image14.png"/><Relationship Id="rId12" Type="http://schemas.openxmlformats.org/officeDocument/2006/relationships/image" Target="../media/image427.png"/><Relationship Id="rId33" Type="http://schemas.openxmlformats.org/officeDocument/2006/relationships/customXml" Target="../ink/ink1179.xml"/><Relationship Id="rId108" Type="http://schemas.openxmlformats.org/officeDocument/2006/relationships/image" Target="../media/image475.png"/><Relationship Id="rId129" Type="http://schemas.openxmlformats.org/officeDocument/2006/relationships/customXml" Target="../ink/ink1227.xml"/><Relationship Id="rId54" Type="http://schemas.openxmlformats.org/officeDocument/2006/relationships/image" Target="../media/image448.png"/><Relationship Id="rId75" Type="http://schemas.openxmlformats.org/officeDocument/2006/relationships/customXml" Target="../ink/ink1200.xml"/><Relationship Id="rId96" Type="http://schemas.openxmlformats.org/officeDocument/2006/relationships/image" Target="../media/image469.png"/><Relationship Id="rId140" Type="http://schemas.openxmlformats.org/officeDocument/2006/relationships/image" Target="../media/image491.png"/><Relationship Id="rId161" Type="http://schemas.openxmlformats.org/officeDocument/2006/relationships/customXml" Target="../ink/ink1243.xml"/><Relationship Id="rId182" Type="http://schemas.openxmlformats.org/officeDocument/2006/relationships/image" Target="../media/image512.png"/><Relationship Id="rId217" Type="http://schemas.openxmlformats.org/officeDocument/2006/relationships/customXml" Target="../ink/ink1271.xml"/><Relationship Id="rId6" Type="http://schemas.openxmlformats.org/officeDocument/2006/relationships/image" Target="../media/image424.png"/><Relationship Id="rId23" Type="http://schemas.openxmlformats.org/officeDocument/2006/relationships/customXml" Target="../ink/ink1174.xml"/><Relationship Id="rId119" Type="http://schemas.openxmlformats.org/officeDocument/2006/relationships/customXml" Target="../ink/ink1222.xml"/><Relationship Id="rId44" Type="http://schemas.openxmlformats.org/officeDocument/2006/relationships/image" Target="../media/image443.png"/><Relationship Id="rId65" Type="http://schemas.openxmlformats.org/officeDocument/2006/relationships/customXml" Target="../ink/ink1195.xml"/><Relationship Id="rId86" Type="http://schemas.openxmlformats.org/officeDocument/2006/relationships/image" Target="../media/image464.png"/><Relationship Id="rId130" Type="http://schemas.openxmlformats.org/officeDocument/2006/relationships/image" Target="../media/image486.png"/><Relationship Id="rId151" Type="http://schemas.openxmlformats.org/officeDocument/2006/relationships/customXml" Target="../ink/ink1238.xml"/><Relationship Id="rId172" Type="http://schemas.openxmlformats.org/officeDocument/2006/relationships/image" Target="../media/image507.png"/><Relationship Id="rId193" Type="http://schemas.openxmlformats.org/officeDocument/2006/relationships/customXml" Target="../ink/ink1259.xml"/><Relationship Id="rId207" Type="http://schemas.openxmlformats.org/officeDocument/2006/relationships/customXml" Target="../ink/ink1266.xml"/><Relationship Id="rId13" Type="http://schemas.openxmlformats.org/officeDocument/2006/relationships/customXml" Target="../ink/ink1169.xml"/><Relationship Id="rId109" Type="http://schemas.openxmlformats.org/officeDocument/2006/relationships/customXml" Target="../ink/ink1217.xml"/><Relationship Id="rId34" Type="http://schemas.openxmlformats.org/officeDocument/2006/relationships/image" Target="../media/image438.png"/><Relationship Id="rId55" Type="http://schemas.openxmlformats.org/officeDocument/2006/relationships/customXml" Target="../ink/ink1190.xml"/><Relationship Id="rId76" Type="http://schemas.openxmlformats.org/officeDocument/2006/relationships/image" Target="../media/image459.png"/><Relationship Id="rId97" Type="http://schemas.openxmlformats.org/officeDocument/2006/relationships/customXml" Target="../ink/ink1211.xml"/><Relationship Id="rId120" Type="http://schemas.openxmlformats.org/officeDocument/2006/relationships/image" Target="../media/image481.png"/><Relationship Id="rId141" Type="http://schemas.openxmlformats.org/officeDocument/2006/relationships/customXml" Target="../ink/ink1233.xml"/><Relationship Id="rId7" Type="http://schemas.openxmlformats.org/officeDocument/2006/relationships/customXml" Target="../ink/ink1166.xml"/><Relationship Id="rId162" Type="http://schemas.openxmlformats.org/officeDocument/2006/relationships/image" Target="../media/image502.png"/><Relationship Id="rId183" Type="http://schemas.openxmlformats.org/officeDocument/2006/relationships/customXml" Target="../ink/ink1254.xml"/><Relationship Id="rId218" Type="http://schemas.openxmlformats.org/officeDocument/2006/relationships/image" Target="../media/image528.png"/><Relationship Id="rId24" Type="http://schemas.openxmlformats.org/officeDocument/2006/relationships/image" Target="../media/image433.png"/><Relationship Id="rId45" Type="http://schemas.openxmlformats.org/officeDocument/2006/relationships/customXml" Target="../ink/ink1185.xml"/><Relationship Id="rId66" Type="http://schemas.openxmlformats.org/officeDocument/2006/relationships/image" Target="../media/image454.png"/><Relationship Id="rId87" Type="http://schemas.openxmlformats.org/officeDocument/2006/relationships/customXml" Target="../ink/ink1206.xml"/><Relationship Id="rId110" Type="http://schemas.openxmlformats.org/officeDocument/2006/relationships/image" Target="../media/image476.png"/><Relationship Id="rId131" Type="http://schemas.openxmlformats.org/officeDocument/2006/relationships/customXml" Target="../ink/ink1228.xml"/><Relationship Id="rId152" Type="http://schemas.openxmlformats.org/officeDocument/2006/relationships/image" Target="../media/image497.png"/><Relationship Id="rId173" Type="http://schemas.openxmlformats.org/officeDocument/2006/relationships/customXml" Target="../ink/ink1249.xml"/><Relationship Id="rId194" Type="http://schemas.openxmlformats.org/officeDocument/2006/relationships/image" Target="../media/image518.png"/><Relationship Id="rId208" Type="http://schemas.openxmlformats.org/officeDocument/2006/relationships/image" Target="../media/image524.png"/><Relationship Id="rId14" Type="http://schemas.openxmlformats.org/officeDocument/2006/relationships/image" Target="../media/image428.png"/><Relationship Id="rId35" Type="http://schemas.openxmlformats.org/officeDocument/2006/relationships/customXml" Target="../ink/ink1180.xml"/><Relationship Id="rId56" Type="http://schemas.openxmlformats.org/officeDocument/2006/relationships/image" Target="../media/image449.png"/><Relationship Id="rId77" Type="http://schemas.openxmlformats.org/officeDocument/2006/relationships/customXml" Target="../ink/ink1201.xml"/><Relationship Id="rId100" Type="http://schemas.openxmlformats.org/officeDocument/2006/relationships/image" Target="../media/image471.png"/><Relationship Id="rId8" Type="http://schemas.openxmlformats.org/officeDocument/2006/relationships/image" Target="../media/image425.png"/><Relationship Id="rId51" Type="http://schemas.openxmlformats.org/officeDocument/2006/relationships/customXml" Target="../ink/ink1188.xml"/><Relationship Id="rId72" Type="http://schemas.openxmlformats.org/officeDocument/2006/relationships/image" Target="../media/image457.png"/><Relationship Id="rId93" Type="http://schemas.openxmlformats.org/officeDocument/2006/relationships/customXml" Target="../ink/ink1209.xml"/><Relationship Id="rId98" Type="http://schemas.openxmlformats.org/officeDocument/2006/relationships/image" Target="../media/image470.png"/><Relationship Id="rId121" Type="http://schemas.openxmlformats.org/officeDocument/2006/relationships/customXml" Target="../ink/ink1223.xml"/><Relationship Id="rId142" Type="http://schemas.openxmlformats.org/officeDocument/2006/relationships/image" Target="../media/image492.png"/><Relationship Id="rId163" Type="http://schemas.openxmlformats.org/officeDocument/2006/relationships/customXml" Target="../ink/ink1244.xml"/><Relationship Id="rId184" Type="http://schemas.openxmlformats.org/officeDocument/2006/relationships/image" Target="../media/image513.png"/><Relationship Id="rId189" Type="http://schemas.openxmlformats.org/officeDocument/2006/relationships/customXml" Target="../ink/ink1257.xml"/><Relationship Id="rId219" Type="http://schemas.openxmlformats.org/officeDocument/2006/relationships/customXml" Target="../ink/ink1272.xml"/><Relationship Id="rId3" Type="http://schemas.openxmlformats.org/officeDocument/2006/relationships/hyperlink" Target="https://www.ecb.europa.eu/mopo/implement/omt/html/index.en.html" TargetMode="External"/><Relationship Id="rId214" Type="http://schemas.openxmlformats.org/officeDocument/2006/relationships/image" Target="../media/image51.png"/><Relationship Id="rId25" Type="http://schemas.openxmlformats.org/officeDocument/2006/relationships/customXml" Target="../ink/ink1175.xml"/><Relationship Id="rId46" Type="http://schemas.openxmlformats.org/officeDocument/2006/relationships/image" Target="../media/image444.png"/><Relationship Id="rId67" Type="http://schemas.openxmlformats.org/officeDocument/2006/relationships/customXml" Target="../ink/ink1196.xml"/><Relationship Id="rId116" Type="http://schemas.openxmlformats.org/officeDocument/2006/relationships/image" Target="../media/image479.png"/><Relationship Id="rId137" Type="http://schemas.openxmlformats.org/officeDocument/2006/relationships/customXml" Target="../ink/ink1231.xml"/><Relationship Id="rId158" Type="http://schemas.openxmlformats.org/officeDocument/2006/relationships/image" Target="../media/image500.png"/><Relationship Id="rId20" Type="http://schemas.openxmlformats.org/officeDocument/2006/relationships/image" Target="../media/image431.png"/><Relationship Id="rId41" Type="http://schemas.openxmlformats.org/officeDocument/2006/relationships/customXml" Target="../ink/ink1183.xml"/><Relationship Id="rId62" Type="http://schemas.openxmlformats.org/officeDocument/2006/relationships/image" Target="../media/image452.png"/><Relationship Id="rId83" Type="http://schemas.openxmlformats.org/officeDocument/2006/relationships/customXml" Target="../ink/ink1204.xml"/><Relationship Id="rId88" Type="http://schemas.openxmlformats.org/officeDocument/2006/relationships/image" Target="../media/image465.png"/><Relationship Id="rId111" Type="http://schemas.openxmlformats.org/officeDocument/2006/relationships/customXml" Target="../ink/ink1218.xml"/><Relationship Id="rId132" Type="http://schemas.openxmlformats.org/officeDocument/2006/relationships/image" Target="../media/image487.png"/><Relationship Id="rId153" Type="http://schemas.openxmlformats.org/officeDocument/2006/relationships/customXml" Target="../ink/ink1239.xml"/><Relationship Id="rId174" Type="http://schemas.openxmlformats.org/officeDocument/2006/relationships/image" Target="../media/image508.png"/><Relationship Id="rId179" Type="http://schemas.openxmlformats.org/officeDocument/2006/relationships/customXml" Target="../ink/ink1252.xml"/><Relationship Id="rId195" Type="http://schemas.openxmlformats.org/officeDocument/2006/relationships/customXml" Target="../ink/ink1260.xml"/><Relationship Id="rId209" Type="http://schemas.openxmlformats.org/officeDocument/2006/relationships/customXml" Target="../ink/ink1267.xml"/><Relationship Id="rId190" Type="http://schemas.openxmlformats.org/officeDocument/2006/relationships/image" Target="../media/image516.png"/><Relationship Id="rId204" Type="http://schemas.openxmlformats.org/officeDocument/2006/relationships/image" Target="../media/image523.png"/><Relationship Id="rId220" Type="http://schemas.openxmlformats.org/officeDocument/2006/relationships/image" Target="../media/image529.png"/><Relationship Id="rId15" Type="http://schemas.openxmlformats.org/officeDocument/2006/relationships/customXml" Target="../ink/ink1170.xml"/><Relationship Id="rId36" Type="http://schemas.openxmlformats.org/officeDocument/2006/relationships/image" Target="../media/image439.png"/><Relationship Id="rId57" Type="http://schemas.openxmlformats.org/officeDocument/2006/relationships/customXml" Target="../ink/ink1191.xml"/><Relationship Id="rId106" Type="http://schemas.openxmlformats.org/officeDocument/2006/relationships/image" Target="../media/image474.png"/><Relationship Id="rId127" Type="http://schemas.openxmlformats.org/officeDocument/2006/relationships/customXml" Target="../ink/ink1226.xml"/><Relationship Id="rId10" Type="http://schemas.openxmlformats.org/officeDocument/2006/relationships/image" Target="../media/image426.png"/><Relationship Id="rId31" Type="http://schemas.openxmlformats.org/officeDocument/2006/relationships/customXml" Target="../ink/ink1178.xml"/><Relationship Id="rId52" Type="http://schemas.openxmlformats.org/officeDocument/2006/relationships/image" Target="../media/image447.png"/><Relationship Id="rId73" Type="http://schemas.openxmlformats.org/officeDocument/2006/relationships/customXml" Target="../ink/ink1199.xml"/><Relationship Id="rId78" Type="http://schemas.openxmlformats.org/officeDocument/2006/relationships/image" Target="../media/image460.png"/><Relationship Id="rId94" Type="http://schemas.openxmlformats.org/officeDocument/2006/relationships/image" Target="../media/image468.png"/><Relationship Id="rId99" Type="http://schemas.openxmlformats.org/officeDocument/2006/relationships/customXml" Target="../ink/ink1212.xml"/><Relationship Id="rId101" Type="http://schemas.openxmlformats.org/officeDocument/2006/relationships/customXml" Target="../ink/ink1213.xml"/><Relationship Id="rId122" Type="http://schemas.openxmlformats.org/officeDocument/2006/relationships/image" Target="../media/image482.png"/><Relationship Id="rId143" Type="http://schemas.openxmlformats.org/officeDocument/2006/relationships/customXml" Target="../ink/ink1234.xml"/><Relationship Id="rId148" Type="http://schemas.openxmlformats.org/officeDocument/2006/relationships/image" Target="../media/image495.png"/><Relationship Id="rId164" Type="http://schemas.openxmlformats.org/officeDocument/2006/relationships/image" Target="../media/image503.png"/><Relationship Id="rId169" Type="http://schemas.openxmlformats.org/officeDocument/2006/relationships/customXml" Target="../ink/ink1247.xml"/><Relationship Id="rId185" Type="http://schemas.openxmlformats.org/officeDocument/2006/relationships/customXml" Target="../ink/ink1255.xml"/><Relationship Id="rId4" Type="http://schemas.openxmlformats.org/officeDocument/2006/relationships/image" Target="../media/image423.png"/><Relationship Id="rId9" Type="http://schemas.openxmlformats.org/officeDocument/2006/relationships/customXml" Target="../ink/ink1167.xml"/><Relationship Id="rId180" Type="http://schemas.openxmlformats.org/officeDocument/2006/relationships/image" Target="../media/image511.png"/><Relationship Id="rId210" Type="http://schemas.openxmlformats.org/officeDocument/2006/relationships/image" Target="../media/image525.png"/><Relationship Id="rId215" Type="http://schemas.openxmlformats.org/officeDocument/2006/relationships/customXml" Target="../ink/ink1270.xml"/><Relationship Id="rId26" Type="http://schemas.openxmlformats.org/officeDocument/2006/relationships/image" Target="../media/image434.png"/><Relationship Id="rId47" Type="http://schemas.openxmlformats.org/officeDocument/2006/relationships/customXml" Target="../ink/ink1186.xml"/><Relationship Id="rId68" Type="http://schemas.openxmlformats.org/officeDocument/2006/relationships/image" Target="../media/image455.png"/><Relationship Id="rId89" Type="http://schemas.openxmlformats.org/officeDocument/2006/relationships/customXml" Target="../ink/ink1207.xml"/><Relationship Id="rId112" Type="http://schemas.openxmlformats.org/officeDocument/2006/relationships/image" Target="../media/image477.png"/><Relationship Id="rId133" Type="http://schemas.openxmlformats.org/officeDocument/2006/relationships/customXml" Target="../ink/ink1229.xml"/><Relationship Id="rId154" Type="http://schemas.openxmlformats.org/officeDocument/2006/relationships/image" Target="../media/image498.png"/><Relationship Id="rId175" Type="http://schemas.openxmlformats.org/officeDocument/2006/relationships/customXml" Target="../ink/ink1250.xml"/><Relationship Id="rId196" Type="http://schemas.openxmlformats.org/officeDocument/2006/relationships/image" Target="../media/image519.png"/><Relationship Id="rId200" Type="http://schemas.openxmlformats.org/officeDocument/2006/relationships/image" Target="../media/image521.png"/><Relationship Id="rId16" Type="http://schemas.openxmlformats.org/officeDocument/2006/relationships/image" Target="../media/image429.png"/><Relationship Id="rId221" Type="http://schemas.openxmlformats.org/officeDocument/2006/relationships/customXml" Target="../ink/ink1273.xml"/><Relationship Id="rId37" Type="http://schemas.openxmlformats.org/officeDocument/2006/relationships/customXml" Target="../ink/ink1181.xml"/><Relationship Id="rId58" Type="http://schemas.openxmlformats.org/officeDocument/2006/relationships/image" Target="../media/image450.png"/><Relationship Id="rId79" Type="http://schemas.openxmlformats.org/officeDocument/2006/relationships/customXml" Target="../ink/ink1202.xml"/><Relationship Id="rId102" Type="http://schemas.openxmlformats.org/officeDocument/2006/relationships/image" Target="../media/image472.png"/><Relationship Id="rId123" Type="http://schemas.openxmlformats.org/officeDocument/2006/relationships/customXml" Target="../ink/ink1224.xml"/><Relationship Id="rId144" Type="http://schemas.openxmlformats.org/officeDocument/2006/relationships/image" Target="../media/image493.png"/><Relationship Id="rId90" Type="http://schemas.openxmlformats.org/officeDocument/2006/relationships/image" Target="../media/image466.png"/><Relationship Id="rId165" Type="http://schemas.openxmlformats.org/officeDocument/2006/relationships/customXml" Target="../ink/ink1245.xml"/><Relationship Id="rId186" Type="http://schemas.openxmlformats.org/officeDocument/2006/relationships/image" Target="../media/image514.png"/><Relationship Id="rId211" Type="http://schemas.openxmlformats.org/officeDocument/2006/relationships/customXml" Target="../ink/ink1268.xml"/><Relationship Id="rId27" Type="http://schemas.openxmlformats.org/officeDocument/2006/relationships/customXml" Target="../ink/ink1176.xml"/><Relationship Id="rId48" Type="http://schemas.openxmlformats.org/officeDocument/2006/relationships/image" Target="../media/image445.png"/><Relationship Id="rId69" Type="http://schemas.openxmlformats.org/officeDocument/2006/relationships/customXml" Target="../ink/ink1197.xml"/><Relationship Id="rId113" Type="http://schemas.openxmlformats.org/officeDocument/2006/relationships/customXml" Target="../ink/ink1219.xml"/><Relationship Id="rId134" Type="http://schemas.openxmlformats.org/officeDocument/2006/relationships/image" Target="../media/image488.png"/><Relationship Id="rId80" Type="http://schemas.openxmlformats.org/officeDocument/2006/relationships/image" Target="../media/image461.png"/><Relationship Id="rId155" Type="http://schemas.openxmlformats.org/officeDocument/2006/relationships/customXml" Target="../ink/ink1240.xml"/><Relationship Id="rId176" Type="http://schemas.openxmlformats.org/officeDocument/2006/relationships/image" Target="../media/image509.png"/><Relationship Id="rId197" Type="http://schemas.openxmlformats.org/officeDocument/2006/relationships/customXml" Target="../ink/ink1261.xml"/><Relationship Id="rId201" Type="http://schemas.openxmlformats.org/officeDocument/2006/relationships/customXml" Target="../ink/ink1263.xml"/><Relationship Id="rId222" Type="http://schemas.openxmlformats.org/officeDocument/2006/relationships/image" Target="../media/image530.png"/><Relationship Id="rId17" Type="http://schemas.openxmlformats.org/officeDocument/2006/relationships/customXml" Target="../ink/ink1171.xml"/><Relationship Id="rId38" Type="http://schemas.openxmlformats.org/officeDocument/2006/relationships/image" Target="../media/image440.png"/><Relationship Id="rId59" Type="http://schemas.openxmlformats.org/officeDocument/2006/relationships/customXml" Target="../ink/ink1192.xml"/><Relationship Id="rId103" Type="http://schemas.openxmlformats.org/officeDocument/2006/relationships/customXml" Target="../ink/ink1214.xml"/><Relationship Id="rId124" Type="http://schemas.openxmlformats.org/officeDocument/2006/relationships/image" Target="../media/image483.png"/><Relationship Id="rId70" Type="http://schemas.openxmlformats.org/officeDocument/2006/relationships/image" Target="../media/image456.png"/><Relationship Id="rId91" Type="http://schemas.openxmlformats.org/officeDocument/2006/relationships/customXml" Target="../ink/ink1208.xml"/><Relationship Id="rId145" Type="http://schemas.openxmlformats.org/officeDocument/2006/relationships/customXml" Target="../ink/ink1235.xml"/><Relationship Id="rId166" Type="http://schemas.openxmlformats.org/officeDocument/2006/relationships/image" Target="../media/image504.png"/><Relationship Id="rId187" Type="http://schemas.openxmlformats.org/officeDocument/2006/relationships/customXml" Target="../ink/ink1256.xml"/><Relationship Id="rId1" Type="http://schemas.openxmlformats.org/officeDocument/2006/relationships/slideLayout" Target="../slideLayouts/slideLayout7.xml"/><Relationship Id="rId212" Type="http://schemas.openxmlformats.org/officeDocument/2006/relationships/image" Target="../media/image526.png"/><Relationship Id="rId28" Type="http://schemas.openxmlformats.org/officeDocument/2006/relationships/image" Target="../media/image435.png"/><Relationship Id="rId49" Type="http://schemas.openxmlformats.org/officeDocument/2006/relationships/customXml" Target="../ink/ink1187.xml"/><Relationship Id="rId114" Type="http://schemas.openxmlformats.org/officeDocument/2006/relationships/image" Target="../media/image478.png"/><Relationship Id="rId60" Type="http://schemas.openxmlformats.org/officeDocument/2006/relationships/image" Target="../media/image451.png"/><Relationship Id="rId81" Type="http://schemas.openxmlformats.org/officeDocument/2006/relationships/customXml" Target="../ink/ink1203.xml"/><Relationship Id="rId135" Type="http://schemas.openxmlformats.org/officeDocument/2006/relationships/customXml" Target="../ink/ink1230.xml"/><Relationship Id="rId156" Type="http://schemas.openxmlformats.org/officeDocument/2006/relationships/image" Target="../media/image499.png"/><Relationship Id="rId177" Type="http://schemas.openxmlformats.org/officeDocument/2006/relationships/customXml" Target="../ink/ink1251.xml"/><Relationship Id="rId198" Type="http://schemas.openxmlformats.org/officeDocument/2006/relationships/image" Target="../media/image520.png"/><Relationship Id="rId202" Type="http://schemas.openxmlformats.org/officeDocument/2006/relationships/image" Target="../media/image522.png"/><Relationship Id="rId18" Type="http://schemas.openxmlformats.org/officeDocument/2006/relationships/image" Target="../media/image430.png"/><Relationship Id="rId39" Type="http://schemas.openxmlformats.org/officeDocument/2006/relationships/customXml" Target="../ink/ink1182.xml"/><Relationship Id="rId50" Type="http://schemas.openxmlformats.org/officeDocument/2006/relationships/image" Target="../media/image446.png"/><Relationship Id="rId104" Type="http://schemas.openxmlformats.org/officeDocument/2006/relationships/image" Target="../media/image473.png"/><Relationship Id="rId125" Type="http://schemas.openxmlformats.org/officeDocument/2006/relationships/customXml" Target="../ink/ink1225.xml"/><Relationship Id="rId146" Type="http://schemas.openxmlformats.org/officeDocument/2006/relationships/image" Target="../media/image494.png"/><Relationship Id="rId167" Type="http://schemas.openxmlformats.org/officeDocument/2006/relationships/customXml" Target="../ink/ink1246.xml"/><Relationship Id="rId188" Type="http://schemas.openxmlformats.org/officeDocument/2006/relationships/image" Target="../media/image515.png"/><Relationship Id="rId71" Type="http://schemas.openxmlformats.org/officeDocument/2006/relationships/customXml" Target="../ink/ink1198.xml"/><Relationship Id="rId92" Type="http://schemas.openxmlformats.org/officeDocument/2006/relationships/image" Target="../media/image467.png"/><Relationship Id="rId213" Type="http://schemas.openxmlformats.org/officeDocument/2006/relationships/customXml" Target="../ink/ink1269.xml"/><Relationship Id="rId2" Type="http://schemas.openxmlformats.org/officeDocument/2006/relationships/notesSlide" Target="../notesSlides/notesSlide13.xml"/><Relationship Id="rId29" Type="http://schemas.openxmlformats.org/officeDocument/2006/relationships/customXml" Target="../ink/ink1177.xml"/><Relationship Id="rId40" Type="http://schemas.openxmlformats.org/officeDocument/2006/relationships/image" Target="../media/image441.png"/><Relationship Id="rId115" Type="http://schemas.openxmlformats.org/officeDocument/2006/relationships/customXml" Target="../ink/ink1220.xml"/><Relationship Id="rId136" Type="http://schemas.openxmlformats.org/officeDocument/2006/relationships/image" Target="../media/image489.png"/><Relationship Id="rId157" Type="http://schemas.openxmlformats.org/officeDocument/2006/relationships/customXml" Target="../ink/ink1241.xml"/><Relationship Id="rId178" Type="http://schemas.openxmlformats.org/officeDocument/2006/relationships/image" Target="../media/image510.png"/><Relationship Id="rId61" Type="http://schemas.openxmlformats.org/officeDocument/2006/relationships/customXml" Target="../ink/ink1193.xml"/><Relationship Id="rId82" Type="http://schemas.openxmlformats.org/officeDocument/2006/relationships/image" Target="../media/image462.png"/><Relationship Id="rId199" Type="http://schemas.openxmlformats.org/officeDocument/2006/relationships/customXml" Target="../ink/ink1262.xml"/><Relationship Id="rId203" Type="http://schemas.openxmlformats.org/officeDocument/2006/relationships/customXml" Target="../ink/ink1264.xml"/><Relationship Id="rId19" Type="http://schemas.openxmlformats.org/officeDocument/2006/relationships/customXml" Target="../ink/ink1172.xml"/><Relationship Id="rId30" Type="http://schemas.openxmlformats.org/officeDocument/2006/relationships/image" Target="../media/image436.png"/><Relationship Id="rId105" Type="http://schemas.openxmlformats.org/officeDocument/2006/relationships/customXml" Target="../ink/ink1215.xml"/><Relationship Id="rId126" Type="http://schemas.openxmlformats.org/officeDocument/2006/relationships/image" Target="../media/image484.png"/><Relationship Id="rId147" Type="http://schemas.openxmlformats.org/officeDocument/2006/relationships/customXml" Target="../ink/ink1236.xml"/><Relationship Id="rId168" Type="http://schemas.openxmlformats.org/officeDocument/2006/relationships/image" Target="../media/image505.png"/></Relationships>
</file>

<file path=ppt/slides/_rels/slide14.xml.rels><?xml version="1.0" encoding="UTF-8" standalone="yes"?>
<Relationships xmlns="http://schemas.openxmlformats.org/package/2006/relationships"><Relationship Id="rId117" Type="http://schemas.openxmlformats.org/officeDocument/2006/relationships/image" Target="../media/image586.png"/><Relationship Id="rId21" Type="http://schemas.openxmlformats.org/officeDocument/2006/relationships/image" Target="../media/image540.png"/><Relationship Id="rId42" Type="http://schemas.openxmlformats.org/officeDocument/2006/relationships/customXml" Target="../ink/ink1293.xml"/><Relationship Id="rId63" Type="http://schemas.openxmlformats.org/officeDocument/2006/relationships/image" Target="../media/image560.png"/><Relationship Id="rId84" Type="http://schemas.openxmlformats.org/officeDocument/2006/relationships/image" Target="../media/image570.png"/><Relationship Id="rId138" Type="http://schemas.openxmlformats.org/officeDocument/2006/relationships/customXml" Target="../ink/ink1342.xml"/><Relationship Id="rId159" Type="http://schemas.openxmlformats.org/officeDocument/2006/relationships/image" Target="../media/image606.png"/><Relationship Id="rId170" Type="http://schemas.openxmlformats.org/officeDocument/2006/relationships/image" Target="../media/image611.png"/><Relationship Id="rId107" Type="http://schemas.openxmlformats.org/officeDocument/2006/relationships/customXml" Target="../ink/ink1326.xml"/><Relationship Id="rId11" Type="http://schemas.openxmlformats.org/officeDocument/2006/relationships/image" Target="../media/image535.png"/><Relationship Id="rId32" Type="http://schemas.openxmlformats.org/officeDocument/2006/relationships/customXml" Target="../ink/ink1288.xml"/><Relationship Id="rId53" Type="http://schemas.openxmlformats.org/officeDocument/2006/relationships/image" Target="../media/image556.png"/><Relationship Id="rId74" Type="http://schemas.openxmlformats.org/officeDocument/2006/relationships/customXml" Target="../ink/ink1309.xml"/><Relationship Id="rId128" Type="http://schemas.openxmlformats.org/officeDocument/2006/relationships/customXml" Target="../ink/ink1337.xml"/><Relationship Id="rId149" Type="http://schemas.openxmlformats.org/officeDocument/2006/relationships/image" Target="../media/image601.png"/><Relationship Id="rId5" Type="http://schemas.openxmlformats.org/officeDocument/2006/relationships/image" Target="../media/image532.png"/><Relationship Id="rId95" Type="http://schemas.openxmlformats.org/officeDocument/2006/relationships/customXml" Target="../ink/ink1320.xml"/><Relationship Id="rId160" Type="http://schemas.openxmlformats.org/officeDocument/2006/relationships/customXml" Target="../ink/ink1353.xml"/><Relationship Id="rId181" Type="http://schemas.openxmlformats.org/officeDocument/2006/relationships/customXml" Target="../ink/ink1364.xml"/><Relationship Id="rId22" Type="http://schemas.openxmlformats.org/officeDocument/2006/relationships/customXml" Target="../ink/ink1283.xml"/><Relationship Id="rId43" Type="http://schemas.openxmlformats.org/officeDocument/2006/relationships/image" Target="../media/image551.png"/><Relationship Id="rId64" Type="http://schemas.openxmlformats.org/officeDocument/2006/relationships/customXml" Target="../ink/ink1304.xml"/><Relationship Id="rId118" Type="http://schemas.openxmlformats.org/officeDocument/2006/relationships/customXml" Target="../ink/ink1332.xml"/><Relationship Id="rId139" Type="http://schemas.openxmlformats.org/officeDocument/2006/relationships/image" Target="../media/image597.png"/><Relationship Id="rId85" Type="http://schemas.openxmlformats.org/officeDocument/2006/relationships/customXml" Target="../ink/ink1315.xml"/><Relationship Id="rId150" Type="http://schemas.openxmlformats.org/officeDocument/2006/relationships/customXml" Target="../ink/ink1348.xml"/><Relationship Id="rId171" Type="http://schemas.openxmlformats.org/officeDocument/2006/relationships/customXml" Target="../ink/ink1359.xml"/><Relationship Id="rId12" Type="http://schemas.openxmlformats.org/officeDocument/2006/relationships/customXml" Target="../ink/ink1278.xml"/><Relationship Id="rId33" Type="http://schemas.openxmlformats.org/officeDocument/2006/relationships/image" Target="../media/image546.png"/><Relationship Id="rId108" Type="http://schemas.openxmlformats.org/officeDocument/2006/relationships/image" Target="../media/image582.png"/><Relationship Id="rId129" Type="http://schemas.openxmlformats.org/officeDocument/2006/relationships/image" Target="../media/image592.png"/><Relationship Id="rId54" Type="http://schemas.openxmlformats.org/officeDocument/2006/relationships/customXml" Target="../ink/ink1299.xml"/><Relationship Id="rId75" Type="http://schemas.openxmlformats.org/officeDocument/2006/relationships/image" Target="../media/image566.png"/><Relationship Id="rId96" Type="http://schemas.openxmlformats.org/officeDocument/2006/relationships/image" Target="../media/image576.png"/><Relationship Id="rId140" Type="http://schemas.openxmlformats.org/officeDocument/2006/relationships/customXml" Target="../ink/ink1343.xml"/><Relationship Id="rId161" Type="http://schemas.openxmlformats.org/officeDocument/2006/relationships/image" Target="../media/image607.png"/><Relationship Id="rId182" Type="http://schemas.openxmlformats.org/officeDocument/2006/relationships/image" Target="../media/image617.png"/><Relationship Id="rId6" Type="http://schemas.openxmlformats.org/officeDocument/2006/relationships/customXml" Target="../ink/ink1275.xml"/><Relationship Id="rId23" Type="http://schemas.openxmlformats.org/officeDocument/2006/relationships/image" Target="../media/image541.png"/><Relationship Id="rId119" Type="http://schemas.openxmlformats.org/officeDocument/2006/relationships/image" Target="../media/image587.png"/><Relationship Id="rId44" Type="http://schemas.openxmlformats.org/officeDocument/2006/relationships/customXml" Target="../ink/ink1294.xml"/><Relationship Id="rId65" Type="http://schemas.openxmlformats.org/officeDocument/2006/relationships/image" Target="../media/image561.png"/><Relationship Id="rId86" Type="http://schemas.openxmlformats.org/officeDocument/2006/relationships/image" Target="../media/image571.png"/><Relationship Id="rId130" Type="http://schemas.openxmlformats.org/officeDocument/2006/relationships/customXml" Target="../ink/ink1338.xml"/><Relationship Id="rId151" Type="http://schemas.openxmlformats.org/officeDocument/2006/relationships/image" Target="../media/image602.png"/><Relationship Id="rId172" Type="http://schemas.openxmlformats.org/officeDocument/2006/relationships/image" Target="../media/image612.png"/><Relationship Id="rId13" Type="http://schemas.openxmlformats.org/officeDocument/2006/relationships/image" Target="../media/image536.png"/><Relationship Id="rId18" Type="http://schemas.openxmlformats.org/officeDocument/2006/relationships/customXml" Target="../ink/ink1281.xml"/><Relationship Id="rId39" Type="http://schemas.openxmlformats.org/officeDocument/2006/relationships/image" Target="../media/image549.png"/><Relationship Id="rId109" Type="http://schemas.openxmlformats.org/officeDocument/2006/relationships/customXml" Target="../ink/ink1327.xml"/><Relationship Id="rId34" Type="http://schemas.openxmlformats.org/officeDocument/2006/relationships/customXml" Target="../ink/ink1289.xml"/><Relationship Id="rId50" Type="http://schemas.openxmlformats.org/officeDocument/2006/relationships/customXml" Target="../ink/ink1297.xml"/><Relationship Id="rId55" Type="http://schemas.openxmlformats.org/officeDocument/2006/relationships/image" Target="../media/image557.png"/><Relationship Id="rId76" Type="http://schemas.openxmlformats.org/officeDocument/2006/relationships/customXml" Target="../ink/ink1310.xml"/><Relationship Id="rId97" Type="http://schemas.openxmlformats.org/officeDocument/2006/relationships/customXml" Target="../ink/ink1321.xml"/><Relationship Id="rId104" Type="http://schemas.openxmlformats.org/officeDocument/2006/relationships/image" Target="../media/image580.png"/><Relationship Id="rId120" Type="http://schemas.openxmlformats.org/officeDocument/2006/relationships/customXml" Target="../ink/ink1333.xml"/><Relationship Id="rId125" Type="http://schemas.openxmlformats.org/officeDocument/2006/relationships/image" Target="../media/image590.png"/><Relationship Id="rId141" Type="http://schemas.openxmlformats.org/officeDocument/2006/relationships/image" Target="../media/image598.png"/><Relationship Id="rId146" Type="http://schemas.openxmlformats.org/officeDocument/2006/relationships/customXml" Target="../ink/ink1346.xml"/><Relationship Id="rId167" Type="http://schemas.openxmlformats.org/officeDocument/2006/relationships/image" Target="../media/image610.png"/><Relationship Id="rId188" Type="http://schemas.openxmlformats.org/officeDocument/2006/relationships/image" Target="../media/image620.png"/><Relationship Id="rId7" Type="http://schemas.openxmlformats.org/officeDocument/2006/relationships/image" Target="../media/image533.png"/><Relationship Id="rId71" Type="http://schemas.openxmlformats.org/officeDocument/2006/relationships/image" Target="../media/image564.png"/><Relationship Id="rId92" Type="http://schemas.openxmlformats.org/officeDocument/2006/relationships/image" Target="../media/image574.png"/><Relationship Id="rId162" Type="http://schemas.openxmlformats.org/officeDocument/2006/relationships/customXml" Target="../ink/ink1354.xml"/><Relationship Id="rId183" Type="http://schemas.openxmlformats.org/officeDocument/2006/relationships/customXml" Target="../ink/ink1365.xml"/><Relationship Id="rId2" Type="http://schemas.openxmlformats.org/officeDocument/2006/relationships/notesSlide" Target="../notesSlides/notesSlide14.xml"/><Relationship Id="rId29" Type="http://schemas.openxmlformats.org/officeDocument/2006/relationships/image" Target="../media/image544.png"/><Relationship Id="rId24" Type="http://schemas.openxmlformats.org/officeDocument/2006/relationships/customXml" Target="../ink/ink1284.xml"/><Relationship Id="rId40" Type="http://schemas.openxmlformats.org/officeDocument/2006/relationships/customXml" Target="../ink/ink1292.xml"/><Relationship Id="rId45" Type="http://schemas.openxmlformats.org/officeDocument/2006/relationships/image" Target="../media/image552.png"/><Relationship Id="rId66" Type="http://schemas.openxmlformats.org/officeDocument/2006/relationships/customXml" Target="../ink/ink1305.xml"/><Relationship Id="rId87" Type="http://schemas.openxmlformats.org/officeDocument/2006/relationships/customXml" Target="../ink/ink1316.xml"/><Relationship Id="rId110" Type="http://schemas.openxmlformats.org/officeDocument/2006/relationships/image" Target="../media/image583.png"/><Relationship Id="rId115" Type="http://schemas.openxmlformats.org/officeDocument/2006/relationships/customXml" Target="../ink/ink1330.xml"/><Relationship Id="rId131" Type="http://schemas.openxmlformats.org/officeDocument/2006/relationships/image" Target="../media/image593.png"/><Relationship Id="rId136" Type="http://schemas.openxmlformats.org/officeDocument/2006/relationships/customXml" Target="../ink/ink1341.xml"/><Relationship Id="rId157" Type="http://schemas.openxmlformats.org/officeDocument/2006/relationships/image" Target="../media/image605.png"/><Relationship Id="rId178" Type="http://schemas.openxmlformats.org/officeDocument/2006/relationships/image" Target="../media/image615.png"/><Relationship Id="rId61" Type="http://schemas.openxmlformats.org/officeDocument/2006/relationships/image" Target="../media/image559.png"/><Relationship Id="rId82" Type="http://schemas.openxmlformats.org/officeDocument/2006/relationships/image" Target="../media/image569.png"/><Relationship Id="rId152" Type="http://schemas.openxmlformats.org/officeDocument/2006/relationships/customXml" Target="../ink/ink1349.xml"/><Relationship Id="rId173" Type="http://schemas.openxmlformats.org/officeDocument/2006/relationships/customXml" Target="../ink/ink1360.xml"/><Relationship Id="rId19" Type="http://schemas.openxmlformats.org/officeDocument/2006/relationships/image" Target="../media/image539.png"/><Relationship Id="rId14" Type="http://schemas.openxmlformats.org/officeDocument/2006/relationships/customXml" Target="../ink/ink1279.xml"/><Relationship Id="rId30" Type="http://schemas.openxmlformats.org/officeDocument/2006/relationships/customXml" Target="../ink/ink1287.xml"/><Relationship Id="rId35" Type="http://schemas.openxmlformats.org/officeDocument/2006/relationships/image" Target="../media/image547.png"/><Relationship Id="rId56" Type="http://schemas.openxmlformats.org/officeDocument/2006/relationships/customXml" Target="../ink/ink1300.xml"/><Relationship Id="rId77" Type="http://schemas.openxmlformats.org/officeDocument/2006/relationships/image" Target="../media/image567.png"/><Relationship Id="rId100" Type="http://schemas.openxmlformats.org/officeDocument/2006/relationships/image" Target="../media/image578.png"/><Relationship Id="rId105" Type="http://schemas.openxmlformats.org/officeDocument/2006/relationships/customXml" Target="../ink/ink1325.xml"/><Relationship Id="rId126" Type="http://schemas.openxmlformats.org/officeDocument/2006/relationships/customXml" Target="../ink/ink1336.xml"/><Relationship Id="rId147" Type="http://schemas.openxmlformats.org/officeDocument/2006/relationships/image" Target="../media/image600.png"/><Relationship Id="rId168" Type="http://schemas.openxmlformats.org/officeDocument/2006/relationships/customXml" Target="../ink/ink1357.xml"/><Relationship Id="rId8" Type="http://schemas.openxmlformats.org/officeDocument/2006/relationships/customXml" Target="../ink/ink1276.xml"/><Relationship Id="rId51" Type="http://schemas.openxmlformats.org/officeDocument/2006/relationships/image" Target="../media/image555.png"/><Relationship Id="rId72" Type="http://schemas.openxmlformats.org/officeDocument/2006/relationships/customXml" Target="../ink/ink1308.xml"/><Relationship Id="rId93" Type="http://schemas.openxmlformats.org/officeDocument/2006/relationships/customXml" Target="../ink/ink1319.xml"/><Relationship Id="rId98" Type="http://schemas.openxmlformats.org/officeDocument/2006/relationships/image" Target="../media/image577.png"/><Relationship Id="rId121" Type="http://schemas.openxmlformats.org/officeDocument/2006/relationships/image" Target="../media/image588.png"/><Relationship Id="rId142" Type="http://schemas.openxmlformats.org/officeDocument/2006/relationships/customXml" Target="../ink/ink1344.xml"/><Relationship Id="rId163" Type="http://schemas.openxmlformats.org/officeDocument/2006/relationships/image" Target="../media/image608.png"/><Relationship Id="rId184" Type="http://schemas.openxmlformats.org/officeDocument/2006/relationships/image" Target="../media/image618.png"/><Relationship Id="rId3" Type="http://schemas.openxmlformats.org/officeDocument/2006/relationships/image" Target="../media/image531.png"/><Relationship Id="rId25" Type="http://schemas.openxmlformats.org/officeDocument/2006/relationships/image" Target="../media/image542.png"/><Relationship Id="rId46" Type="http://schemas.openxmlformats.org/officeDocument/2006/relationships/customXml" Target="../ink/ink1295.xml"/><Relationship Id="rId67" Type="http://schemas.openxmlformats.org/officeDocument/2006/relationships/image" Target="../media/image562.png"/><Relationship Id="rId116" Type="http://schemas.openxmlformats.org/officeDocument/2006/relationships/customXml" Target="../ink/ink1331.xml"/><Relationship Id="rId137" Type="http://schemas.openxmlformats.org/officeDocument/2006/relationships/image" Target="../media/image596.png"/><Relationship Id="rId158" Type="http://schemas.openxmlformats.org/officeDocument/2006/relationships/customXml" Target="../ink/ink1352.xml"/><Relationship Id="rId20" Type="http://schemas.openxmlformats.org/officeDocument/2006/relationships/customXml" Target="../ink/ink1282.xml"/><Relationship Id="rId41" Type="http://schemas.openxmlformats.org/officeDocument/2006/relationships/image" Target="../media/image550.png"/><Relationship Id="rId62" Type="http://schemas.openxmlformats.org/officeDocument/2006/relationships/customXml" Target="../ink/ink1303.xml"/><Relationship Id="rId83" Type="http://schemas.openxmlformats.org/officeDocument/2006/relationships/customXml" Target="../ink/ink1314.xml"/><Relationship Id="rId88" Type="http://schemas.openxmlformats.org/officeDocument/2006/relationships/image" Target="../media/image572.png"/><Relationship Id="rId111" Type="http://schemas.openxmlformats.org/officeDocument/2006/relationships/customXml" Target="../ink/ink1328.xml"/><Relationship Id="rId132" Type="http://schemas.openxmlformats.org/officeDocument/2006/relationships/customXml" Target="../ink/ink1339.xml"/><Relationship Id="rId153" Type="http://schemas.openxmlformats.org/officeDocument/2006/relationships/image" Target="../media/image603.png"/><Relationship Id="rId174" Type="http://schemas.openxmlformats.org/officeDocument/2006/relationships/image" Target="../media/image613.png"/><Relationship Id="rId179" Type="http://schemas.openxmlformats.org/officeDocument/2006/relationships/customXml" Target="../ink/ink1363.xml"/><Relationship Id="rId15" Type="http://schemas.openxmlformats.org/officeDocument/2006/relationships/image" Target="../media/image537.png"/><Relationship Id="rId36" Type="http://schemas.openxmlformats.org/officeDocument/2006/relationships/customXml" Target="../ink/ink1290.xml"/><Relationship Id="rId57" Type="http://schemas.openxmlformats.org/officeDocument/2006/relationships/image" Target="../media/image14.png"/><Relationship Id="rId106" Type="http://schemas.openxmlformats.org/officeDocument/2006/relationships/image" Target="../media/image581.png"/><Relationship Id="rId127" Type="http://schemas.openxmlformats.org/officeDocument/2006/relationships/image" Target="../media/image591.png"/><Relationship Id="rId10" Type="http://schemas.openxmlformats.org/officeDocument/2006/relationships/customXml" Target="../ink/ink1277.xml"/><Relationship Id="rId31" Type="http://schemas.openxmlformats.org/officeDocument/2006/relationships/image" Target="../media/image545.png"/><Relationship Id="rId52" Type="http://schemas.openxmlformats.org/officeDocument/2006/relationships/customXml" Target="../ink/ink1298.xml"/><Relationship Id="rId73" Type="http://schemas.openxmlformats.org/officeDocument/2006/relationships/image" Target="../media/image565.png"/><Relationship Id="rId78" Type="http://schemas.openxmlformats.org/officeDocument/2006/relationships/customXml" Target="../ink/ink1311.xml"/><Relationship Id="rId94" Type="http://schemas.openxmlformats.org/officeDocument/2006/relationships/image" Target="../media/image575.png"/><Relationship Id="rId99" Type="http://schemas.openxmlformats.org/officeDocument/2006/relationships/customXml" Target="../ink/ink1322.xml"/><Relationship Id="rId101" Type="http://schemas.openxmlformats.org/officeDocument/2006/relationships/customXml" Target="../ink/ink1323.xml"/><Relationship Id="rId122" Type="http://schemas.openxmlformats.org/officeDocument/2006/relationships/customXml" Target="../ink/ink1334.xml"/><Relationship Id="rId143" Type="http://schemas.openxmlformats.org/officeDocument/2006/relationships/image" Target="../media/image51.png"/><Relationship Id="rId148" Type="http://schemas.openxmlformats.org/officeDocument/2006/relationships/customXml" Target="../ink/ink1347.xml"/><Relationship Id="rId164" Type="http://schemas.openxmlformats.org/officeDocument/2006/relationships/customXml" Target="../ink/ink1355.xml"/><Relationship Id="rId169" Type="http://schemas.openxmlformats.org/officeDocument/2006/relationships/customXml" Target="../ink/ink1358.xml"/><Relationship Id="rId185" Type="http://schemas.openxmlformats.org/officeDocument/2006/relationships/customXml" Target="../ink/ink1366.xml"/><Relationship Id="rId4" Type="http://schemas.openxmlformats.org/officeDocument/2006/relationships/customXml" Target="../ink/ink1274.xml"/><Relationship Id="rId9" Type="http://schemas.openxmlformats.org/officeDocument/2006/relationships/image" Target="../media/image534.png"/><Relationship Id="rId180" Type="http://schemas.openxmlformats.org/officeDocument/2006/relationships/image" Target="../media/image616.png"/><Relationship Id="rId26" Type="http://schemas.openxmlformats.org/officeDocument/2006/relationships/customXml" Target="../ink/ink1285.xml"/><Relationship Id="rId47" Type="http://schemas.openxmlformats.org/officeDocument/2006/relationships/image" Target="../media/image553.png"/><Relationship Id="rId68" Type="http://schemas.openxmlformats.org/officeDocument/2006/relationships/customXml" Target="../ink/ink1306.xml"/><Relationship Id="rId89" Type="http://schemas.openxmlformats.org/officeDocument/2006/relationships/customXml" Target="../ink/ink1317.xml"/><Relationship Id="rId112" Type="http://schemas.openxmlformats.org/officeDocument/2006/relationships/image" Target="../media/image584.png"/><Relationship Id="rId133" Type="http://schemas.openxmlformats.org/officeDocument/2006/relationships/image" Target="../media/image594.png"/><Relationship Id="rId154" Type="http://schemas.openxmlformats.org/officeDocument/2006/relationships/customXml" Target="../ink/ink1350.xml"/><Relationship Id="rId175" Type="http://schemas.openxmlformats.org/officeDocument/2006/relationships/customXml" Target="../ink/ink1361.xml"/><Relationship Id="rId16" Type="http://schemas.openxmlformats.org/officeDocument/2006/relationships/customXml" Target="../ink/ink1280.xml"/><Relationship Id="rId37" Type="http://schemas.openxmlformats.org/officeDocument/2006/relationships/image" Target="../media/image548.png"/><Relationship Id="rId58" Type="http://schemas.openxmlformats.org/officeDocument/2006/relationships/customXml" Target="../ink/ink1301.xml"/><Relationship Id="rId79" Type="http://schemas.openxmlformats.org/officeDocument/2006/relationships/customXml" Target="../ink/ink1312.xml"/><Relationship Id="rId102" Type="http://schemas.openxmlformats.org/officeDocument/2006/relationships/image" Target="../media/image579.png"/><Relationship Id="rId123" Type="http://schemas.openxmlformats.org/officeDocument/2006/relationships/image" Target="../media/image589.png"/><Relationship Id="rId144" Type="http://schemas.openxmlformats.org/officeDocument/2006/relationships/customXml" Target="../ink/ink1345.xml"/><Relationship Id="rId90" Type="http://schemas.openxmlformats.org/officeDocument/2006/relationships/image" Target="../media/image573.png"/><Relationship Id="rId165" Type="http://schemas.openxmlformats.org/officeDocument/2006/relationships/image" Target="../media/image609.png"/><Relationship Id="rId186" Type="http://schemas.openxmlformats.org/officeDocument/2006/relationships/image" Target="../media/image619.png"/><Relationship Id="rId27" Type="http://schemas.openxmlformats.org/officeDocument/2006/relationships/image" Target="../media/image543.png"/><Relationship Id="rId48" Type="http://schemas.openxmlformats.org/officeDocument/2006/relationships/customXml" Target="../ink/ink1296.xml"/><Relationship Id="rId69" Type="http://schemas.openxmlformats.org/officeDocument/2006/relationships/image" Target="../media/image563.png"/><Relationship Id="rId113" Type="http://schemas.openxmlformats.org/officeDocument/2006/relationships/customXml" Target="../ink/ink1329.xml"/><Relationship Id="rId134" Type="http://schemas.openxmlformats.org/officeDocument/2006/relationships/customXml" Target="../ink/ink1340.xml"/><Relationship Id="rId80" Type="http://schemas.openxmlformats.org/officeDocument/2006/relationships/image" Target="../media/image568.png"/><Relationship Id="rId155" Type="http://schemas.openxmlformats.org/officeDocument/2006/relationships/image" Target="../media/image604.png"/><Relationship Id="rId176" Type="http://schemas.openxmlformats.org/officeDocument/2006/relationships/image" Target="../media/image614.png"/><Relationship Id="rId17" Type="http://schemas.openxmlformats.org/officeDocument/2006/relationships/image" Target="../media/image538.png"/><Relationship Id="rId38" Type="http://schemas.openxmlformats.org/officeDocument/2006/relationships/customXml" Target="../ink/ink1291.xml"/><Relationship Id="rId59" Type="http://schemas.openxmlformats.org/officeDocument/2006/relationships/image" Target="../media/image558.png"/><Relationship Id="rId103" Type="http://schemas.openxmlformats.org/officeDocument/2006/relationships/customXml" Target="../ink/ink1324.xml"/><Relationship Id="rId124" Type="http://schemas.openxmlformats.org/officeDocument/2006/relationships/customXml" Target="../ink/ink1335.xml"/><Relationship Id="rId70" Type="http://schemas.openxmlformats.org/officeDocument/2006/relationships/customXml" Target="../ink/ink1307.xml"/><Relationship Id="rId91" Type="http://schemas.openxmlformats.org/officeDocument/2006/relationships/customXml" Target="../ink/ink1318.xml"/><Relationship Id="rId145" Type="http://schemas.openxmlformats.org/officeDocument/2006/relationships/image" Target="../media/image599.png"/><Relationship Id="rId166" Type="http://schemas.openxmlformats.org/officeDocument/2006/relationships/customXml" Target="../ink/ink1356.xml"/><Relationship Id="rId187" Type="http://schemas.openxmlformats.org/officeDocument/2006/relationships/customXml" Target="../ink/ink1367.xml"/><Relationship Id="rId1" Type="http://schemas.openxmlformats.org/officeDocument/2006/relationships/slideLayout" Target="../slideLayouts/slideLayout7.xml"/><Relationship Id="rId28" Type="http://schemas.openxmlformats.org/officeDocument/2006/relationships/customXml" Target="../ink/ink1286.xml"/><Relationship Id="rId49" Type="http://schemas.openxmlformats.org/officeDocument/2006/relationships/image" Target="../media/image554.png"/><Relationship Id="rId114" Type="http://schemas.openxmlformats.org/officeDocument/2006/relationships/image" Target="../media/image585.png"/><Relationship Id="rId60" Type="http://schemas.openxmlformats.org/officeDocument/2006/relationships/customXml" Target="../ink/ink1302.xml"/><Relationship Id="rId81" Type="http://schemas.openxmlformats.org/officeDocument/2006/relationships/customXml" Target="../ink/ink1313.xml"/><Relationship Id="rId135" Type="http://schemas.openxmlformats.org/officeDocument/2006/relationships/image" Target="../media/image595.png"/><Relationship Id="rId156" Type="http://schemas.openxmlformats.org/officeDocument/2006/relationships/customXml" Target="../ink/ink1351.xml"/><Relationship Id="rId177" Type="http://schemas.openxmlformats.org/officeDocument/2006/relationships/customXml" Target="../ink/ink1362.xml"/></Relationships>
</file>

<file path=ppt/slides/_rels/slide15.xml.rels><?xml version="1.0" encoding="UTF-8" standalone="yes"?>
<Relationships xmlns="http://schemas.openxmlformats.org/package/2006/relationships"><Relationship Id="rId117" Type="http://schemas.openxmlformats.org/officeDocument/2006/relationships/image" Target="../media/image677.png"/><Relationship Id="rId21" Type="http://schemas.openxmlformats.org/officeDocument/2006/relationships/image" Target="../media/image630.png"/><Relationship Id="rId324" Type="http://schemas.openxmlformats.org/officeDocument/2006/relationships/customXml" Target="../ink/ink1528.xml"/><Relationship Id="rId531" Type="http://schemas.openxmlformats.org/officeDocument/2006/relationships/customXml" Target="../ink/ink1633.xml"/><Relationship Id="rId170" Type="http://schemas.openxmlformats.org/officeDocument/2006/relationships/customXml" Target="../ink/ink1451.xml"/><Relationship Id="rId268" Type="http://schemas.openxmlformats.org/officeDocument/2006/relationships/customXml" Target="../ink/ink1500.xml"/><Relationship Id="rId475" Type="http://schemas.openxmlformats.org/officeDocument/2006/relationships/customXml" Target="../ink/ink1605.xml"/><Relationship Id="rId32" Type="http://schemas.openxmlformats.org/officeDocument/2006/relationships/customXml" Target="../ink/ink1382.xml"/><Relationship Id="rId128" Type="http://schemas.openxmlformats.org/officeDocument/2006/relationships/customXml" Target="../ink/ink1430.xml"/><Relationship Id="rId335" Type="http://schemas.openxmlformats.org/officeDocument/2006/relationships/image" Target="../media/image786.png"/><Relationship Id="rId542" Type="http://schemas.openxmlformats.org/officeDocument/2006/relationships/image" Target="../media/image888.png"/><Relationship Id="rId181" Type="http://schemas.openxmlformats.org/officeDocument/2006/relationships/image" Target="../media/image709.png"/><Relationship Id="rId402" Type="http://schemas.openxmlformats.org/officeDocument/2006/relationships/customXml" Target="../ink/ink1568.xml"/><Relationship Id="rId279" Type="http://schemas.openxmlformats.org/officeDocument/2006/relationships/image" Target="../media/image758.png"/><Relationship Id="rId486" Type="http://schemas.openxmlformats.org/officeDocument/2006/relationships/image" Target="../media/image860.png"/><Relationship Id="rId43" Type="http://schemas.openxmlformats.org/officeDocument/2006/relationships/image" Target="../media/image641.png"/><Relationship Id="rId139" Type="http://schemas.openxmlformats.org/officeDocument/2006/relationships/image" Target="../media/image688.png"/><Relationship Id="rId346" Type="http://schemas.openxmlformats.org/officeDocument/2006/relationships/customXml" Target="../ink/ink1539.xml"/><Relationship Id="rId553" Type="http://schemas.openxmlformats.org/officeDocument/2006/relationships/customXml" Target="../ink/ink1644.xml"/><Relationship Id="rId192" Type="http://schemas.openxmlformats.org/officeDocument/2006/relationships/customXml" Target="../ink/ink1462.xml"/><Relationship Id="rId206" Type="http://schemas.openxmlformats.org/officeDocument/2006/relationships/customXml" Target="../ink/ink1469.xml"/><Relationship Id="rId413" Type="http://schemas.openxmlformats.org/officeDocument/2006/relationships/image" Target="../media/image824.png"/><Relationship Id="rId497" Type="http://schemas.openxmlformats.org/officeDocument/2006/relationships/customXml" Target="../ink/ink1616.xml"/><Relationship Id="rId357" Type="http://schemas.openxmlformats.org/officeDocument/2006/relationships/image" Target="../media/image797.png"/><Relationship Id="rId54" Type="http://schemas.openxmlformats.org/officeDocument/2006/relationships/customXml" Target="../ink/ink1393.xml"/><Relationship Id="rId217" Type="http://schemas.openxmlformats.org/officeDocument/2006/relationships/image" Target="../media/image727.png"/><Relationship Id="rId259" Type="http://schemas.openxmlformats.org/officeDocument/2006/relationships/image" Target="../media/image748.png"/><Relationship Id="rId424" Type="http://schemas.openxmlformats.org/officeDocument/2006/relationships/customXml" Target="../ink/ink1579.xml"/><Relationship Id="rId466" Type="http://schemas.openxmlformats.org/officeDocument/2006/relationships/image" Target="../media/image850.png"/><Relationship Id="rId23" Type="http://schemas.openxmlformats.org/officeDocument/2006/relationships/image" Target="../media/image631.png"/><Relationship Id="rId119" Type="http://schemas.openxmlformats.org/officeDocument/2006/relationships/image" Target="../media/image678.png"/><Relationship Id="rId270" Type="http://schemas.openxmlformats.org/officeDocument/2006/relationships/customXml" Target="../ink/ink1501.xml"/><Relationship Id="rId326" Type="http://schemas.openxmlformats.org/officeDocument/2006/relationships/customXml" Target="../ink/ink1529.xml"/><Relationship Id="rId533" Type="http://schemas.openxmlformats.org/officeDocument/2006/relationships/customXml" Target="../ink/ink1634.xml"/><Relationship Id="rId65" Type="http://schemas.openxmlformats.org/officeDocument/2006/relationships/image" Target="../media/image651.png"/><Relationship Id="rId130" Type="http://schemas.openxmlformats.org/officeDocument/2006/relationships/customXml" Target="../ink/ink1431.xml"/><Relationship Id="rId368" Type="http://schemas.openxmlformats.org/officeDocument/2006/relationships/customXml" Target="../ink/ink1550.xml"/><Relationship Id="rId172" Type="http://schemas.openxmlformats.org/officeDocument/2006/relationships/customXml" Target="../ink/ink1452.xml"/><Relationship Id="rId228" Type="http://schemas.openxmlformats.org/officeDocument/2006/relationships/customXml" Target="../ink/ink1480.xml"/><Relationship Id="rId435" Type="http://schemas.openxmlformats.org/officeDocument/2006/relationships/customXml" Target="../ink/ink1585.xml"/><Relationship Id="rId477" Type="http://schemas.openxmlformats.org/officeDocument/2006/relationships/customXml" Target="../ink/ink1606.xml"/><Relationship Id="rId281" Type="http://schemas.openxmlformats.org/officeDocument/2006/relationships/image" Target="../media/image759.png"/><Relationship Id="rId337" Type="http://schemas.openxmlformats.org/officeDocument/2006/relationships/image" Target="../media/image787.png"/><Relationship Id="rId502" Type="http://schemas.openxmlformats.org/officeDocument/2006/relationships/image" Target="../media/image868.png"/><Relationship Id="rId34" Type="http://schemas.openxmlformats.org/officeDocument/2006/relationships/customXml" Target="../ink/ink1383.xml"/><Relationship Id="rId76" Type="http://schemas.openxmlformats.org/officeDocument/2006/relationships/customXml" Target="../ink/ink1404.xml"/><Relationship Id="rId141" Type="http://schemas.openxmlformats.org/officeDocument/2006/relationships/image" Target="../media/image689.png"/><Relationship Id="rId379" Type="http://schemas.openxmlformats.org/officeDocument/2006/relationships/image" Target="../media/image808.png"/><Relationship Id="rId544" Type="http://schemas.openxmlformats.org/officeDocument/2006/relationships/image" Target="../media/image889.png"/><Relationship Id="rId7" Type="http://schemas.openxmlformats.org/officeDocument/2006/relationships/image" Target="../media/image623.png"/><Relationship Id="rId183" Type="http://schemas.openxmlformats.org/officeDocument/2006/relationships/image" Target="../media/image710.png"/><Relationship Id="rId239" Type="http://schemas.openxmlformats.org/officeDocument/2006/relationships/image" Target="../media/image738.png"/><Relationship Id="rId390" Type="http://schemas.openxmlformats.org/officeDocument/2006/relationships/image" Target="../media/image813.png"/><Relationship Id="rId404" Type="http://schemas.openxmlformats.org/officeDocument/2006/relationships/customXml" Target="../ink/ink1569.xml"/><Relationship Id="rId446" Type="http://schemas.openxmlformats.org/officeDocument/2006/relationships/image" Target="../media/image840.png"/><Relationship Id="rId250" Type="http://schemas.openxmlformats.org/officeDocument/2006/relationships/customXml" Target="../ink/ink1491.xml"/><Relationship Id="rId292" Type="http://schemas.openxmlformats.org/officeDocument/2006/relationships/customXml" Target="../ink/ink1512.xml"/><Relationship Id="rId306" Type="http://schemas.openxmlformats.org/officeDocument/2006/relationships/customXml" Target="../ink/ink1519.xml"/><Relationship Id="rId488" Type="http://schemas.openxmlformats.org/officeDocument/2006/relationships/image" Target="../media/image861.png"/><Relationship Id="rId45" Type="http://schemas.openxmlformats.org/officeDocument/2006/relationships/image" Target="../media/image642.png"/><Relationship Id="rId87" Type="http://schemas.openxmlformats.org/officeDocument/2006/relationships/image" Target="../media/image662.png"/><Relationship Id="rId110" Type="http://schemas.openxmlformats.org/officeDocument/2006/relationships/customXml" Target="../ink/ink1421.xml"/><Relationship Id="rId348" Type="http://schemas.openxmlformats.org/officeDocument/2006/relationships/customXml" Target="../ink/ink1540.xml"/><Relationship Id="rId513" Type="http://schemas.openxmlformats.org/officeDocument/2006/relationships/customXml" Target="../ink/ink1624.xml"/><Relationship Id="rId555" Type="http://schemas.openxmlformats.org/officeDocument/2006/relationships/customXml" Target="../ink/ink1645.xml"/><Relationship Id="rId152" Type="http://schemas.openxmlformats.org/officeDocument/2006/relationships/customXml" Target="../ink/ink1442.xml"/><Relationship Id="rId194" Type="http://schemas.openxmlformats.org/officeDocument/2006/relationships/customXml" Target="../ink/ink1463.xml"/><Relationship Id="rId208" Type="http://schemas.openxmlformats.org/officeDocument/2006/relationships/customXml" Target="../ink/ink1470.xml"/><Relationship Id="rId415" Type="http://schemas.openxmlformats.org/officeDocument/2006/relationships/image" Target="../media/image825.png"/><Relationship Id="rId457" Type="http://schemas.openxmlformats.org/officeDocument/2006/relationships/customXml" Target="../ink/ink1596.xml"/><Relationship Id="rId261" Type="http://schemas.openxmlformats.org/officeDocument/2006/relationships/image" Target="../media/image749.png"/><Relationship Id="rId499" Type="http://schemas.openxmlformats.org/officeDocument/2006/relationships/customXml" Target="../ink/ink1617.xml"/><Relationship Id="rId14" Type="http://schemas.openxmlformats.org/officeDocument/2006/relationships/customXml" Target="../ink/ink1373.xml"/><Relationship Id="rId56" Type="http://schemas.openxmlformats.org/officeDocument/2006/relationships/customXml" Target="../ink/ink1394.xml"/><Relationship Id="rId317" Type="http://schemas.openxmlformats.org/officeDocument/2006/relationships/image" Target="../media/image777.png"/><Relationship Id="rId359" Type="http://schemas.openxmlformats.org/officeDocument/2006/relationships/image" Target="../media/image798.png"/><Relationship Id="rId524" Type="http://schemas.openxmlformats.org/officeDocument/2006/relationships/image" Target="../media/image879.png"/><Relationship Id="rId98" Type="http://schemas.openxmlformats.org/officeDocument/2006/relationships/customXml" Target="../ink/ink1415.xml"/><Relationship Id="rId121" Type="http://schemas.openxmlformats.org/officeDocument/2006/relationships/image" Target="../media/image679.png"/><Relationship Id="rId163" Type="http://schemas.openxmlformats.org/officeDocument/2006/relationships/image" Target="../media/image700.png"/><Relationship Id="rId219" Type="http://schemas.openxmlformats.org/officeDocument/2006/relationships/image" Target="../media/image728.png"/><Relationship Id="rId370" Type="http://schemas.openxmlformats.org/officeDocument/2006/relationships/customXml" Target="../ink/ink1551.xml"/><Relationship Id="rId426" Type="http://schemas.openxmlformats.org/officeDocument/2006/relationships/customXml" Target="../ink/ink1580.xml"/><Relationship Id="rId230" Type="http://schemas.openxmlformats.org/officeDocument/2006/relationships/customXml" Target="../ink/ink1481.xml"/><Relationship Id="rId468" Type="http://schemas.openxmlformats.org/officeDocument/2006/relationships/image" Target="../media/image851.png"/><Relationship Id="rId25" Type="http://schemas.openxmlformats.org/officeDocument/2006/relationships/image" Target="../media/image632.png"/><Relationship Id="rId67" Type="http://schemas.openxmlformats.org/officeDocument/2006/relationships/image" Target="../media/image652.png"/><Relationship Id="rId272" Type="http://schemas.openxmlformats.org/officeDocument/2006/relationships/customXml" Target="../ink/ink1502.xml"/><Relationship Id="rId328" Type="http://schemas.openxmlformats.org/officeDocument/2006/relationships/customXml" Target="../ink/ink1530.xml"/><Relationship Id="rId535" Type="http://schemas.openxmlformats.org/officeDocument/2006/relationships/customXml" Target="../ink/ink1635.xml"/><Relationship Id="rId132" Type="http://schemas.openxmlformats.org/officeDocument/2006/relationships/customXml" Target="../ink/ink1432.xml"/><Relationship Id="rId174" Type="http://schemas.openxmlformats.org/officeDocument/2006/relationships/customXml" Target="../ink/ink1453.xml"/><Relationship Id="rId381" Type="http://schemas.openxmlformats.org/officeDocument/2006/relationships/image" Target="../media/image809.png"/><Relationship Id="rId241" Type="http://schemas.openxmlformats.org/officeDocument/2006/relationships/image" Target="../media/image739.png"/><Relationship Id="rId437" Type="http://schemas.openxmlformats.org/officeDocument/2006/relationships/customXml" Target="../ink/ink1586.xml"/><Relationship Id="rId479" Type="http://schemas.openxmlformats.org/officeDocument/2006/relationships/customXml" Target="../ink/ink1607.xml"/><Relationship Id="rId36" Type="http://schemas.openxmlformats.org/officeDocument/2006/relationships/customXml" Target="../ink/ink1384.xml"/><Relationship Id="rId283" Type="http://schemas.openxmlformats.org/officeDocument/2006/relationships/image" Target="../media/image760.png"/><Relationship Id="rId339" Type="http://schemas.openxmlformats.org/officeDocument/2006/relationships/image" Target="../media/image788.png"/><Relationship Id="rId490" Type="http://schemas.openxmlformats.org/officeDocument/2006/relationships/image" Target="../media/image862.png"/><Relationship Id="rId504" Type="http://schemas.openxmlformats.org/officeDocument/2006/relationships/image" Target="../media/image869.png"/><Relationship Id="rId546" Type="http://schemas.openxmlformats.org/officeDocument/2006/relationships/image" Target="../media/image324.png"/><Relationship Id="rId78" Type="http://schemas.openxmlformats.org/officeDocument/2006/relationships/customXml" Target="../ink/ink1405.xml"/><Relationship Id="rId101" Type="http://schemas.openxmlformats.org/officeDocument/2006/relationships/image" Target="../media/image669.png"/><Relationship Id="rId143" Type="http://schemas.openxmlformats.org/officeDocument/2006/relationships/image" Target="../media/image690.png"/><Relationship Id="rId185" Type="http://schemas.openxmlformats.org/officeDocument/2006/relationships/image" Target="../media/image711.png"/><Relationship Id="rId350" Type="http://schemas.openxmlformats.org/officeDocument/2006/relationships/customXml" Target="../ink/ink1541.xml"/><Relationship Id="rId406" Type="http://schemas.openxmlformats.org/officeDocument/2006/relationships/customXml" Target="../ink/ink1570.xml"/><Relationship Id="rId9" Type="http://schemas.openxmlformats.org/officeDocument/2006/relationships/image" Target="../media/image624.png"/><Relationship Id="rId210" Type="http://schemas.openxmlformats.org/officeDocument/2006/relationships/customXml" Target="../ink/ink1471.xml"/><Relationship Id="rId392" Type="http://schemas.openxmlformats.org/officeDocument/2006/relationships/customXml" Target="../ink/ink1563.xml"/><Relationship Id="rId448" Type="http://schemas.openxmlformats.org/officeDocument/2006/relationships/image" Target="../media/image841.png"/><Relationship Id="rId252" Type="http://schemas.openxmlformats.org/officeDocument/2006/relationships/customXml" Target="../ink/ink1492.xml"/><Relationship Id="rId294" Type="http://schemas.openxmlformats.org/officeDocument/2006/relationships/customXml" Target="../ink/ink1513.xml"/><Relationship Id="rId308" Type="http://schemas.openxmlformats.org/officeDocument/2006/relationships/customXml" Target="../ink/ink1520.xml"/><Relationship Id="rId515" Type="http://schemas.openxmlformats.org/officeDocument/2006/relationships/customXml" Target="../ink/ink1625.xml"/><Relationship Id="rId47" Type="http://schemas.openxmlformats.org/officeDocument/2006/relationships/image" Target="../media/image643.png"/><Relationship Id="rId89" Type="http://schemas.openxmlformats.org/officeDocument/2006/relationships/image" Target="../media/image663.png"/><Relationship Id="rId112" Type="http://schemas.openxmlformats.org/officeDocument/2006/relationships/customXml" Target="../ink/ink1422.xml"/><Relationship Id="rId154" Type="http://schemas.openxmlformats.org/officeDocument/2006/relationships/customXml" Target="../ink/ink1443.xml"/><Relationship Id="rId361" Type="http://schemas.openxmlformats.org/officeDocument/2006/relationships/image" Target="../media/image799.png"/><Relationship Id="rId557" Type="http://schemas.openxmlformats.org/officeDocument/2006/relationships/customXml" Target="../ink/ink1646.xml"/><Relationship Id="rId196" Type="http://schemas.openxmlformats.org/officeDocument/2006/relationships/customXml" Target="../ink/ink1464.xml"/><Relationship Id="rId417" Type="http://schemas.openxmlformats.org/officeDocument/2006/relationships/image" Target="../media/image826.png"/><Relationship Id="rId459" Type="http://schemas.openxmlformats.org/officeDocument/2006/relationships/customXml" Target="../ink/ink1597.xml"/><Relationship Id="rId16" Type="http://schemas.openxmlformats.org/officeDocument/2006/relationships/customXml" Target="../ink/ink1374.xml"/><Relationship Id="rId221" Type="http://schemas.openxmlformats.org/officeDocument/2006/relationships/image" Target="../media/image729.png"/><Relationship Id="rId263" Type="http://schemas.openxmlformats.org/officeDocument/2006/relationships/image" Target="../media/image750.png"/><Relationship Id="rId319" Type="http://schemas.openxmlformats.org/officeDocument/2006/relationships/image" Target="../media/image778.png"/><Relationship Id="rId470" Type="http://schemas.openxmlformats.org/officeDocument/2006/relationships/image" Target="../media/image852.png"/><Relationship Id="rId526" Type="http://schemas.openxmlformats.org/officeDocument/2006/relationships/image" Target="../media/image880.png"/><Relationship Id="rId58" Type="http://schemas.openxmlformats.org/officeDocument/2006/relationships/customXml" Target="../ink/ink1395.xml"/><Relationship Id="rId123" Type="http://schemas.openxmlformats.org/officeDocument/2006/relationships/image" Target="../media/image680.png"/><Relationship Id="rId330" Type="http://schemas.openxmlformats.org/officeDocument/2006/relationships/customXml" Target="../ink/ink1531.xml"/><Relationship Id="rId165" Type="http://schemas.openxmlformats.org/officeDocument/2006/relationships/image" Target="../media/image701.png"/><Relationship Id="rId372" Type="http://schemas.openxmlformats.org/officeDocument/2006/relationships/customXml" Target="../ink/ink1552.xml"/><Relationship Id="rId428" Type="http://schemas.openxmlformats.org/officeDocument/2006/relationships/customXml" Target="../ink/ink1581.xml"/><Relationship Id="rId232" Type="http://schemas.openxmlformats.org/officeDocument/2006/relationships/customXml" Target="../ink/ink1482.xml"/><Relationship Id="rId274" Type="http://schemas.openxmlformats.org/officeDocument/2006/relationships/customXml" Target="../ink/ink1503.xml"/><Relationship Id="rId481" Type="http://schemas.openxmlformats.org/officeDocument/2006/relationships/customXml" Target="../ink/ink1608.xml"/><Relationship Id="rId27" Type="http://schemas.openxmlformats.org/officeDocument/2006/relationships/image" Target="../media/image633.png"/><Relationship Id="rId69" Type="http://schemas.openxmlformats.org/officeDocument/2006/relationships/image" Target="../media/image653.png"/><Relationship Id="rId134" Type="http://schemas.openxmlformats.org/officeDocument/2006/relationships/customXml" Target="../ink/ink1433.xml"/><Relationship Id="rId537" Type="http://schemas.openxmlformats.org/officeDocument/2006/relationships/customXml" Target="../ink/ink1636.xml"/><Relationship Id="rId80" Type="http://schemas.openxmlformats.org/officeDocument/2006/relationships/customXml" Target="../ink/ink1406.xml"/><Relationship Id="rId176" Type="http://schemas.openxmlformats.org/officeDocument/2006/relationships/customXml" Target="../ink/ink1454.xml"/><Relationship Id="rId341" Type="http://schemas.openxmlformats.org/officeDocument/2006/relationships/image" Target="../media/image789.png"/><Relationship Id="rId383" Type="http://schemas.openxmlformats.org/officeDocument/2006/relationships/image" Target="../media/image810.png"/><Relationship Id="rId439" Type="http://schemas.openxmlformats.org/officeDocument/2006/relationships/customXml" Target="../ink/ink1587.xml"/><Relationship Id="rId201" Type="http://schemas.openxmlformats.org/officeDocument/2006/relationships/image" Target="../media/image719.png"/><Relationship Id="rId243" Type="http://schemas.openxmlformats.org/officeDocument/2006/relationships/image" Target="../media/image740.png"/><Relationship Id="rId285" Type="http://schemas.openxmlformats.org/officeDocument/2006/relationships/image" Target="../media/image761.png"/><Relationship Id="rId450" Type="http://schemas.openxmlformats.org/officeDocument/2006/relationships/image" Target="../media/image842.png"/><Relationship Id="rId506" Type="http://schemas.openxmlformats.org/officeDocument/2006/relationships/image" Target="../media/image870.png"/><Relationship Id="rId38" Type="http://schemas.openxmlformats.org/officeDocument/2006/relationships/customXml" Target="../ink/ink1385.xml"/><Relationship Id="rId103" Type="http://schemas.openxmlformats.org/officeDocument/2006/relationships/image" Target="../media/image670.png"/><Relationship Id="rId310" Type="http://schemas.openxmlformats.org/officeDocument/2006/relationships/customXml" Target="../ink/ink1521.xml"/><Relationship Id="rId492" Type="http://schemas.openxmlformats.org/officeDocument/2006/relationships/image" Target="../media/image863.png"/><Relationship Id="rId548" Type="http://schemas.openxmlformats.org/officeDocument/2006/relationships/image" Target="../media/image890.png"/><Relationship Id="rId91" Type="http://schemas.openxmlformats.org/officeDocument/2006/relationships/image" Target="../media/image664.png"/><Relationship Id="rId145" Type="http://schemas.openxmlformats.org/officeDocument/2006/relationships/image" Target="../media/image691.png"/><Relationship Id="rId187" Type="http://schemas.openxmlformats.org/officeDocument/2006/relationships/image" Target="../media/image712.png"/><Relationship Id="rId352" Type="http://schemas.openxmlformats.org/officeDocument/2006/relationships/customXml" Target="../ink/ink1542.xml"/><Relationship Id="rId394" Type="http://schemas.openxmlformats.org/officeDocument/2006/relationships/customXml" Target="../ink/ink1564.xml"/><Relationship Id="rId408" Type="http://schemas.openxmlformats.org/officeDocument/2006/relationships/customXml" Target="../ink/ink1571.xml"/><Relationship Id="rId212" Type="http://schemas.openxmlformats.org/officeDocument/2006/relationships/customXml" Target="../ink/ink1472.xml"/><Relationship Id="rId254" Type="http://schemas.openxmlformats.org/officeDocument/2006/relationships/customXml" Target="../ink/ink1493.xml"/><Relationship Id="rId49" Type="http://schemas.openxmlformats.org/officeDocument/2006/relationships/image" Target="../media/image644.png"/><Relationship Id="rId114" Type="http://schemas.openxmlformats.org/officeDocument/2006/relationships/customXml" Target="../ink/ink1423.xml"/><Relationship Id="rId296" Type="http://schemas.openxmlformats.org/officeDocument/2006/relationships/customXml" Target="../ink/ink1514.xml"/><Relationship Id="rId461" Type="http://schemas.openxmlformats.org/officeDocument/2006/relationships/customXml" Target="../ink/ink1598.xml"/><Relationship Id="rId517" Type="http://schemas.openxmlformats.org/officeDocument/2006/relationships/customXml" Target="../ink/ink1626.xml"/><Relationship Id="rId559" Type="http://schemas.openxmlformats.org/officeDocument/2006/relationships/customXml" Target="../ink/ink1647.xml"/><Relationship Id="rId60" Type="http://schemas.openxmlformats.org/officeDocument/2006/relationships/customXml" Target="../ink/ink1396.xml"/><Relationship Id="rId156" Type="http://schemas.openxmlformats.org/officeDocument/2006/relationships/customXml" Target="../ink/ink1444.xml"/><Relationship Id="rId198" Type="http://schemas.openxmlformats.org/officeDocument/2006/relationships/customXml" Target="../ink/ink1465.xml"/><Relationship Id="rId321" Type="http://schemas.openxmlformats.org/officeDocument/2006/relationships/image" Target="../media/image779.png"/><Relationship Id="rId363" Type="http://schemas.openxmlformats.org/officeDocument/2006/relationships/image" Target="../media/image800.png"/><Relationship Id="rId419" Type="http://schemas.openxmlformats.org/officeDocument/2006/relationships/image" Target="../media/image827.png"/><Relationship Id="rId223" Type="http://schemas.openxmlformats.org/officeDocument/2006/relationships/image" Target="../media/image730.png"/><Relationship Id="rId430" Type="http://schemas.openxmlformats.org/officeDocument/2006/relationships/customXml" Target="../ink/ink1582.xml"/><Relationship Id="rId18" Type="http://schemas.openxmlformats.org/officeDocument/2006/relationships/customXml" Target="../ink/ink1375.xml"/><Relationship Id="rId265" Type="http://schemas.openxmlformats.org/officeDocument/2006/relationships/image" Target="../media/image751.png"/><Relationship Id="rId472" Type="http://schemas.openxmlformats.org/officeDocument/2006/relationships/image" Target="../media/image853.png"/><Relationship Id="rId528" Type="http://schemas.openxmlformats.org/officeDocument/2006/relationships/image" Target="../media/image881.png"/><Relationship Id="rId125" Type="http://schemas.openxmlformats.org/officeDocument/2006/relationships/image" Target="../media/image681.png"/><Relationship Id="rId167" Type="http://schemas.openxmlformats.org/officeDocument/2006/relationships/image" Target="../media/image702.png"/><Relationship Id="rId332" Type="http://schemas.openxmlformats.org/officeDocument/2006/relationships/customXml" Target="../ink/ink1532.xml"/><Relationship Id="rId374" Type="http://schemas.openxmlformats.org/officeDocument/2006/relationships/customXml" Target="../ink/ink1553.xml"/><Relationship Id="rId71" Type="http://schemas.openxmlformats.org/officeDocument/2006/relationships/image" Target="../media/image654.png"/><Relationship Id="rId234" Type="http://schemas.openxmlformats.org/officeDocument/2006/relationships/customXml" Target="../ink/ink1483.xml"/><Relationship Id="rId2" Type="http://schemas.openxmlformats.org/officeDocument/2006/relationships/notesSlide" Target="../notesSlides/notesSlide15.xml"/><Relationship Id="rId29" Type="http://schemas.openxmlformats.org/officeDocument/2006/relationships/image" Target="../media/image634.png"/><Relationship Id="rId276" Type="http://schemas.openxmlformats.org/officeDocument/2006/relationships/customXml" Target="../ink/ink1504.xml"/><Relationship Id="rId441" Type="http://schemas.openxmlformats.org/officeDocument/2006/relationships/customXml" Target="../ink/ink1588.xml"/><Relationship Id="rId483" Type="http://schemas.openxmlformats.org/officeDocument/2006/relationships/customXml" Target="../ink/ink1609.xml"/><Relationship Id="rId539" Type="http://schemas.openxmlformats.org/officeDocument/2006/relationships/customXml" Target="../ink/ink1637.xml"/><Relationship Id="rId40" Type="http://schemas.openxmlformats.org/officeDocument/2006/relationships/customXml" Target="../ink/ink1386.xml"/><Relationship Id="rId136" Type="http://schemas.openxmlformats.org/officeDocument/2006/relationships/customXml" Target="../ink/ink1434.xml"/><Relationship Id="rId178" Type="http://schemas.openxmlformats.org/officeDocument/2006/relationships/customXml" Target="../ink/ink1455.xml"/><Relationship Id="rId301" Type="http://schemas.openxmlformats.org/officeDocument/2006/relationships/image" Target="../media/image769.png"/><Relationship Id="rId343" Type="http://schemas.openxmlformats.org/officeDocument/2006/relationships/image" Target="../media/image790.png"/><Relationship Id="rId550" Type="http://schemas.openxmlformats.org/officeDocument/2006/relationships/image" Target="../media/image891.png"/><Relationship Id="rId82" Type="http://schemas.openxmlformats.org/officeDocument/2006/relationships/customXml" Target="../ink/ink1407.xml"/><Relationship Id="rId203" Type="http://schemas.openxmlformats.org/officeDocument/2006/relationships/image" Target="../media/image720.png"/><Relationship Id="rId385" Type="http://schemas.openxmlformats.org/officeDocument/2006/relationships/image" Target="../media/image811.png"/><Relationship Id="rId245" Type="http://schemas.openxmlformats.org/officeDocument/2006/relationships/image" Target="../media/image741.png"/><Relationship Id="rId287" Type="http://schemas.openxmlformats.org/officeDocument/2006/relationships/image" Target="../media/image762.png"/><Relationship Id="rId410" Type="http://schemas.openxmlformats.org/officeDocument/2006/relationships/customXml" Target="../ink/ink1572.xml"/><Relationship Id="rId452" Type="http://schemas.openxmlformats.org/officeDocument/2006/relationships/image" Target="../media/image843.png"/><Relationship Id="rId494" Type="http://schemas.openxmlformats.org/officeDocument/2006/relationships/image" Target="../media/image864.png"/><Relationship Id="rId508" Type="http://schemas.openxmlformats.org/officeDocument/2006/relationships/image" Target="../media/image871.png"/><Relationship Id="rId105" Type="http://schemas.openxmlformats.org/officeDocument/2006/relationships/image" Target="../media/image671.png"/><Relationship Id="rId147" Type="http://schemas.openxmlformats.org/officeDocument/2006/relationships/image" Target="../media/image692.png"/><Relationship Id="rId312" Type="http://schemas.openxmlformats.org/officeDocument/2006/relationships/customXml" Target="../ink/ink1522.xml"/><Relationship Id="rId354" Type="http://schemas.openxmlformats.org/officeDocument/2006/relationships/customXml" Target="../ink/ink1543.xml"/><Relationship Id="rId51" Type="http://schemas.openxmlformats.org/officeDocument/2006/relationships/image" Target="../media/image14.png"/><Relationship Id="rId93" Type="http://schemas.openxmlformats.org/officeDocument/2006/relationships/image" Target="../media/image665.png"/><Relationship Id="rId189" Type="http://schemas.openxmlformats.org/officeDocument/2006/relationships/image" Target="../media/image713.png"/><Relationship Id="rId396" Type="http://schemas.openxmlformats.org/officeDocument/2006/relationships/customXml" Target="../ink/ink1565.xml"/><Relationship Id="rId214" Type="http://schemas.openxmlformats.org/officeDocument/2006/relationships/customXml" Target="../ink/ink1473.xml"/><Relationship Id="rId256" Type="http://schemas.openxmlformats.org/officeDocument/2006/relationships/customXml" Target="../ink/ink1494.xml"/><Relationship Id="rId298" Type="http://schemas.openxmlformats.org/officeDocument/2006/relationships/customXml" Target="../ink/ink1515.xml"/><Relationship Id="rId421" Type="http://schemas.openxmlformats.org/officeDocument/2006/relationships/image" Target="../media/image828.png"/><Relationship Id="rId463" Type="http://schemas.openxmlformats.org/officeDocument/2006/relationships/customXml" Target="../ink/ink1599.xml"/><Relationship Id="rId519" Type="http://schemas.openxmlformats.org/officeDocument/2006/relationships/customXml" Target="../ink/ink1627.xml"/><Relationship Id="rId116" Type="http://schemas.openxmlformats.org/officeDocument/2006/relationships/customXml" Target="../ink/ink1424.xml"/><Relationship Id="rId158" Type="http://schemas.openxmlformats.org/officeDocument/2006/relationships/customXml" Target="../ink/ink1445.xml"/><Relationship Id="rId323" Type="http://schemas.openxmlformats.org/officeDocument/2006/relationships/image" Target="../media/image780.png"/><Relationship Id="rId530" Type="http://schemas.openxmlformats.org/officeDocument/2006/relationships/image" Target="../media/image882.png"/><Relationship Id="rId20" Type="http://schemas.openxmlformats.org/officeDocument/2006/relationships/customXml" Target="../ink/ink1376.xml"/><Relationship Id="rId62" Type="http://schemas.openxmlformats.org/officeDocument/2006/relationships/customXml" Target="../ink/ink1397.xml"/><Relationship Id="rId365" Type="http://schemas.openxmlformats.org/officeDocument/2006/relationships/image" Target="../media/image801.png"/><Relationship Id="rId225" Type="http://schemas.openxmlformats.org/officeDocument/2006/relationships/image" Target="../media/image731.png"/><Relationship Id="rId267" Type="http://schemas.openxmlformats.org/officeDocument/2006/relationships/image" Target="../media/image752.png"/><Relationship Id="rId432" Type="http://schemas.openxmlformats.org/officeDocument/2006/relationships/customXml" Target="../ink/ink1583.xml"/><Relationship Id="rId474" Type="http://schemas.openxmlformats.org/officeDocument/2006/relationships/image" Target="../media/image854.png"/><Relationship Id="rId127" Type="http://schemas.openxmlformats.org/officeDocument/2006/relationships/image" Target="../media/image682.png"/><Relationship Id="rId31" Type="http://schemas.openxmlformats.org/officeDocument/2006/relationships/image" Target="../media/image635.png"/><Relationship Id="rId73" Type="http://schemas.openxmlformats.org/officeDocument/2006/relationships/image" Target="../media/image655.png"/><Relationship Id="rId169" Type="http://schemas.openxmlformats.org/officeDocument/2006/relationships/image" Target="../media/image703.png"/><Relationship Id="rId334" Type="http://schemas.openxmlformats.org/officeDocument/2006/relationships/customXml" Target="../ink/ink1533.xml"/><Relationship Id="rId376" Type="http://schemas.openxmlformats.org/officeDocument/2006/relationships/customXml" Target="../ink/ink1554.xml"/><Relationship Id="rId541" Type="http://schemas.openxmlformats.org/officeDocument/2006/relationships/customXml" Target="../ink/ink1638.xml"/><Relationship Id="rId4" Type="http://schemas.openxmlformats.org/officeDocument/2006/relationships/customXml" Target="../ink/ink1368.xml"/><Relationship Id="rId180" Type="http://schemas.openxmlformats.org/officeDocument/2006/relationships/customXml" Target="../ink/ink1456.xml"/><Relationship Id="rId236" Type="http://schemas.openxmlformats.org/officeDocument/2006/relationships/customXml" Target="../ink/ink1484.xml"/><Relationship Id="rId278" Type="http://schemas.openxmlformats.org/officeDocument/2006/relationships/customXml" Target="../ink/ink1505.xml"/><Relationship Id="rId401" Type="http://schemas.openxmlformats.org/officeDocument/2006/relationships/image" Target="../media/image818.png"/><Relationship Id="rId443" Type="http://schemas.openxmlformats.org/officeDocument/2006/relationships/customXml" Target="../ink/ink1589.xml"/><Relationship Id="rId303" Type="http://schemas.openxmlformats.org/officeDocument/2006/relationships/image" Target="../media/image770.png"/><Relationship Id="rId485" Type="http://schemas.openxmlformats.org/officeDocument/2006/relationships/customXml" Target="../ink/ink1610.xml"/><Relationship Id="rId42" Type="http://schemas.openxmlformats.org/officeDocument/2006/relationships/customXml" Target="../ink/ink1387.xml"/><Relationship Id="rId84" Type="http://schemas.openxmlformats.org/officeDocument/2006/relationships/customXml" Target="../ink/ink1408.xml"/><Relationship Id="rId138" Type="http://schemas.openxmlformats.org/officeDocument/2006/relationships/customXml" Target="../ink/ink1435.xml"/><Relationship Id="rId345" Type="http://schemas.openxmlformats.org/officeDocument/2006/relationships/image" Target="../media/image791.png"/><Relationship Id="rId387" Type="http://schemas.openxmlformats.org/officeDocument/2006/relationships/image" Target="../media/image812.png"/><Relationship Id="rId510" Type="http://schemas.openxmlformats.org/officeDocument/2006/relationships/image" Target="../media/image872.png"/><Relationship Id="rId552" Type="http://schemas.openxmlformats.org/officeDocument/2006/relationships/image" Target="../media/image892.png"/><Relationship Id="rId191" Type="http://schemas.openxmlformats.org/officeDocument/2006/relationships/image" Target="../media/image714.png"/><Relationship Id="rId205" Type="http://schemas.openxmlformats.org/officeDocument/2006/relationships/image" Target="../media/image721.png"/><Relationship Id="rId247" Type="http://schemas.openxmlformats.org/officeDocument/2006/relationships/image" Target="../media/image742.png"/><Relationship Id="rId412" Type="http://schemas.openxmlformats.org/officeDocument/2006/relationships/customXml" Target="../ink/ink1573.xml"/><Relationship Id="rId107" Type="http://schemas.openxmlformats.org/officeDocument/2006/relationships/image" Target="../media/image672.png"/><Relationship Id="rId289" Type="http://schemas.openxmlformats.org/officeDocument/2006/relationships/image" Target="../media/image763.png"/><Relationship Id="rId454" Type="http://schemas.openxmlformats.org/officeDocument/2006/relationships/image" Target="../media/image844.png"/><Relationship Id="rId496" Type="http://schemas.openxmlformats.org/officeDocument/2006/relationships/image" Target="../media/image865.png"/><Relationship Id="rId11" Type="http://schemas.openxmlformats.org/officeDocument/2006/relationships/image" Target="../media/image625.png"/><Relationship Id="rId53" Type="http://schemas.openxmlformats.org/officeDocument/2006/relationships/image" Target="../media/image645.png"/><Relationship Id="rId149" Type="http://schemas.openxmlformats.org/officeDocument/2006/relationships/image" Target="../media/image693.png"/><Relationship Id="rId314" Type="http://schemas.openxmlformats.org/officeDocument/2006/relationships/customXml" Target="../ink/ink1523.xml"/><Relationship Id="rId356" Type="http://schemas.openxmlformats.org/officeDocument/2006/relationships/customXml" Target="../ink/ink1544.xml"/><Relationship Id="rId398" Type="http://schemas.openxmlformats.org/officeDocument/2006/relationships/customXml" Target="../ink/ink1566.xml"/><Relationship Id="rId521" Type="http://schemas.openxmlformats.org/officeDocument/2006/relationships/customXml" Target="../ink/ink1628.xml"/><Relationship Id="rId95" Type="http://schemas.openxmlformats.org/officeDocument/2006/relationships/image" Target="../media/image666.png"/><Relationship Id="rId160" Type="http://schemas.openxmlformats.org/officeDocument/2006/relationships/customXml" Target="../ink/ink1446.xml"/><Relationship Id="rId216" Type="http://schemas.openxmlformats.org/officeDocument/2006/relationships/customXml" Target="../ink/ink1474.xml"/><Relationship Id="rId423" Type="http://schemas.openxmlformats.org/officeDocument/2006/relationships/image" Target="../media/image829.png"/><Relationship Id="rId258" Type="http://schemas.openxmlformats.org/officeDocument/2006/relationships/customXml" Target="../ink/ink1495.xml"/><Relationship Id="rId465" Type="http://schemas.openxmlformats.org/officeDocument/2006/relationships/customXml" Target="../ink/ink1600.xml"/><Relationship Id="rId22" Type="http://schemas.openxmlformats.org/officeDocument/2006/relationships/customXml" Target="../ink/ink1377.xml"/><Relationship Id="rId64" Type="http://schemas.openxmlformats.org/officeDocument/2006/relationships/customXml" Target="../ink/ink1398.xml"/><Relationship Id="rId118" Type="http://schemas.openxmlformats.org/officeDocument/2006/relationships/customXml" Target="../ink/ink1425.xml"/><Relationship Id="rId325" Type="http://schemas.openxmlformats.org/officeDocument/2006/relationships/image" Target="../media/image781.png"/><Relationship Id="rId367" Type="http://schemas.openxmlformats.org/officeDocument/2006/relationships/image" Target="../media/image802.png"/><Relationship Id="rId532" Type="http://schemas.openxmlformats.org/officeDocument/2006/relationships/image" Target="../media/image883.png"/><Relationship Id="rId171" Type="http://schemas.openxmlformats.org/officeDocument/2006/relationships/image" Target="../media/image704.png"/><Relationship Id="rId227" Type="http://schemas.openxmlformats.org/officeDocument/2006/relationships/image" Target="../media/image732.png"/><Relationship Id="rId269" Type="http://schemas.openxmlformats.org/officeDocument/2006/relationships/image" Target="../media/image753.png"/><Relationship Id="rId434" Type="http://schemas.openxmlformats.org/officeDocument/2006/relationships/customXml" Target="../ink/ink1584.xml"/><Relationship Id="rId476" Type="http://schemas.openxmlformats.org/officeDocument/2006/relationships/image" Target="../media/image855.png"/><Relationship Id="rId33" Type="http://schemas.openxmlformats.org/officeDocument/2006/relationships/image" Target="../media/image636.png"/><Relationship Id="rId129" Type="http://schemas.openxmlformats.org/officeDocument/2006/relationships/image" Target="../media/image683.png"/><Relationship Id="rId280" Type="http://schemas.openxmlformats.org/officeDocument/2006/relationships/customXml" Target="../ink/ink1506.xml"/><Relationship Id="rId336" Type="http://schemas.openxmlformats.org/officeDocument/2006/relationships/customXml" Target="../ink/ink1534.xml"/><Relationship Id="rId501" Type="http://schemas.openxmlformats.org/officeDocument/2006/relationships/customXml" Target="../ink/ink1618.xml"/><Relationship Id="rId543" Type="http://schemas.openxmlformats.org/officeDocument/2006/relationships/customXml" Target="../ink/ink1639.xml"/><Relationship Id="rId75" Type="http://schemas.openxmlformats.org/officeDocument/2006/relationships/image" Target="../media/image656.png"/><Relationship Id="rId140" Type="http://schemas.openxmlformats.org/officeDocument/2006/relationships/customXml" Target="../ink/ink1436.xml"/><Relationship Id="rId182" Type="http://schemas.openxmlformats.org/officeDocument/2006/relationships/customXml" Target="../ink/ink1457.xml"/><Relationship Id="rId378" Type="http://schemas.openxmlformats.org/officeDocument/2006/relationships/customXml" Target="../ink/ink1555.xml"/><Relationship Id="rId403" Type="http://schemas.openxmlformats.org/officeDocument/2006/relationships/image" Target="../media/image819.png"/><Relationship Id="rId6" Type="http://schemas.openxmlformats.org/officeDocument/2006/relationships/customXml" Target="../ink/ink1369.xml"/><Relationship Id="rId238" Type="http://schemas.openxmlformats.org/officeDocument/2006/relationships/customXml" Target="../ink/ink1485.xml"/><Relationship Id="rId445" Type="http://schemas.openxmlformats.org/officeDocument/2006/relationships/customXml" Target="../ink/ink1590.xml"/><Relationship Id="rId487" Type="http://schemas.openxmlformats.org/officeDocument/2006/relationships/customXml" Target="../ink/ink1611.xml"/><Relationship Id="rId291" Type="http://schemas.openxmlformats.org/officeDocument/2006/relationships/image" Target="../media/image764.png"/><Relationship Id="rId305" Type="http://schemas.openxmlformats.org/officeDocument/2006/relationships/image" Target="../media/image771.png"/><Relationship Id="rId347" Type="http://schemas.openxmlformats.org/officeDocument/2006/relationships/image" Target="../media/image792.png"/><Relationship Id="rId512" Type="http://schemas.openxmlformats.org/officeDocument/2006/relationships/image" Target="../media/image873.png"/><Relationship Id="rId44" Type="http://schemas.openxmlformats.org/officeDocument/2006/relationships/customXml" Target="../ink/ink1388.xml"/><Relationship Id="rId86" Type="http://schemas.openxmlformats.org/officeDocument/2006/relationships/customXml" Target="../ink/ink1409.xml"/><Relationship Id="rId151" Type="http://schemas.openxmlformats.org/officeDocument/2006/relationships/image" Target="../media/image694.png"/><Relationship Id="rId389" Type="http://schemas.openxmlformats.org/officeDocument/2006/relationships/customXml" Target="../ink/ink1561.xml"/><Relationship Id="rId554" Type="http://schemas.openxmlformats.org/officeDocument/2006/relationships/image" Target="../media/image893.png"/><Relationship Id="rId193" Type="http://schemas.openxmlformats.org/officeDocument/2006/relationships/image" Target="../media/image715.png"/><Relationship Id="rId207" Type="http://schemas.openxmlformats.org/officeDocument/2006/relationships/image" Target="../media/image722.png"/><Relationship Id="rId249" Type="http://schemas.openxmlformats.org/officeDocument/2006/relationships/image" Target="../media/image743.png"/><Relationship Id="rId414" Type="http://schemas.openxmlformats.org/officeDocument/2006/relationships/customXml" Target="../ink/ink1574.xml"/><Relationship Id="rId456" Type="http://schemas.openxmlformats.org/officeDocument/2006/relationships/image" Target="../media/image845.png"/><Relationship Id="rId498" Type="http://schemas.openxmlformats.org/officeDocument/2006/relationships/image" Target="../media/image866.png"/><Relationship Id="rId13" Type="http://schemas.openxmlformats.org/officeDocument/2006/relationships/image" Target="../media/image626.png"/><Relationship Id="rId109" Type="http://schemas.openxmlformats.org/officeDocument/2006/relationships/image" Target="../media/image673.png"/><Relationship Id="rId260" Type="http://schemas.openxmlformats.org/officeDocument/2006/relationships/customXml" Target="../ink/ink1496.xml"/><Relationship Id="rId316" Type="http://schemas.openxmlformats.org/officeDocument/2006/relationships/customXml" Target="../ink/ink1524.xml"/><Relationship Id="rId523" Type="http://schemas.openxmlformats.org/officeDocument/2006/relationships/customXml" Target="../ink/ink1629.xml"/><Relationship Id="rId55" Type="http://schemas.openxmlformats.org/officeDocument/2006/relationships/image" Target="../media/image646.png"/><Relationship Id="rId97" Type="http://schemas.openxmlformats.org/officeDocument/2006/relationships/image" Target="../media/image667.png"/><Relationship Id="rId120" Type="http://schemas.openxmlformats.org/officeDocument/2006/relationships/customXml" Target="../ink/ink1426.xml"/><Relationship Id="rId358" Type="http://schemas.openxmlformats.org/officeDocument/2006/relationships/customXml" Target="../ink/ink1545.xml"/><Relationship Id="rId162" Type="http://schemas.openxmlformats.org/officeDocument/2006/relationships/customXml" Target="../ink/ink1447.xml"/><Relationship Id="rId218" Type="http://schemas.openxmlformats.org/officeDocument/2006/relationships/customXml" Target="../ink/ink1475.xml"/><Relationship Id="rId425" Type="http://schemas.openxmlformats.org/officeDocument/2006/relationships/image" Target="../media/image830.png"/><Relationship Id="rId467" Type="http://schemas.openxmlformats.org/officeDocument/2006/relationships/customXml" Target="../ink/ink1601.xml"/><Relationship Id="rId271" Type="http://schemas.openxmlformats.org/officeDocument/2006/relationships/image" Target="../media/image754.png"/><Relationship Id="rId24" Type="http://schemas.openxmlformats.org/officeDocument/2006/relationships/customXml" Target="../ink/ink1378.xml"/><Relationship Id="rId66" Type="http://schemas.openxmlformats.org/officeDocument/2006/relationships/customXml" Target="../ink/ink1399.xml"/><Relationship Id="rId131" Type="http://schemas.openxmlformats.org/officeDocument/2006/relationships/image" Target="../media/image684.png"/><Relationship Id="rId327" Type="http://schemas.openxmlformats.org/officeDocument/2006/relationships/image" Target="../media/image782.png"/><Relationship Id="rId369" Type="http://schemas.openxmlformats.org/officeDocument/2006/relationships/image" Target="../media/image803.png"/><Relationship Id="rId534" Type="http://schemas.openxmlformats.org/officeDocument/2006/relationships/image" Target="../media/image884.png"/><Relationship Id="rId173" Type="http://schemas.openxmlformats.org/officeDocument/2006/relationships/image" Target="../media/image705.png"/><Relationship Id="rId229" Type="http://schemas.openxmlformats.org/officeDocument/2006/relationships/image" Target="../media/image733.png"/><Relationship Id="rId380" Type="http://schemas.openxmlformats.org/officeDocument/2006/relationships/customXml" Target="../ink/ink1556.xml"/><Relationship Id="rId436" Type="http://schemas.openxmlformats.org/officeDocument/2006/relationships/image" Target="../media/image835.png"/><Relationship Id="rId240" Type="http://schemas.openxmlformats.org/officeDocument/2006/relationships/customXml" Target="../ink/ink1486.xml"/><Relationship Id="rId478" Type="http://schemas.openxmlformats.org/officeDocument/2006/relationships/image" Target="../media/image856.png"/><Relationship Id="rId35" Type="http://schemas.openxmlformats.org/officeDocument/2006/relationships/image" Target="../media/image637.png"/><Relationship Id="rId77" Type="http://schemas.openxmlformats.org/officeDocument/2006/relationships/image" Target="../media/image657.png"/><Relationship Id="rId100" Type="http://schemas.openxmlformats.org/officeDocument/2006/relationships/customXml" Target="../ink/ink1416.xml"/><Relationship Id="rId282" Type="http://schemas.openxmlformats.org/officeDocument/2006/relationships/customXml" Target="../ink/ink1507.xml"/><Relationship Id="rId338" Type="http://schemas.openxmlformats.org/officeDocument/2006/relationships/customXml" Target="../ink/ink1535.xml"/><Relationship Id="rId503" Type="http://schemas.openxmlformats.org/officeDocument/2006/relationships/customXml" Target="../ink/ink1619.xml"/><Relationship Id="rId545" Type="http://schemas.openxmlformats.org/officeDocument/2006/relationships/customXml" Target="../ink/ink1640.xml"/><Relationship Id="rId8" Type="http://schemas.openxmlformats.org/officeDocument/2006/relationships/customXml" Target="../ink/ink1370.xml"/><Relationship Id="rId142" Type="http://schemas.openxmlformats.org/officeDocument/2006/relationships/customXml" Target="../ink/ink1437.xml"/><Relationship Id="rId184" Type="http://schemas.openxmlformats.org/officeDocument/2006/relationships/customXml" Target="../ink/ink1458.xml"/><Relationship Id="rId391" Type="http://schemas.openxmlformats.org/officeDocument/2006/relationships/customXml" Target="../ink/ink1562.xml"/><Relationship Id="rId405" Type="http://schemas.openxmlformats.org/officeDocument/2006/relationships/image" Target="../media/image820.png"/><Relationship Id="rId447" Type="http://schemas.openxmlformats.org/officeDocument/2006/relationships/customXml" Target="../ink/ink1591.xml"/><Relationship Id="rId251" Type="http://schemas.openxmlformats.org/officeDocument/2006/relationships/image" Target="../media/image744.png"/><Relationship Id="rId489" Type="http://schemas.openxmlformats.org/officeDocument/2006/relationships/customXml" Target="../ink/ink1612.xml"/><Relationship Id="rId46" Type="http://schemas.openxmlformats.org/officeDocument/2006/relationships/customXml" Target="../ink/ink1389.xml"/><Relationship Id="rId293" Type="http://schemas.openxmlformats.org/officeDocument/2006/relationships/image" Target="../media/image765.png"/><Relationship Id="rId307" Type="http://schemas.openxmlformats.org/officeDocument/2006/relationships/image" Target="../media/image772.png"/><Relationship Id="rId349" Type="http://schemas.openxmlformats.org/officeDocument/2006/relationships/image" Target="../media/image793.png"/><Relationship Id="rId514" Type="http://schemas.openxmlformats.org/officeDocument/2006/relationships/image" Target="../media/image874.png"/><Relationship Id="rId556" Type="http://schemas.openxmlformats.org/officeDocument/2006/relationships/image" Target="../media/image894.png"/><Relationship Id="rId88" Type="http://schemas.openxmlformats.org/officeDocument/2006/relationships/customXml" Target="../ink/ink1410.xml"/><Relationship Id="rId111" Type="http://schemas.openxmlformats.org/officeDocument/2006/relationships/image" Target="../media/image674.png"/><Relationship Id="rId153" Type="http://schemas.openxmlformats.org/officeDocument/2006/relationships/image" Target="../media/image695.png"/><Relationship Id="rId195" Type="http://schemas.openxmlformats.org/officeDocument/2006/relationships/image" Target="../media/image716.png"/><Relationship Id="rId209" Type="http://schemas.openxmlformats.org/officeDocument/2006/relationships/image" Target="../media/image723.png"/><Relationship Id="rId360" Type="http://schemas.openxmlformats.org/officeDocument/2006/relationships/customXml" Target="../ink/ink1546.xml"/><Relationship Id="rId416" Type="http://schemas.openxmlformats.org/officeDocument/2006/relationships/customXml" Target="../ink/ink1575.xml"/><Relationship Id="rId220" Type="http://schemas.openxmlformats.org/officeDocument/2006/relationships/customXml" Target="../ink/ink1476.xml"/><Relationship Id="rId458" Type="http://schemas.openxmlformats.org/officeDocument/2006/relationships/image" Target="../media/image846.png"/><Relationship Id="rId15" Type="http://schemas.openxmlformats.org/officeDocument/2006/relationships/image" Target="../media/image627.png"/><Relationship Id="rId57" Type="http://schemas.openxmlformats.org/officeDocument/2006/relationships/image" Target="../media/image647.png"/><Relationship Id="rId262" Type="http://schemas.openxmlformats.org/officeDocument/2006/relationships/customXml" Target="../ink/ink1497.xml"/><Relationship Id="rId318" Type="http://schemas.openxmlformats.org/officeDocument/2006/relationships/customXml" Target="../ink/ink1525.xml"/><Relationship Id="rId525" Type="http://schemas.openxmlformats.org/officeDocument/2006/relationships/customXml" Target="../ink/ink1630.xml"/><Relationship Id="rId99" Type="http://schemas.openxmlformats.org/officeDocument/2006/relationships/image" Target="../media/image668.png"/><Relationship Id="rId122" Type="http://schemas.openxmlformats.org/officeDocument/2006/relationships/customXml" Target="../ink/ink1427.xml"/><Relationship Id="rId164" Type="http://schemas.openxmlformats.org/officeDocument/2006/relationships/customXml" Target="../ink/ink1448.xml"/><Relationship Id="rId371" Type="http://schemas.openxmlformats.org/officeDocument/2006/relationships/image" Target="../media/image804.png"/><Relationship Id="rId427" Type="http://schemas.openxmlformats.org/officeDocument/2006/relationships/image" Target="../media/image831.png"/><Relationship Id="rId469" Type="http://schemas.openxmlformats.org/officeDocument/2006/relationships/customXml" Target="../ink/ink1602.xml"/><Relationship Id="rId26" Type="http://schemas.openxmlformats.org/officeDocument/2006/relationships/customXml" Target="../ink/ink1379.xml"/><Relationship Id="rId231" Type="http://schemas.openxmlformats.org/officeDocument/2006/relationships/image" Target="../media/image734.png"/><Relationship Id="rId273" Type="http://schemas.openxmlformats.org/officeDocument/2006/relationships/image" Target="../media/image755.png"/><Relationship Id="rId329" Type="http://schemas.openxmlformats.org/officeDocument/2006/relationships/image" Target="../media/image783.png"/><Relationship Id="rId480" Type="http://schemas.openxmlformats.org/officeDocument/2006/relationships/image" Target="../media/image857.png"/><Relationship Id="rId536" Type="http://schemas.openxmlformats.org/officeDocument/2006/relationships/image" Target="../media/image885.png"/><Relationship Id="rId68" Type="http://schemas.openxmlformats.org/officeDocument/2006/relationships/customXml" Target="../ink/ink1400.xml"/><Relationship Id="rId133" Type="http://schemas.openxmlformats.org/officeDocument/2006/relationships/image" Target="../media/image685.png"/><Relationship Id="rId175" Type="http://schemas.openxmlformats.org/officeDocument/2006/relationships/image" Target="../media/image706.png"/><Relationship Id="rId340" Type="http://schemas.openxmlformats.org/officeDocument/2006/relationships/customXml" Target="../ink/ink1536.xml"/><Relationship Id="rId200" Type="http://schemas.openxmlformats.org/officeDocument/2006/relationships/customXml" Target="../ink/ink1466.xml"/><Relationship Id="rId382" Type="http://schemas.openxmlformats.org/officeDocument/2006/relationships/customXml" Target="../ink/ink1557.xml"/><Relationship Id="rId438" Type="http://schemas.openxmlformats.org/officeDocument/2006/relationships/image" Target="../media/image836.png"/><Relationship Id="rId242" Type="http://schemas.openxmlformats.org/officeDocument/2006/relationships/customXml" Target="../ink/ink1487.xml"/><Relationship Id="rId284" Type="http://schemas.openxmlformats.org/officeDocument/2006/relationships/customXml" Target="../ink/ink1508.xml"/><Relationship Id="rId491" Type="http://schemas.openxmlformats.org/officeDocument/2006/relationships/customXml" Target="../ink/ink1613.xml"/><Relationship Id="rId505" Type="http://schemas.openxmlformats.org/officeDocument/2006/relationships/customXml" Target="../ink/ink1620.xml"/><Relationship Id="rId37" Type="http://schemas.openxmlformats.org/officeDocument/2006/relationships/image" Target="../media/image638.png"/><Relationship Id="rId79" Type="http://schemas.openxmlformats.org/officeDocument/2006/relationships/image" Target="../media/image658.png"/><Relationship Id="rId102" Type="http://schemas.openxmlformats.org/officeDocument/2006/relationships/customXml" Target="../ink/ink1417.xml"/><Relationship Id="rId144" Type="http://schemas.openxmlformats.org/officeDocument/2006/relationships/customXml" Target="../ink/ink1438.xml"/><Relationship Id="rId547" Type="http://schemas.openxmlformats.org/officeDocument/2006/relationships/customXml" Target="../ink/ink1641.xml"/><Relationship Id="rId90" Type="http://schemas.openxmlformats.org/officeDocument/2006/relationships/customXml" Target="../ink/ink1411.xml"/><Relationship Id="rId186" Type="http://schemas.openxmlformats.org/officeDocument/2006/relationships/customXml" Target="../ink/ink1459.xml"/><Relationship Id="rId351" Type="http://schemas.openxmlformats.org/officeDocument/2006/relationships/image" Target="../media/image794.png"/><Relationship Id="rId393" Type="http://schemas.openxmlformats.org/officeDocument/2006/relationships/image" Target="../media/image814.png"/><Relationship Id="rId407" Type="http://schemas.openxmlformats.org/officeDocument/2006/relationships/image" Target="../media/image821.png"/><Relationship Id="rId449" Type="http://schemas.openxmlformats.org/officeDocument/2006/relationships/customXml" Target="../ink/ink1592.xml"/><Relationship Id="rId211" Type="http://schemas.openxmlformats.org/officeDocument/2006/relationships/image" Target="../media/image724.png"/><Relationship Id="rId253" Type="http://schemas.openxmlformats.org/officeDocument/2006/relationships/image" Target="../media/image745.png"/><Relationship Id="rId295" Type="http://schemas.openxmlformats.org/officeDocument/2006/relationships/image" Target="../media/image766.png"/><Relationship Id="rId309" Type="http://schemas.openxmlformats.org/officeDocument/2006/relationships/image" Target="../media/image773.png"/><Relationship Id="rId460" Type="http://schemas.openxmlformats.org/officeDocument/2006/relationships/image" Target="../media/image847.png"/><Relationship Id="rId516" Type="http://schemas.openxmlformats.org/officeDocument/2006/relationships/image" Target="../media/image875.png"/><Relationship Id="rId48" Type="http://schemas.openxmlformats.org/officeDocument/2006/relationships/customXml" Target="../ink/ink1390.xml"/><Relationship Id="rId113" Type="http://schemas.openxmlformats.org/officeDocument/2006/relationships/image" Target="../media/image675.png"/><Relationship Id="rId320" Type="http://schemas.openxmlformats.org/officeDocument/2006/relationships/customXml" Target="../ink/ink1526.xml"/><Relationship Id="rId558" Type="http://schemas.openxmlformats.org/officeDocument/2006/relationships/image" Target="../media/image895.png"/><Relationship Id="rId155" Type="http://schemas.openxmlformats.org/officeDocument/2006/relationships/image" Target="../media/image696.png"/><Relationship Id="rId197" Type="http://schemas.openxmlformats.org/officeDocument/2006/relationships/image" Target="../media/image717.png"/><Relationship Id="rId362" Type="http://schemas.openxmlformats.org/officeDocument/2006/relationships/customXml" Target="../ink/ink1547.xml"/><Relationship Id="rId418" Type="http://schemas.openxmlformats.org/officeDocument/2006/relationships/customXml" Target="../ink/ink1576.xml"/><Relationship Id="rId222" Type="http://schemas.openxmlformats.org/officeDocument/2006/relationships/customXml" Target="../ink/ink1477.xml"/><Relationship Id="rId264" Type="http://schemas.openxmlformats.org/officeDocument/2006/relationships/customXml" Target="../ink/ink1498.xml"/><Relationship Id="rId471" Type="http://schemas.openxmlformats.org/officeDocument/2006/relationships/customXml" Target="../ink/ink1603.xml"/><Relationship Id="rId17" Type="http://schemas.openxmlformats.org/officeDocument/2006/relationships/image" Target="../media/image628.png"/><Relationship Id="rId59" Type="http://schemas.openxmlformats.org/officeDocument/2006/relationships/image" Target="../media/image648.png"/><Relationship Id="rId124" Type="http://schemas.openxmlformats.org/officeDocument/2006/relationships/customXml" Target="../ink/ink1428.xml"/><Relationship Id="rId527" Type="http://schemas.openxmlformats.org/officeDocument/2006/relationships/customXml" Target="../ink/ink1631.xml"/><Relationship Id="rId70" Type="http://schemas.openxmlformats.org/officeDocument/2006/relationships/customXml" Target="../ink/ink1401.xml"/><Relationship Id="rId166" Type="http://schemas.openxmlformats.org/officeDocument/2006/relationships/customXml" Target="../ink/ink1449.xml"/><Relationship Id="rId331" Type="http://schemas.openxmlformats.org/officeDocument/2006/relationships/image" Target="../media/image784.png"/><Relationship Id="rId373" Type="http://schemas.openxmlformats.org/officeDocument/2006/relationships/image" Target="../media/image805.png"/><Relationship Id="rId429" Type="http://schemas.openxmlformats.org/officeDocument/2006/relationships/image" Target="../media/image832.png"/><Relationship Id="rId1" Type="http://schemas.openxmlformats.org/officeDocument/2006/relationships/slideLayout" Target="../slideLayouts/slideLayout7.xml"/><Relationship Id="rId233" Type="http://schemas.openxmlformats.org/officeDocument/2006/relationships/image" Target="../media/image735.png"/><Relationship Id="rId440" Type="http://schemas.openxmlformats.org/officeDocument/2006/relationships/image" Target="../media/image837.png"/><Relationship Id="rId28" Type="http://schemas.openxmlformats.org/officeDocument/2006/relationships/customXml" Target="../ink/ink1380.xml"/><Relationship Id="rId275" Type="http://schemas.openxmlformats.org/officeDocument/2006/relationships/image" Target="../media/image756.png"/><Relationship Id="rId300" Type="http://schemas.openxmlformats.org/officeDocument/2006/relationships/customXml" Target="../ink/ink1516.xml"/><Relationship Id="rId482" Type="http://schemas.openxmlformats.org/officeDocument/2006/relationships/image" Target="../media/image858.png"/><Relationship Id="rId538" Type="http://schemas.openxmlformats.org/officeDocument/2006/relationships/image" Target="../media/image886.png"/><Relationship Id="rId81" Type="http://schemas.openxmlformats.org/officeDocument/2006/relationships/image" Target="../media/image659.png"/><Relationship Id="rId135" Type="http://schemas.openxmlformats.org/officeDocument/2006/relationships/image" Target="../media/image686.png"/><Relationship Id="rId177" Type="http://schemas.openxmlformats.org/officeDocument/2006/relationships/image" Target="../media/image707.png"/><Relationship Id="rId342" Type="http://schemas.openxmlformats.org/officeDocument/2006/relationships/customXml" Target="../ink/ink1537.xml"/><Relationship Id="rId384" Type="http://schemas.openxmlformats.org/officeDocument/2006/relationships/customXml" Target="../ink/ink1558.xml"/><Relationship Id="rId202" Type="http://schemas.openxmlformats.org/officeDocument/2006/relationships/customXml" Target="../ink/ink1467.xml"/><Relationship Id="rId244" Type="http://schemas.openxmlformats.org/officeDocument/2006/relationships/customXml" Target="../ink/ink1488.xml"/><Relationship Id="rId39" Type="http://schemas.openxmlformats.org/officeDocument/2006/relationships/image" Target="../media/image639.png"/><Relationship Id="rId286" Type="http://schemas.openxmlformats.org/officeDocument/2006/relationships/customXml" Target="../ink/ink1509.xml"/><Relationship Id="rId451" Type="http://schemas.openxmlformats.org/officeDocument/2006/relationships/customXml" Target="../ink/ink1593.xml"/><Relationship Id="rId493" Type="http://schemas.openxmlformats.org/officeDocument/2006/relationships/customXml" Target="../ink/ink1614.xml"/><Relationship Id="rId507" Type="http://schemas.openxmlformats.org/officeDocument/2006/relationships/customXml" Target="../ink/ink1621.xml"/><Relationship Id="rId549" Type="http://schemas.openxmlformats.org/officeDocument/2006/relationships/customXml" Target="../ink/ink1642.xml"/><Relationship Id="rId50" Type="http://schemas.openxmlformats.org/officeDocument/2006/relationships/customXml" Target="../ink/ink1391.xml"/><Relationship Id="rId104" Type="http://schemas.openxmlformats.org/officeDocument/2006/relationships/customXml" Target="../ink/ink1418.xml"/><Relationship Id="rId146" Type="http://schemas.openxmlformats.org/officeDocument/2006/relationships/customXml" Target="../ink/ink1439.xml"/><Relationship Id="rId188" Type="http://schemas.openxmlformats.org/officeDocument/2006/relationships/customXml" Target="../ink/ink1460.xml"/><Relationship Id="rId311" Type="http://schemas.openxmlformats.org/officeDocument/2006/relationships/image" Target="../media/image774.png"/><Relationship Id="rId353" Type="http://schemas.openxmlformats.org/officeDocument/2006/relationships/image" Target="../media/image795.png"/><Relationship Id="rId395" Type="http://schemas.openxmlformats.org/officeDocument/2006/relationships/image" Target="../media/image815.png"/><Relationship Id="rId409" Type="http://schemas.openxmlformats.org/officeDocument/2006/relationships/image" Target="../media/image822.png"/><Relationship Id="rId560" Type="http://schemas.openxmlformats.org/officeDocument/2006/relationships/image" Target="../media/image896.png"/><Relationship Id="rId92" Type="http://schemas.openxmlformats.org/officeDocument/2006/relationships/customXml" Target="../ink/ink1412.xml"/><Relationship Id="rId213" Type="http://schemas.openxmlformats.org/officeDocument/2006/relationships/image" Target="../media/image725.png"/><Relationship Id="rId420" Type="http://schemas.openxmlformats.org/officeDocument/2006/relationships/customXml" Target="../ink/ink1577.xml"/><Relationship Id="rId255" Type="http://schemas.openxmlformats.org/officeDocument/2006/relationships/image" Target="../media/image746.png"/><Relationship Id="rId297" Type="http://schemas.openxmlformats.org/officeDocument/2006/relationships/image" Target="../media/image767.png"/><Relationship Id="rId462" Type="http://schemas.openxmlformats.org/officeDocument/2006/relationships/image" Target="../media/image848.png"/><Relationship Id="rId518" Type="http://schemas.openxmlformats.org/officeDocument/2006/relationships/image" Target="../media/image876.png"/><Relationship Id="rId115" Type="http://schemas.openxmlformats.org/officeDocument/2006/relationships/image" Target="../media/image676.png"/><Relationship Id="rId157" Type="http://schemas.openxmlformats.org/officeDocument/2006/relationships/image" Target="../media/image697.png"/><Relationship Id="rId322" Type="http://schemas.openxmlformats.org/officeDocument/2006/relationships/customXml" Target="../ink/ink1527.xml"/><Relationship Id="rId364" Type="http://schemas.openxmlformats.org/officeDocument/2006/relationships/customXml" Target="../ink/ink1548.xml"/><Relationship Id="rId61" Type="http://schemas.openxmlformats.org/officeDocument/2006/relationships/image" Target="../media/image649.png"/><Relationship Id="rId199" Type="http://schemas.openxmlformats.org/officeDocument/2006/relationships/image" Target="../media/image718.png"/><Relationship Id="rId19" Type="http://schemas.openxmlformats.org/officeDocument/2006/relationships/image" Target="../media/image629.png"/><Relationship Id="rId224" Type="http://schemas.openxmlformats.org/officeDocument/2006/relationships/customXml" Target="../ink/ink1478.xml"/><Relationship Id="rId266" Type="http://schemas.openxmlformats.org/officeDocument/2006/relationships/customXml" Target="../ink/ink1499.xml"/><Relationship Id="rId431" Type="http://schemas.openxmlformats.org/officeDocument/2006/relationships/image" Target="../media/image833.png"/><Relationship Id="rId473" Type="http://schemas.openxmlformats.org/officeDocument/2006/relationships/customXml" Target="../ink/ink1604.xml"/><Relationship Id="rId529" Type="http://schemas.openxmlformats.org/officeDocument/2006/relationships/customXml" Target="../ink/ink1632.xml"/><Relationship Id="rId30" Type="http://schemas.openxmlformats.org/officeDocument/2006/relationships/customXml" Target="../ink/ink1381.xml"/><Relationship Id="rId126" Type="http://schemas.openxmlformats.org/officeDocument/2006/relationships/customXml" Target="../ink/ink1429.xml"/><Relationship Id="rId168" Type="http://schemas.openxmlformats.org/officeDocument/2006/relationships/customXml" Target="../ink/ink1450.xml"/><Relationship Id="rId333" Type="http://schemas.openxmlformats.org/officeDocument/2006/relationships/image" Target="../media/image785.png"/><Relationship Id="rId540" Type="http://schemas.openxmlformats.org/officeDocument/2006/relationships/image" Target="../media/image887.png"/><Relationship Id="rId72" Type="http://schemas.openxmlformats.org/officeDocument/2006/relationships/customXml" Target="../ink/ink1402.xml"/><Relationship Id="rId375" Type="http://schemas.openxmlformats.org/officeDocument/2006/relationships/image" Target="../media/image806.png"/><Relationship Id="rId3" Type="http://schemas.openxmlformats.org/officeDocument/2006/relationships/image" Target="../media/image621.png"/><Relationship Id="rId235" Type="http://schemas.openxmlformats.org/officeDocument/2006/relationships/image" Target="../media/image736.png"/><Relationship Id="rId277" Type="http://schemas.openxmlformats.org/officeDocument/2006/relationships/image" Target="../media/image757.png"/><Relationship Id="rId400" Type="http://schemas.openxmlformats.org/officeDocument/2006/relationships/customXml" Target="../ink/ink1567.xml"/><Relationship Id="rId442" Type="http://schemas.openxmlformats.org/officeDocument/2006/relationships/image" Target="../media/image838.png"/><Relationship Id="rId484" Type="http://schemas.openxmlformats.org/officeDocument/2006/relationships/image" Target="../media/image859.png"/><Relationship Id="rId137" Type="http://schemas.openxmlformats.org/officeDocument/2006/relationships/image" Target="../media/image687.png"/><Relationship Id="rId302" Type="http://schemas.openxmlformats.org/officeDocument/2006/relationships/customXml" Target="../ink/ink1517.xml"/><Relationship Id="rId344" Type="http://schemas.openxmlformats.org/officeDocument/2006/relationships/customXml" Target="../ink/ink1538.xml"/><Relationship Id="rId41" Type="http://schemas.openxmlformats.org/officeDocument/2006/relationships/image" Target="../media/image640.png"/><Relationship Id="rId83" Type="http://schemas.openxmlformats.org/officeDocument/2006/relationships/image" Target="../media/image660.png"/><Relationship Id="rId179" Type="http://schemas.openxmlformats.org/officeDocument/2006/relationships/image" Target="../media/image708.png"/><Relationship Id="rId386" Type="http://schemas.openxmlformats.org/officeDocument/2006/relationships/customXml" Target="../ink/ink1559.xml"/><Relationship Id="rId551" Type="http://schemas.openxmlformats.org/officeDocument/2006/relationships/customXml" Target="../ink/ink1643.xml"/><Relationship Id="rId190" Type="http://schemas.openxmlformats.org/officeDocument/2006/relationships/customXml" Target="../ink/ink1461.xml"/><Relationship Id="rId204" Type="http://schemas.openxmlformats.org/officeDocument/2006/relationships/customXml" Target="../ink/ink1468.xml"/><Relationship Id="rId246" Type="http://schemas.openxmlformats.org/officeDocument/2006/relationships/customXml" Target="../ink/ink1489.xml"/><Relationship Id="rId288" Type="http://schemas.openxmlformats.org/officeDocument/2006/relationships/customXml" Target="../ink/ink1510.xml"/><Relationship Id="rId411" Type="http://schemas.openxmlformats.org/officeDocument/2006/relationships/image" Target="../media/image823.png"/><Relationship Id="rId453" Type="http://schemas.openxmlformats.org/officeDocument/2006/relationships/customXml" Target="../ink/ink1594.xml"/><Relationship Id="rId509" Type="http://schemas.openxmlformats.org/officeDocument/2006/relationships/customXml" Target="../ink/ink1622.xml"/><Relationship Id="rId106" Type="http://schemas.openxmlformats.org/officeDocument/2006/relationships/customXml" Target="../ink/ink1419.xml"/><Relationship Id="rId313" Type="http://schemas.openxmlformats.org/officeDocument/2006/relationships/image" Target="../media/image775.png"/><Relationship Id="rId495" Type="http://schemas.openxmlformats.org/officeDocument/2006/relationships/customXml" Target="../ink/ink1615.xml"/><Relationship Id="rId10" Type="http://schemas.openxmlformats.org/officeDocument/2006/relationships/customXml" Target="../ink/ink1371.xml"/><Relationship Id="rId52" Type="http://schemas.openxmlformats.org/officeDocument/2006/relationships/customXml" Target="../ink/ink1392.xml"/><Relationship Id="rId94" Type="http://schemas.openxmlformats.org/officeDocument/2006/relationships/customXml" Target="../ink/ink1413.xml"/><Relationship Id="rId148" Type="http://schemas.openxmlformats.org/officeDocument/2006/relationships/customXml" Target="../ink/ink1440.xml"/><Relationship Id="rId355" Type="http://schemas.openxmlformats.org/officeDocument/2006/relationships/image" Target="../media/image796.png"/><Relationship Id="rId397" Type="http://schemas.openxmlformats.org/officeDocument/2006/relationships/image" Target="../media/image816.png"/><Relationship Id="rId520" Type="http://schemas.openxmlformats.org/officeDocument/2006/relationships/image" Target="../media/image877.png"/><Relationship Id="rId215" Type="http://schemas.openxmlformats.org/officeDocument/2006/relationships/image" Target="../media/image726.png"/><Relationship Id="rId257" Type="http://schemas.openxmlformats.org/officeDocument/2006/relationships/image" Target="../media/image747.png"/><Relationship Id="rId422" Type="http://schemas.openxmlformats.org/officeDocument/2006/relationships/customXml" Target="../ink/ink1578.xml"/><Relationship Id="rId464" Type="http://schemas.openxmlformats.org/officeDocument/2006/relationships/image" Target="../media/image849.png"/><Relationship Id="rId299" Type="http://schemas.openxmlformats.org/officeDocument/2006/relationships/image" Target="../media/image768.png"/><Relationship Id="rId63" Type="http://schemas.openxmlformats.org/officeDocument/2006/relationships/image" Target="../media/image650.png"/><Relationship Id="rId159" Type="http://schemas.openxmlformats.org/officeDocument/2006/relationships/image" Target="../media/image698.png"/><Relationship Id="rId366" Type="http://schemas.openxmlformats.org/officeDocument/2006/relationships/customXml" Target="../ink/ink1549.xml"/><Relationship Id="rId226" Type="http://schemas.openxmlformats.org/officeDocument/2006/relationships/customXml" Target="../ink/ink1479.xml"/><Relationship Id="rId433" Type="http://schemas.openxmlformats.org/officeDocument/2006/relationships/image" Target="../media/image834.png"/><Relationship Id="rId74" Type="http://schemas.openxmlformats.org/officeDocument/2006/relationships/customXml" Target="../ink/ink1403.xml"/><Relationship Id="rId377" Type="http://schemas.openxmlformats.org/officeDocument/2006/relationships/image" Target="../media/image807.png"/><Relationship Id="rId500" Type="http://schemas.openxmlformats.org/officeDocument/2006/relationships/image" Target="../media/image867.png"/><Relationship Id="rId5" Type="http://schemas.openxmlformats.org/officeDocument/2006/relationships/image" Target="../media/image622.png"/><Relationship Id="rId237" Type="http://schemas.openxmlformats.org/officeDocument/2006/relationships/image" Target="../media/image737.png"/><Relationship Id="rId444" Type="http://schemas.openxmlformats.org/officeDocument/2006/relationships/image" Target="../media/image839.png"/><Relationship Id="rId290" Type="http://schemas.openxmlformats.org/officeDocument/2006/relationships/customXml" Target="../ink/ink1511.xml"/><Relationship Id="rId304" Type="http://schemas.openxmlformats.org/officeDocument/2006/relationships/customXml" Target="../ink/ink1518.xml"/><Relationship Id="rId388" Type="http://schemas.openxmlformats.org/officeDocument/2006/relationships/customXml" Target="../ink/ink1560.xml"/><Relationship Id="rId511" Type="http://schemas.openxmlformats.org/officeDocument/2006/relationships/customXml" Target="../ink/ink1623.xml"/><Relationship Id="rId85" Type="http://schemas.openxmlformats.org/officeDocument/2006/relationships/image" Target="../media/image661.png"/><Relationship Id="rId150" Type="http://schemas.openxmlformats.org/officeDocument/2006/relationships/customXml" Target="../ink/ink1441.xml"/><Relationship Id="rId248" Type="http://schemas.openxmlformats.org/officeDocument/2006/relationships/customXml" Target="../ink/ink1490.xml"/><Relationship Id="rId455" Type="http://schemas.openxmlformats.org/officeDocument/2006/relationships/customXml" Target="../ink/ink1595.xml"/><Relationship Id="rId12" Type="http://schemas.openxmlformats.org/officeDocument/2006/relationships/customXml" Target="../ink/ink1372.xml"/><Relationship Id="rId108" Type="http://schemas.openxmlformats.org/officeDocument/2006/relationships/customXml" Target="../ink/ink1420.xml"/><Relationship Id="rId315" Type="http://schemas.openxmlformats.org/officeDocument/2006/relationships/image" Target="../media/image776.png"/><Relationship Id="rId522" Type="http://schemas.openxmlformats.org/officeDocument/2006/relationships/image" Target="../media/image878.png"/><Relationship Id="rId96" Type="http://schemas.openxmlformats.org/officeDocument/2006/relationships/customXml" Target="../ink/ink1414.xml"/><Relationship Id="rId161" Type="http://schemas.openxmlformats.org/officeDocument/2006/relationships/image" Target="../media/image699.png"/><Relationship Id="rId399" Type="http://schemas.openxmlformats.org/officeDocument/2006/relationships/image" Target="../media/image817.png"/></Relationships>
</file>

<file path=ppt/slides/_rels/slide16.xml.rels><?xml version="1.0" encoding="UTF-8" standalone="yes"?>
<Relationships xmlns="http://schemas.openxmlformats.org/package/2006/relationships"><Relationship Id="rId117" Type="http://schemas.openxmlformats.org/officeDocument/2006/relationships/customXml" Target="../ink/ink1705.xml"/><Relationship Id="rId21" Type="http://schemas.openxmlformats.org/officeDocument/2006/relationships/customXml" Target="../ink/ink1657.xml"/><Relationship Id="rId42" Type="http://schemas.openxmlformats.org/officeDocument/2006/relationships/image" Target="../media/image916.png"/><Relationship Id="rId63" Type="http://schemas.openxmlformats.org/officeDocument/2006/relationships/customXml" Target="../ink/ink1678.xml"/><Relationship Id="rId84" Type="http://schemas.openxmlformats.org/officeDocument/2006/relationships/image" Target="../media/image936.png"/><Relationship Id="rId138" Type="http://schemas.openxmlformats.org/officeDocument/2006/relationships/image" Target="../media/image963.png"/><Relationship Id="rId107" Type="http://schemas.openxmlformats.org/officeDocument/2006/relationships/customXml" Target="../ink/ink1700.xml"/><Relationship Id="rId11" Type="http://schemas.openxmlformats.org/officeDocument/2006/relationships/customXml" Target="../ink/ink1652.xml"/><Relationship Id="rId32" Type="http://schemas.openxmlformats.org/officeDocument/2006/relationships/image" Target="../media/image911.png"/><Relationship Id="rId53" Type="http://schemas.openxmlformats.org/officeDocument/2006/relationships/customXml" Target="../ink/ink1673.xml"/><Relationship Id="rId74" Type="http://schemas.openxmlformats.org/officeDocument/2006/relationships/image" Target="../media/image931.png"/><Relationship Id="rId128" Type="http://schemas.openxmlformats.org/officeDocument/2006/relationships/image" Target="../media/image958.png"/><Relationship Id="rId5" Type="http://schemas.openxmlformats.org/officeDocument/2006/relationships/customXml" Target="../ink/ink1649.xml"/><Relationship Id="rId90" Type="http://schemas.openxmlformats.org/officeDocument/2006/relationships/image" Target="../media/image939.png"/><Relationship Id="rId95" Type="http://schemas.openxmlformats.org/officeDocument/2006/relationships/customXml" Target="../ink/ink1694.xml"/><Relationship Id="rId22" Type="http://schemas.openxmlformats.org/officeDocument/2006/relationships/image" Target="../media/image906.png"/><Relationship Id="rId27" Type="http://schemas.openxmlformats.org/officeDocument/2006/relationships/customXml" Target="../ink/ink1660.xml"/><Relationship Id="rId43" Type="http://schemas.openxmlformats.org/officeDocument/2006/relationships/customXml" Target="../ink/ink1668.xml"/><Relationship Id="rId48" Type="http://schemas.openxmlformats.org/officeDocument/2006/relationships/image" Target="../media/image918.png"/><Relationship Id="rId64" Type="http://schemas.openxmlformats.org/officeDocument/2006/relationships/image" Target="../media/image926.png"/><Relationship Id="rId69" Type="http://schemas.openxmlformats.org/officeDocument/2006/relationships/customXml" Target="../ink/ink1681.xml"/><Relationship Id="rId113" Type="http://schemas.openxmlformats.org/officeDocument/2006/relationships/customXml" Target="../ink/ink1703.xml"/><Relationship Id="rId118" Type="http://schemas.openxmlformats.org/officeDocument/2006/relationships/image" Target="../media/image953.png"/><Relationship Id="rId134" Type="http://schemas.openxmlformats.org/officeDocument/2006/relationships/image" Target="../media/image961.png"/><Relationship Id="rId139" Type="http://schemas.openxmlformats.org/officeDocument/2006/relationships/customXml" Target="../ink/ink1716.xml"/><Relationship Id="rId80" Type="http://schemas.openxmlformats.org/officeDocument/2006/relationships/image" Target="../media/image934.png"/><Relationship Id="rId85" Type="http://schemas.openxmlformats.org/officeDocument/2006/relationships/customXml" Target="../ink/ink1689.xml"/><Relationship Id="rId12" Type="http://schemas.openxmlformats.org/officeDocument/2006/relationships/image" Target="../media/image901.png"/><Relationship Id="rId17" Type="http://schemas.openxmlformats.org/officeDocument/2006/relationships/customXml" Target="../ink/ink1655.xml"/><Relationship Id="rId33" Type="http://schemas.openxmlformats.org/officeDocument/2006/relationships/customXml" Target="../ink/ink1663.xml"/><Relationship Id="rId38" Type="http://schemas.openxmlformats.org/officeDocument/2006/relationships/image" Target="../media/image914.png"/><Relationship Id="rId59" Type="http://schemas.openxmlformats.org/officeDocument/2006/relationships/customXml" Target="../ink/ink1676.xml"/><Relationship Id="rId103" Type="http://schemas.openxmlformats.org/officeDocument/2006/relationships/customXml" Target="../ink/ink1698.xml"/><Relationship Id="rId108" Type="http://schemas.openxmlformats.org/officeDocument/2006/relationships/image" Target="../media/image948.png"/><Relationship Id="rId124" Type="http://schemas.openxmlformats.org/officeDocument/2006/relationships/image" Target="../media/image956.png"/><Relationship Id="rId129" Type="http://schemas.openxmlformats.org/officeDocument/2006/relationships/customXml" Target="../ink/ink1711.xml"/><Relationship Id="rId54" Type="http://schemas.openxmlformats.org/officeDocument/2006/relationships/image" Target="../media/image921.png"/><Relationship Id="rId70" Type="http://schemas.openxmlformats.org/officeDocument/2006/relationships/image" Target="../media/image929.png"/><Relationship Id="rId75" Type="http://schemas.openxmlformats.org/officeDocument/2006/relationships/customXml" Target="../ink/ink1684.xml"/><Relationship Id="rId91" Type="http://schemas.openxmlformats.org/officeDocument/2006/relationships/customXml" Target="../ink/ink1692.xml"/><Relationship Id="rId96" Type="http://schemas.openxmlformats.org/officeDocument/2006/relationships/image" Target="../media/image942.png"/><Relationship Id="rId140" Type="http://schemas.openxmlformats.org/officeDocument/2006/relationships/image" Target="../media/image964.png"/><Relationship Id="rId145" Type="http://schemas.openxmlformats.org/officeDocument/2006/relationships/customXml" Target="../ink/ink1719.xml"/><Relationship Id="rId1" Type="http://schemas.openxmlformats.org/officeDocument/2006/relationships/slideLayout" Target="../slideLayouts/slideLayout7.xml"/><Relationship Id="rId6" Type="http://schemas.openxmlformats.org/officeDocument/2006/relationships/image" Target="../media/image898.png"/><Relationship Id="rId23" Type="http://schemas.openxmlformats.org/officeDocument/2006/relationships/customXml" Target="../ink/ink1658.xml"/><Relationship Id="rId28" Type="http://schemas.openxmlformats.org/officeDocument/2006/relationships/image" Target="../media/image909.png"/><Relationship Id="rId49" Type="http://schemas.openxmlformats.org/officeDocument/2006/relationships/customXml" Target="../ink/ink1671.xml"/><Relationship Id="rId114" Type="http://schemas.openxmlformats.org/officeDocument/2006/relationships/image" Target="../media/image951.png"/><Relationship Id="rId119" Type="http://schemas.openxmlformats.org/officeDocument/2006/relationships/customXml" Target="../ink/ink1706.xml"/><Relationship Id="rId44" Type="http://schemas.openxmlformats.org/officeDocument/2006/relationships/image" Target="../media/image917.png"/><Relationship Id="rId60" Type="http://schemas.openxmlformats.org/officeDocument/2006/relationships/image" Target="../media/image924.png"/><Relationship Id="rId65" Type="http://schemas.openxmlformats.org/officeDocument/2006/relationships/customXml" Target="../ink/ink1679.xml"/><Relationship Id="rId81" Type="http://schemas.openxmlformats.org/officeDocument/2006/relationships/customXml" Target="../ink/ink1687.xml"/><Relationship Id="rId86" Type="http://schemas.openxmlformats.org/officeDocument/2006/relationships/image" Target="../media/image937.png"/><Relationship Id="rId130" Type="http://schemas.openxmlformats.org/officeDocument/2006/relationships/image" Target="../media/image959.png"/><Relationship Id="rId135" Type="http://schemas.openxmlformats.org/officeDocument/2006/relationships/customXml" Target="../ink/ink1714.xml"/><Relationship Id="rId13" Type="http://schemas.openxmlformats.org/officeDocument/2006/relationships/customXml" Target="../ink/ink1653.xml"/><Relationship Id="rId18" Type="http://schemas.openxmlformats.org/officeDocument/2006/relationships/image" Target="../media/image904.png"/><Relationship Id="rId39" Type="http://schemas.openxmlformats.org/officeDocument/2006/relationships/customXml" Target="../ink/ink1666.xml"/><Relationship Id="rId109" Type="http://schemas.openxmlformats.org/officeDocument/2006/relationships/customXml" Target="../ink/ink1701.xml"/><Relationship Id="rId34" Type="http://schemas.openxmlformats.org/officeDocument/2006/relationships/image" Target="../media/image912.png"/><Relationship Id="rId50" Type="http://schemas.openxmlformats.org/officeDocument/2006/relationships/image" Target="../media/image919.png"/><Relationship Id="rId55" Type="http://schemas.openxmlformats.org/officeDocument/2006/relationships/customXml" Target="../ink/ink1674.xml"/><Relationship Id="rId76" Type="http://schemas.openxmlformats.org/officeDocument/2006/relationships/image" Target="../media/image932.png"/><Relationship Id="rId97" Type="http://schemas.openxmlformats.org/officeDocument/2006/relationships/customXml" Target="../ink/ink1695.xml"/><Relationship Id="rId104" Type="http://schemas.openxmlformats.org/officeDocument/2006/relationships/image" Target="../media/image946.png"/><Relationship Id="rId120" Type="http://schemas.openxmlformats.org/officeDocument/2006/relationships/image" Target="../media/image954.png"/><Relationship Id="rId125" Type="http://schemas.openxmlformats.org/officeDocument/2006/relationships/customXml" Target="../ink/ink1709.xml"/><Relationship Id="rId141" Type="http://schemas.openxmlformats.org/officeDocument/2006/relationships/customXml" Target="../ink/ink1717.xml"/><Relationship Id="rId146" Type="http://schemas.openxmlformats.org/officeDocument/2006/relationships/image" Target="../media/image967.png"/><Relationship Id="rId7" Type="http://schemas.openxmlformats.org/officeDocument/2006/relationships/customXml" Target="../ink/ink1650.xml"/><Relationship Id="rId71" Type="http://schemas.openxmlformats.org/officeDocument/2006/relationships/customXml" Target="../ink/ink1682.xml"/><Relationship Id="rId92" Type="http://schemas.openxmlformats.org/officeDocument/2006/relationships/image" Target="../media/image940.png"/><Relationship Id="rId2" Type="http://schemas.openxmlformats.org/officeDocument/2006/relationships/notesSlide" Target="../notesSlides/notesSlide16.xml"/><Relationship Id="rId29" Type="http://schemas.openxmlformats.org/officeDocument/2006/relationships/customXml" Target="../ink/ink1661.xml"/><Relationship Id="rId24" Type="http://schemas.openxmlformats.org/officeDocument/2006/relationships/image" Target="../media/image907.png"/><Relationship Id="rId40" Type="http://schemas.openxmlformats.org/officeDocument/2006/relationships/image" Target="../media/image915.png"/><Relationship Id="rId45" Type="http://schemas.openxmlformats.org/officeDocument/2006/relationships/customXml" Target="../ink/ink1669.xml"/><Relationship Id="rId66" Type="http://schemas.openxmlformats.org/officeDocument/2006/relationships/image" Target="../media/image927.png"/><Relationship Id="rId87" Type="http://schemas.openxmlformats.org/officeDocument/2006/relationships/customXml" Target="../ink/ink1690.xml"/><Relationship Id="rId110" Type="http://schemas.openxmlformats.org/officeDocument/2006/relationships/image" Target="../media/image949.png"/><Relationship Id="rId115" Type="http://schemas.openxmlformats.org/officeDocument/2006/relationships/customXml" Target="../ink/ink1704.xml"/><Relationship Id="rId131" Type="http://schemas.openxmlformats.org/officeDocument/2006/relationships/customXml" Target="../ink/ink1712.xml"/><Relationship Id="rId136" Type="http://schemas.openxmlformats.org/officeDocument/2006/relationships/image" Target="../media/image962.png"/><Relationship Id="rId61" Type="http://schemas.openxmlformats.org/officeDocument/2006/relationships/customXml" Target="../ink/ink1677.xml"/><Relationship Id="rId82" Type="http://schemas.openxmlformats.org/officeDocument/2006/relationships/image" Target="../media/image935.png"/><Relationship Id="rId19" Type="http://schemas.openxmlformats.org/officeDocument/2006/relationships/customXml" Target="../ink/ink1656.xml"/><Relationship Id="rId14" Type="http://schemas.openxmlformats.org/officeDocument/2006/relationships/image" Target="../media/image902.png"/><Relationship Id="rId30" Type="http://schemas.openxmlformats.org/officeDocument/2006/relationships/image" Target="../media/image910.png"/><Relationship Id="rId35" Type="http://schemas.openxmlformats.org/officeDocument/2006/relationships/customXml" Target="../ink/ink1664.xml"/><Relationship Id="rId56" Type="http://schemas.openxmlformats.org/officeDocument/2006/relationships/image" Target="../media/image922.png"/><Relationship Id="rId77" Type="http://schemas.openxmlformats.org/officeDocument/2006/relationships/customXml" Target="../ink/ink1685.xml"/><Relationship Id="rId100" Type="http://schemas.openxmlformats.org/officeDocument/2006/relationships/image" Target="../media/image944.png"/><Relationship Id="rId105" Type="http://schemas.openxmlformats.org/officeDocument/2006/relationships/customXml" Target="../ink/ink1699.xml"/><Relationship Id="rId126" Type="http://schemas.openxmlformats.org/officeDocument/2006/relationships/image" Target="../media/image957.png"/><Relationship Id="rId8" Type="http://schemas.openxmlformats.org/officeDocument/2006/relationships/image" Target="../media/image899.png"/><Relationship Id="rId51" Type="http://schemas.openxmlformats.org/officeDocument/2006/relationships/customXml" Target="../ink/ink1672.xml"/><Relationship Id="rId72" Type="http://schemas.openxmlformats.org/officeDocument/2006/relationships/image" Target="../media/image930.png"/><Relationship Id="rId93" Type="http://schemas.openxmlformats.org/officeDocument/2006/relationships/customXml" Target="../ink/ink1693.xml"/><Relationship Id="rId98" Type="http://schemas.openxmlformats.org/officeDocument/2006/relationships/image" Target="../media/image943.png"/><Relationship Id="rId121" Type="http://schemas.openxmlformats.org/officeDocument/2006/relationships/customXml" Target="../ink/ink1707.xml"/><Relationship Id="rId142" Type="http://schemas.openxmlformats.org/officeDocument/2006/relationships/image" Target="../media/image965.png"/><Relationship Id="rId3" Type="http://schemas.openxmlformats.org/officeDocument/2006/relationships/customXml" Target="../ink/ink1648.xml"/><Relationship Id="rId25" Type="http://schemas.openxmlformats.org/officeDocument/2006/relationships/customXml" Target="../ink/ink1659.xml"/><Relationship Id="rId46" Type="http://schemas.openxmlformats.org/officeDocument/2006/relationships/image" Target="../media/image14.png"/><Relationship Id="rId67" Type="http://schemas.openxmlformats.org/officeDocument/2006/relationships/customXml" Target="../ink/ink1680.xml"/><Relationship Id="rId116" Type="http://schemas.openxmlformats.org/officeDocument/2006/relationships/image" Target="../media/image952.png"/><Relationship Id="rId137" Type="http://schemas.openxmlformats.org/officeDocument/2006/relationships/customXml" Target="../ink/ink1715.xml"/><Relationship Id="rId20" Type="http://schemas.openxmlformats.org/officeDocument/2006/relationships/image" Target="../media/image905.png"/><Relationship Id="rId41" Type="http://schemas.openxmlformats.org/officeDocument/2006/relationships/customXml" Target="../ink/ink1667.xml"/><Relationship Id="rId62" Type="http://schemas.openxmlformats.org/officeDocument/2006/relationships/image" Target="../media/image925.png"/><Relationship Id="rId83" Type="http://schemas.openxmlformats.org/officeDocument/2006/relationships/customXml" Target="../ink/ink1688.xml"/><Relationship Id="rId88" Type="http://schemas.openxmlformats.org/officeDocument/2006/relationships/image" Target="../media/image938.png"/><Relationship Id="rId111" Type="http://schemas.openxmlformats.org/officeDocument/2006/relationships/customXml" Target="../ink/ink1702.xml"/><Relationship Id="rId132" Type="http://schemas.openxmlformats.org/officeDocument/2006/relationships/image" Target="../media/image960.png"/><Relationship Id="rId15" Type="http://schemas.openxmlformats.org/officeDocument/2006/relationships/customXml" Target="../ink/ink1654.xml"/><Relationship Id="rId36" Type="http://schemas.openxmlformats.org/officeDocument/2006/relationships/image" Target="../media/image913.png"/><Relationship Id="rId57" Type="http://schemas.openxmlformats.org/officeDocument/2006/relationships/customXml" Target="../ink/ink1675.xml"/><Relationship Id="rId106" Type="http://schemas.openxmlformats.org/officeDocument/2006/relationships/image" Target="../media/image947.png"/><Relationship Id="rId127" Type="http://schemas.openxmlformats.org/officeDocument/2006/relationships/customXml" Target="../ink/ink1710.xml"/><Relationship Id="rId10" Type="http://schemas.openxmlformats.org/officeDocument/2006/relationships/image" Target="../media/image900.png"/><Relationship Id="rId31" Type="http://schemas.openxmlformats.org/officeDocument/2006/relationships/customXml" Target="../ink/ink1662.xml"/><Relationship Id="rId52" Type="http://schemas.openxmlformats.org/officeDocument/2006/relationships/image" Target="../media/image920.png"/><Relationship Id="rId73" Type="http://schemas.openxmlformats.org/officeDocument/2006/relationships/customXml" Target="../ink/ink1683.xml"/><Relationship Id="rId78" Type="http://schemas.openxmlformats.org/officeDocument/2006/relationships/image" Target="../media/image933.png"/><Relationship Id="rId94" Type="http://schemas.openxmlformats.org/officeDocument/2006/relationships/image" Target="../media/image941.png"/><Relationship Id="rId99" Type="http://schemas.openxmlformats.org/officeDocument/2006/relationships/customXml" Target="../ink/ink1696.xml"/><Relationship Id="rId101" Type="http://schemas.openxmlformats.org/officeDocument/2006/relationships/customXml" Target="../ink/ink1697.xml"/><Relationship Id="rId122" Type="http://schemas.openxmlformats.org/officeDocument/2006/relationships/image" Target="../media/image955.png"/><Relationship Id="rId143" Type="http://schemas.openxmlformats.org/officeDocument/2006/relationships/customXml" Target="../ink/ink1718.xml"/><Relationship Id="rId4" Type="http://schemas.openxmlformats.org/officeDocument/2006/relationships/image" Target="../media/image897.png"/><Relationship Id="rId9" Type="http://schemas.openxmlformats.org/officeDocument/2006/relationships/customXml" Target="../ink/ink1651.xml"/><Relationship Id="rId26" Type="http://schemas.openxmlformats.org/officeDocument/2006/relationships/image" Target="../media/image908.png"/><Relationship Id="rId47" Type="http://schemas.openxmlformats.org/officeDocument/2006/relationships/customXml" Target="../ink/ink1670.xml"/><Relationship Id="rId68" Type="http://schemas.openxmlformats.org/officeDocument/2006/relationships/image" Target="../media/image928.png"/><Relationship Id="rId89" Type="http://schemas.openxmlformats.org/officeDocument/2006/relationships/customXml" Target="../ink/ink1691.xml"/><Relationship Id="rId112" Type="http://schemas.openxmlformats.org/officeDocument/2006/relationships/image" Target="../media/image950.png"/><Relationship Id="rId133" Type="http://schemas.openxmlformats.org/officeDocument/2006/relationships/customXml" Target="../ink/ink1713.xml"/><Relationship Id="rId16" Type="http://schemas.openxmlformats.org/officeDocument/2006/relationships/image" Target="../media/image903.png"/><Relationship Id="rId37" Type="http://schemas.openxmlformats.org/officeDocument/2006/relationships/customXml" Target="../ink/ink1665.xml"/><Relationship Id="rId58" Type="http://schemas.openxmlformats.org/officeDocument/2006/relationships/image" Target="../media/image923.png"/><Relationship Id="rId79" Type="http://schemas.openxmlformats.org/officeDocument/2006/relationships/customXml" Target="../ink/ink1686.xml"/><Relationship Id="rId102" Type="http://schemas.openxmlformats.org/officeDocument/2006/relationships/image" Target="../media/image945.png"/><Relationship Id="rId123" Type="http://schemas.openxmlformats.org/officeDocument/2006/relationships/customXml" Target="../ink/ink1708.xml"/><Relationship Id="rId144" Type="http://schemas.openxmlformats.org/officeDocument/2006/relationships/image" Target="../media/image966.png"/></Relationships>
</file>

<file path=ppt/slides/_rels/slide17.xml.rels><?xml version="1.0" encoding="UTF-8" standalone="yes"?>
<Relationships xmlns="http://schemas.openxmlformats.org/package/2006/relationships"><Relationship Id="rId117" Type="http://schemas.openxmlformats.org/officeDocument/2006/relationships/customXml" Target="../ink/ink1777.xml"/><Relationship Id="rId299" Type="http://schemas.openxmlformats.org/officeDocument/2006/relationships/customXml" Target="../ink/ink1869.xml"/><Relationship Id="rId21" Type="http://schemas.openxmlformats.org/officeDocument/2006/relationships/customXml" Target="../ink/ink1729.xml"/><Relationship Id="rId63" Type="http://schemas.openxmlformats.org/officeDocument/2006/relationships/customXml" Target="../ink/ink1750.xml"/><Relationship Id="rId159" Type="http://schemas.openxmlformats.org/officeDocument/2006/relationships/image" Target="../media/image1043.png"/><Relationship Id="rId324" Type="http://schemas.openxmlformats.org/officeDocument/2006/relationships/image" Target="../media/image1124.png"/><Relationship Id="rId366" Type="http://schemas.openxmlformats.org/officeDocument/2006/relationships/image" Target="../media/image1145.png"/><Relationship Id="rId170" Type="http://schemas.openxmlformats.org/officeDocument/2006/relationships/image" Target="../media/image1048.png"/><Relationship Id="rId226" Type="http://schemas.openxmlformats.org/officeDocument/2006/relationships/image" Target="../media/image1076.png"/><Relationship Id="rId268" Type="http://schemas.openxmlformats.org/officeDocument/2006/relationships/image" Target="../media/image1096.png"/><Relationship Id="rId32" Type="http://schemas.openxmlformats.org/officeDocument/2006/relationships/image" Target="../media/image982.png"/><Relationship Id="rId74" Type="http://schemas.openxmlformats.org/officeDocument/2006/relationships/image" Target="../media/image1002.png"/><Relationship Id="rId128" Type="http://schemas.openxmlformats.org/officeDocument/2006/relationships/image" Target="../media/image1028.png"/><Relationship Id="rId335" Type="http://schemas.openxmlformats.org/officeDocument/2006/relationships/customXml" Target="../ink/ink1887.xml"/><Relationship Id="rId377" Type="http://schemas.openxmlformats.org/officeDocument/2006/relationships/customXml" Target="../ink/ink1908.xml"/><Relationship Id="rId5" Type="http://schemas.openxmlformats.org/officeDocument/2006/relationships/customXml" Target="../ink/ink1721.xml"/><Relationship Id="rId181" Type="http://schemas.openxmlformats.org/officeDocument/2006/relationships/customXml" Target="../ink/ink1810.xml"/><Relationship Id="rId237" Type="http://schemas.openxmlformats.org/officeDocument/2006/relationships/customXml" Target="../ink/ink1838.xml"/><Relationship Id="rId402" Type="http://schemas.openxmlformats.org/officeDocument/2006/relationships/customXml" Target="../ink/ink1921.xml"/><Relationship Id="rId279" Type="http://schemas.openxmlformats.org/officeDocument/2006/relationships/customXml" Target="../ink/ink1859.xml"/><Relationship Id="rId43" Type="http://schemas.openxmlformats.org/officeDocument/2006/relationships/customXml" Target="../ink/ink1740.xml"/><Relationship Id="rId139" Type="http://schemas.openxmlformats.org/officeDocument/2006/relationships/image" Target="../media/image1033.png"/><Relationship Id="rId290" Type="http://schemas.openxmlformats.org/officeDocument/2006/relationships/image" Target="../media/image1107.png"/><Relationship Id="rId304" Type="http://schemas.openxmlformats.org/officeDocument/2006/relationships/image" Target="../media/image1114.png"/><Relationship Id="rId346" Type="http://schemas.openxmlformats.org/officeDocument/2006/relationships/image" Target="../media/image1135.png"/><Relationship Id="rId388" Type="http://schemas.openxmlformats.org/officeDocument/2006/relationships/customXml" Target="../ink/ink1914.xml"/><Relationship Id="rId85" Type="http://schemas.openxmlformats.org/officeDocument/2006/relationships/customXml" Target="../ink/ink1761.xml"/><Relationship Id="rId150" Type="http://schemas.openxmlformats.org/officeDocument/2006/relationships/customXml" Target="../ink/ink1794.xml"/><Relationship Id="rId192" Type="http://schemas.openxmlformats.org/officeDocument/2006/relationships/image" Target="../media/image1059.png"/><Relationship Id="rId206" Type="http://schemas.openxmlformats.org/officeDocument/2006/relationships/image" Target="../media/image1066.png"/><Relationship Id="rId248" Type="http://schemas.openxmlformats.org/officeDocument/2006/relationships/image" Target="../media/image1086.png"/><Relationship Id="rId12" Type="http://schemas.openxmlformats.org/officeDocument/2006/relationships/image" Target="../media/image972.png"/><Relationship Id="rId108" Type="http://schemas.openxmlformats.org/officeDocument/2006/relationships/image" Target="../media/image1018.png"/><Relationship Id="rId315" Type="http://schemas.openxmlformats.org/officeDocument/2006/relationships/customXml" Target="../ink/ink1877.xml"/><Relationship Id="rId357" Type="http://schemas.openxmlformats.org/officeDocument/2006/relationships/customXml" Target="../ink/ink1898.xml"/><Relationship Id="rId54" Type="http://schemas.openxmlformats.org/officeDocument/2006/relationships/image" Target="../media/image993.png"/><Relationship Id="rId96" Type="http://schemas.openxmlformats.org/officeDocument/2006/relationships/image" Target="../media/image1013.png"/><Relationship Id="rId161" Type="http://schemas.openxmlformats.org/officeDocument/2006/relationships/image" Target="../media/image1044.png"/><Relationship Id="rId217" Type="http://schemas.openxmlformats.org/officeDocument/2006/relationships/customXml" Target="../ink/ink1828.xml"/><Relationship Id="rId399" Type="http://schemas.openxmlformats.org/officeDocument/2006/relationships/image" Target="../media/image1160.png"/><Relationship Id="rId259" Type="http://schemas.openxmlformats.org/officeDocument/2006/relationships/customXml" Target="../ink/ink1849.xml"/><Relationship Id="rId23" Type="http://schemas.openxmlformats.org/officeDocument/2006/relationships/customXml" Target="../ink/ink1730.xml"/><Relationship Id="rId119" Type="http://schemas.openxmlformats.org/officeDocument/2006/relationships/customXml" Target="../ink/ink1778.xml"/><Relationship Id="rId270" Type="http://schemas.openxmlformats.org/officeDocument/2006/relationships/image" Target="../media/image1097.png"/><Relationship Id="rId326" Type="http://schemas.openxmlformats.org/officeDocument/2006/relationships/image" Target="../media/image1125.png"/><Relationship Id="rId65" Type="http://schemas.openxmlformats.org/officeDocument/2006/relationships/customXml" Target="../ink/ink1751.xml"/><Relationship Id="rId130" Type="http://schemas.openxmlformats.org/officeDocument/2006/relationships/image" Target="../media/image1029.png"/><Relationship Id="rId368" Type="http://schemas.openxmlformats.org/officeDocument/2006/relationships/image" Target="../media/image1146.png"/><Relationship Id="rId172" Type="http://schemas.openxmlformats.org/officeDocument/2006/relationships/image" Target="../media/image1049.png"/><Relationship Id="rId228" Type="http://schemas.openxmlformats.org/officeDocument/2006/relationships/image" Target="../media/image1077.png"/><Relationship Id="rId281" Type="http://schemas.openxmlformats.org/officeDocument/2006/relationships/customXml" Target="../ink/ink1860.xml"/><Relationship Id="rId337" Type="http://schemas.openxmlformats.org/officeDocument/2006/relationships/customXml" Target="../ink/ink1888.xml"/><Relationship Id="rId34" Type="http://schemas.openxmlformats.org/officeDocument/2006/relationships/image" Target="../media/image983.png"/><Relationship Id="rId76" Type="http://schemas.openxmlformats.org/officeDocument/2006/relationships/image" Target="../media/image1003.png"/><Relationship Id="rId141" Type="http://schemas.openxmlformats.org/officeDocument/2006/relationships/image" Target="../media/image1034.png"/><Relationship Id="rId379" Type="http://schemas.openxmlformats.org/officeDocument/2006/relationships/customXml" Target="../ink/ink1909.xml"/><Relationship Id="rId7" Type="http://schemas.openxmlformats.org/officeDocument/2006/relationships/customXml" Target="../ink/ink1722.xml"/><Relationship Id="rId183" Type="http://schemas.openxmlformats.org/officeDocument/2006/relationships/customXml" Target="../ink/ink1811.xml"/><Relationship Id="rId239" Type="http://schemas.openxmlformats.org/officeDocument/2006/relationships/customXml" Target="../ink/ink1839.xml"/><Relationship Id="rId390" Type="http://schemas.openxmlformats.org/officeDocument/2006/relationships/customXml" Target="../ink/ink1915.xml"/><Relationship Id="rId404" Type="http://schemas.openxmlformats.org/officeDocument/2006/relationships/customXml" Target="../ink/ink1922.xml"/><Relationship Id="rId250" Type="http://schemas.openxmlformats.org/officeDocument/2006/relationships/image" Target="../media/image1087.png"/><Relationship Id="rId292" Type="http://schemas.openxmlformats.org/officeDocument/2006/relationships/image" Target="../media/image1108.png"/><Relationship Id="rId306" Type="http://schemas.openxmlformats.org/officeDocument/2006/relationships/image" Target="../media/image1115.png"/><Relationship Id="rId45" Type="http://schemas.openxmlformats.org/officeDocument/2006/relationships/customXml" Target="../ink/ink1741.xml"/><Relationship Id="rId87" Type="http://schemas.openxmlformats.org/officeDocument/2006/relationships/customXml" Target="../ink/ink1762.xml"/><Relationship Id="rId110" Type="http://schemas.openxmlformats.org/officeDocument/2006/relationships/image" Target="../media/image1019.png"/><Relationship Id="rId348" Type="http://schemas.openxmlformats.org/officeDocument/2006/relationships/image" Target="../media/image1136.png"/><Relationship Id="rId152" Type="http://schemas.openxmlformats.org/officeDocument/2006/relationships/customXml" Target="../ink/ink1795.xml"/><Relationship Id="rId194" Type="http://schemas.openxmlformats.org/officeDocument/2006/relationships/image" Target="../media/image1060.png"/><Relationship Id="rId208" Type="http://schemas.openxmlformats.org/officeDocument/2006/relationships/image" Target="../media/image1067.png"/><Relationship Id="rId261" Type="http://schemas.openxmlformats.org/officeDocument/2006/relationships/customXml" Target="../ink/ink1850.xml"/><Relationship Id="rId14" Type="http://schemas.openxmlformats.org/officeDocument/2006/relationships/image" Target="../media/image973.png"/><Relationship Id="rId56" Type="http://schemas.openxmlformats.org/officeDocument/2006/relationships/image" Target="../media/image994.png"/><Relationship Id="rId317" Type="http://schemas.openxmlformats.org/officeDocument/2006/relationships/customXml" Target="../ink/ink1878.xml"/><Relationship Id="rId359" Type="http://schemas.openxmlformats.org/officeDocument/2006/relationships/customXml" Target="../ink/ink1899.xml"/><Relationship Id="rId98" Type="http://schemas.openxmlformats.org/officeDocument/2006/relationships/image" Target="../media/image1014.png"/><Relationship Id="rId121" Type="http://schemas.openxmlformats.org/officeDocument/2006/relationships/customXml" Target="../ink/ink1779.xml"/><Relationship Id="rId163" Type="http://schemas.openxmlformats.org/officeDocument/2006/relationships/customXml" Target="../ink/ink1801.xml"/><Relationship Id="rId219" Type="http://schemas.openxmlformats.org/officeDocument/2006/relationships/customXml" Target="../ink/ink1829.xml"/><Relationship Id="rId370" Type="http://schemas.openxmlformats.org/officeDocument/2006/relationships/image" Target="../media/image1147.png"/><Relationship Id="rId230" Type="http://schemas.openxmlformats.org/officeDocument/2006/relationships/image" Target="../media/image1078.png"/><Relationship Id="rId25" Type="http://schemas.openxmlformats.org/officeDocument/2006/relationships/customXml" Target="../ink/ink1731.xml"/><Relationship Id="rId67" Type="http://schemas.openxmlformats.org/officeDocument/2006/relationships/customXml" Target="../ink/ink1752.xml"/><Relationship Id="rId272" Type="http://schemas.openxmlformats.org/officeDocument/2006/relationships/image" Target="../media/image1098.png"/><Relationship Id="rId328" Type="http://schemas.openxmlformats.org/officeDocument/2006/relationships/image" Target="../media/image1126.png"/><Relationship Id="rId132" Type="http://schemas.openxmlformats.org/officeDocument/2006/relationships/image" Target="../media/image1030.png"/><Relationship Id="rId174" Type="http://schemas.openxmlformats.org/officeDocument/2006/relationships/image" Target="../media/image1050.png"/><Relationship Id="rId381" Type="http://schemas.openxmlformats.org/officeDocument/2006/relationships/image" Target="../media/image1152.png"/><Relationship Id="rId241" Type="http://schemas.openxmlformats.org/officeDocument/2006/relationships/customXml" Target="../ink/ink1840.xml"/><Relationship Id="rId36" Type="http://schemas.openxmlformats.org/officeDocument/2006/relationships/image" Target="../media/image984.png"/><Relationship Id="rId283" Type="http://schemas.openxmlformats.org/officeDocument/2006/relationships/customXml" Target="../ink/ink1861.xml"/><Relationship Id="rId339" Type="http://schemas.openxmlformats.org/officeDocument/2006/relationships/customXml" Target="../ink/ink1889.xml"/><Relationship Id="rId78" Type="http://schemas.openxmlformats.org/officeDocument/2006/relationships/image" Target="../media/image1004.png"/><Relationship Id="rId101" Type="http://schemas.openxmlformats.org/officeDocument/2006/relationships/customXml" Target="../ink/ink1769.xml"/><Relationship Id="rId143" Type="http://schemas.openxmlformats.org/officeDocument/2006/relationships/image" Target="../media/image1035.png"/><Relationship Id="rId185" Type="http://schemas.openxmlformats.org/officeDocument/2006/relationships/customXml" Target="../ink/ink1812.xml"/><Relationship Id="rId350" Type="http://schemas.openxmlformats.org/officeDocument/2006/relationships/image" Target="../media/image1137.png"/><Relationship Id="rId406" Type="http://schemas.openxmlformats.org/officeDocument/2006/relationships/customXml" Target="../ink/ink1923.xml"/><Relationship Id="rId9" Type="http://schemas.openxmlformats.org/officeDocument/2006/relationships/customXml" Target="../ink/ink1723.xml"/><Relationship Id="rId210" Type="http://schemas.openxmlformats.org/officeDocument/2006/relationships/image" Target="../media/image1068.png"/><Relationship Id="rId392" Type="http://schemas.openxmlformats.org/officeDocument/2006/relationships/customXml" Target="../ink/ink1916.xml"/><Relationship Id="rId252" Type="http://schemas.openxmlformats.org/officeDocument/2006/relationships/image" Target="../media/image1088.png"/><Relationship Id="rId294" Type="http://schemas.openxmlformats.org/officeDocument/2006/relationships/image" Target="../media/image1109.png"/><Relationship Id="rId308" Type="http://schemas.openxmlformats.org/officeDocument/2006/relationships/image" Target="../media/image1116.png"/><Relationship Id="rId47" Type="http://schemas.openxmlformats.org/officeDocument/2006/relationships/customXml" Target="../ink/ink1742.xml"/><Relationship Id="rId89" Type="http://schemas.openxmlformats.org/officeDocument/2006/relationships/customXml" Target="../ink/ink1763.xml"/><Relationship Id="rId112" Type="http://schemas.openxmlformats.org/officeDocument/2006/relationships/image" Target="../media/image1020.png"/><Relationship Id="rId154" Type="http://schemas.openxmlformats.org/officeDocument/2006/relationships/customXml" Target="../ink/ink1796.xml"/><Relationship Id="rId361" Type="http://schemas.openxmlformats.org/officeDocument/2006/relationships/customXml" Target="../ink/ink1900.xml"/><Relationship Id="rId196" Type="http://schemas.openxmlformats.org/officeDocument/2006/relationships/image" Target="../media/image1061.png"/><Relationship Id="rId16" Type="http://schemas.openxmlformats.org/officeDocument/2006/relationships/image" Target="../media/image974.png"/><Relationship Id="rId221" Type="http://schemas.openxmlformats.org/officeDocument/2006/relationships/customXml" Target="../ink/ink1830.xml"/><Relationship Id="rId263" Type="http://schemas.openxmlformats.org/officeDocument/2006/relationships/customXml" Target="../ink/ink1851.xml"/><Relationship Id="rId319" Type="http://schemas.openxmlformats.org/officeDocument/2006/relationships/customXml" Target="../ink/ink1879.xml"/><Relationship Id="rId58" Type="http://schemas.openxmlformats.org/officeDocument/2006/relationships/image" Target="../media/image995.png"/><Relationship Id="rId123" Type="http://schemas.openxmlformats.org/officeDocument/2006/relationships/customXml" Target="../ink/ink1780.xml"/><Relationship Id="rId330" Type="http://schemas.openxmlformats.org/officeDocument/2006/relationships/image" Target="../media/image1127.png"/><Relationship Id="rId165" Type="http://schemas.openxmlformats.org/officeDocument/2006/relationships/customXml" Target="../ink/ink1802.xml"/><Relationship Id="rId372" Type="http://schemas.openxmlformats.org/officeDocument/2006/relationships/image" Target="../media/image1148.png"/><Relationship Id="rId232" Type="http://schemas.openxmlformats.org/officeDocument/2006/relationships/image" Target="../media/image721.png"/><Relationship Id="rId274" Type="http://schemas.openxmlformats.org/officeDocument/2006/relationships/image" Target="../media/image1099.png"/><Relationship Id="rId27" Type="http://schemas.openxmlformats.org/officeDocument/2006/relationships/customXml" Target="../ink/ink1732.xml"/><Relationship Id="rId48" Type="http://schemas.openxmlformats.org/officeDocument/2006/relationships/image" Target="../media/image990.png"/><Relationship Id="rId69" Type="http://schemas.openxmlformats.org/officeDocument/2006/relationships/customXml" Target="../ink/ink1753.xml"/><Relationship Id="rId113" Type="http://schemas.openxmlformats.org/officeDocument/2006/relationships/customXml" Target="../ink/ink1775.xml"/><Relationship Id="rId134" Type="http://schemas.openxmlformats.org/officeDocument/2006/relationships/image" Target="../media/image1031.png"/><Relationship Id="rId320" Type="http://schemas.openxmlformats.org/officeDocument/2006/relationships/image" Target="../media/image1122.png"/><Relationship Id="rId80" Type="http://schemas.openxmlformats.org/officeDocument/2006/relationships/image" Target="../media/image1005.png"/><Relationship Id="rId155" Type="http://schemas.openxmlformats.org/officeDocument/2006/relationships/image" Target="../media/image1041.png"/><Relationship Id="rId176" Type="http://schemas.openxmlformats.org/officeDocument/2006/relationships/image" Target="../media/image1051.png"/><Relationship Id="rId197" Type="http://schemas.openxmlformats.org/officeDocument/2006/relationships/customXml" Target="../ink/ink1818.xml"/><Relationship Id="rId341" Type="http://schemas.openxmlformats.org/officeDocument/2006/relationships/customXml" Target="../ink/ink1890.xml"/><Relationship Id="rId362" Type="http://schemas.openxmlformats.org/officeDocument/2006/relationships/image" Target="../media/image1143.png"/><Relationship Id="rId383" Type="http://schemas.openxmlformats.org/officeDocument/2006/relationships/image" Target="../media/image1153.png"/><Relationship Id="rId201" Type="http://schemas.openxmlformats.org/officeDocument/2006/relationships/customXml" Target="../ink/ink1820.xml"/><Relationship Id="rId222" Type="http://schemas.openxmlformats.org/officeDocument/2006/relationships/image" Target="../media/image1074.png"/><Relationship Id="rId243" Type="http://schemas.openxmlformats.org/officeDocument/2006/relationships/customXml" Target="../ink/ink1841.xml"/><Relationship Id="rId264" Type="http://schemas.openxmlformats.org/officeDocument/2006/relationships/image" Target="../media/image1094.png"/><Relationship Id="rId285" Type="http://schemas.openxmlformats.org/officeDocument/2006/relationships/customXml" Target="../ink/ink1862.xml"/><Relationship Id="rId17" Type="http://schemas.openxmlformats.org/officeDocument/2006/relationships/customXml" Target="../ink/ink1727.xml"/><Relationship Id="rId38" Type="http://schemas.openxmlformats.org/officeDocument/2006/relationships/image" Target="../media/image985.png"/><Relationship Id="rId59" Type="http://schemas.openxmlformats.org/officeDocument/2006/relationships/customXml" Target="../ink/ink1748.xml"/><Relationship Id="rId103" Type="http://schemas.openxmlformats.org/officeDocument/2006/relationships/customXml" Target="../ink/ink1770.xml"/><Relationship Id="rId124" Type="http://schemas.openxmlformats.org/officeDocument/2006/relationships/image" Target="../media/image1026.png"/><Relationship Id="rId310" Type="http://schemas.openxmlformats.org/officeDocument/2006/relationships/image" Target="../media/image1117.png"/><Relationship Id="rId70" Type="http://schemas.openxmlformats.org/officeDocument/2006/relationships/image" Target="../media/image228.png"/><Relationship Id="rId91" Type="http://schemas.openxmlformats.org/officeDocument/2006/relationships/customXml" Target="../ink/ink1764.xml"/><Relationship Id="rId145" Type="http://schemas.openxmlformats.org/officeDocument/2006/relationships/image" Target="../media/image1036.png"/><Relationship Id="rId166" Type="http://schemas.openxmlformats.org/officeDocument/2006/relationships/image" Target="../media/image1046.png"/><Relationship Id="rId187" Type="http://schemas.openxmlformats.org/officeDocument/2006/relationships/customXml" Target="../ink/ink1813.xml"/><Relationship Id="rId331" Type="http://schemas.openxmlformats.org/officeDocument/2006/relationships/customXml" Target="../ink/ink1885.xml"/><Relationship Id="rId352" Type="http://schemas.openxmlformats.org/officeDocument/2006/relationships/image" Target="../media/image1138.png"/><Relationship Id="rId373" Type="http://schemas.openxmlformats.org/officeDocument/2006/relationships/customXml" Target="../ink/ink1906.xml"/><Relationship Id="rId394" Type="http://schemas.openxmlformats.org/officeDocument/2006/relationships/customXml" Target="../ink/ink1917.xml"/><Relationship Id="rId408" Type="http://schemas.openxmlformats.org/officeDocument/2006/relationships/customXml" Target="../ink/ink1924.xml"/><Relationship Id="rId1" Type="http://schemas.openxmlformats.org/officeDocument/2006/relationships/slideLayout" Target="../slideLayouts/slideLayout7.xml"/><Relationship Id="rId212" Type="http://schemas.openxmlformats.org/officeDocument/2006/relationships/image" Target="../media/image1069.png"/><Relationship Id="rId233" Type="http://schemas.openxmlformats.org/officeDocument/2006/relationships/customXml" Target="../ink/ink1836.xml"/><Relationship Id="rId254" Type="http://schemas.openxmlformats.org/officeDocument/2006/relationships/image" Target="../media/image1089.png"/><Relationship Id="rId28" Type="http://schemas.openxmlformats.org/officeDocument/2006/relationships/image" Target="../media/image980.png"/><Relationship Id="rId49" Type="http://schemas.openxmlformats.org/officeDocument/2006/relationships/customXml" Target="../ink/ink1743.xml"/><Relationship Id="rId114" Type="http://schemas.openxmlformats.org/officeDocument/2006/relationships/image" Target="../media/image1021.png"/><Relationship Id="rId275" Type="http://schemas.openxmlformats.org/officeDocument/2006/relationships/customXml" Target="../ink/ink1857.xml"/><Relationship Id="rId296" Type="http://schemas.openxmlformats.org/officeDocument/2006/relationships/image" Target="../media/image1110.png"/><Relationship Id="rId300" Type="http://schemas.openxmlformats.org/officeDocument/2006/relationships/image" Target="../media/image1112.png"/><Relationship Id="rId60" Type="http://schemas.openxmlformats.org/officeDocument/2006/relationships/image" Target="../media/image996.png"/><Relationship Id="rId81" Type="http://schemas.openxmlformats.org/officeDocument/2006/relationships/customXml" Target="../ink/ink1759.xml"/><Relationship Id="rId135" Type="http://schemas.openxmlformats.org/officeDocument/2006/relationships/customXml" Target="../ink/ink1786.xml"/><Relationship Id="rId156" Type="http://schemas.openxmlformats.org/officeDocument/2006/relationships/customXml" Target="../ink/ink1797.xml"/><Relationship Id="rId177" Type="http://schemas.openxmlformats.org/officeDocument/2006/relationships/customXml" Target="../ink/ink1808.xml"/><Relationship Id="rId198" Type="http://schemas.openxmlformats.org/officeDocument/2006/relationships/image" Target="../media/image1062.png"/><Relationship Id="rId321" Type="http://schemas.openxmlformats.org/officeDocument/2006/relationships/customXml" Target="../ink/ink1880.xml"/><Relationship Id="rId342" Type="http://schemas.openxmlformats.org/officeDocument/2006/relationships/image" Target="../media/image1133.png"/><Relationship Id="rId363" Type="http://schemas.openxmlformats.org/officeDocument/2006/relationships/customXml" Target="../ink/ink1901.xml"/><Relationship Id="rId384" Type="http://schemas.openxmlformats.org/officeDocument/2006/relationships/customXml" Target="../ink/ink1912.xml"/><Relationship Id="rId202" Type="http://schemas.openxmlformats.org/officeDocument/2006/relationships/image" Target="../media/image1064.png"/><Relationship Id="rId223" Type="http://schemas.openxmlformats.org/officeDocument/2006/relationships/customXml" Target="../ink/ink1831.xml"/><Relationship Id="rId244" Type="http://schemas.openxmlformats.org/officeDocument/2006/relationships/image" Target="../media/image1084.png"/><Relationship Id="rId18" Type="http://schemas.openxmlformats.org/officeDocument/2006/relationships/image" Target="../media/image975.png"/><Relationship Id="rId39" Type="http://schemas.openxmlformats.org/officeDocument/2006/relationships/customXml" Target="../ink/ink1738.xml"/><Relationship Id="rId265" Type="http://schemas.openxmlformats.org/officeDocument/2006/relationships/customXml" Target="../ink/ink1852.xml"/><Relationship Id="rId286" Type="http://schemas.openxmlformats.org/officeDocument/2006/relationships/image" Target="../media/image1105.png"/><Relationship Id="rId50" Type="http://schemas.openxmlformats.org/officeDocument/2006/relationships/image" Target="../media/image991.png"/><Relationship Id="rId104" Type="http://schemas.openxmlformats.org/officeDocument/2006/relationships/image" Target="../media/image14.png"/><Relationship Id="rId125" Type="http://schemas.openxmlformats.org/officeDocument/2006/relationships/customXml" Target="../ink/ink1781.xml"/><Relationship Id="rId146" Type="http://schemas.openxmlformats.org/officeDocument/2006/relationships/customXml" Target="../ink/ink1792.xml"/><Relationship Id="rId167" Type="http://schemas.openxmlformats.org/officeDocument/2006/relationships/customXml" Target="../ink/ink1803.xml"/><Relationship Id="rId188" Type="http://schemas.openxmlformats.org/officeDocument/2006/relationships/image" Target="../media/image1057.png"/><Relationship Id="rId311" Type="http://schemas.openxmlformats.org/officeDocument/2006/relationships/customXml" Target="../ink/ink1875.xml"/><Relationship Id="rId332" Type="http://schemas.openxmlformats.org/officeDocument/2006/relationships/image" Target="../media/image1128.png"/><Relationship Id="rId353" Type="http://schemas.openxmlformats.org/officeDocument/2006/relationships/customXml" Target="../ink/ink1896.xml"/><Relationship Id="rId374" Type="http://schemas.openxmlformats.org/officeDocument/2006/relationships/image" Target="../media/image1149.png"/><Relationship Id="rId395" Type="http://schemas.openxmlformats.org/officeDocument/2006/relationships/image" Target="../media/image1158.png"/><Relationship Id="rId409" Type="http://schemas.openxmlformats.org/officeDocument/2006/relationships/image" Target="../media/image1165.png"/><Relationship Id="rId71" Type="http://schemas.openxmlformats.org/officeDocument/2006/relationships/customXml" Target="../ink/ink1754.xml"/><Relationship Id="rId92" Type="http://schemas.openxmlformats.org/officeDocument/2006/relationships/image" Target="../media/image1011.png"/><Relationship Id="rId213" Type="http://schemas.openxmlformats.org/officeDocument/2006/relationships/customXml" Target="../ink/ink1826.xml"/><Relationship Id="rId234" Type="http://schemas.openxmlformats.org/officeDocument/2006/relationships/image" Target="../media/image1079.png"/><Relationship Id="rId2" Type="http://schemas.openxmlformats.org/officeDocument/2006/relationships/notesSlide" Target="../notesSlides/notesSlide17.xml"/><Relationship Id="rId29" Type="http://schemas.openxmlformats.org/officeDocument/2006/relationships/customXml" Target="../ink/ink1733.xml"/><Relationship Id="rId255" Type="http://schemas.openxmlformats.org/officeDocument/2006/relationships/customXml" Target="../ink/ink1847.xml"/><Relationship Id="rId276" Type="http://schemas.openxmlformats.org/officeDocument/2006/relationships/image" Target="../media/image1100.png"/><Relationship Id="rId297" Type="http://schemas.openxmlformats.org/officeDocument/2006/relationships/customXml" Target="../ink/ink1868.xml"/><Relationship Id="rId40" Type="http://schemas.openxmlformats.org/officeDocument/2006/relationships/image" Target="../media/image986.png"/><Relationship Id="rId115" Type="http://schemas.openxmlformats.org/officeDocument/2006/relationships/customXml" Target="../ink/ink1776.xml"/><Relationship Id="rId136" Type="http://schemas.openxmlformats.org/officeDocument/2006/relationships/image" Target="../media/image1032.png"/><Relationship Id="rId157" Type="http://schemas.openxmlformats.org/officeDocument/2006/relationships/image" Target="../media/image1042.png"/><Relationship Id="rId178" Type="http://schemas.openxmlformats.org/officeDocument/2006/relationships/image" Target="../media/image1052.png"/><Relationship Id="rId301" Type="http://schemas.openxmlformats.org/officeDocument/2006/relationships/customXml" Target="../ink/ink1870.xml"/><Relationship Id="rId322" Type="http://schemas.openxmlformats.org/officeDocument/2006/relationships/image" Target="../media/image1123.png"/><Relationship Id="rId343" Type="http://schemas.openxmlformats.org/officeDocument/2006/relationships/customXml" Target="../ink/ink1891.xml"/><Relationship Id="rId364" Type="http://schemas.openxmlformats.org/officeDocument/2006/relationships/image" Target="../media/image1144.png"/><Relationship Id="rId61" Type="http://schemas.openxmlformats.org/officeDocument/2006/relationships/customXml" Target="../ink/ink1749.xml"/><Relationship Id="rId82" Type="http://schemas.openxmlformats.org/officeDocument/2006/relationships/image" Target="../media/image1006.png"/><Relationship Id="rId199" Type="http://schemas.openxmlformats.org/officeDocument/2006/relationships/customXml" Target="../ink/ink1819.xml"/><Relationship Id="rId203" Type="http://schemas.openxmlformats.org/officeDocument/2006/relationships/customXml" Target="../ink/ink1821.xml"/><Relationship Id="rId385" Type="http://schemas.openxmlformats.org/officeDocument/2006/relationships/image" Target="../media/image900.png"/><Relationship Id="rId19" Type="http://schemas.openxmlformats.org/officeDocument/2006/relationships/customXml" Target="../ink/ink1728.xml"/><Relationship Id="rId224" Type="http://schemas.openxmlformats.org/officeDocument/2006/relationships/image" Target="../media/image1075.png"/><Relationship Id="rId245" Type="http://schemas.openxmlformats.org/officeDocument/2006/relationships/customXml" Target="../ink/ink1842.xml"/><Relationship Id="rId266" Type="http://schemas.openxmlformats.org/officeDocument/2006/relationships/image" Target="../media/image1095.png"/><Relationship Id="rId287" Type="http://schemas.openxmlformats.org/officeDocument/2006/relationships/customXml" Target="../ink/ink1863.xml"/><Relationship Id="rId410" Type="http://schemas.openxmlformats.org/officeDocument/2006/relationships/customXml" Target="../ink/ink1925.xml"/><Relationship Id="rId30" Type="http://schemas.openxmlformats.org/officeDocument/2006/relationships/image" Target="../media/image981.png"/><Relationship Id="rId105" Type="http://schemas.openxmlformats.org/officeDocument/2006/relationships/customXml" Target="../ink/ink1771.xml"/><Relationship Id="rId126" Type="http://schemas.openxmlformats.org/officeDocument/2006/relationships/image" Target="../media/image1027.png"/><Relationship Id="rId147" Type="http://schemas.openxmlformats.org/officeDocument/2006/relationships/image" Target="../media/image1037.png"/><Relationship Id="rId168" Type="http://schemas.openxmlformats.org/officeDocument/2006/relationships/image" Target="../media/image1047.png"/><Relationship Id="rId312" Type="http://schemas.openxmlformats.org/officeDocument/2006/relationships/image" Target="../media/image1118.png"/><Relationship Id="rId333" Type="http://schemas.openxmlformats.org/officeDocument/2006/relationships/customXml" Target="../ink/ink1886.xml"/><Relationship Id="rId354" Type="http://schemas.openxmlformats.org/officeDocument/2006/relationships/image" Target="../media/image1139.png"/><Relationship Id="rId51" Type="http://schemas.openxmlformats.org/officeDocument/2006/relationships/customXml" Target="../ink/ink1744.xml"/><Relationship Id="rId72" Type="http://schemas.openxmlformats.org/officeDocument/2006/relationships/image" Target="../media/image1001.png"/><Relationship Id="rId93" Type="http://schemas.openxmlformats.org/officeDocument/2006/relationships/customXml" Target="../ink/ink1765.xml"/><Relationship Id="rId189" Type="http://schemas.openxmlformats.org/officeDocument/2006/relationships/customXml" Target="../ink/ink1814.xml"/><Relationship Id="rId375" Type="http://schemas.openxmlformats.org/officeDocument/2006/relationships/customXml" Target="../ink/ink1907.xml"/><Relationship Id="rId396" Type="http://schemas.openxmlformats.org/officeDocument/2006/relationships/customXml" Target="../ink/ink1918.xml"/><Relationship Id="rId3" Type="http://schemas.openxmlformats.org/officeDocument/2006/relationships/customXml" Target="../ink/ink1720.xml"/><Relationship Id="rId214" Type="http://schemas.openxmlformats.org/officeDocument/2006/relationships/image" Target="../media/image1070.png"/><Relationship Id="rId235" Type="http://schemas.openxmlformats.org/officeDocument/2006/relationships/customXml" Target="../ink/ink1837.xml"/><Relationship Id="rId256" Type="http://schemas.openxmlformats.org/officeDocument/2006/relationships/image" Target="../media/image1090.png"/><Relationship Id="rId277" Type="http://schemas.openxmlformats.org/officeDocument/2006/relationships/customXml" Target="../ink/ink1858.xml"/><Relationship Id="rId298" Type="http://schemas.openxmlformats.org/officeDocument/2006/relationships/image" Target="../media/image1111.png"/><Relationship Id="rId400" Type="http://schemas.openxmlformats.org/officeDocument/2006/relationships/customXml" Target="../ink/ink1920.xml"/><Relationship Id="rId116" Type="http://schemas.openxmlformats.org/officeDocument/2006/relationships/image" Target="../media/image1022.png"/><Relationship Id="rId137" Type="http://schemas.openxmlformats.org/officeDocument/2006/relationships/customXml" Target="../ink/ink1787.xml"/><Relationship Id="rId158" Type="http://schemas.openxmlformats.org/officeDocument/2006/relationships/customXml" Target="../ink/ink1798.xml"/><Relationship Id="rId302" Type="http://schemas.openxmlformats.org/officeDocument/2006/relationships/image" Target="../media/image1113.png"/><Relationship Id="rId323" Type="http://schemas.openxmlformats.org/officeDocument/2006/relationships/customXml" Target="../ink/ink1881.xml"/><Relationship Id="rId344" Type="http://schemas.openxmlformats.org/officeDocument/2006/relationships/image" Target="../media/image1134.png"/><Relationship Id="rId20" Type="http://schemas.openxmlformats.org/officeDocument/2006/relationships/image" Target="../media/image976.png"/><Relationship Id="rId41" Type="http://schemas.openxmlformats.org/officeDocument/2006/relationships/customXml" Target="../ink/ink1739.xml"/><Relationship Id="rId62" Type="http://schemas.openxmlformats.org/officeDocument/2006/relationships/image" Target="../media/image997.png"/><Relationship Id="rId83" Type="http://schemas.openxmlformats.org/officeDocument/2006/relationships/customXml" Target="../ink/ink1760.xml"/><Relationship Id="rId179" Type="http://schemas.openxmlformats.org/officeDocument/2006/relationships/customXml" Target="../ink/ink1809.xml"/><Relationship Id="rId365" Type="http://schemas.openxmlformats.org/officeDocument/2006/relationships/customXml" Target="../ink/ink1902.xml"/><Relationship Id="rId386" Type="http://schemas.openxmlformats.org/officeDocument/2006/relationships/customXml" Target="../ink/ink1913.xml"/><Relationship Id="rId190" Type="http://schemas.openxmlformats.org/officeDocument/2006/relationships/image" Target="../media/image1058.png"/><Relationship Id="rId204" Type="http://schemas.openxmlformats.org/officeDocument/2006/relationships/image" Target="../media/image1065.png"/><Relationship Id="rId225" Type="http://schemas.openxmlformats.org/officeDocument/2006/relationships/customXml" Target="../ink/ink1832.xml"/><Relationship Id="rId246" Type="http://schemas.openxmlformats.org/officeDocument/2006/relationships/image" Target="../media/image1085.png"/><Relationship Id="rId267" Type="http://schemas.openxmlformats.org/officeDocument/2006/relationships/customXml" Target="../ink/ink1853.xml"/><Relationship Id="rId288" Type="http://schemas.openxmlformats.org/officeDocument/2006/relationships/image" Target="../media/image1106.png"/><Relationship Id="rId411" Type="http://schemas.openxmlformats.org/officeDocument/2006/relationships/image" Target="../media/image1166.png"/><Relationship Id="rId106" Type="http://schemas.openxmlformats.org/officeDocument/2006/relationships/image" Target="../media/image1017.png"/><Relationship Id="rId127" Type="http://schemas.openxmlformats.org/officeDocument/2006/relationships/customXml" Target="../ink/ink1782.xml"/><Relationship Id="rId313" Type="http://schemas.openxmlformats.org/officeDocument/2006/relationships/customXml" Target="../ink/ink1876.xml"/><Relationship Id="rId10" Type="http://schemas.openxmlformats.org/officeDocument/2006/relationships/image" Target="../media/image971.png"/><Relationship Id="rId31" Type="http://schemas.openxmlformats.org/officeDocument/2006/relationships/customXml" Target="../ink/ink1734.xml"/><Relationship Id="rId52" Type="http://schemas.openxmlformats.org/officeDocument/2006/relationships/image" Target="../media/image992.png"/><Relationship Id="rId73" Type="http://schemas.openxmlformats.org/officeDocument/2006/relationships/customXml" Target="../ink/ink1755.xml"/><Relationship Id="rId94" Type="http://schemas.openxmlformats.org/officeDocument/2006/relationships/image" Target="../media/image1012.png"/><Relationship Id="rId148" Type="http://schemas.openxmlformats.org/officeDocument/2006/relationships/customXml" Target="../ink/ink1793.xml"/><Relationship Id="rId169" Type="http://schemas.openxmlformats.org/officeDocument/2006/relationships/customXml" Target="../ink/ink1804.xml"/><Relationship Id="rId334" Type="http://schemas.openxmlformats.org/officeDocument/2006/relationships/image" Target="../media/image1129.png"/><Relationship Id="rId355" Type="http://schemas.openxmlformats.org/officeDocument/2006/relationships/customXml" Target="../ink/ink1897.xml"/><Relationship Id="rId376" Type="http://schemas.openxmlformats.org/officeDocument/2006/relationships/image" Target="../media/image1150.png"/><Relationship Id="rId397" Type="http://schemas.openxmlformats.org/officeDocument/2006/relationships/image" Target="../media/image1159.png"/><Relationship Id="rId4" Type="http://schemas.openxmlformats.org/officeDocument/2006/relationships/image" Target="../media/image968.png"/><Relationship Id="rId180" Type="http://schemas.openxmlformats.org/officeDocument/2006/relationships/image" Target="../media/image1053.png"/><Relationship Id="rId215" Type="http://schemas.openxmlformats.org/officeDocument/2006/relationships/customXml" Target="../ink/ink1827.xml"/><Relationship Id="rId236" Type="http://schemas.openxmlformats.org/officeDocument/2006/relationships/image" Target="../media/image1080.png"/><Relationship Id="rId257" Type="http://schemas.openxmlformats.org/officeDocument/2006/relationships/customXml" Target="../ink/ink1848.xml"/><Relationship Id="rId278" Type="http://schemas.openxmlformats.org/officeDocument/2006/relationships/image" Target="../media/image1101.png"/><Relationship Id="rId401" Type="http://schemas.openxmlformats.org/officeDocument/2006/relationships/image" Target="../media/image1161.png"/><Relationship Id="rId303" Type="http://schemas.openxmlformats.org/officeDocument/2006/relationships/customXml" Target="../ink/ink1871.xml"/><Relationship Id="rId42" Type="http://schemas.openxmlformats.org/officeDocument/2006/relationships/image" Target="../media/image987.png"/><Relationship Id="rId84" Type="http://schemas.openxmlformats.org/officeDocument/2006/relationships/image" Target="../media/image1007.png"/><Relationship Id="rId138" Type="http://schemas.openxmlformats.org/officeDocument/2006/relationships/customXml" Target="../ink/ink1788.xml"/><Relationship Id="rId345" Type="http://schemas.openxmlformats.org/officeDocument/2006/relationships/customXml" Target="../ink/ink1892.xml"/><Relationship Id="rId387" Type="http://schemas.openxmlformats.org/officeDocument/2006/relationships/image" Target="../media/image1154.png"/><Relationship Id="rId191" Type="http://schemas.openxmlformats.org/officeDocument/2006/relationships/customXml" Target="../ink/ink1815.xml"/><Relationship Id="rId205" Type="http://schemas.openxmlformats.org/officeDocument/2006/relationships/customXml" Target="../ink/ink1822.xml"/><Relationship Id="rId247" Type="http://schemas.openxmlformats.org/officeDocument/2006/relationships/customXml" Target="../ink/ink1843.xml"/><Relationship Id="rId107" Type="http://schemas.openxmlformats.org/officeDocument/2006/relationships/customXml" Target="../ink/ink1772.xml"/><Relationship Id="rId289" Type="http://schemas.openxmlformats.org/officeDocument/2006/relationships/customXml" Target="../ink/ink1864.xml"/><Relationship Id="rId11" Type="http://schemas.openxmlformats.org/officeDocument/2006/relationships/customXml" Target="../ink/ink1724.xml"/><Relationship Id="rId53" Type="http://schemas.openxmlformats.org/officeDocument/2006/relationships/customXml" Target="../ink/ink1745.xml"/><Relationship Id="rId149" Type="http://schemas.openxmlformats.org/officeDocument/2006/relationships/image" Target="../media/image1038.png"/><Relationship Id="rId314" Type="http://schemas.openxmlformats.org/officeDocument/2006/relationships/image" Target="../media/image1119.png"/><Relationship Id="rId356" Type="http://schemas.openxmlformats.org/officeDocument/2006/relationships/image" Target="../media/image1140.png"/><Relationship Id="rId398" Type="http://schemas.openxmlformats.org/officeDocument/2006/relationships/customXml" Target="../ink/ink1919.xml"/><Relationship Id="rId95" Type="http://schemas.openxmlformats.org/officeDocument/2006/relationships/customXml" Target="../ink/ink1766.xml"/><Relationship Id="rId160" Type="http://schemas.openxmlformats.org/officeDocument/2006/relationships/customXml" Target="../ink/ink1799.xml"/><Relationship Id="rId216" Type="http://schemas.openxmlformats.org/officeDocument/2006/relationships/image" Target="../media/image1071.png"/><Relationship Id="rId258" Type="http://schemas.openxmlformats.org/officeDocument/2006/relationships/image" Target="../media/image1091.png"/><Relationship Id="rId22" Type="http://schemas.openxmlformats.org/officeDocument/2006/relationships/image" Target="../media/image977.png"/><Relationship Id="rId64" Type="http://schemas.openxmlformats.org/officeDocument/2006/relationships/image" Target="../media/image998.png"/><Relationship Id="rId118" Type="http://schemas.openxmlformats.org/officeDocument/2006/relationships/image" Target="../media/image1023.png"/><Relationship Id="rId325" Type="http://schemas.openxmlformats.org/officeDocument/2006/relationships/customXml" Target="../ink/ink1882.xml"/><Relationship Id="rId367" Type="http://schemas.openxmlformats.org/officeDocument/2006/relationships/customXml" Target="../ink/ink1903.xml"/><Relationship Id="rId171" Type="http://schemas.openxmlformats.org/officeDocument/2006/relationships/customXml" Target="../ink/ink1805.xml"/><Relationship Id="rId227" Type="http://schemas.openxmlformats.org/officeDocument/2006/relationships/customXml" Target="../ink/ink1833.xml"/><Relationship Id="rId269" Type="http://schemas.openxmlformats.org/officeDocument/2006/relationships/customXml" Target="../ink/ink1854.xml"/><Relationship Id="rId33" Type="http://schemas.openxmlformats.org/officeDocument/2006/relationships/customXml" Target="../ink/ink1735.xml"/><Relationship Id="rId129" Type="http://schemas.openxmlformats.org/officeDocument/2006/relationships/customXml" Target="../ink/ink1783.xml"/><Relationship Id="rId280" Type="http://schemas.openxmlformats.org/officeDocument/2006/relationships/image" Target="../media/image1102.png"/><Relationship Id="rId336" Type="http://schemas.openxmlformats.org/officeDocument/2006/relationships/image" Target="../media/image1130.png"/><Relationship Id="rId75" Type="http://schemas.openxmlformats.org/officeDocument/2006/relationships/customXml" Target="../ink/ink1756.xml"/><Relationship Id="rId140" Type="http://schemas.openxmlformats.org/officeDocument/2006/relationships/customXml" Target="../ink/ink1789.xml"/><Relationship Id="rId182" Type="http://schemas.openxmlformats.org/officeDocument/2006/relationships/image" Target="../media/image1054.png"/><Relationship Id="rId378" Type="http://schemas.openxmlformats.org/officeDocument/2006/relationships/image" Target="../media/image1151.png"/><Relationship Id="rId403" Type="http://schemas.openxmlformats.org/officeDocument/2006/relationships/image" Target="../media/image1162.png"/><Relationship Id="rId6" Type="http://schemas.openxmlformats.org/officeDocument/2006/relationships/image" Target="../media/image969.png"/><Relationship Id="rId238" Type="http://schemas.openxmlformats.org/officeDocument/2006/relationships/image" Target="../media/image1081.png"/><Relationship Id="rId291" Type="http://schemas.openxmlformats.org/officeDocument/2006/relationships/customXml" Target="../ink/ink1865.xml"/><Relationship Id="rId305" Type="http://schemas.openxmlformats.org/officeDocument/2006/relationships/customXml" Target="../ink/ink1872.xml"/><Relationship Id="rId347" Type="http://schemas.openxmlformats.org/officeDocument/2006/relationships/customXml" Target="../ink/ink1893.xml"/><Relationship Id="rId44" Type="http://schemas.openxmlformats.org/officeDocument/2006/relationships/image" Target="../media/image988.png"/><Relationship Id="rId86" Type="http://schemas.openxmlformats.org/officeDocument/2006/relationships/image" Target="../media/image1008.png"/><Relationship Id="rId151" Type="http://schemas.openxmlformats.org/officeDocument/2006/relationships/image" Target="../media/image1039.png"/><Relationship Id="rId389" Type="http://schemas.openxmlformats.org/officeDocument/2006/relationships/image" Target="../media/image1155.png"/><Relationship Id="rId193" Type="http://schemas.openxmlformats.org/officeDocument/2006/relationships/customXml" Target="../ink/ink1816.xml"/><Relationship Id="rId207" Type="http://schemas.openxmlformats.org/officeDocument/2006/relationships/customXml" Target="../ink/ink1823.xml"/><Relationship Id="rId249" Type="http://schemas.openxmlformats.org/officeDocument/2006/relationships/customXml" Target="../ink/ink1844.xml"/><Relationship Id="rId13" Type="http://schemas.openxmlformats.org/officeDocument/2006/relationships/customXml" Target="../ink/ink1725.xml"/><Relationship Id="rId109" Type="http://schemas.openxmlformats.org/officeDocument/2006/relationships/customXml" Target="../ink/ink1773.xml"/><Relationship Id="rId260" Type="http://schemas.openxmlformats.org/officeDocument/2006/relationships/image" Target="../media/image1092.png"/><Relationship Id="rId316" Type="http://schemas.openxmlformats.org/officeDocument/2006/relationships/image" Target="../media/image1120.png"/><Relationship Id="rId55" Type="http://schemas.openxmlformats.org/officeDocument/2006/relationships/customXml" Target="../ink/ink1746.xml"/><Relationship Id="rId97" Type="http://schemas.openxmlformats.org/officeDocument/2006/relationships/customXml" Target="../ink/ink1767.xml"/><Relationship Id="rId120" Type="http://schemas.openxmlformats.org/officeDocument/2006/relationships/image" Target="../media/image1024.png"/><Relationship Id="rId358" Type="http://schemas.openxmlformats.org/officeDocument/2006/relationships/image" Target="../media/image1141.png"/><Relationship Id="rId162" Type="http://schemas.openxmlformats.org/officeDocument/2006/relationships/customXml" Target="../ink/ink1800.xml"/><Relationship Id="rId218" Type="http://schemas.openxmlformats.org/officeDocument/2006/relationships/image" Target="../media/image1072.png"/><Relationship Id="rId271" Type="http://schemas.openxmlformats.org/officeDocument/2006/relationships/customXml" Target="../ink/ink1855.xml"/><Relationship Id="rId24" Type="http://schemas.openxmlformats.org/officeDocument/2006/relationships/image" Target="../media/image978.png"/><Relationship Id="rId66" Type="http://schemas.openxmlformats.org/officeDocument/2006/relationships/image" Target="../media/image999.png"/><Relationship Id="rId131" Type="http://schemas.openxmlformats.org/officeDocument/2006/relationships/customXml" Target="../ink/ink1784.xml"/><Relationship Id="rId327" Type="http://schemas.openxmlformats.org/officeDocument/2006/relationships/customXml" Target="../ink/ink1883.xml"/><Relationship Id="rId369" Type="http://schemas.openxmlformats.org/officeDocument/2006/relationships/customXml" Target="../ink/ink1904.xml"/><Relationship Id="rId173" Type="http://schemas.openxmlformats.org/officeDocument/2006/relationships/customXml" Target="../ink/ink1806.xml"/><Relationship Id="rId229" Type="http://schemas.openxmlformats.org/officeDocument/2006/relationships/customXml" Target="../ink/ink1834.xml"/><Relationship Id="rId380" Type="http://schemas.openxmlformats.org/officeDocument/2006/relationships/customXml" Target="../ink/ink1910.xml"/><Relationship Id="rId240" Type="http://schemas.openxmlformats.org/officeDocument/2006/relationships/image" Target="../media/image1082.png"/><Relationship Id="rId35" Type="http://schemas.openxmlformats.org/officeDocument/2006/relationships/customXml" Target="../ink/ink1736.xml"/><Relationship Id="rId77" Type="http://schemas.openxmlformats.org/officeDocument/2006/relationships/customXml" Target="../ink/ink1757.xml"/><Relationship Id="rId100" Type="http://schemas.openxmlformats.org/officeDocument/2006/relationships/image" Target="../media/image1015.png"/><Relationship Id="rId282" Type="http://schemas.openxmlformats.org/officeDocument/2006/relationships/image" Target="../media/image1103.png"/><Relationship Id="rId338" Type="http://schemas.openxmlformats.org/officeDocument/2006/relationships/image" Target="../media/image1131.png"/><Relationship Id="rId8" Type="http://schemas.openxmlformats.org/officeDocument/2006/relationships/image" Target="../media/image970.png"/><Relationship Id="rId142" Type="http://schemas.openxmlformats.org/officeDocument/2006/relationships/customXml" Target="../ink/ink1790.xml"/><Relationship Id="rId184" Type="http://schemas.openxmlformats.org/officeDocument/2006/relationships/image" Target="../media/image1055.png"/><Relationship Id="rId391" Type="http://schemas.openxmlformats.org/officeDocument/2006/relationships/image" Target="../media/image1156.png"/><Relationship Id="rId405" Type="http://schemas.openxmlformats.org/officeDocument/2006/relationships/image" Target="../media/image1163.png"/><Relationship Id="rId251" Type="http://schemas.openxmlformats.org/officeDocument/2006/relationships/customXml" Target="../ink/ink1845.xml"/><Relationship Id="rId46" Type="http://schemas.openxmlformats.org/officeDocument/2006/relationships/image" Target="../media/image989.png"/><Relationship Id="rId293" Type="http://schemas.openxmlformats.org/officeDocument/2006/relationships/customXml" Target="../ink/ink1866.xml"/><Relationship Id="rId307" Type="http://schemas.openxmlformats.org/officeDocument/2006/relationships/customXml" Target="../ink/ink1873.xml"/><Relationship Id="rId349" Type="http://schemas.openxmlformats.org/officeDocument/2006/relationships/customXml" Target="../ink/ink1894.xml"/><Relationship Id="rId88" Type="http://schemas.openxmlformats.org/officeDocument/2006/relationships/image" Target="../media/image1009.png"/><Relationship Id="rId111" Type="http://schemas.openxmlformats.org/officeDocument/2006/relationships/customXml" Target="../ink/ink1774.xml"/><Relationship Id="rId153" Type="http://schemas.openxmlformats.org/officeDocument/2006/relationships/image" Target="../media/image1040.png"/><Relationship Id="rId195" Type="http://schemas.openxmlformats.org/officeDocument/2006/relationships/customXml" Target="../ink/ink1817.xml"/><Relationship Id="rId209" Type="http://schemas.openxmlformats.org/officeDocument/2006/relationships/customXml" Target="../ink/ink1824.xml"/><Relationship Id="rId360" Type="http://schemas.openxmlformats.org/officeDocument/2006/relationships/image" Target="../media/image1142.png"/><Relationship Id="rId220" Type="http://schemas.openxmlformats.org/officeDocument/2006/relationships/image" Target="../media/image1073.png"/><Relationship Id="rId15" Type="http://schemas.openxmlformats.org/officeDocument/2006/relationships/customXml" Target="../ink/ink1726.xml"/><Relationship Id="rId57" Type="http://schemas.openxmlformats.org/officeDocument/2006/relationships/customXml" Target="../ink/ink1747.xml"/><Relationship Id="rId262" Type="http://schemas.openxmlformats.org/officeDocument/2006/relationships/image" Target="../media/image1093.png"/><Relationship Id="rId318" Type="http://schemas.openxmlformats.org/officeDocument/2006/relationships/image" Target="../media/image1121.png"/><Relationship Id="rId99" Type="http://schemas.openxmlformats.org/officeDocument/2006/relationships/customXml" Target="../ink/ink1768.xml"/><Relationship Id="rId122" Type="http://schemas.openxmlformats.org/officeDocument/2006/relationships/image" Target="../media/image1025.png"/><Relationship Id="rId164" Type="http://schemas.openxmlformats.org/officeDocument/2006/relationships/image" Target="../media/image1045.png"/><Relationship Id="rId371" Type="http://schemas.openxmlformats.org/officeDocument/2006/relationships/customXml" Target="../ink/ink1905.xml"/><Relationship Id="rId26" Type="http://schemas.openxmlformats.org/officeDocument/2006/relationships/image" Target="../media/image979.png"/><Relationship Id="rId231" Type="http://schemas.openxmlformats.org/officeDocument/2006/relationships/customXml" Target="../ink/ink1835.xml"/><Relationship Id="rId273" Type="http://schemas.openxmlformats.org/officeDocument/2006/relationships/customXml" Target="../ink/ink1856.xml"/><Relationship Id="rId329" Type="http://schemas.openxmlformats.org/officeDocument/2006/relationships/customXml" Target="../ink/ink1884.xml"/><Relationship Id="rId68" Type="http://schemas.openxmlformats.org/officeDocument/2006/relationships/image" Target="../media/image1000.png"/><Relationship Id="rId133" Type="http://schemas.openxmlformats.org/officeDocument/2006/relationships/customXml" Target="../ink/ink1785.xml"/><Relationship Id="rId175" Type="http://schemas.openxmlformats.org/officeDocument/2006/relationships/customXml" Target="../ink/ink1807.xml"/><Relationship Id="rId340" Type="http://schemas.openxmlformats.org/officeDocument/2006/relationships/image" Target="../media/image1132.png"/><Relationship Id="rId200" Type="http://schemas.openxmlformats.org/officeDocument/2006/relationships/image" Target="../media/image1063.png"/><Relationship Id="rId382" Type="http://schemas.openxmlformats.org/officeDocument/2006/relationships/customXml" Target="../ink/ink1911.xml"/><Relationship Id="rId242" Type="http://schemas.openxmlformats.org/officeDocument/2006/relationships/image" Target="../media/image1083.png"/><Relationship Id="rId284" Type="http://schemas.openxmlformats.org/officeDocument/2006/relationships/image" Target="../media/image1104.png"/><Relationship Id="rId37" Type="http://schemas.openxmlformats.org/officeDocument/2006/relationships/customXml" Target="../ink/ink1737.xml"/><Relationship Id="rId79" Type="http://schemas.openxmlformats.org/officeDocument/2006/relationships/customXml" Target="../ink/ink1758.xml"/><Relationship Id="rId102" Type="http://schemas.openxmlformats.org/officeDocument/2006/relationships/image" Target="../media/image1016.png"/><Relationship Id="rId144" Type="http://schemas.openxmlformats.org/officeDocument/2006/relationships/customXml" Target="../ink/ink1791.xml"/><Relationship Id="rId90" Type="http://schemas.openxmlformats.org/officeDocument/2006/relationships/image" Target="../media/image1010.png"/><Relationship Id="rId186" Type="http://schemas.openxmlformats.org/officeDocument/2006/relationships/image" Target="../media/image1056.png"/><Relationship Id="rId351" Type="http://schemas.openxmlformats.org/officeDocument/2006/relationships/customXml" Target="../ink/ink1895.xml"/><Relationship Id="rId393" Type="http://schemas.openxmlformats.org/officeDocument/2006/relationships/image" Target="../media/image1157.png"/><Relationship Id="rId407" Type="http://schemas.openxmlformats.org/officeDocument/2006/relationships/image" Target="../media/image1164.png"/><Relationship Id="rId211" Type="http://schemas.openxmlformats.org/officeDocument/2006/relationships/customXml" Target="../ink/ink1825.xml"/><Relationship Id="rId253" Type="http://schemas.openxmlformats.org/officeDocument/2006/relationships/customXml" Target="../ink/ink1846.xml"/><Relationship Id="rId295" Type="http://schemas.openxmlformats.org/officeDocument/2006/relationships/customXml" Target="../ink/ink1867.xml"/><Relationship Id="rId309" Type="http://schemas.openxmlformats.org/officeDocument/2006/relationships/customXml" Target="../ink/ink18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67.xml"/><Relationship Id="rId21" Type="http://schemas.openxmlformats.org/officeDocument/2006/relationships/customXml" Target="../ink/ink19.xml"/><Relationship Id="rId42" Type="http://schemas.openxmlformats.org/officeDocument/2006/relationships/image" Target="../media/image1528.png"/><Relationship Id="rId63" Type="http://schemas.openxmlformats.org/officeDocument/2006/relationships/customXml" Target="../ink/ink40.xml"/><Relationship Id="rId84" Type="http://schemas.openxmlformats.org/officeDocument/2006/relationships/image" Target="../media/image1549.png"/><Relationship Id="rId138" Type="http://schemas.openxmlformats.org/officeDocument/2006/relationships/image" Target="../media/image1576.png"/><Relationship Id="rId159" Type="http://schemas.openxmlformats.org/officeDocument/2006/relationships/customXml" Target="../ink/ink88.xml"/><Relationship Id="rId170" Type="http://schemas.openxmlformats.org/officeDocument/2006/relationships/image" Target="../media/image1592.png"/><Relationship Id="rId191" Type="http://schemas.openxmlformats.org/officeDocument/2006/relationships/customXml" Target="../ink/ink104.xml"/><Relationship Id="rId205" Type="http://schemas.openxmlformats.org/officeDocument/2006/relationships/customXml" Target="../ink/ink111.xml"/><Relationship Id="rId107" Type="http://schemas.openxmlformats.org/officeDocument/2006/relationships/customXml" Target="../ink/ink62.xml"/><Relationship Id="rId11" Type="http://schemas.openxmlformats.org/officeDocument/2006/relationships/customXml" Target="../ink/ink14.xml"/><Relationship Id="rId32" Type="http://schemas.openxmlformats.org/officeDocument/2006/relationships/image" Target="../media/image1523.png"/><Relationship Id="rId53" Type="http://schemas.openxmlformats.org/officeDocument/2006/relationships/customXml" Target="../ink/ink35.xml"/><Relationship Id="rId74" Type="http://schemas.openxmlformats.org/officeDocument/2006/relationships/image" Target="../media/image1544.png"/><Relationship Id="rId128" Type="http://schemas.openxmlformats.org/officeDocument/2006/relationships/image" Target="../media/image1571.png"/><Relationship Id="rId149" Type="http://schemas.openxmlformats.org/officeDocument/2006/relationships/customXml" Target="../ink/ink83.xml"/><Relationship Id="rId5" Type="http://schemas.openxmlformats.org/officeDocument/2006/relationships/customXml" Target="../ink/ink11.xml"/><Relationship Id="rId95" Type="http://schemas.openxmlformats.org/officeDocument/2006/relationships/customXml" Target="../ink/ink56.xml"/><Relationship Id="rId160" Type="http://schemas.openxmlformats.org/officeDocument/2006/relationships/image" Target="../media/image1587.png"/><Relationship Id="rId181" Type="http://schemas.openxmlformats.org/officeDocument/2006/relationships/customXml" Target="../ink/ink99.xml"/><Relationship Id="rId22" Type="http://schemas.openxmlformats.org/officeDocument/2006/relationships/image" Target="../media/image1518.png"/><Relationship Id="rId43" Type="http://schemas.openxmlformats.org/officeDocument/2006/relationships/customXml" Target="../ink/ink30.xml"/><Relationship Id="rId64" Type="http://schemas.openxmlformats.org/officeDocument/2006/relationships/image" Target="../media/image1539.png"/><Relationship Id="rId118" Type="http://schemas.openxmlformats.org/officeDocument/2006/relationships/image" Target="../media/image1566.png"/><Relationship Id="rId139" Type="http://schemas.openxmlformats.org/officeDocument/2006/relationships/customXml" Target="../ink/ink78.xml"/><Relationship Id="rId85" Type="http://schemas.openxmlformats.org/officeDocument/2006/relationships/customXml" Target="../ink/ink51.xml"/><Relationship Id="rId150" Type="http://schemas.openxmlformats.org/officeDocument/2006/relationships/image" Target="../media/image1582.png"/><Relationship Id="rId171" Type="http://schemas.openxmlformats.org/officeDocument/2006/relationships/customXml" Target="../ink/ink94.xml"/><Relationship Id="rId192" Type="http://schemas.openxmlformats.org/officeDocument/2006/relationships/image" Target="../media/image1603.png"/><Relationship Id="rId206" Type="http://schemas.openxmlformats.org/officeDocument/2006/relationships/image" Target="../media/image5.png"/><Relationship Id="rId12" Type="http://schemas.openxmlformats.org/officeDocument/2006/relationships/image" Target="../media/image1513.png"/><Relationship Id="rId33" Type="http://schemas.openxmlformats.org/officeDocument/2006/relationships/customXml" Target="../ink/ink25.xml"/><Relationship Id="rId108" Type="http://schemas.openxmlformats.org/officeDocument/2006/relationships/image" Target="../media/image1561.png"/><Relationship Id="rId129" Type="http://schemas.openxmlformats.org/officeDocument/2006/relationships/customXml" Target="../ink/ink73.xml"/><Relationship Id="rId54" Type="http://schemas.openxmlformats.org/officeDocument/2006/relationships/image" Target="../media/image1534.png"/><Relationship Id="rId75" Type="http://schemas.openxmlformats.org/officeDocument/2006/relationships/customXml" Target="../ink/ink46.xml"/><Relationship Id="rId96" Type="http://schemas.openxmlformats.org/officeDocument/2006/relationships/image" Target="../media/image1555.png"/><Relationship Id="rId140" Type="http://schemas.openxmlformats.org/officeDocument/2006/relationships/image" Target="../media/image1577.png"/><Relationship Id="rId161" Type="http://schemas.openxmlformats.org/officeDocument/2006/relationships/customXml" Target="../ink/ink89.xml"/><Relationship Id="rId182" Type="http://schemas.openxmlformats.org/officeDocument/2006/relationships/image" Target="../media/image1598.png"/><Relationship Id="rId6" Type="http://schemas.openxmlformats.org/officeDocument/2006/relationships/image" Target="../media/image1510.png"/><Relationship Id="rId23" Type="http://schemas.openxmlformats.org/officeDocument/2006/relationships/customXml" Target="../ink/ink20.xml"/><Relationship Id="rId119" Type="http://schemas.openxmlformats.org/officeDocument/2006/relationships/customXml" Target="../ink/ink68.xml"/><Relationship Id="rId44" Type="http://schemas.openxmlformats.org/officeDocument/2006/relationships/image" Target="../media/image1529.png"/><Relationship Id="rId65" Type="http://schemas.openxmlformats.org/officeDocument/2006/relationships/customXml" Target="../ink/ink41.xml"/><Relationship Id="rId86" Type="http://schemas.openxmlformats.org/officeDocument/2006/relationships/image" Target="../media/image1550.png"/><Relationship Id="rId130" Type="http://schemas.openxmlformats.org/officeDocument/2006/relationships/image" Target="../media/image1572.png"/><Relationship Id="rId151" Type="http://schemas.openxmlformats.org/officeDocument/2006/relationships/customXml" Target="../ink/ink84.xml"/><Relationship Id="rId172" Type="http://schemas.openxmlformats.org/officeDocument/2006/relationships/image" Target="../media/image1593.png"/><Relationship Id="rId193" Type="http://schemas.openxmlformats.org/officeDocument/2006/relationships/customXml" Target="../ink/ink105.xml"/><Relationship Id="rId207" Type="http://schemas.openxmlformats.org/officeDocument/2006/relationships/customXml" Target="../ink/ink112.xml"/><Relationship Id="rId13" Type="http://schemas.openxmlformats.org/officeDocument/2006/relationships/customXml" Target="../ink/ink15.xml"/><Relationship Id="rId109" Type="http://schemas.openxmlformats.org/officeDocument/2006/relationships/customXml" Target="../ink/ink63.xml"/><Relationship Id="rId34" Type="http://schemas.openxmlformats.org/officeDocument/2006/relationships/image" Target="../media/image1524.png"/><Relationship Id="rId55" Type="http://schemas.openxmlformats.org/officeDocument/2006/relationships/customXml" Target="../ink/ink36.xml"/><Relationship Id="rId76" Type="http://schemas.openxmlformats.org/officeDocument/2006/relationships/image" Target="../media/image1545.png"/><Relationship Id="rId97" Type="http://schemas.openxmlformats.org/officeDocument/2006/relationships/customXml" Target="../ink/ink57.xml"/><Relationship Id="rId120" Type="http://schemas.openxmlformats.org/officeDocument/2006/relationships/image" Target="../media/image1567.png"/><Relationship Id="rId141" Type="http://schemas.openxmlformats.org/officeDocument/2006/relationships/customXml" Target="../ink/ink79.xml"/><Relationship Id="rId7" Type="http://schemas.openxmlformats.org/officeDocument/2006/relationships/customXml" Target="../ink/ink12.xml"/><Relationship Id="rId162" Type="http://schemas.openxmlformats.org/officeDocument/2006/relationships/image" Target="../media/image1588.png"/><Relationship Id="rId183" Type="http://schemas.openxmlformats.org/officeDocument/2006/relationships/customXml" Target="../ink/ink100.xml"/><Relationship Id="rId24" Type="http://schemas.openxmlformats.org/officeDocument/2006/relationships/image" Target="../media/image1519.png"/><Relationship Id="rId40" Type="http://schemas.openxmlformats.org/officeDocument/2006/relationships/image" Target="../media/image1527.png"/><Relationship Id="rId45" Type="http://schemas.openxmlformats.org/officeDocument/2006/relationships/customXml" Target="../ink/ink31.xml"/><Relationship Id="rId66" Type="http://schemas.openxmlformats.org/officeDocument/2006/relationships/image" Target="../media/image1540.png"/><Relationship Id="rId87" Type="http://schemas.openxmlformats.org/officeDocument/2006/relationships/customXml" Target="../ink/ink52.xml"/><Relationship Id="rId110" Type="http://schemas.openxmlformats.org/officeDocument/2006/relationships/image" Target="../media/image1562.png"/><Relationship Id="rId115" Type="http://schemas.openxmlformats.org/officeDocument/2006/relationships/customXml" Target="../ink/ink66.xml"/><Relationship Id="rId131" Type="http://schemas.openxmlformats.org/officeDocument/2006/relationships/customXml" Target="../ink/ink74.xml"/><Relationship Id="rId136" Type="http://schemas.openxmlformats.org/officeDocument/2006/relationships/image" Target="../media/image1575.png"/><Relationship Id="rId157" Type="http://schemas.openxmlformats.org/officeDocument/2006/relationships/customXml" Target="../ink/ink87.xml"/><Relationship Id="rId178" Type="http://schemas.openxmlformats.org/officeDocument/2006/relationships/image" Target="../media/image1596.png"/><Relationship Id="rId61" Type="http://schemas.openxmlformats.org/officeDocument/2006/relationships/customXml" Target="../ink/ink39.xml"/><Relationship Id="rId82" Type="http://schemas.openxmlformats.org/officeDocument/2006/relationships/image" Target="../media/image1548.png"/><Relationship Id="rId152" Type="http://schemas.openxmlformats.org/officeDocument/2006/relationships/image" Target="../media/image1583.png"/><Relationship Id="rId173" Type="http://schemas.openxmlformats.org/officeDocument/2006/relationships/customXml" Target="../ink/ink95.xml"/><Relationship Id="rId194" Type="http://schemas.openxmlformats.org/officeDocument/2006/relationships/image" Target="../media/image1604.png"/><Relationship Id="rId199" Type="http://schemas.openxmlformats.org/officeDocument/2006/relationships/customXml" Target="../ink/ink108.xml"/><Relationship Id="rId203" Type="http://schemas.openxmlformats.org/officeDocument/2006/relationships/customXml" Target="../ink/ink110.xml"/><Relationship Id="rId208" Type="http://schemas.openxmlformats.org/officeDocument/2006/relationships/image" Target="../media/image6.png"/><Relationship Id="rId19" Type="http://schemas.openxmlformats.org/officeDocument/2006/relationships/customXml" Target="../ink/ink18.xml"/><Relationship Id="rId14" Type="http://schemas.openxmlformats.org/officeDocument/2006/relationships/image" Target="../media/image1514.png"/><Relationship Id="rId30" Type="http://schemas.openxmlformats.org/officeDocument/2006/relationships/image" Target="../media/image1522.png"/><Relationship Id="rId35" Type="http://schemas.openxmlformats.org/officeDocument/2006/relationships/customXml" Target="../ink/ink26.xml"/><Relationship Id="rId56" Type="http://schemas.openxmlformats.org/officeDocument/2006/relationships/image" Target="../media/image1535.png"/><Relationship Id="rId77" Type="http://schemas.openxmlformats.org/officeDocument/2006/relationships/customXml" Target="../ink/ink47.xml"/><Relationship Id="rId100" Type="http://schemas.openxmlformats.org/officeDocument/2006/relationships/image" Target="../media/image1557.png"/><Relationship Id="rId105" Type="http://schemas.openxmlformats.org/officeDocument/2006/relationships/customXml" Target="../ink/ink61.xml"/><Relationship Id="rId126" Type="http://schemas.openxmlformats.org/officeDocument/2006/relationships/image" Target="../media/image1570.png"/><Relationship Id="rId147" Type="http://schemas.openxmlformats.org/officeDocument/2006/relationships/customXml" Target="../ink/ink82.xml"/><Relationship Id="rId168" Type="http://schemas.openxmlformats.org/officeDocument/2006/relationships/image" Target="../media/image1591.png"/><Relationship Id="rId8" Type="http://schemas.openxmlformats.org/officeDocument/2006/relationships/image" Target="../media/image1511.png"/><Relationship Id="rId51" Type="http://schemas.openxmlformats.org/officeDocument/2006/relationships/customXml" Target="../ink/ink34.xml"/><Relationship Id="rId72" Type="http://schemas.openxmlformats.org/officeDocument/2006/relationships/image" Target="../media/image1543.png"/><Relationship Id="rId93" Type="http://schemas.openxmlformats.org/officeDocument/2006/relationships/customXml" Target="../ink/ink55.xml"/><Relationship Id="rId98" Type="http://schemas.openxmlformats.org/officeDocument/2006/relationships/image" Target="../media/image1556.png"/><Relationship Id="rId121" Type="http://schemas.openxmlformats.org/officeDocument/2006/relationships/customXml" Target="../ink/ink69.xml"/><Relationship Id="rId142" Type="http://schemas.openxmlformats.org/officeDocument/2006/relationships/image" Target="../media/image1578.png"/><Relationship Id="rId163" Type="http://schemas.openxmlformats.org/officeDocument/2006/relationships/customXml" Target="../ink/ink90.xml"/><Relationship Id="rId184" Type="http://schemas.openxmlformats.org/officeDocument/2006/relationships/image" Target="../media/image1599.png"/><Relationship Id="rId189" Type="http://schemas.openxmlformats.org/officeDocument/2006/relationships/customXml" Target="../ink/ink103.xml"/><Relationship Id="rId3" Type="http://schemas.openxmlformats.org/officeDocument/2006/relationships/customXml" Target="../ink/ink10.xml"/><Relationship Id="rId25" Type="http://schemas.openxmlformats.org/officeDocument/2006/relationships/customXml" Target="../ink/ink21.xml"/><Relationship Id="rId46" Type="http://schemas.openxmlformats.org/officeDocument/2006/relationships/image" Target="../media/image1530.png"/><Relationship Id="rId67" Type="http://schemas.openxmlformats.org/officeDocument/2006/relationships/customXml" Target="../ink/ink42.xml"/><Relationship Id="rId116" Type="http://schemas.openxmlformats.org/officeDocument/2006/relationships/image" Target="../media/image1565.png"/><Relationship Id="rId137" Type="http://schemas.openxmlformats.org/officeDocument/2006/relationships/customXml" Target="../ink/ink77.xml"/><Relationship Id="rId158" Type="http://schemas.openxmlformats.org/officeDocument/2006/relationships/image" Target="../media/image1586.png"/><Relationship Id="rId20" Type="http://schemas.openxmlformats.org/officeDocument/2006/relationships/image" Target="../media/image1517.png"/><Relationship Id="rId41" Type="http://schemas.openxmlformats.org/officeDocument/2006/relationships/customXml" Target="../ink/ink29.xml"/><Relationship Id="rId62" Type="http://schemas.openxmlformats.org/officeDocument/2006/relationships/image" Target="../media/image1538.png"/><Relationship Id="rId83" Type="http://schemas.openxmlformats.org/officeDocument/2006/relationships/customXml" Target="../ink/ink50.xml"/><Relationship Id="rId88" Type="http://schemas.openxmlformats.org/officeDocument/2006/relationships/image" Target="../media/image1551.png"/><Relationship Id="rId111" Type="http://schemas.openxmlformats.org/officeDocument/2006/relationships/customXml" Target="../ink/ink64.xml"/><Relationship Id="rId132" Type="http://schemas.openxmlformats.org/officeDocument/2006/relationships/image" Target="../media/image1573.png"/><Relationship Id="rId153" Type="http://schemas.openxmlformats.org/officeDocument/2006/relationships/customXml" Target="../ink/ink85.xml"/><Relationship Id="rId174" Type="http://schemas.openxmlformats.org/officeDocument/2006/relationships/image" Target="../media/image1594.png"/><Relationship Id="rId179" Type="http://schemas.openxmlformats.org/officeDocument/2006/relationships/customXml" Target="../ink/ink98.xml"/><Relationship Id="rId195" Type="http://schemas.openxmlformats.org/officeDocument/2006/relationships/customXml" Target="../ink/ink106.xml"/><Relationship Id="rId190" Type="http://schemas.openxmlformats.org/officeDocument/2006/relationships/image" Target="../media/image1602.png"/><Relationship Id="rId204" Type="http://schemas.openxmlformats.org/officeDocument/2006/relationships/image" Target="../media/image4.png"/><Relationship Id="rId15" Type="http://schemas.openxmlformats.org/officeDocument/2006/relationships/customXml" Target="../ink/ink16.xml"/><Relationship Id="rId36" Type="http://schemas.openxmlformats.org/officeDocument/2006/relationships/image" Target="../media/image1525.png"/><Relationship Id="rId57" Type="http://schemas.openxmlformats.org/officeDocument/2006/relationships/customXml" Target="../ink/ink37.xml"/><Relationship Id="rId106" Type="http://schemas.openxmlformats.org/officeDocument/2006/relationships/image" Target="../media/image1560.png"/><Relationship Id="rId127" Type="http://schemas.openxmlformats.org/officeDocument/2006/relationships/customXml" Target="../ink/ink72.xml"/><Relationship Id="rId10" Type="http://schemas.openxmlformats.org/officeDocument/2006/relationships/image" Target="../media/image1512.png"/><Relationship Id="rId31" Type="http://schemas.openxmlformats.org/officeDocument/2006/relationships/customXml" Target="../ink/ink24.xml"/><Relationship Id="rId52" Type="http://schemas.openxmlformats.org/officeDocument/2006/relationships/image" Target="../media/image1533.png"/><Relationship Id="rId73" Type="http://schemas.openxmlformats.org/officeDocument/2006/relationships/customXml" Target="../ink/ink45.xml"/><Relationship Id="rId78" Type="http://schemas.openxmlformats.org/officeDocument/2006/relationships/image" Target="../media/image1546.png"/><Relationship Id="rId94" Type="http://schemas.openxmlformats.org/officeDocument/2006/relationships/image" Target="../media/image1554.png"/><Relationship Id="rId99" Type="http://schemas.openxmlformats.org/officeDocument/2006/relationships/customXml" Target="../ink/ink58.xml"/><Relationship Id="rId101" Type="http://schemas.openxmlformats.org/officeDocument/2006/relationships/customXml" Target="../ink/ink59.xml"/><Relationship Id="rId122" Type="http://schemas.openxmlformats.org/officeDocument/2006/relationships/image" Target="../media/image1568.png"/><Relationship Id="rId143" Type="http://schemas.openxmlformats.org/officeDocument/2006/relationships/customXml" Target="../ink/ink80.xml"/><Relationship Id="rId148" Type="http://schemas.openxmlformats.org/officeDocument/2006/relationships/image" Target="../media/image1581.png"/><Relationship Id="rId164" Type="http://schemas.openxmlformats.org/officeDocument/2006/relationships/image" Target="../media/image1589.png"/><Relationship Id="rId169" Type="http://schemas.openxmlformats.org/officeDocument/2006/relationships/customXml" Target="../ink/ink93.xml"/><Relationship Id="rId185" Type="http://schemas.openxmlformats.org/officeDocument/2006/relationships/customXml" Target="../ink/ink101.xml"/><Relationship Id="rId4" Type="http://schemas.openxmlformats.org/officeDocument/2006/relationships/image" Target="../media/image1509.png"/><Relationship Id="rId9" Type="http://schemas.openxmlformats.org/officeDocument/2006/relationships/customXml" Target="../ink/ink13.xml"/><Relationship Id="rId180" Type="http://schemas.openxmlformats.org/officeDocument/2006/relationships/image" Target="../media/image1597.png"/><Relationship Id="rId26" Type="http://schemas.openxmlformats.org/officeDocument/2006/relationships/image" Target="../media/image1520.png"/><Relationship Id="rId47" Type="http://schemas.openxmlformats.org/officeDocument/2006/relationships/customXml" Target="../ink/ink32.xml"/><Relationship Id="rId68" Type="http://schemas.openxmlformats.org/officeDocument/2006/relationships/image" Target="../media/image1541.png"/><Relationship Id="rId89" Type="http://schemas.openxmlformats.org/officeDocument/2006/relationships/customXml" Target="../ink/ink53.xml"/><Relationship Id="rId112" Type="http://schemas.openxmlformats.org/officeDocument/2006/relationships/image" Target="../media/image1563.png"/><Relationship Id="rId133" Type="http://schemas.openxmlformats.org/officeDocument/2006/relationships/customXml" Target="../ink/ink75.xml"/><Relationship Id="rId154" Type="http://schemas.openxmlformats.org/officeDocument/2006/relationships/image" Target="../media/image1584.png"/><Relationship Id="rId175" Type="http://schemas.openxmlformats.org/officeDocument/2006/relationships/customXml" Target="../ink/ink96.xml"/><Relationship Id="rId196" Type="http://schemas.openxmlformats.org/officeDocument/2006/relationships/image" Target="../media/image1605.png"/><Relationship Id="rId200" Type="http://schemas.openxmlformats.org/officeDocument/2006/relationships/image" Target="../media/image1607.png"/><Relationship Id="rId16" Type="http://schemas.openxmlformats.org/officeDocument/2006/relationships/image" Target="../media/image1515.png"/><Relationship Id="rId37" Type="http://schemas.openxmlformats.org/officeDocument/2006/relationships/customXml" Target="../ink/ink27.xml"/><Relationship Id="rId58" Type="http://schemas.openxmlformats.org/officeDocument/2006/relationships/image" Target="../media/image1536.png"/><Relationship Id="rId79" Type="http://schemas.openxmlformats.org/officeDocument/2006/relationships/customXml" Target="../ink/ink48.xml"/><Relationship Id="rId102" Type="http://schemas.openxmlformats.org/officeDocument/2006/relationships/image" Target="../media/image1558.png"/><Relationship Id="rId123" Type="http://schemas.openxmlformats.org/officeDocument/2006/relationships/customXml" Target="../ink/ink70.xml"/><Relationship Id="rId144" Type="http://schemas.openxmlformats.org/officeDocument/2006/relationships/image" Target="../media/image1579.png"/><Relationship Id="rId90" Type="http://schemas.openxmlformats.org/officeDocument/2006/relationships/image" Target="../media/image1552.png"/><Relationship Id="rId165" Type="http://schemas.openxmlformats.org/officeDocument/2006/relationships/customXml" Target="../ink/ink91.xml"/><Relationship Id="rId186" Type="http://schemas.openxmlformats.org/officeDocument/2006/relationships/image" Target="../media/image1600.png"/><Relationship Id="rId27" Type="http://schemas.openxmlformats.org/officeDocument/2006/relationships/customXml" Target="../ink/ink22.xml"/><Relationship Id="rId48" Type="http://schemas.openxmlformats.org/officeDocument/2006/relationships/image" Target="../media/image1531.png"/><Relationship Id="rId69" Type="http://schemas.openxmlformats.org/officeDocument/2006/relationships/customXml" Target="../ink/ink43.xml"/><Relationship Id="rId113" Type="http://schemas.openxmlformats.org/officeDocument/2006/relationships/customXml" Target="../ink/ink65.xml"/><Relationship Id="rId134" Type="http://schemas.openxmlformats.org/officeDocument/2006/relationships/image" Target="../media/image1574.png"/><Relationship Id="rId80" Type="http://schemas.openxmlformats.org/officeDocument/2006/relationships/image" Target="../media/image1547.png"/><Relationship Id="rId155" Type="http://schemas.openxmlformats.org/officeDocument/2006/relationships/customXml" Target="../ink/ink86.xml"/><Relationship Id="rId176" Type="http://schemas.openxmlformats.org/officeDocument/2006/relationships/image" Target="../media/image1595.png"/><Relationship Id="rId197" Type="http://schemas.openxmlformats.org/officeDocument/2006/relationships/customXml" Target="../ink/ink107.xml"/><Relationship Id="rId201" Type="http://schemas.openxmlformats.org/officeDocument/2006/relationships/customXml" Target="../ink/ink109.xml"/><Relationship Id="rId17" Type="http://schemas.openxmlformats.org/officeDocument/2006/relationships/customXml" Target="../ink/ink17.xml"/><Relationship Id="rId38" Type="http://schemas.openxmlformats.org/officeDocument/2006/relationships/image" Target="../media/image1526.png"/><Relationship Id="rId59" Type="http://schemas.openxmlformats.org/officeDocument/2006/relationships/customXml" Target="../ink/ink38.xml"/><Relationship Id="rId103" Type="http://schemas.openxmlformats.org/officeDocument/2006/relationships/customXml" Target="../ink/ink60.xml"/><Relationship Id="rId124" Type="http://schemas.openxmlformats.org/officeDocument/2006/relationships/image" Target="../media/image1569.png"/><Relationship Id="rId70" Type="http://schemas.openxmlformats.org/officeDocument/2006/relationships/image" Target="../media/image1542.png"/><Relationship Id="rId91" Type="http://schemas.openxmlformats.org/officeDocument/2006/relationships/customXml" Target="../ink/ink54.xml"/><Relationship Id="rId145" Type="http://schemas.openxmlformats.org/officeDocument/2006/relationships/customXml" Target="../ink/ink81.xml"/><Relationship Id="rId166" Type="http://schemas.openxmlformats.org/officeDocument/2006/relationships/image" Target="../media/image1590.png"/><Relationship Id="rId187" Type="http://schemas.openxmlformats.org/officeDocument/2006/relationships/customXml" Target="../ink/ink102.xml"/><Relationship Id="rId1" Type="http://schemas.openxmlformats.org/officeDocument/2006/relationships/slideLayout" Target="../slideLayouts/slideLayout7.xml"/><Relationship Id="rId28" Type="http://schemas.openxmlformats.org/officeDocument/2006/relationships/image" Target="../media/image1521.png"/><Relationship Id="rId49" Type="http://schemas.openxmlformats.org/officeDocument/2006/relationships/customXml" Target="../ink/ink33.xml"/><Relationship Id="rId114" Type="http://schemas.openxmlformats.org/officeDocument/2006/relationships/image" Target="../media/image1564.png"/><Relationship Id="rId60" Type="http://schemas.openxmlformats.org/officeDocument/2006/relationships/image" Target="../media/image1537.png"/><Relationship Id="rId81" Type="http://schemas.openxmlformats.org/officeDocument/2006/relationships/customXml" Target="../ink/ink49.xml"/><Relationship Id="rId135" Type="http://schemas.openxmlformats.org/officeDocument/2006/relationships/customXml" Target="../ink/ink76.xml"/><Relationship Id="rId156" Type="http://schemas.openxmlformats.org/officeDocument/2006/relationships/image" Target="../media/image1585.png"/><Relationship Id="rId177" Type="http://schemas.openxmlformats.org/officeDocument/2006/relationships/customXml" Target="../ink/ink97.xml"/><Relationship Id="rId198" Type="http://schemas.openxmlformats.org/officeDocument/2006/relationships/image" Target="../media/image1606.png"/><Relationship Id="rId202" Type="http://schemas.openxmlformats.org/officeDocument/2006/relationships/image" Target="../media/image1608.png"/><Relationship Id="rId18" Type="http://schemas.openxmlformats.org/officeDocument/2006/relationships/image" Target="../media/image1516.png"/><Relationship Id="rId39" Type="http://schemas.openxmlformats.org/officeDocument/2006/relationships/customXml" Target="../ink/ink28.xml"/><Relationship Id="rId50" Type="http://schemas.openxmlformats.org/officeDocument/2006/relationships/image" Target="../media/image1532.png"/><Relationship Id="rId104" Type="http://schemas.openxmlformats.org/officeDocument/2006/relationships/image" Target="../media/image1559.png"/><Relationship Id="rId125" Type="http://schemas.openxmlformats.org/officeDocument/2006/relationships/customXml" Target="../ink/ink71.xml"/><Relationship Id="rId146" Type="http://schemas.openxmlformats.org/officeDocument/2006/relationships/image" Target="../media/image1580.png"/><Relationship Id="rId167" Type="http://schemas.openxmlformats.org/officeDocument/2006/relationships/customXml" Target="../ink/ink92.xml"/><Relationship Id="rId188" Type="http://schemas.openxmlformats.org/officeDocument/2006/relationships/image" Target="../media/image1601.png"/><Relationship Id="rId71" Type="http://schemas.openxmlformats.org/officeDocument/2006/relationships/customXml" Target="../ink/ink44.xml"/><Relationship Id="rId92" Type="http://schemas.openxmlformats.org/officeDocument/2006/relationships/image" Target="../media/image1553.png"/><Relationship Id="rId2" Type="http://schemas.openxmlformats.org/officeDocument/2006/relationships/notesSlide" Target="../notesSlides/notesSlide2.xml"/><Relationship Id="rId29" Type="http://schemas.openxmlformats.org/officeDocument/2006/relationships/customXml" Target="../ink/ink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116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68.png"/></Relationships>
</file>

<file path=ppt/slides/_rels/slide24.xml.rels><?xml version="1.0" encoding="UTF-8" standalone="yes"?>
<Relationships xmlns="http://schemas.openxmlformats.org/package/2006/relationships"><Relationship Id="rId3" Type="http://schemas.openxmlformats.org/officeDocument/2006/relationships/image" Target="../media/image4400.png"/><Relationship Id="rId7" Type="http://schemas.openxmlformats.org/officeDocument/2006/relationships/image" Target="../media/image460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1664.png"/><Relationship Id="rId21" Type="http://schemas.openxmlformats.org/officeDocument/2006/relationships/customXml" Target="../ink/ink122.xml"/><Relationship Id="rId42" Type="http://schemas.openxmlformats.org/officeDocument/2006/relationships/image" Target="../media/image1627.png"/><Relationship Id="rId63" Type="http://schemas.openxmlformats.org/officeDocument/2006/relationships/image" Target="../media/image1637.png"/><Relationship Id="rId84" Type="http://schemas.openxmlformats.org/officeDocument/2006/relationships/customXml" Target="../ink/ink154.xml"/><Relationship Id="rId138" Type="http://schemas.openxmlformats.org/officeDocument/2006/relationships/customXml" Target="../ink/ink181.xml"/><Relationship Id="rId107" Type="http://schemas.openxmlformats.org/officeDocument/2006/relationships/image" Target="../media/image1659.png"/><Relationship Id="rId11" Type="http://schemas.openxmlformats.org/officeDocument/2006/relationships/customXml" Target="../ink/ink117.xml"/><Relationship Id="rId32" Type="http://schemas.openxmlformats.org/officeDocument/2006/relationships/image" Target="../media/image1622.png"/><Relationship Id="rId53" Type="http://schemas.openxmlformats.org/officeDocument/2006/relationships/customXml" Target="../ink/ink138.xml"/><Relationship Id="rId74" Type="http://schemas.openxmlformats.org/officeDocument/2006/relationships/customXml" Target="../ink/ink149.xml"/><Relationship Id="rId128" Type="http://schemas.openxmlformats.org/officeDocument/2006/relationships/customXml" Target="../ink/ink176.xml"/><Relationship Id="rId149" Type="http://schemas.openxmlformats.org/officeDocument/2006/relationships/image" Target="../media/image1680.png"/><Relationship Id="rId5" Type="http://schemas.openxmlformats.org/officeDocument/2006/relationships/customXml" Target="../ink/ink114.xml"/><Relationship Id="rId95" Type="http://schemas.openxmlformats.org/officeDocument/2006/relationships/image" Target="../media/image1653.png"/><Relationship Id="rId22" Type="http://schemas.openxmlformats.org/officeDocument/2006/relationships/image" Target="../media/image1617.png"/><Relationship Id="rId27" Type="http://schemas.openxmlformats.org/officeDocument/2006/relationships/customXml" Target="../ink/ink125.xml"/><Relationship Id="rId43" Type="http://schemas.openxmlformats.org/officeDocument/2006/relationships/customXml" Target="../ink/ink133.xml"/><Relationship Id="rId48" Type="http://schemas.openxmlformats.org/officeDocument/2006/relationships/image" Target="../media/image1630.png"/><Relationship Id="rId64" Type="http://schemas.openxmlformats.org/officeDocument/2006/relationships/customXml" Target="../ink/ink144.xml"/><Relationship Id="rId69" Type="http://schemas.openxmlformats.org/officeDocument/2006/relationships/image" Target="../media/image1640.png"/><Relationship Id="rId113" Type="http://schemas.openxmlformats.org/officeDocument/2006/relationships/image" Target="../media/image1662.png"/><Relationship Id="rId118" Type="http://schemas.openxmlformats.org/officeDocument/2006/relationships/customXml" Target="../ink/ink171.xml"/><Relationship Id="rId134" Type="http://schemas.openxmlformats.org/officeDocument/2006/relationships/customXml" Target="../ink/ink179.xml"/><Relationship Id="rId139" Type="http://schemas.openxmlformats.org/officeDocument/2006/relationships/image" Target="../media/image1675.png"/><Relationship Id="rId80" Type="http://schemas.openxmlformats.org/officeDocument/2006/relationships/customXml" Target="../ink/ink152.xml"/><Relationship Id="rId85" Type="http://schemas.openxmlformats.org/officeDocument/2006/relationships/image" Target="../media/image1648.png"/><Relationship Id="rId150" Type="http://schemas.openxmlformats.org/officeDocument/2006/relationships/customXml" Target="../ink/ink187.xml"/><Relationship Id="rId12" Type="http://schemas.openxmlformats.org/officeDocument/2006/relationships/image" Target="../media/image1612.png"/><Relationship Id="rId17" Type="http://schemas.openxmlformats.org/officeDocument/2006/relationships/customXml" Target="../ink/ink120.xml"/><Relationship Id="rId33" Type="http://schemas.openxmlformats.org/officeDocument/2006/relationships/customXml" Target="../ink/ink128.xml"/><Relationship Id="rId38" Type="http://schemas.openxmlformats.org/officeDocument/2006/relationships/image" Target="../media/image1625.png"/><Relationship Id="rId59" Type="http://schemas.openxmlformats.org/officeDocument/2006/relationships/image" Target="../media/image1635.png"/><Relationship Id="rId103" Type="http://schemas.openxmlformats.org/officeDocument/2006/relationships/image" Target="../media/image1657.png"/><Relationship Id="rId108" Type="http://schemas.openxmlformats.org/officeDocument/2006/relationships/customXml" Target="../ink/ink166.xml"/><Relationship Id="rId124" Type="http://schemas.openxmlformats.org/officeDocument/2006/relationships/customXml" Target="../ink/ink174.xml"/><Relationship Id="rId129" Type="http://schemas.openxmlformats.org/officeDocument/2006/relationships/image" Target="../media/image1670.png"/><Relationship Id="rId54" Type="http://schemas.openxmlformats.org/officeDocument/2006/relationships/image" Target="../media/image1633.png"/><Relationship Id="rId70" Type="http://schemas.openxmlformats.org/officeDocument/2006/relationships/customXml" Target="../ink/ink147.xml"/><Relationship Id="rId75" Type="http://schemas.openxmlformats.org/officeDocument/2006/relationships/image" Target="../media/image1643.png"/><Relationship Id="rId91" Type="http://schemas.openxmlformats.org/officeDocument/2006/relationships/image" Target="../media/image1651.png"/><Relationship Id="rId96" Type="http://schemas.openxmlformats.org/officeDocument/2006/relationships/customXml" Target="../ink/ink160.xml"/><Relationship Id="rId140" Type="http://schemas.openxmlformats.org/officeDocument/2006/relationships/customXml" Target="../ink/ink182.xml"/><Relationship Id="rId145" Type="http://schemas.openxmlformats.org/officeDocument/2006/relationships/image" Target="../media/image1678.png"/><Relationship Id="rId1" Type="http://schemas.openxmlformats.org/officeDocument/2006/relationships/slideLayout" Target="../slideLayouts/slideLayout7.xml"/><Relationship Id="rId6" Type="http://schemas.openxmlformats.org/officeDocument/2006/relationships/image" Target="../media/image1610.png"/><Relationship Id="rId23" Type="http://schemas.openxmlformats.org/officeDocument/2006/relationships/customXml" Target="../ink/ink123.xml"/><Relationship Id="rId28" Type="http://schemas.openxmlformats.org/officeDocument/2006/relationships/image" Target="../media/image1620.png"/><Relationship Id="rId49" Type="http://schemas.openxmlformats.org/officeDocument/2006/relationships/customXml" Target="../ink/ink136.xml"/><Relationship Id="rId114" Type="http://schemas.openxmlformats.org/officeDocument/2006/relationships/customXml" Target="../ink/ink169.xml"/><Relationship Id="rId119" Type="http://schemas.openxmlformats.org/officeDocument/2006/relationships/image" Target="../media/image1665.png"/><Relationship Id="rId44" Type="http://schemas.openxmlformats.org/officeDocument/2006/relationships/image" Target="../media/image1628.png"/><Relationship Id="rId60" Type="http://schemas.openxmlformats.org/officeDocument/2006/relationships/customXml" Target="../ink/ink142.xml"/><Relationship Id="rId65" Type="http://schemas.openxmlformats.org/officeDocument/2006/relationships/image" Target="../media/image1638.png"/><Relationship Id="rId81" Type="http://schemas.openxmlformats.org/officeDocument/2006/relationships/image" Target="../media/image1646.png"/><Relationship Id="rId86" Type="http://schemas.openxmlformats.org/officeDocument/2006/relationships/customXml" Target="../ink/ink155.xml"/><Relationship Id="rId130" Type="http://schemas.openxmlformats.org/officeDocument/2006/relationships/customXml" Target="../ink/ink177.xml"/><Relationship Id="rId135" Type="http://schemas.openxmlformats.org/officeDocument/2006/relationships/image" Target="../media/image1673.png"/><Relationship Id="rId151" Type="http://schemas.openxmlformats.org/officeDocument/2006/relationships/image" Target="../media/image1681.png"/><Relationship Id="rId13" Type="http://schemas.openxmlformats.org/officeDocument/2006/relationships/customXml" Target="../ink/ink118.xml"/><Relationship Id="rId18" Type="http://schemas.openxmlformats.org/officeDocument/2006/relationships/image" Target="../media/image1615.png"/><Relationship Id="rId39" Type="http://schemas.openxmlformats.org/officeDocument/2006/relationships/customXml" Target="../ink/ink131.xml"/><Relationship Id="rId109" Type="http://schemas.openxmlformats.org/officeDocument/2006/relationships/image" Target="../media/image1660.png"/><Relationship Id="rId34" Type="http://schemas.openxmlformats.org/officeDocument/2006/relationships/image" Target="../media/image1623.png"/><Relationship Id="rId50" Type="http://schemas.openxmlformats.org/officeDocument/2006/relationships/image" Target="../media/image1631.png"/><Relationship Id="rId55" Type="http://schemas.openxmlformats.org/officeDocument/2006/relationships/customXml" Target="../ink/ink139.xml"/><Relationship Id="rId76" Type="http://schemas.openxmlformats.org/officeDocument/2006/relationships/customXml" Target="../ink/ink150.xml"/><Relationship Id="rId97" Type="http://schemas.openxmlformats.org/officeDocument/2006/relationships/image" Target="../media/image1654.png"/><Relationship Id="rId104" Type="http://schemas.openxmlformats.org/officeDocument/2006/relationships/customXml" Target="../ink/ink164.xml"/><Relationship Id="rId120" Type="http://schemas.openxmlformats.org/officeDocument/2006/relationships/customXml" Target="../ink/ink172.xml"/><Relationship Id="rId125" Type="http://schemas.openxmlformats.org/officeDocument/2006/relationships/image" Target="../media/image1668.png"/><Relationship Id="rId141" Type="http://schemas.openxmlformats.org/officeDocument/2006/relationships/image" Target="../media/image1676.png"/><Relationship Id="rId146" Type="http://schemas.openxmlformats.org/officeDocument/2006/relationships/customXml" Target="../ink/ink185.xml"/><Relationship Id="rId7" Type="http://schemas.openxmlformats.org/officeDocument/2006/relationships/customXml" Target="../ink/ink115.xml"/><Relationship Id="rId71" Type="http://schemas.openxmlformats.org/officeDocument/2006/relationships/image" Target="../media/image1641.png"/><Relationship Id="rId92" Type="http://schemas.openxmlformats.org/officeDocument/2006/relationships/customXml" Target="../ink/ink158.xml"/><Relationship Id="rId2" Type="http://schemas.openxmlformats.org/officeDocument/2006/relationships/notesSlide" Target="../notesSlides/notesSlide3.xml"/><Relationship Id="rId29" Type="http://schemas.openxmlformats.org/officeDocument/2006/relationships/customXml" Target="../ink/ink126.xml"/><Relationship Id="rId24" Type="http://schemas.openxmlformats.org/officeDocument/2006/relationships/image" Target="../media/image1618.png"/><Relationship Id="rId40" Type="http://schemas.openxmlformats.org/officeDocument/2006/relationships/image" Target="../media/image1626.png"/><Relationship Id="rId45" Type="http://schemas.openxmlformats.org/officeDocument/2006/relationships/customXml" Target="../ink/ink134.xml"/><Relationship Id="rId66" Type="http://schemas.openxmlformats.org/officeDocument/2006/relationships/customXml" Target="../ink/ink145.xml"/><Relationship Id="rId87" Type="http://schemas.openxmlformats.org/officeDocument/2006/relationships/image" Target="../media/image1649.png"/><Relationship Id="rId110" Type="http://schemas.openxmlformats.org/officeDocument/2006/relationships/customXml" Target="../ink/ink167.xml"/><Relationship Id="rId115" Type="http://schemas.openxmlformats.org/officeDocument/2006/relationships/image" Target="../media/image1663.png"/><Relationship Id="rId131" Type="http://schemas.openxmlformats.org/officeDocument/2006/relationships/image" Target="../media/image1671.png"/><Relationship Id="rId136" Type="http://schemas.openxmlformats.org/officeDocument/2006/relationships/customXml" Target="../ink/ink180.xml"/><Relationship Id="rId61" Type="http://schemas.openxmlformats.org/officeDocument/2006/relationships/image" Target="../media/image1636.png"/><Relationship Id="rId82" Type="http://schemas.openxmlformats.org/officeDocument/2006/relationships/customXml" Target="../ink/ink153.xml"/><Relationship Id="rId152" Type="http://schemas.openxmlformats.org/officeDocument/2006/relationships/customXml" Target="../ink/ink188.xml"/><Relationship Id="rId19" Type="http://schemas.openxmlformats.org/officeDocument/2006/relationships/customXml" Target="../ink/ink121.xml"/><Relationship Id="rId14" Type="http://schemas.openxmlformats.org/officeDocument/2006/relationships/image" Target="../media/image1613.png"/><Relationship Id="rId30" Type="http://schemas.openxmlformats.org/officeDocument/2006/relationships/image" Target="../media/image1621.png"/><Relationship Id="rId35" Type="http://schemas.openxmlformats.org/officeDocument/2006/relationships/customXml" Target="../ink/ink129.xml"/><Relationship Id="rId56" Type="http://schemas.openxmlformats.org/officeDocument/2006/relationships/image" Target="../media/image1634.png"/><Relationship Id="rId77" Type="http://schemas.openxmlformats.org/officeDocument/2006/relationships/image" Target="../media/image1644.png"/><Relationship Id="rId100" Type="http://schemas.openxmlformats.org/officeDocument/2006/relationships/customXml" Target="../ink/ink162.xml"/><Relationship Id="rId105" Type="http://schemas.openxmlformats.org/officeDocument/2006/relationships/image" Target="../media/image1658.png"/><Relationship Id="rId126" Type="http://schemas.openxmlformats.org/officeDocument/2006/relationships/customXml" Target="../ink/ink175.xml"/><Relationship Id="rId147" Type="http://schemas.openxmlformats.org/officeDocument/2006/relationships/image" Target="../media/image1679.png"/><Relationship Id="rId8" Type="http://schemas.openxmlformats.org/officeDocument/2006/relationships/image" Target="../media/image1611.png"/><Relationship Id="rId51" Type="http://schemas.openxmlformats.org/officeDocument/2006/relationships/customXml" Target="../ink/ink137.xml"/><Relationship Id="rId72" Type="http://schemas.openxmlformats.org/officeDocument/2006/relationships/customXml" Target="../ink/ink148.xml"/><Relationship Id="rId93" Type="http://schemas.openxmlformats.org/officeDocument/2006/relationships/image" Target="../media/image1652.png"/><Relationship Id="rId98" Type="http://schemas.openxmlformats.org/officeDocument/2006/relationships/customXml" Target="../ink/ink161.xml"/><Relationship Id="rId121" Type="http://schemas.openxmlformats.org/officeDocument/2006/relationships/image" Target="../media/image1666.png"/><Relationship Id="rId142" Type="http://schemas.openxmlformats.org/officeDocument/2006/relationships/customXml" Target="../ink/ink183.xml"/><Relationship Id="rId3" Type="http://schemas.openxmlformats.org/officeDocument/2006/relationships/customXml" Target="../ink/ink113.xml"/><Relationship Id="rId25" Type="http://schemas.openxmlformats.org/officeDocument/2006/relationships/customXml" Target="../ink/ink124.xml"/><Relationship Id="rId46" Type="http://schemas.openxmlformats.org/officeDocument/2006/relationships/image" Target="../media/image1629.png"/><Relationship Id="rId67" Type="http://schemas.openxmlformats.org/officeDocument/2006/relationships/image" Target="../media/image1639.png"/><Relationship Id="rId116" Type="http://schemas.openxmlformats.org/officeDocument/2006/relationships/customXml" Target="../ink/ink170.xml"/><Relationship Id="rId137" Type="http://schemas.openxmlformats.org/officeDocument/2006/relationships/image" Target="../media/image1674.png"/><Relationship Id="rId20" Type="http://schemas.openxmlformats.org/officeDocument/2006/relationships/image" Target="../media/image1616.png"/><Relationship Id="rId41" Type="http://schemas.openxmlformats.org/officeDocument/2006/relationships/customXml" Target="../ink/ink132.xml"/><Relationship Id="rId62" Type="http://schemas.openxmlformats.org/officeDocument/2006/relationships/customXml" Target="../ink/ink143.xml"/><Relationship Id="rId83" Type="http://schemas.openxmlformats.org/officeDocument/2006/relationships/image" Target="../media/image1647.png"/><Relationship Id="rId88" Type="http://schemas.openxmlformats.org/officeDocument/2006/relationships/customXml" Target="../ink/ink156.xml"/><Relationship Id="rId111" Type="http://schemas.openxmlformats.org/officeDocument/2006/relationships/image" Target="../media/image1661.png"/><Relationship Id="rId132" Type="http://schemas.openxmlformats.org/officeDocument/2006/relationships/customXml" Target="../ink/ink178.xml"/><Relationship Id="rId153" Type="http://schemas.openxmlformats.org/officeDocument/2006/relationships/image" Target="../media/image1682.png"/><Relationship Id="rId15" Type="http://schemas.openxmlformats.org/officeDocument/2006/relationships/customXml" Target="../ink/ink119.xml"/><Relationship Id="rId36" Type="http://schemas.openxmlformats.org/officeDocument/2006/relationships/image" Target="../media/image1624.png"/><Relationship Id="rId57" Type="http://schemas.openxmlformats.org/officeDocument/2006/relationships/customXml" Target="../ink/ink140.xml"/><Relationship Id="rId106" Type="http://schemas.openxmlformats.org/officeDocument/2006/relationships/customXml" Target="../ink/ink165.xml"/><Relationship Id="rId127" Type="http://schemas.openxmlformats.org/officeDocument/2006/relationships/image" Target="../media/image1669.png"/><Relationship Id="rId10" Type="http://schemas.openxmlformats.org/officeDocument/2006/relationships/image" Target="../media/image1499.png"/><Relationship Id="rId31" Type="http://schemas.openxmlformats.org/officeDocument/2006/relationships/customXml" Target="../ink/ink127.xml"/><Relationship Id="rId52" Type="http://schemas.openxmlformats.org/officeDocument/2006/relationships/image" Target="../media/image1632.png"/><Relationship Id="rId73" Type="http://schemas.openxmlformats.org/officeDocument/2006/relationships/image" Target="../media/image1642.png"/><Relationship Id="rId78" Type="http://schemas.openxmlformats.org/officeDocument/2006/relationships/customXml" Target="../ink/ink151.xml"/><Relationship Id="rId94" Type="http://schemas.openxmlformats.org/officeDocument/2006/relationships/customXml" Target="../ink/ink159.xml"/><Relationship Id="rId99" Type="http://schemas.openxmlformats.org/officeDocument/2006/relationships/image" Target="../media/image1655.png"/><Relationship Id="rId101" Type="http://schemas.openxmlformats.org/officeDocument/2006/relationships/image" Target="../media/image1656.png"/><Relationship Id="rId122" Type="http://schemas.openxmlformats.org/officeDocument/2006/relationships/customXml" Target="../ink/ink173.xml"/><Relationship Id="rId143" Type="http://schemas.openxmlformats.org/officeDocument/2006/relationships/image" Target="../media/image1677.png"/><Relationship Id="rId148" Type="http://schemas.openxmlformats.org/officeDocument/2006/relationships/customXml" Target="../ink/ink186.xml"/><Relationship Id="rId4" Type="http://schemas.openxmlformats.org/officeDocument/2006/relationships/image" Target="../media/image1609.png"/><Relationship Id="rId9" Type="http://schemas.openxmlformats.org/officeDocument/2006/relationships/customXml" Target="../ink/ink116.xml"/><Relationship Id="rId26" Type="http://schemas.openxmlformats.org/officeDocument/2006/relationships/image" Target="../media/image1619.png"/><Relationship Id="rId47" Type="http://schemas.openxmlformats.org/officeDocument/2006/relationships/customXml" Target="../ink/ink135.xml"/><Relationship Id="rId68" Type="http://schemas.openxmlformats.org/officeDocument/2006/relationships/customXml" Target="../ink/ink146.xml"/><Relationship Id="rId89" Type="http://schemas.openxmlformats.org/officeDocument/2006/relationships/image" Target="../media/image1650.png"/><Relationship Id="rId112" Type="http://schemas.openxmlformats.org/officeDocument/2006/relationships/customXml" Target="../ink/ink168.xml"/><Relationship Id="rId133" Type="http://schemas.openxmlformats.org/officeDocument/2006/relationships/image" Target="../media/image1672.png"/><Relationship Id="rId16" Type="http://schemas.openxmlformats.org/officeDocument/2006/relationships/image" Target="../media/image1614.png"/><Relationship Id="rId37" Type="http://schemas.openxmlformats.org/officeDocument/2006/relationships/customXml" Target="../ink/ink130.xml"/><Relationship Id="rId58" Type="http://schemas.openxmlformats.org/officeDocument/2006/relationships/customXml" Target="../ink/ink141.xml"/><Relationship Id="rId79" Type="http://schemas.openxmlformats.org/officeDocument/2006/relationships/image" Target="../media/image1645.png"/><Relationship Id="rId102" Type="http://schemas.openxmlformats.org/officeDocument/2006/relationships/customXml" Target="../ink/ink163.xml"/><Relationship Id="rId123" Type="http://schemas.openxmlformats.org/officeDocument/2006/relationships/image" Target="../media/image1667.png"/><Relationship Id="rId144" Type="http://schemas.openxmlformats.org/officeDocument/2006/relationships/customXml" Target="../ink/ink184.xml"/><Relationship Id="rId90" Type="http://schemas.openxmlformats.org/officeDocument/2006/relationships/customXml" Target="../ink/ink1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0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0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194.xml"/><Relationship Id="rId18" Type="http://schemas.openxmlformats.org/officeDocument/2006/relationships/image" Target="../media/image1690.png"/><Relationship Id="rId26" Type="http://schemas.openxmlformats.org/officeDocument/2006/relationships/image" Target="../media/image1694.png"/><Relationship Id="rId21" Type="http://schemas.openxmlformats.org/officeDocument/2006/relationships/customXml" Target="../ink/ink198.xml"/><Relationship Id="rId34" Type="http://schemas.openxmlformats.org/officeDocument/2006/relationships/image" Target="../media/image1698.png"/><Relationship Id="rId7" Type="http://schemas.openxmlformats.org/officeDocument/2006/relationships/customXml" Target="../ink/ink191.xml"/><Relationship Id="rId12" Type="http://schemas.openxmlformats.org/officeDocument/2006/relationships/image" Target="../media/image1687.png"/><Relationship Id="rId17" Type="http://schemas.openxmlformats.org/officeDocument/2006/relationships/customXml" Target="../ink/ink196.xml"/><Relationship Id="rId25" Type="http://schemas.openxmlformats.org/officeDocument/2006/relationships/customXml" Target="../ink/ink200.xml"/><Relationship Id="rId33" Type="http://schemas.openxmlformats.org/officeDocument/2006/relationships/customXml" Target="../ink/ink204.xml"/><Relationship Id="rId38" Type="http://schemas.openxmlformats.org/officeDocument/2006/relationships/image" Target="../media/image1700.png"/><Relationship Id="rId2" Type="http://schemas.openxmlformats.org/officeDocument/2006/relationships/notesSlide" Target="../notesSlides/notesSlide4.xml"/><Relationship Id="rId16" Type="http://schemas.openxmlformats.org/officeDocument/2006/relationships/image" Target="../media/image1689.png"/><Relationship Id="rId20" Type="http://schemas.openxmlformats.org/officeDocument/2006/relationships/image" Target="../media/image1691.png"/><Relationship Id="rId29" Type="http://schemas.openxmlformats.org/officeDocument/2006/relationships/customXml" Target="../ink/ink202.xml"/><Relationship Id="rId1" Type="http://schemas.openxmlformats.org/officeDocument/2006/relationships/slideLayout" Target="../slideLayouts/slideLayout7.xml"/><Relationship Id="rId6" Type="http://schemas.openxmlformats.org/officeDocument/2006/relationships/image" Target="../media/image1684.png"/><Relationship Id="rId11" Type="http://schemas.openxmlformats.org/officeDocument/2006/relationships/customXml" Target="../ink/ink193.xml"/><Relationship Id="rId24" Type="http://schemas.openxmlformats.org/officeDocument/2006/relationships/image" Target="../media/image1693.png"/><Relationship Id="rId32" Type="http://schemas.openxmlformats.org/officeDocument/2006/relationships/image" Target="../media/image1697.png"/><Relationship Id="rId37" Type="http://schemas.openxmlformats.org/officeDocument/2006/relationships/customXml" Target="../ink/ink206.xml"/><Relationship Id="rId5" Type="http://schemas.openxmlformats.org/officeDocument/2006/relationships/customXml" Target="../ink/ink190.xml"/><Relationship Id="rId15" Type="http://schemas.openxmlformats.org/officeDocument/2006/relationships/customXml" Target="../ink/ink195.xml"/><Relationship Id="rId23" Type="http://schemas.openxmlformats.org/officeDocument/2006/relationships/customXml" Target="../ink/ink199.xml"/><Relationship Id="rId28" Type="http://schemas.openxmlformats.org/officeDocument/2006/relationships/image" Target="../media/image1695.png"/><Relationship Id="rId36" Type="http://schemas.openxmlformats.org/officeDocument/2006/relationships/image" Target="../media/image1699.png"/><Relationship Id="rId10" Type="http://schemas.openxmlformats.org/officeDocument/2006/relationships/image" Target="../media/image1686.png"/><Relationship Id="rId19" Type="http://schemas.openxmlformats.org/officeDocument/2006/relationships/customXml" Target="../ink/ink197.xml"/><Relationship Id="rId31" Type="http://schemas.openxmlformats.org/officeDocument/2006/relationships/customXml" Target="../ink/ink203.xml"/><Relationship Id="rId4" Type="http://schemas.openxmlformats.org/officeDocument/2006/relationships/image" Target="../media/image1683.png"/><Relationship Id="rId9" Type="http://schemas.openxmlformats.org/officeDocument/2006/relationships/customXml" Target="../ink/ink192.xml"/><Relationship Id="rId14" Type="http://schemas.openxmlformats.org/officeDocument/2006/relationships/image" Target="../media/image1688.png"/><Relationship Id="rId22" Type="http://schemas.openxmlformats.org/officeDocument/2006/relationships/image" Target="../media/image1692.png"/><Relationship Id="rId27" Type="http://schemas.openxmlformats.org/officeDocument/2006/relationships/customXml" Target="../ink/ink201.xml"/><Relationship Id="rId30" Type="http://schemas.openxmlformats.org/officeDocument/2006/relationships/image" Target="../media/image1696.png"/><Relationship Id="rId35" Type="http://schemas.openxmlformats.org/officeDocument/2006/relationships/customXml" Target="../ink/ink205.xml"/><Relationship Id="rId8" Type="http://schemas.openxmlformats.org/officeDocument/2006/relationships/image" Target="../media/image1685.png"/><Relationship Id="rId3" Type="http://schemas.openxmlformats.org/officeDocument/2006/relationships/customXml" Target="../ink/ink18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510.png"/><Relationship Id="rId3" Type="http://schemas.openxmlformats.org/officeDocument/2006/relationships/image" Target="../media/image4010.png"/><Relationship Id="rId7" Type="http://schemas.openxmlformats.org/officeDocument/2006/relationships/image" Target="../media/image441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310.png"/><Relationship Id="rId5" Type="http://schemas.openxmlformats.org/officeDocument/2006/relationships/image" Target="../media/image4210.png"/><Relationship Id="rId4" Type="http://schemas.openxmlformats.org/officeDocument/2006/relationships/image" Target="../media/image41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03.png"/><Relationship Id="rId13" Type="http://schemas.openxmlformats.org/officeDocument/2006/relationships/customXml" Target="../ink/ink212.xml"/><Relationship Id="rId18" Type="http://schemas.openxmlformats.org/officeDocument/2006/relationships/image" Target="../media/image1708.png"/><Relationship Id="rId26" Type="http://schemas.openxmlformats.org/officeDocument/2006/relationships/image" Target="../media/image1712.png"/><Relationship Id="rId3" Type="http://schemas.openxmlformats.org/officeDocument/2006/relationships/customXml" Target="../ink/ink207.xml"/><Relationship Id="rId21" Type="http://schemas.openxmlformats.org/officeDocument/2006/relationships/customXml" Target="../ink/ink216.xml"/><Relationship Id="rId7" Type="http://schemas.openxmlformats.org/officeDocument/2006/relationships/customXml" Target="../ink/ink209.xml"/><Relationship Id="rId12" Type="http://schemas.openxmlformats.org/officeDocument/2006/relationships/image" Target="../media/image1705.png"/><Relationship Id="rId17" Type="http://schemas.openxmlformats.org/officeDocument/2006/relationships/customXml" Target="../ink/ink214.xml"/><Relationship Id="rId25" Type="http://schemas.openxmlformats.org/officeDocument/2006/relationships/customXml" Target="../ink/ink218.xml"/><Relationship Id="rId2" Type="http://schemas.openxmlformats.org/officeDocument/2006/relationships/notesSlide" Target="../notesSlides/notesSlide5.xml"/><Relationship Id="rId16" Type="http://schemas.openxmlformats.org/officeDocument/2006/relationships/image" Target="../media/image1707.png"/><Relationship Id="rId20" Type="http://schemas.openxmlformats.org/officeDocument/2006/relationships/image" Target="../media/image1709.png"/><Relationship Id="rId1" Type="http://schemas.openxmlformats.org/officeDocument/2006/relationships/slideLayout" Target="../slideLayouts/slideLayout7.xml"/><Relationship Id="rId6" Type="http://schemas.openxmlformats.org/officeDocument/2006/relationships/image" Target="../media/image1702.png"/><Relationship Id="rId11" Type="http://schemas.openxmlformats.org/officeDocument/2006/relationships/customXml" Target="../ink/ink211.xml"/><Relationship Id="rId24" Type="http://schemas.openxmlformats.org/officeDocument/2006/relationships/image" Target="../media/image1711.png"/><Relationship Id="rId5" Type="http://schemas.openxmlformats.org/officeDocument/2006/relationships/customXml" Target="../ink/ink208.xml"/><Relationship Id="rId15" Type="http://schemas.openxmlformats.org/officeDocument/2006/relationships/customXml" Target="../ink/ink213.xml"/><Relationship Id="rId23" Type="http://schemas.openxmlformats.org/officeDocument/2006/relationships/customXml" Target="../ink/ink217.xml"/><Relationship Id="rId10" Type="http://schemas.openxmlformats.org/officeDocument/2006/relationships/image" Target="../media/image1704.png"/><Relationship Id="rId19" Type="http://schemas.openxmlformats.org/officeDocument/2006/relationships/customXml" Target="../ink/ink215.xml"/><Relationship Id="rId4" Type="http://schemas.openxmlformats.org/officeDocument/2006/relationships/image" Target="../media/image1701.png"/><Relationship Id="rId9" Type="http://schemas.openxmlformats.org/officeDocument/2006/relationships/customXml" Target="../ink/ink210.xml"/><Relationship Id="rId14" Type="http://schemas.openxmlformats.org/officeDocument/2006/relationships/image" Target="../media/image1706.png"/><Relationship Id="rId22" Type="http://schemas.openxmlformats.org/officeDocument/2006/relationships/image" Target="../media/image1710.png"/></Relationships>
</file>

<file path=ppt/slides/_rels/slide6.xml.rels><?xml version="1.0" encoding="UTF-8" standalone="yes"?>
<Relationships xmlns="http://schemas.openxmlformats.org/package/2006/relationships"><Relationship Id="rId117" Type="http://schemas.openxmlformats.org/officeDocument/2006/relationships/customXml" Target="../ink/ink276.xml"/><Relationship Id="rId21" Type="http://schemas.openxmlformats.org/officeDocument/2006/relationships/customXml" Target="../ink/ink228.xml"/><Relationship Id="rId42" Type="http://schemas.openxmlformats.org/officeDocument/2006/relationships/image" Target="../media/image1732.png"/><Relationship Id="rId63" Type="http://schemas.openxmlformats.org/officeDocument/2006/relationships/customXml" Target="../ink/ink249.xml"/><Relationship Id="rId84" Type="http://schemas.openxmlformats.org/officeDocument/2006/relationships/image" Target="../media/image1753.png"/><Relationship Id="rId138" Type="http://schemas.openxmlformats.org/officeDocument/2006/relationships/image" Target="../media/image1780.png"/><Relationship Id="rId159" Type="http://schemas.openxmlformats.org/officeDocument/2006/relationships/customXml" Target="../ink/ink297.xml"/><Relationship Id="rId107" Type="http://schemas.openxmlformats.org/officeDocument/2006/relationships/customXml" Target="../ink/ink271.xml"/><Relationship Id="rId11" Type="http://schemas.openxmlformats.org/officeDocument/2006/relationships/customXml" Target="../ink/ink223.xml"/><Relationship Id="rId32" Type="http://schemas.openxmlformats.org/officeDocument/2006/relationships/image" Target="../media/image1727.png"/><Relationship Id="rId53" Type="http://schemas.openxmlformats.org/officeDocument/2006/relationships/customXml" Target="../ink/ink244.xml"/><Relationship Id="rId74" Type="http://schemas.openxmlformats.org/officeDocument/2006/relationships/image" Target="../media/image1748.png"/><Relationship Id="rId128" Type="http://schemas.openxmlformats.org/officeDocument/2006/relationships/image" Target="../media/image1775.png"/><Relationship Id="rId149" Type="http://schemas.openxmlformats.org/officeDocument/2006/relationships/customXml" Target="../ink/ink292.xml"/><Relationship Id="rId5" Type="http://schemas.openxmlformats.org/officeDocument/2006/relationships/customXml" Target="../ink/ink220.xml"/><Relationship Id="rId95" Type="http://schemas.openxmlformats.org/officeDocument/2006/relationships/customXml" Target="../ink/ink265.xml"/><Relationship Id="rId160" Type="http://schemas.openxmlformats.org/officeDocument/2006/relationships/image" Target="../media/image8.png"/><Relationship Id="rId22" Type="http://schemas.openxmlformats.org/officeDocument/2006/relationships/image" Target="../media/image1722.png"/><Relationship Id="rId43" Type="http://schemas.openxmlformats.org/officeDocument/2006/relationships/customXml" Target="../ink/ink239.xml"/><Relationship Id="rId64" Type="http://schemas.openxmlformats.org/officeDocument/2006/relationships/image" Target="../media/image1743.png"/><Relationship Id="rId118" Type="http://schemas.openxmlformats.org/officeDocument/2006/relationships/image" Target="../media/image1770.png"/><Relationship Id="rId139" Type="http://schemas.openxmlformats.org/officeDocument/2006/relationships/customXml" Target="../ink/ink287.xml"/><Relationship Id="rId85" Type="http://schemas.openxmlformats.org/officeDocument/2006/relationships/customXml" Target="../ink/ink260.xml"/><Relationship Id="rId150" Type="http://schemas.openxmlformats.org/officeDocument/2006/relationships/image" Target="../media/image1786.png"/><Relationship Id="rId12" Type="http://schemas.openxmlformats.org/officeDocument/2006/relationships/image" Target="../media/image1717.png"/><Relationship Id="rId17" Type="http://schemas.openxmlformats.org/officeDocument/2006/relationships/customXml" Target="../ink/ink226.xml"/><Relationship Id="rId33" Type="http://schemas.openxmlformats.org/officeDocument/2006/relationships/customXml" Target="../ink/ink234.xml"/><Relationship Id="rId38" Type="http://schemas.openxmlformats.org/officeDocument/2006/relationships/image" Target="../media/image1730.png"/><Relationship Id="rId59" Type="http://schemas.openxmlformats.org/officeDocument/2006/relationships/customXml" Target="../ink/ink247.xml"/><Relationship Id="rId103" Type="http://schemas.openxmlformats.org/officeDocument/2006/relationships/customXml" Target="../ink/ink269.xml"/><Relationship Id="rId108" Type="http://schemas.openxmlformats.org/officeDocument/2006/relationships/image" Target="../media/image1765.png"/><Relationship Id="rId124" Type="http://schemas.openxmlformats.org/officeDocument/2006/relationships/image" Target="../media/image1773.png"/><Relationship Id="rId129" Type="http://schemas.openxmlformats.org/officeDocument/2006/relationships/customXml" Target="../ink/ink282.xml"/><Relationship Id="rId54" Type="http://schemas.openxmlformats.org/officeDocument/2006/relationships/image" Target="../media/image1738.png"/><Relationship Id="rId70" Type="http://schemas.openxmlformats.org/officeDocument/2006/relationships/image" Target="../media/image1746.png"/><Relationship Id="rId75" Type="http://schemas.openxmlformats.org/officeDocument/2006/relationships/customXml" Target="../ink/ink255.xml"/><Relationship Id="rId91" Type="http://schemas.openxmlformats.org/officeDocument/2006/relationships/customXml" Target="../ink/ink263.xml"/><Relationship Id="rId96" Type="http://schemas.openxmlformats.org/officeDocument/2006/relationships/image" Target="../media/image1759.png"/><Relationship Id="rId140" Type="http://schemas.openxmlformats.org/officeDocument/2006/relationships/image" Target="../media/image1781.png"/><Relationship Id="rId145" Type="http://schemas.openxmlformats.org/officeDocument/2006/relationships/customXml" Target="../ink/ink290.xml"/><Relationship Id="rId161" Type="http://schemas.openxmlformats.org/officeDocument/2006/relationships/customXml" Target="../ink/ink298.xml"/><Relationship Id="rId16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14.png"/><Relationship Id="rId23" Type="http://schemas.openxmlformats.org/officeDocument/2006/relationships/customXml" Target="../ink/ink229.xml"/><Relationship Id="rId28" Type="http://schemas.openxmlformats.org/officeDocument/2006/relationships/image" Target="../media/image1725.png"/><Relationship Id="rId49" Type="http://schemas.openxmlformats.org/officeDocument/2006/relationships/customXml" Target="../ink/ink242.xml"/><Relationship Id="rId114" Type="http://schemas.openxmlformats.org/officeDocument/2006/relationships/image" Target="../media/image1768.png"/><Relationship Id="rId119" Type="http://schemas.openxmlformats.org/officeDocument/2006/relationships/customXml" Target="../ink/ink277.xml"/><Relationship Id="rId44" Type="http://schemas.openxmlformats.org/officeDocument/2006/relationships/image" Target="../media/image1733.png"/><Relationship Id="rId60" Type="http://schemas.openxmlformats.org/officeDocument/2006/relationships/image" Target="../media/image1741.png"/><Relationship Id="rId65" Type="http://schemas.openxmlformats.org/officeDocument/2006/relationships/customXml" Target="../ink/ink250.xml"/><Relationship Id="rId81" Type="http://schemas.openxmlformats.org/officeDocument/2006/relationships/customXml" Target="../ink/ink258.xml"/><Relationship Id="rId86" Type="http://schemas.openxmlformats.org/officeDocument/2006/relationships/image" Target="../media/image1754.png"/><Relationship Id="rId130" Type="http://schemas.openxmlformats.org/officeDocument/2006/relationships/image" Target="../media/image1776.png"/><Relationship Id="rId135" Type="http://schemas.openxmlformats.org/officeDocument/2006/relationships/customXml" Target="../ink/ink285.xml"/><Relationship Id="rId151" Type="http://schemas.openxmlformats.org/officeDocument/2006/relationships/customXml" Target="../ink/ink293.xml"/><Relationship Id="rId156" Type="http://schemas.openxmlformats.org/officeDocument/2006/relationships/image" Target="../media/image1789.png"/><Relationship Id="rId13" Type="http://schemas.openxmlformats.org/officeDocument/2006/relationships/customXml" Target="../ink/ink224.xml"/><Relationship Id="rId18" Type="http://schemas.openxmlformats.org/officeDocument/2006/relationships/image" Target="../media/image1720.png"/><Relationship Id="rId39" Type="http://schemas.openxmlformats.org/officeDocument/2006/relationships/customXml" Target="../ink/ink237.xml"/><Relationship Id="rId109" Type="http://schemas.openxmlformats.org/officeDocument/2006/relationships/customXml" Target="../ink/ink272.xml"/><Relationship Id="rId34" Type="http://schemas.openxmlformats.org/officeDocument/2006/relationships/image" Target="../media/image1728.png"/><Relationship Id="rId50" Type="http://schemas.openxmlformats.org/officeDocument/2006/relationships/image" Target="../media/image1736.png"/><Relationship Id="rId55" Type="http://schemas.openxmlformats.org/officeDocument/2006/relationships/customXml" Target="../ink/ink245.xml"/><Relationship Id="rId76" Type="http://schemas.openxmlformats.org/officeDocument/2006/relationships/image" Target="../media/image1749.png"/><Relationship Id="rId97" Type="http://schemas.openxmlformats.org/officeDocument/2006/relationships/customXml" Target="../ink/ink266.xml"/><Relationship Id="rId104" Type="http://schemas.openxmlformats.org/officeDocument/2006/relationships/image" Target="../media/image1763.png"/><Relationship Id="rId120" Type="http://schemas.openxmlformats.org/officeDocument/2006/relationships/image" Target="../media/image1771.png"/><Relationship Id="rId125" Type="http://schemas.openxmlformats.org/officeDocument/2006/relationships/customXml" Target="../ink/ink280.xml"/><Relationship Id="rId141" Type="http://schemas.openxmlformats.org/officeDocument/2006/relationships/customXml" Target="../ink/ink288.xml"/><Relationship Id="rId146" Type="http://schemas.openxmlformats.org/officeDocument/2006/relationships/image" Target="../media/image1784.png"/><Relationship Id="rId7" Type="http://schemas.openxmlformats.org/officeDocument/2006/relationships/customXml" Target="../ink/ink221.xml"/><Relationship Id="rId71" Type="http://schemas.openxmlformats.org/officeDocument/2006/relationships/customXml" Target="../ink/ink253.xml"/><Relationship Id="rId92" Type="http://schemas.openxmlformats.org/officeDocument/2006/relationships/image" Target="../media/image1757.png"/><Relationship Id="rId162" Type="http://schemas.openxmlformats.org/officeDocument/2006/relationships/image" Target="../media/image9.png"/><Relationship Id="rId2" Type="http://schemas.openxmlformats.org/officeDocument/2006/relationships/notesSlide" Target="../notesSlides/notesSlide6.xml"/><Relationship Id="rId29" Type="http://schemas.openxmlformats.org/officeDocument/2006/relationships/customXml" Target="../ink/ink232.xml"/><Relationship Id="rId24" Type="http://schemas.openxmlformats.org/officeDocument/2006/relationships/image" Target="../media/image1723.png"/><Relationship Id="rId40" Type="http://schemas.openxmlformats.org/officeDocument/2006/relationships/image" Target="../media/image1731.png"/><Relationship Id="rId45" Type="http://schemas.openxmlformats.org/officeDocument/2006/relationships/customXml" Target="../ink/ink240.xml"/><Relationship Id="rId66" Type="http://schemas.openxmlformats.org/officeDocument/2006/relationships/image" Target="../media/image1744.png"/><Relationship Id="rId87" Type="http://schemas.openxmlformats.org/officeDocument/2006/relationships/customXml" Target="../ink/ink261.xml"/><Relationship Id="rId110" Type="http://schemas.openxmlformats.org/officeDocument/2006/relationships/image" Target="../media/image1766.png"/><Relationship Id="rId115" Type="http://schemas.openxmlformats.org/officeDocument/2006/relationships/customXml" Target="../ink/ink275.xml"/><Relationship Id="rId131" Type="http://schemas.openxmlformats.org/officeDocument/2006/relationships/customXml" Target="../ink/ink283.xml"/><Relationship Id="rId136" Type="http://schemas.openxmlformats.org/officeDocument/2006/relationships/image" Target="../media/image1779.png"/><Relationship Id="rId157" Type="http://schemas.openxmlformats.org/officeDocument/2006/relationships/customXml" Target="../ink/ink296.xml"/><Relationship Id="rId61" Type="http://schemas.openxmlformats.org/officeDocument/2006/relationships/customXml" Target="../ink/ink248.xml"/><Relationship Id="rId82" Type="http://schemas.openxmlformats.org/officeDocument/2006/relationships/image" Target="../media/image1752.png"/><Relationship Id="rId152" Type="http://schemas.openxmlformats.org/officeDocument/2006/relationships/image" Target="../media/image1787.png"/><Relationship Id="rId19" Type="http://schemas.openxmlformats.org/officeDocument/2006/relationships/customXml" Target="../ink/ink227.xml"/><Relationship Id="rId14" Type="http://schemas.openxmlformats.org/officeDocument/2006/relationships/image" Target="../media/image1718.png"/><Relationship Id="rId30" Type="http://schemas.openxmlformats.org/officeDocument/2006/relationships/image" Target="../media/image1726.png"/><Relationship Id="rId35" Type="http://schemas.openxmlformats.org/officeDocument/2006/relationships/customXml" Target="../ink/ink235.xml"/><Relationship Id="rId56" Type="http://schemas.openxmlformats.org/officeDocument/2006/relationships/image" Target="../media/image1739.png"/><Relationship Id="rId77" Type="http://schemas.openxmlformats.org/officeDocument/2006/relationships/customXml" Target="../ink/ink256.xml"/><Relationship Id="rId100" Type="http://schemas.openxmlformats.org/officeDocument/2006/relationships/image" Target="../media/image1761.png"/><Relationship Id="rId105" Type="http://schemas.openxmlformats.org/officeDocument/2006/relationships/customXml" Target="../ink/ink270.xml"/><Relationship Id="rId126" Type="http://schemas.openxmlformats.org/officeDocument/2006/relationships/image" Target="../media/image1774.png"/><Relationship Id="rId147" Type="http://schemas.openxmlformats.org/officeDocument/2006/relationships/customXml" Target="../ink/ink291.xml"/><Relationship Id="rId8" Type="http://schemas.openxmlformats.org/officeDocument/2006/relationships/image" Target="../media/image1715.png"/><Relationship Id="rId51" Type="http://schemas.openxmlformats.org/officeDocument/2006/relationships/customXml" Target="../ink/ink243.xml"/><Relationship Id="rId72" Type="http://schemas.openxmlformats.org/officeDocument/2006/relationships/image" Target="../media/image1747.png"/><Relationship Id="rId93" Type="http://schemas.openxmlformats.org/officeDocument/2006/relationships/customXml" Target="../ink/ink264.xml"/><Relationship Id="rId98" Type="http://schemas.openxmlformats.org/officeDocument/2006/relationships/image" Target="../media/image1760.png"/><Relationship Id="rId121" Type="http://schemas.openxmlformats.org/officeDocument/2006/relationships/customXml" Target="../ink/ink278.xml"/><Relationship Id="rId142" Type="http://schemas.openxmlformats.org/officeDocument/2006/relationships/image" Target="../media/image1782.png"/><Relationship Id="rId163" Type="http://schemas.openxmlformats.org/officeDocument/2006/relationships/customXml" Target="../ink/ink299.xml"/><Relationship Id="rId3" Type="http://schemas.openxmlformats.org/officeDocument/2006/relationships/customXml" Target="../ink/ink219.xml"/><Relationship Id="rId25" Type="http://schemas.openxmlformats.org/officeDocument/2006/relationships/customXml" Target="../ink/ink230.xml"/><Relationship Id="rId46" Type="http://schemas.openxmlformats.org/officeDocument/2006/relationships/image" Target="../media/image1734.png"/><Relationship Id="rId67" Type="http://schemas.openxmlformats.org/officeDocument/2006/relationships/customXml" Target="../ink/ink251.xml"/><Relationship Id="rId116" Type="http://schemas.openxmlformats.org/officeDocument/2006/relationships/image" Target="../media/image1769.png"/><Relationship Id="rId137" Type="http://schemas.openxmlformats.org/officeDocument/2006/relationships/customXml" Target="../ink/ink286.xml"/><Relationship Id="rId158" Type="http://schemas.openxmlformats.org/officeDocument/2006/relationships/image" Target="../media/image7.png"/><Relationship Id="rId20" Type="http://schemas.openxmlformats.org/officeDocument/2006/relationships/image" Target="../media/image1721.png"/><Relationship Id="rId41" Type="http://schemas.openxmlformats.org/officeDocument/2006/relationships/customXml" Target="../ink/ink238.xml"/><Relationship Id="rId62" Type="http://schemas.openxmlformats.org/officeDocument/2006/relationships/image" Target="../media/image1742.png"/><Relationship Id="rId83" Type="http://schemas.openxmlformats.org/officeDocument/2006/relationships/customXml" Target="../ink/ink259.xml"/><Relationship Id="rId88" Type="http://schemas.openxmlformats.org/officeDocument/2006/relationships/image" Target="../media/image1755.png"/><Relationship Id="rId111" Type="http://schemas.openxmlformats.org/officeDocument/2006/relationships/customXml" Target="../ink/ink273.xml"/><Relationship Id="rId132" Type="http://schemas.openxmlformats.org/officeDocument/2006/relationships/image" Target="../media/image1777.png"/><Relationship Id="rId153" Type="http://schemas.openxmlformats.org/officeDocument/2006/relationships/customXml" Target="../ink/ink294.xml"/><Relationship Id="rId15" Type="http://schemas.openxmlformats.org/officeDocument/2006/relationships/customXml" Target="../ink/ink225.xml"/><Relationship Id="rId36" Type="http://schemas.openxmlformats.org/officeDocument/2006/relationships/image" Target="../media/image1729.png"/><Relationship Id="rId57" Type="http://schemas.openxmlformats.org/officeDocument/2006/relationships/customXml" Target="../ink/ink246.xml"/><Relationship Id="rId106" Type="http://schemas.openxmlformats.org/officeDocument/2006/relationships/image" Target="../media/image1764.png"/><Relationship Id="rId127" Type="http://schemas.openxmlformats.org/officeDocument/2006/relationships/customXml" Target="../ink/ink281.xml"/><Relationship Id="rId10" Type="http://schemas.openxmlformats.org/officeDocument/2006/relationships/image" Target="../media/image1716.png"/><Relationship Id="rId31" Type="http://schemas.openxmlformats.org/officeDocument/2006/relationships/customXml" Target="../ink/ink233.xml"/><Relationship Id="rId52" Type="http://schemas.openxmlformats.org/officeDocument/2006/relationships/image" Target="../media/image1737.png"/><Relationship Id="rId73" Type="http://schemas.openxmlformats.org/officeDocument/2006/relationships/customXml" Target="../ink/ink254.xml"/><Relationship Id="rId78" Type="http://schemas.openxmlformats.org/officeDocument/2006/relationships/image" Target="../media/image1750.png"/><Relationship Id="rId94" Type="http://schemas.openxmlformats.org/officeDocument/2006/relationships/image" Target="../media/image1758.png"/><Relationship Id="rId99" Type="http://schemas.openxmlformats.org/officeDocument/2006/relationships/customXml" Target="../ink/ink267.xml"/><Relationship Id="rId101" Type="http://schemas.openxmlformats.org/officeDocument/2006/relationships/customXml" Target="../ink/ink268.xml"/><Relationship Id="rId122" Type="http://schemas.openxmlformats.org/officeDocument/2006/relationships/image" Target="../media/image1772.png"/><Relationship Id="rId143" Type="http://schemas.openxmlformats.org/officeDocument/2006/relationships/customXml" Target="../ink/ink289.xml"/><Relationship Id="rId148" Type="http://schemas.openxmlformats.org/officeDocument/2006/relationships/image" Target="../media/image1785.png"/><Relationship Id="rId164" Type="http://schemas.openxmlformats.org/officeDocument/2006/relationships/image" Target="../media/image10.png"/><Relationship Id="rId4" Type="http://schemas.openxmlformats.org/officeDocument/2006/relationships/image" Target="../media/image1713.png"/><Relationship Id="rId9" Type="http://schemas.openxmlformats.org/officeDocument/2006/relationships/customXml" Target="../ink/ink222.xml"/><Relationship Id="rId26" Type="http://schemas.openxmlformats.org/officeDocument/2006/relationships/image" Target="../media/image1724.png"/><Relationship Id="rId47" Type="http://schemas.openxmlformats.org/officeDocument/2006/relationships/customXml" Target="../ink/ink241.xml"/><Relationship Id="rId68" Type="http://schemas.openxmlformats.org/officeDocument/2006/relationships/image" Target="../media/image1745.png"/><Relationship Id="rId89" Type="http://schemas.openxmlformats.org/officeDocument/2006/relationships/customXml" Target="../ink/ink262.xml"/><Relationship Id="rId112" Type="http://schemas.openxmlformats.org/officeDocument/2006/relationships/image" Target="../media/image1767.png"/><Relationship Id="rId133" Type="http://schemas.openxmlformats.org/officeDocument/2006/relationships/customXml" Target="../ink/ink284.xml"/><Relationship Id="rId154" Type="http://schemas.openxmlformats.org/officeDocument/2006/relationships/image" Target="../media/image1788.png"/><Relationship Id="rId16" Type="http://schemas.openxmlformats.org/officeDocument/2006/relationships/image" Target="../media/image1719.png"/><Relationship Id="rId37" Type="http://schemas.openxmlformats.org/officeDocument/2006/relationships/customXml" Target="../ink/ink236.xml"/><Relationship Id="rId58" Type="http://schemas.openxmlformats.org/officeDocument/2006/relationships/image" Target="../media/image1740.png"/><Relationship Id="rId79" Type="http://schemas.openxmlformats.org/officeDocument/2006/relationships/customXml" Target="../ink/ink257.xml"/><Relationship Id="rId102" Type="http://schemas.openxmlformats.org/officeDocument/2006/relationships/image" Target="../media/image1762.png"/><Relationship Id="rId123" Type="http://schemas.openxmlformats.org/officeDocument/2006/relationships/customXml" Target="../ink/ink279.xml"/><Relationship Id="rId144" Type="http://schemas.openxmlformats.org/officeDocument/2006/relationships/image" Target="../media/image1783.png"/><Relationship Id="rId90" Type="http://schemas.openxmlformats.org/officeDocument/2006/relationships/image" Target="../media/image1756.png"/><Relationship Id="rId165" Type="http://schemas.openxmlformats.org/officeDocument/2006/relationships/customXml" Target="../ink/ink300.xml"/><Relationship Id="rId27" Type="http://schemas.openxmlformats.org/officeDocument/2006/relationships/customXml" Target="../ink/ink231.xml"/><Relationship Id="rId48" Type="http://schemas.openxmlformats.org/officeDocument/2006/relationships/image" Target="../media/image1735.png"/><Relationship Id="rId69" Type="http://schemas.openxmlformats.org/officeDocument/2006/relationships/customXml" Target="../ink/ink252.xml"/><Relationship Id="rId113" Type="http://schemas.openxmlformats.org/officeDocument/2006/relationships/customXml" Target="../ink/ink274.xml"/><Relationship Id="rId134" Type="http://schemas.openxmlformats.org/officeDocument/2006/relationships/image" Target="../media/image1778.png"/><Relationship Id="rId80" Type="http://schemas.openxmlformats.org/officeDocument/2006/relationships/image" Target="../media/image1751.png"/><Relationship Id="rId155" Type="http://schemas.openxmlformats.org/officeDocument/2006/relationships/customXml" Target="../ink/ink295.xml"/></Relationships>
</file>

<file path=ppt/slides/_rels/slide7.xml.rels><?xml version="1.0" encoding="UTF-8" standalone="yes"?>
<Relationships xmlns="http://schemas.openxmlformats.org/package/2006/relationships"><Relationship Id="rId117" Type="http://schemas.openxmlformats.org/officeDocument/2006/relationships/customXml" Target="../ink/ink358.xml"/><Relationship Id="rId671" Type="http://schemas.openxmlformats.org/officeDocument/2006/relationships/customXml" Target="../ink/ink636.xml"/><Relationship Id="rId769" Type="http://schemas.openxmlformats.org/officeDocument/2006/relationships/customXml" Target="../ink/ink685.xml"/><Relationship Id="rId21" Type="http://schemas.openxmlformats.org/officeDocument/2006/relationships/customXml" Target="../ink/ink310.xml"/><Relationship Id="rId324" Type="http://schemas.openxmlformats.org/officeDocument/2006/relationships/customXml" Target="../ink/ink462.xml"/><Relationship Id="rId531" Type="http://schemas.openxmlformats.org/officeDocument/2006/relationships/customXml" Target="../ink/ink566.xml"/><Relationship Id="rId629" Type="http://schemas.openxmlformats.org/officeDocument/2006/relationships/customXml" Target="../ink/ink615.xml"/><Relationship Id="rId170" Type="http://schemas.openxmlformats.org/officeDocument/2006/relationships/image" Target="../media/image1872.png"/><Relationship Id="rId268" Type="http://schemas.openxmlformats.org/officeDocument/2006/relationships/image" Target="../media/image1921.png"/><Relationship Id="rId475" Type="http://schemas.openxmlformats.org/officeDocument/2006/relationships/customXml" Target="../ink/ink538.xml"/><Relationship Id="rId682" Type="http://schemas.openxmlformats.org/officeDocument/2006/relationships/image" Target="../media/image2127.png"/><Relationship Id="rId32" Type="http://schemas.openxmlformats.org/officeDocument/2006/relationships/image" Target="../media/image1804.png"/><Relationship Id="rId128" Type="http://schemas.openxmlformats.org/officeDocument/2006/relationships/image" Target="../media/image1851.png"/><Relationship Id="rId335" Type="http://schemas.openxmlformats.org/officeDocument/2006/relationships/image" Target="../media/image1954.png"/><Relationship Id="rId542" Type="http://schemas.openxmlformats.org/officeDocument/2006/relationships/image" Target="../media/image2057.png"/><Relationship Id="rId181" Type="http://schemas.openxmlformats.org/officeDocument/2006/relationships/customXml" Target="../ink/ink390.xml"/><Relationship Id="rId402" Type="http://schemas.openxmlformats.org/officeDocument/2006/relationships/customXml" Target="../ink/ink501.xml"/><Relationship Id="rId279" Type="http://schemas.openxmlformats.org/officeDocument/2006/relationships/customXml" Target="../ink/ink439.xml"/><Relationship Id="rId486" Type="http://schemas.openxmlformats.org/officeDocument/2006/relationships/image" Target="../media/image2029.png"/><Relationship Id="rId693" Type="http://schemas.openxmlformats.org/officeDocument/2006/relationships/customXml" Target="../ink/ink647.xml"/><Relationship Id="rId707" Type="http://schemas.openxmlformats.org/officeDocument/2006/relationships/customXml" Target="../ink/ink654.xml"/><Relationship Id="rId43" Type="http://schemas.openxmlformats.org/officeDocument/2006/relationships/customXml" Target="../ink/ink321.xml"/><Relationship Id="rId139" Type="http://schemas.openxmlformats.org/officeDocument/2006/relationships/customXml" Target="../ink/ink369.xml"/><Relationship Id="rId346" Type="http://schemas.openxmlformats.org/officeDocument/2006/relationships/customXml" Target="../ink/ink473.xml"/><Relationship Id="rId553" Type="http://schemas.openxmlformats.org/officeDocument/2006/relationships/customXml" Target="../ink/ink577.xml"/><Relationship Id="rId760" Type="http://schemas.openxmlformats.org/officeDocument/2006/relationships/image" Target="../media/image2166.png"/><Relationship Id="rId192" Type="http://schemas.openxmlformats.org/officeDocument/2006/relationships/image" Target="../media/image1883.png"/><Relationship Id="rId206" Type="http://schemas.openxmlformats.org/officeDocument/2006/relationships/image" Target="../media/image1890.png"/><Relationship Id="rId413" Type="http://schemas.openxmlformats.org/officeDocument/2006/relationships/image" Target="../media/image1993.png"/><Relationship Id="rId497" Type="http://schemas.openxmlformats.org/officeDocument/2006/relationships/customXml" Target="../ink/ink549.xml"/><Relationship Id="rId620" Type="http://schemas.openxmlformats.org/officeDocument/2006/relationships/image" Target="../media/image2096.png"/><Relationship Id="rId718" Type="http://schemas.openxmlformats.org/officeDocument/2006/relationships/image" Target="../media/image2145.png"/><Relationship Id="rId357" Type="http://schemas.openxmlformats.org/officeDocument/2006/relationships/image" Target="../media/image1965.png"/><Relationship Id="rId54" Type="http://schemas.openxmlformats.org/officeDocument/2006/relationships/image" Target="../media/image1815.png"/><Relationship Id="rId217" Type="http://schemas.openxmlformats.org/officeDocument/2006/relationships/customXml" Target="../ink/ink408.xml"/><Relationship Id="rId564" Type="http://schemas.openxmlformats.org/officeDocument/2006/relationships/image" Target="../media/image2068.png"/><Relationship Id="rId771" Type="http://schemas.openxmlformats.org/officeDocument/2006/relationships/customXml" Target="../ink/ink686.xml"/><Relationship Id="rId424" Type="http://schemas.openxmlformats.org/officeDocument/2006/relationships/customXml" Target="../ink/ink512.xml"/><Relationship Id="rId631" Type="http://schemas.openxmlformats.org/officeDocument/2006/relationships/customXml" Target="../ink/ink616.xml"/><Relationship Id="rId729" Type="http://schemas.openxmlformats.org/officeDocument/2006/relationships/customXml" Target="../ink/ink665.xml"/><Relationship Id="rId270" Type="http://schemas.openxmlformats.org/officeDocument/2006/relationships/image" Target="../media/image1922.png"/><Relationship Id="rId65" Type="http://schemas.openxmlformats.org/officeDocument/2006/relationships/customXml" Target="../ink/ink332.xml"/><Relationship Id="rId130" Type="http://schemas.openxmlformats.org/officeDocument/2006/relationships/image" Target="../media/image1852.png"/><Relationship Id="rId368" Type="http://schemas.openxmlformats.org/officeDocument/2006/relationships/customXml" Target="../ink/ink484.xml"/><Relationship Id="rId575" Type="http://schemas.openxmlformats.org/officeDocument/2006/relationships/customXml" Target="../ink/ink588.xml"/><Relationship Id="rId782" Type="http://schemas.openxmlformats.org/officeDocument/2006/relationships/image" Target="../media/image2177.png"/><Relationship Id="rId228" Type="http://schemas.openxmlformats.org/officeDocument/2006/relationships/image" Target="../media/image1901.png"/><Relationship Id="rId435" Type="http://schemas.openxmlformats.org/officeDocument/2006/relationships/image" Target="../media/image2004.png"/><Relationship Id="rId642" Type="http://schemas.openxmlformats.org/officeDocument/2006/relationships/image" Target="../media/image2107.png"/><Relationship Id="rId281" Type="http://schemas.openxmlformats.org/officeDocument/2006/relationships/customXml" Target="../ink/ink440.xml"/><Relationship Id="rId502" Type="http://schemas.openxmlformats.org/officeDocument/2006/relationships/image" Target="../media/image2037.png"/><Relationship Id="rId76" Type="http://schemas.openxmlformats.org/officeDocument/2006/relationships/image" Target="../media/image1826.png"/><Relationship Id="rId141" Type="http://schemas.openxmlformats.org/officeDocument/2006/relationships/customXml" Target="../ink/ink370.xml"/><Relationship Id="rId379" Type="http://schemas.openxmlformats.org/officeDocument/2006/relationships/image" Target="../media/image1976.png"/><Relationship Id="rId586" Type="http://schemas.openxmlformats.org/officeDocument/2006/relationships/image" Target="../media/image2079.png"/><Relationship Id="rId7" Type="http://schemas.openxmlformats.org/officeDocument/2006/relationships/customXml" Target="../ink/ink303.xml"/><Relationship Id="rId239" Type="http://schemas.openxmlformats.org/officeDocument/2006/relationships/customXml" Target="../ink/ink419.xml"/><Relationship Id="rId446" Type="http://schemas.openxmlformats.org/officeDocument/2006/relationships/image" Target="../media/image2009.png"/><Relationship Id="rId653" Type="http://schemas.openxmlformats.org/officeDocument/2006/relationships/customXml" Target="../ink/ink627.xml"/><Relationship Id="rId292" Type="http://schemas.openxmlformats.org/officeDocument/2006/relationships/image" Target="../media/image1933.png"/><Relationship Id="rId306" Type="http://schemas.openxmlformats.org/officeDocument/2006/relationships/image" Target="../media/image1940.png"/><Relationship Id="rId87" Type="http://schemas.openxmlformats.org/officeDocument/2006/relationships/customXml" Target="../ink/ink343.xml"/><Relationship Id="rId513" Type="http://schemas.openxmlformats.org/officeDocument/2006/relationships/customXml" Target="../ink/ink557.xml"/><Relationship Id="rId597" Type="http://schemas.openxmlformats.org/officeDocument/2006/relationships/customXml" Target="../ink/ink599.xml"/><Relationship Id="rId720" Type="http://schemas.openxmlformats.org/officeDocument/2006/relationships/image" Target="../media/image2146.png"/><Relationship Id="rId152" Type="http://schemas.openxmlformats.org/officeDocument/2006/relationships/image" Target="../media/image1863.png"/><Relationship Id="rId457" Type="http://schemas.openxmlformats.org/officeDocument/2006/relationships/customXml" Target="../ink/ink529.xml"/><Relationship Id="rId664" Type="http://schemas.openxmlformats.org/officeDocument/2006/relationships/image" Target="../media/image2118.png"/><Relationship Id="rId14" Type="http://schemas.openxmlformats.org/officeDocument/2006/relationships/image" Target="../media/image1795.png"/><Relationship Id="rId317" Type="http://schemas.openxmlformats.org/officeDocument/2006/relationships/image" Target="../media/image1945.png"/><Relationship Id="rId524" Type="http://schemas.openxmlformats.org/officeDocument/2006/relationships/image" Target="../media/image2048.png"/><Relationship Id="rId731" Type="http://schemas.openxmlformats.org/officeDocument/2006/relationships/customXml" Target="../ink/ink666.xml"/><Relationship Id="rId98" Type="http://schemas.openxmlformats.org/officeDocument/2006/relationships/image" Target="../media/image1837.png"/><Relationship Id="rId163" Type="http://schemas.openxmlformats.org/officeDocument/2006/relationships/customXml" Target="../ink/ink381.xml"/><Relationship Id="rId370" Type="http://schemas.openxmlformats.org/officeDocument/2006/relationships/customXml" Target="../ink/ink485.xml"/><Relationship Id="rId230" Type="http://schemas.openxmlformats.org/officeDocument/2006/relationships/image" Target="../media/image1902.png"/><Relationship Id="rId468" Type="http://schemas.openxmlformats.org/officeDocument/2006/relationships/image" Target="../media/image2020.png"/><Relationship Id="rId675" Type="http://schemas.openxmlformats.org/officeDocument/2006/relationships/customXml" Target="../ink/ink638.xml"/><Relationship Id="rId25" Type="http://schemas.openxmlformats.org/officeDocument/2006/relationships/customXml" Target="../ink/ink312.xml"/><Relationship Id="rId328" Type="http://schemas.openxmlformats.org/officeDocument/2006/relationships/customXml" Target="../ink/ink464.xml"/><Relationship Id="rId535" Type="http://schemas.openxmlformats.org/officeDocument/2006/relationships/customXml" Target="../ink/ink568.xml"/><Relationship Id="rId742" Type="http://schemas.openxmlformats.org/officeDocument/2006/relationships/image" Target="../media/image2157.png"/><Relationship Id="rId174" Type="http://schemas.openxmlformats.org/officeDocument/2006/relationships/image" Target="../media/image1874.png"/><Relationship Id="rId381" Type="http://schemas.openxmlformats.org/officeDocument/2006/relationships/image" Target="../media/image1977.png"/><Relationship Id="rId602" Type="http://schemas.openxmlformats.org/officeDocument/2006/relationships/image" Target="../media/image2087.png"/><Relationship Id="rId241" Type="http://schemas.openxmlformats.org/officeDocument/2006/relationships/customXml" Target="../ink/ink420.xml"/><Relationship Id="rId479" Type="http://schemas.openxmlformats.org/officeDocument/2006/relationships/customXml" Target="../ink/ink540.xml"/><Relationship Id="rId686" Type="http://schemas.openxmlformats.org/officeDocument/2006/relationships/image" Target="../media/image2129.png"/><Relationship Id="rId36" Type="http://schemas.openxmlformats.org/officeDocument/2006/relationships/image" Target="../media/image1806.png"/><Relationship Id="rId339" Type="http://schemas.openxmlformats.org/officeDocument/2006/relationships/image" Target="../media/image1956.png"/><Relationship Id="rId546" Type="http://schemas.openxmlformats.org/officeDocument/2006/relationships/image" Target="../media/image2059.png"/><Relationship Id="rId753" Type="http://schemas.openxmlformats.org/officeDocument/2006/relationships/customXml" Target="../ink/ink677.xml"/><Relationship Id="rId101" Type="http://schemas.openxmlformats.org/officeDocument/2006/relationships/customXml" Target="../ink/ink350.xml"/><Relationship Id="rId185" Type="http://schemas.openxmlformats.org/officeDocument/2006/relationships/customXml" Target="../ink/ink392.xml"/><Relationship Id="rId406" Type="http://schemas.openxmlformats.org/officeDocument/2006/relationships/customXml" Target="../ink/ink503.xml"/><Relationship Id="rId392" Type="http://schemas.openxmlformats.org/officeDocument/2006/relationships/customXml" Target="../ink/ink496.xml"/><Relationship Id="rId613" Type="http://schemas.openxmlformats.org/officeDocument/2006/relationships/customXml" Target="../ink/ink607.xml"/><Relationship Id="rId697" Type="http://schemas.openxmlformats.org/officeDocument/2006/relationships/customXml" Target="../ink/ink649.xml"/><Relationship Id="rId252" Type="http://schemas.openxmlformats.org/officeDocument/2006/relationships/image" Target="../media/image1913.png"/><Relationship Id="rId47" Type="http://schemas.openxmlformats.org/officeDocument/2006/relationships/customXml" Target="../ink/ink323.xml"/><Relationship Id="rId112" Type="http://schemas.openxmlformats.org/officeDocument/2006/relationships/image" Target="../media/image1844.png"/><Relationship Id="rId557" Type="http://schemas.openxmlformats.org/officeDocument/2006/relationships/customXml" Target="../ink/ink579.xml"/><Relationship Id="rId764" Type="http://schemas.openxmlformats.org/officeDocument/2006/relationships/image" Target="../media/image2168.png"/><Relationship Id="rId196" Type="http://schemas.openxmlformats.org/officeDocument/2006/relationships/image" Target="../media/image1885.png"/><Relationship Id="rId417" Type="http://schemas.openxmlformats.org/officeDocument/2006/relationships/image" Target="../media/image1995.png"/><Relationship Id="rId624" Type="http://schemas.openxmlformats.org/officeDocument/2006/relationships/image" Target="../media/image2098.png"/><Relationship Id="rId263" Type="http://schemas.openxmlformats.org/officeDocument/2006/relationships/customXml" Target="../ink/ink431.xml"/><Relationship Id="rId470" Type="http://schemas.openxmlformats.org/officeDocument/2006/relationships/image" Target="../media/image2021.png"/><Relationship Id="rId58" Type="http://schemas.openxmlformats.org/officeDocument/2006/relationships/image" Target="../media/image1817.png"/><Relationship Id="rId123" Type="http://schemas.openxmlformats.org/officeDocument/2006/relationships/customXml" Target="../ink/ink361.xml"/><Relationship Id="rId330" Type="http://schemas.openxmlformats.org/officeDocument/2006/relationships/customXml" Target="../ink/ink465.xml"/><Relationship Id="rId568" Type="http://schemas.openxmlformats.org/officeDocument/2006/relationships/image" Target="../media/image2070.png"/><Relationship Id="rId775" Type="http://schemas.openxmlformats.org/officeDocument/2006/relationships/customXml" Target="../ink/ink688.xml"/><Relationship Id="rId428" Type="http://schemas.openxmlformats.org/officeDocument/2006/relationships/customXml" Target="../ink/ink514.xml"/><Relationship Id="rId635" Type="http://schemas.openxmlformats.org/officeDocument/2006/relationships/customXml" Target="../ink/ink618.xml"/><Relationship Id="rId274" Type="http://schemas.openxmlformats.org/officeDocument/2006/relationships/image" Target="../media/image1924.png"/><Relationship Id="rId481" Type="http://schemas.openxmlformats.org/officeDocument/2006/relationships/customXml" Target="../ink/ink541.xml"/><Relationship Id="rId702" Type="http://schemas.openxmlformats.org/officeDocument/2006/relationships/image" Target="../media/image2137.png"/><Relationship Id="rId69" Type="http://schemas.openxmlformats.org/officeDocument/2006/relationships/customXml" Target="../ink/ink334.xml"/><Relationship Id="rId134" Type="http://schemas.openxmlformats.org/officeDocument/2006/relationships/image" Target="../media/image1854.png"/><Relationship Id="rId579" Type="http://schemas.openxmlformats.org/officeDocument/2006/relationships/customXml" Target="../ink/ink590.xml"/><Relationship Id="rId341" Type="http://schemas.openxmlformats.org/officeDocument/2006/relationships/image" Target="../media/image1957.png"/><Relationship Id="rId439" Type="http://schemas.openxmlformats.org/officeDocument/2006/relationships/customXml" Target="../ink/ink520.xml"/><Relationship Id="rId646" Type="http://schemas.openxmlformats.org/officeDocument/2006/relationships/image" Target="../media/image2109.png"/><Relationship Id="rId201" Type="http://schemas.openxmlformats.org/officeDocument/2006/relationships/customXml" Target="../ink/ink400.xml"/><Relationship Id="rId285" Type="http://schemas.openxmlformats.org/officeDocument/2006/relationships/customXml" Target="../ink/ink442.xml"/><Relationship Id="rId506" Type="http://schemas.openxmlformats.org/officeDocument/2006/relationships/image" Target="../media/image2039.png"/><Relationship Id="rId492" Type="http://schemas.openxmlformats.org/officeDocument/2006/relationships/image" Target="../media/image2032.png"/><Relationship Id="rId713" Type="http://schemas.openxmlformats.org/officeDocument/2006/relationships/customXml" Target="../ink/ink657.xml"/><Relationship Id="rId145" Type="http://schemas.openxmlformats.org/officeDocument/2006/relationships/customXml" Target="../ink/ink372.xml"/><Relationship Id="rId352" Type="http://schemas.openxmlformats.org/officeDocument/2006/relationships/customXml" Target="../ink/ink476.xml"/><Relationship Id="rId212" Type="http://schemas.openxmlformats.org/officeDocument/2006/relationships/image" Target="../media/image1893.png"/><Relationship Id="rId657" Type="http://schemas.openxmlformats.org/officeDocument/2006/relationships/customXml" Target="../ink/ink629.xml"/><Relationship Id="rId296" Type="http://schemas.openxmlformats.org/officeDocument/2006/relationships/image" Target="../media/image1935.png"/><Relationship Id="rId517" Type="http://schemas.openxmlformats.org/officeDocument/2006/relationships/customXml" Target="../ink/ink559.xml"/><Relationship Id="rId724" Type="http://schemas.openxmlformats.org/officeDocument/2006/relationships/image" Target="../media/image2148.png"/><Relationship Id="rId60" Type="http://schemas.openxmlformats.org/officeDocument/2006/relationships/image" Target="../media/image1818.png"/><Relationship Id="rId156" Type="http://schemas.openxmlformats.org/officeDocument/2006/relationships/image" Target="../media/image1865.png"/><Relationship Id="rId363" Type="http://schemas.openxmlformats.org/officeDocument/2006/relationships/image" Target="../media/image1968.png"/><Relationship Id="rId570" Type="http://schemas.openxmlformats.org/officeDocument/2006/relationships/image" Target="../media/image2071.png"/><Relationship Id="rId223" Type="http://schemas.openxmlformats.org/officeDocument/2006/relationships/customXml" Target="../ink/ink411.xml"/><Relationship Id="rId430" Type="http://schemas.openxmlformats.org/officeDocument/2006/relationships/customXml" Target="../ink/ink515.xml"/><Relationship Id="rId668" Type="http://schemas.openxmlformats.org/officeDocument/2006/relationships/image" Target="../media/image2120.png"/><Relationship Id="rId18" Type="http://schemas.openxmlformats.org/officeDocument/2006/relationships/image" Target="../media/image1797.png"/><Relationship Id="rId528" Type="http://schemas.openxmlformats.org/officeDocument/2006/relationships/image" Target="../media/image2050.png"/><Relationship Id="rId735" Type="http://schemas.openxmlformats.org/officeDocument/2006/relationships/customXml" Target="../ink/ink668.xml"/><Relationship Id="rId167" Type="http://schemas.openxmlformats.org/officeDocument/2006/relationships/customXml" Target="../ink/ink383.xml"/><Relationship Id="rId374" Type="http://schemas.openxmlformats.org/officeDocument/2006/relationships/customXml" Target="../ink/ink487.xml"/><Relationship Id="rId581" Type="http://schemas.openxmlformats.org/officeDocument/2006/relationships/customXml" Target="../ink/ink591.xml"/><Relationship Id="rId71" Type="http://schemas.openxmlformats.org/officeDocument/2006/relationships/customXml" Target="../ink/ink335.xml"/><Relationship Id="rId234" Type="http://schemas.openxmlformats.org/officeDocument/2006/relationships/image" Target="../media/image1904.png"/><Relationship Id="rId679" Type="http://schemas.openxmlformats.org/officeDocument/2006/relationships/customXml" Target="../ink/ink640.xml"/><Relationship Id="rId2" Type="http://schemas.openxmlformats.org/officeDocument/2006/relationships/notesSlide" Target="../notesSlides/notesSlide7.xml"/><Relationship Id="rId29" Type="http://schemas.openxmlformats.org/officeDocument/2006/relationships/customXml" Target="../ink/ink314.xml"/><Relationship Id="rId441" Type="http://schemas.openxmlformats.org/officeDocument/2006/relationships/customXml" Target="../ink/ink521.xml"/><Relationship Id="rId539" Type="http://schemas.openxmlformats.org/officeDocument/2006/relationships/customXml" Target="../ink/ink570.xml"/><Relationship Id="rId746" Type="http://schemas.openxmlformats.org/officeDocument/2006/relationships/image" Target="../media/image2159.png"/><Relationship Id="rId178" Type="http://schemas.openxmlformats.org/officeDocument/2006/relationships/image" Target="../media/image1876.png"/><Relationship Id="rId301" Type="http://schemas.openxmlformats.org/officeDocument/2006/relationships/customXml" Target="../ink/ink450.xml"/><Relationship Id="rId82" Type="http://schemas.openxmlformats.org/officeDocument/2006/relationships/image" Target="../media/image1829.png"/><Relationship Id="rId385" Type="http://schemas.openxmlformats.org/officeDocument/2006/relationships/image" Target="../media/image1979.png"/><Relationship Id="rId592" Type="http://schemas.openxmlformats.org/officeDocument/2006/relationships/image" Target="../media/image2082.png"/><Relationship Id="rId606" Type="http://schemas.openxmlformats.org/officeDocument/2006/relationships/image" Target="../media/image2089.png"/><Relationship Id="rId245" Type="http://schemas.openxmlformats.org/officeDocument/2006/relationships/customXml" Target="../ink/ink422.xml"/><Relationship Id="rId452" Type="http://schemas.openxmlformats.org/officeDocument/2006/relationships/image" Target="../media/image2012.png"/><Relationship Id="rId105" Type="http://schemas.openxmlformats.org/officeDocument/2006/relationships/customXml" Target="../ink/ink352.xml"/><Relationship Id="rId312" Type="http://schemas.openxmlformats.org/officeDocument/2006/relationships/customXml" Target="../ink/ink456.xml"/><Relationship Id="rId757" Type="http://schemas.openxmlformats.org/officeDocument/2006/relationships/customXml" Target="../ink/ink679.xml"/><Relationship Id="rId93" Type="http://schemas.openxmlformats.org/officeDocument/2006/relationships/customXml" Target="../ink/ink346.xml"/><Relationship Id="rId189" Type="http://schemas.openxmlformats.org/officeDocument/2006/relationships/customXml" Target="../ink/ink394.xml"/><Relationship Id="rId396" Type="http://schemas.openxmlformats.org/officeDocument/2006/relationships/customXml" Target="../ink/ink498.xml"/><Relationship Id="rId617" Type="http://schemas.openxmlformats.org/officeDocument/2006/relationships/customXml" Target="../ink/ink609.xml"/><Relationship Id="rId256" Type="http://schemas.openxmlformats.org/officeDocument/2006/relationships/image" Target="../media/image1915.png"/><Relationship Id="rId463" Type="http://schemas.openxmlformats.org/officeDocument/2006/relationships/customXml" Target="../ink/ink532.xml"/><Relationship Id="rId670" Type="http://schemas.openxmlformats.org/officeDocument/2006/relationships/image" Target="../media/image2121.png"/><Relationship Id="rId116" Type="http://schemas.openxmlformats.org/officeDocument/2006/relationships/image" Target="../media/image1846.png"/><Relationship Id="rId323" Type="http://schemas.openxmlformats.org/officeDocument/2006/relationships/image" Target="../media/image1948.png"/><Relationship Id="rId530" Type="http://schemas.openxmlformats.org/officeDocument/2006/relationships/image" Target="../media/image2051.png"/><Relationship Id="rId768" Type="http://schemas.openxmlformats.org/officeDocument/2006/relationships/image" Target="../media/image2170.png"/><Relationship Id="rId20" Type="http://schemas.openxmlformats.org/officeDocument/2006/relationships/image" Target="../media/image1798.png"/><Relationship Id="rId628" Type="http://schemas.openxmlformats.org/officeDocument/2006/relationships/image" Target="../media/image2100.png"/><Relationship Id="rId267" Type="http://schemas.openxmlformats.org/officeDocument/2006/relationships/customXml" Target="../ink/ink433.xml"/><Relationship Id="rId474" Type="http://schemas.openxmlformats.org/officeDocument/2006/relationships/image" Target="../media/image2023.png"/><Relationship Id="rId127" Type="http://schemas.openxmlformats.org/officeDocument/2006/relationships/customXml" Target="../ink/ink363.xml"/><Relationship Id="rId681" Type="http://schemas.openxmlformats.org/officeDocument/2006/relationships/customXml" Target="../ink/ink641.xml"/><Relationship Id="rId779" Type="http://schemas.openxmlformats.org/officeDocument/2006/relationships/customXml" Target="../ink/ink690.xml"/><Relationship Id="rId31" Type="http://schemas.openxmlformats.org/officeDocument/2006/relationships/customXml" Target="../ink/ink315.xml"/><Relationship Id="rId334" Type="http://schemas.openxmlformats.org/officeDocument/2006/relationships/customXml" Target="../ink/ink467.xml"/><Relationship Id="rId541" Type="http://schemas.openxmlformats.org/officeDocument/2006/relationships/customXml" Target="../ink/ink571.xml"/><Relationship Id="rId639" Type="http://schemas.openxmlformats.org/officeDocument/2006/relationships/customXml" Target="../ink/ink620.xml"/><Relationship Id="rId180" Type="http://schemas.openxmlformats.org/officeDocument/2006/relationships/image" Target="../media/image1877.png"/><Relationship Id="rId278" Type="http://schemas.openxmlformats.org/officeDocument/2006/relationships/image" Target="../media/image1926.png"/><Relationship Id="rId401" Type="http://schemas.openxmlformats.org/officeDocument/2006/relationships/image" Target="../media/image1987.png"/><Relationship Id="rId485" Type="http://schemas.openxmlformats.org/officeDocument/2006/relationships/customXml" Target="../ink/ink543.xml"/><Relationship Id="rId692" Type="http://schemas.openxmlformats.org/officeDocument/2006/relationships/image" Target="../media/image2132.png"/><Relationship Id="rId706" Type="http://schemas.openxmlformats.org/officeDocument/2006/relationships/image" Target="../media/image2139.png"/><Relationship Id="rId42" Type="http://schemas.openxmlformats.org/officeDocument/2006/relationships/image" Target="../media/image1809.png"/><Relationship Id="rId138" Type="http://schemas.openxmlformats.org/officeDocument/2006/relationships/image" Target="../media/image1856.png"/><Relationship Id="rId345" Type="http://schemas.openxmlformats.org/officeDocument/2006/relationships/image" Target="../media/image1959.png"/><Relationship Id="rId552" Type="http://schemas.openxmlformats.org/officeDocument/2006/relationships/image" Target="../media/image2062.png"/><Relationship Id="rId191" Type="http://schemas.openxmlformats.org/officeDocument/2006/relationships/customXml" Target="../ink/ink395.xml"/><Relationship Id="rId205" Type="http://schemas.openxmlformats.org/officeDocument/2006/relationships/customXml" Target="../ink/ink402.xml"/><Relationship Id="rId412" Type="http://schemas.openxmlformats.org/officeDocument/2006/relationships/customXml" Target="../ink/ink506.xml"/><Relationship Id="rId289" Type="http://schemas.openxmlformats.org/officeDocument/2006/relationships/customXml" Target="../ink/ink444.xml"/><Relationship Id="rId496" Type="http://schemas.openxmlformats.org/officeDocument/2006/relationships/image" Target="../media/image2034.png"/><Relationship Id="rId717" Type="http://schemas.openxmlformats.org/officeDocument/2006/relationships/customXml" Target="../ink/ink659.xml"/><Relationship Id="rId11" Type="http://schemas.openxmlformats.org/officeDocument/2006/relationships/customXml" Target="../ink/ink305.xml"/><Relationship Id="rId53" Type="http://schemas.openxmlformats.org/officeDocument/2006/relationships/customXml" Target="../ink/ink326.xml"/><Relationship Id="rId149" Type="http://schemas.openxmlformats.org/officeDocument/2006/relationships/customXml" Target="../ink/ink374.xml"/><Relationship Id="rId314" Type="http://schemas.openxmlformats.org/officeDocument/2006/relationships/customXml" Target="../ink/ink457.xml"/><Relationship Id="rId356" Type="http://schemas.openxmlformats.org/officeDocument/2006/relationships/customXml" Target="../ink/ink478.xml"/><Relationship Id="rId398" Type="http://schemas.openxmlformats.org/officeDocument/2006/relationships/customXml" Target="../ink/ink499.xml"/><Relationship Id="rId521" Type="http://schemas.openxmlformats.org/officeDocument/2006/relationships/customXml" Target="../ink/ink561.xml"/><Relationship Id="rId563" Type="http://schemas.openxmlformats.org/officeDocument/2006/relationships/customXml" Target="../ink/ink582.xml"/><Relationship Id="rId619" Type="http://schemas.openxmlformats.org/officeDocument/2006/relationships/customXml" Target="../ink/ink610.xml"/><Relationship Id="rId770" Type="http://schemas.openxmlformats.org/officeDocument/2006/relationships/image" Target="../media/image2171.png"/><Relationship Id="rId95" Type="http://schemas.openxmlformats.org/officeDocument/2006/relationships/customXml" Target="../ink/ink347.xml"/><Relationship Id="rId160" Type="http://schemas.openxmlformats.org/officeDocument/2006/relationships/image" Target="../media/image1867.png"/><Relationship Id="rId216" Type="http://schemas.openxmlformats.org/officeDocument/2006/relationships/image" Target="../media/image1895.png"/><Relationship Id="rId423" Type="http://schemas.openxmlformats.org/officeDocument/2006/relationships/image" Target="../media/image1998.png"/><Relationship Id="rId258" Type="http://schemas.openxmlformats.org/officeDocument/2006/relationships/image" Target="../media/image1916.png"/><Relationship Id="rId465" Type="http://schemas.openxmlformats.org/officeDocument/2006/relationships/customXml" Target="../ink/ink533.xml"/><Relationship Id="rId630" Type="http://schemas.openxmlformats.org/officeDocument/2006/relationships/image" Target="../media/image2101.png"/><Relationship Id="rId672" Type="http://schemas.openxmlformats.org/officeDocument/2006/relationships/image" Target="../media/image2122.png"/><Relationship Id="rId728" Type="http://schemas.openxmlformats.org/officeDocument/2006/relationships/image" Target="../media/image2150.png"/><Relationship Id="rId22" Type="http://schemas.openxmlformats.org/officeDocument/2006/relationships/image" Target="../media/image1799.png"/><Relationship Id="rId64" Type="http://schemas.openxmlformats.org/officeDocument/2006/relationships/image" Target="../media/image1820.png"/><Relationship Id="rId118" Type="http://schemas.openxmlformats.org/officeDocument/2006/relationships/image" Target="../media/image1847.png"/><Relationship Id="rId325" Type="http://schemas.openxmlformats.org/officeDocument/2006/relationships/image" Target="../media/image1949.png"/><Relationship Id="rId367" Type="http://schemas.openxmlformats.org/officeDocument/2006/relationships/image" Target="../media/image1970.png"/><Relationship Id="rId532" Type="http://schemas.openxmlformats.org/officeDocument/2006/relationships/image" Target="../media/image2052.png"/><Relationship Id="rId574" Type="http://schemas.openxmlformats.org/officeDocument/2006/relationships/image" Target="../media/image2073.png"/><Relationship Id="rId171" Type="http://schemas.openxmlformats.org/officeDocument/2006/relationships/customXml" Target="../ink/ink385.xml"/><Relationship Id="rId227" Type="http://schemas.openxmlformats.org/officeDocument/2006/relationships/customXml" Target="../ink/ink413.xml"/><Relationship Id="rId781" Type="http://schemas.openxmlformats.org/officeDocument/2006/relationships/customXml" Target="../ink/ink691.xml"/><Relationship Id="rId269" Type="http://schemas.openxmlformats.org/officeDocument/2006/relationships/customXml" Target="../ink/ink434.xml"/><Relationship Id="rId434" Type="http://schemas.openxmlformats.org/officeDocument/2006/relationships/customXml" Target="../ink/ink517.xml"/><Relationship Id="rId476" Type="http://schemas.openxmlformats.org/officeDocument/2006/relationships/image" Target="../media/image2024.png"/><Relationship Id="rId641" Type="http://schemas.openxmlformats.org/officeDocument/2006/relationships/customXml" Target="../ink/ink621.xml"/><Relationship Id="rId683" Type="http://schemas.openxmlformats.org/officeDocument/2006/relationships/customXml" Target="../ink/ink642.xml"/><Relationship Id="rId739" Type="http://schemas.openxmlformats.org/officeDocument/2006/relationships/customXml" Target="../ink/ink670.xml"/><Relationship Id="rId33" Type="http://schemas.openxmlformats.org/officeDocument/2006/relationships/customXml" Target="../ink/ink316.xml"/><Relationship Id="rId129" Type="http://schemas.openxmlformats.org/officeDocument/2006/relationships/customXml" Target="../ink/ink364.xml"/><Relationship Id="rId280" Type="http://schemas.openxmlformats.org/officeDocument/2006/relationships/image" Target="../media/image1927.png"/><Relationship Id="rId336" Type="http://schemas.openxmlformats.org/officeDocument/2006/relationships/customXml" Target="../ink/ink468.xml"/><Relationship Id="rId501" Type="http://schemas.openxmlformats.org/officeDocument/2006/relationships/customXml" Target="../ink/ink551.xml"/><Relationship Id="rId543" Type="http://schemas.openxmlformats.org/officeDocument/2006/relationships/customXml" Target="../ink/ink572.xml"/><Relationship Id="rId75" Type="http://schemas.openxmlformats.org/officeDocument/2006/relationships/customXml" Target="../ink/ink337.xml"/><Relationship Id="rId140" Type="http://schemas.openxmlformats.org/officeDocument/2006/relationships/image" Target="../media/image1857.png"/><Relationship Id="rId182" Type="http://schemas.openxmlformats.org/officeDocument/2006/relationships/image" Target="../media/image1878.png"/><Relationship Id="rId378" Type="http://schemas.openxmlformats.org/officeDocument/2006/relationships/customXml" Target="../ink/ink489.xml"/><Relationship Id="rId403" Type="http://schemas.openxmlformats.org/officeDocument/2006/relationships/image" Target="../media/image1988.png"/><Relationship Id="rId585" Type="http://schemas.openxmlformats.org/officeDocument/2006/relationships/customXml" Target="../ink/ink593.xml"/><Relationship Id="rId750" Type="http://schemas.openxmlformats.org/officeDocument/2006/relationships/image" Target="../media/image2161.png"/><Relationship Id="rId6" Type="http://schemas.openxmlformats.org/officeDocument/2006/relationships/image" Target="../media/image1791.png"/><Relationship Id="rId238" Type="http://schemas.openxmlformats.org/officeDocument/2006/relationships/image" Target="../media/image1906.png"/><Relationship Id="rId445" Type="http://schemas.openxmlformats.org/officeDocument/2006/relationships/customXml" Target="../ink/ink523.xml"/><Relationship Id="rId487" Type="http://schemas.openxmlformats.org/officeDocument/2006/relationships/customXml" Target="../ink/ink544.xml"/><Relationship Id="rId610" Type="http://schemas.openxmlformats.org/officeDocument/2006/relationships/image" Target="../media/image2091.png"/><Relationship Id="rId652" Type="http://schemas.openxmlformats.org/officeDocument/2006/relationships/image" Target="../media/image2112.png"/><Relationship Id="rId694" Type="http://schemas.openxmlformats.org/officeDocument/2006/relationships/image" Target="../media/image2133.png"/><Relationship Id="rId708" Type="http://schemas.openxmlformats.org/officeDocument/2006/relationships/image" Target="../media/image2140.png"/><Relationship Id="rId291" Type="http://schemas.openxmlformats.org/officeDocument/2006/relationships/customXml" Target="../ink/ink445.xml"/><Relationship Id="rId305" Type="http://schemas.openxmlformats.org/officeDocument/2006/relationships/customXml" Target="../ink/ink452.xml"/><Relationship Id="rId347" Type="http://schemas.openxmlformats.org/officeDocument/2006/relationships/image" Target="../media/image1960.png"/><Relationship Id="rId512" Type="http://schemas.openxmlformats.org/officeDocument/2006/relationships/image" Target="../media/image2042.png"/><Relationship Id="rId44" Type="http://schemas.openxmlformats.org/officeDocument/2006/relationships/image" Target="../media/image1810.png"/><Relationship Id="rId86" Type="http://schemas.openxmlformats.org/officeDocument/2006/relationships/image" Target="../media/image1831.png"/><Relationship Id="rId151" Type="http://schemas.openxmlformats.org/officeDocument/2006/relationships/customXml" Target="../ink/ink375.xml"/><Relationship Id="rId389" Type="http://schemas.openxmlformats.org/officeDocument/2006/relationships/image" Target="../media/image1981.png"/><Relationship Id="rId554" Type="http://schemas.openxmlformats.org/officeDocument/2006/relationships/image" Target="../media/image2063.png"/><Relationship Id="rId596" Type="http://schemas.openxmlformats.org/officeDocument/2006/relationships/image" Target="../media/image2084.png"/><Relationship Id="rId761" Type="http://schemas.openxmlformats.org/officeDocument/2006/relationships/customXml" Target="../ink/ink681.xml"/><Relationship Id="rId193" Type="http://schemas.openxmlformats.org/officeDocument/2006/relationships/customXml" Target="../ink/ink396.xml"/><Relationship Id="rId207" Type="http://schemas.openxmlformats.org/officeDocument/2006/relationships/customXml" Target="../ink/ink403.xml"/><Relationship Id="rId249" Type="http://schemas.openxmlformats.org/officeDocument/2006/relationships/customXml" Target="../ink/ink424.xml"/><Relationship Id="rId414" Type="http://schemas.openxmlformats.org/officeDocument/2006/relationships/customXml" Target="../ink/ink507.xml"/><Relationship Id="rId456" Type="http://schemas.openxmlformats.org/officeDocument/2006/relationships/image" Target="../media/image2014.png"/><Relationship Id="rId498" Type="http://schemas.openxmlformats.org/officeDocument/2006/relationships/image" Target="../media/image2035.png"/><Relationship Id="rId621" Type="http://schemas.openxmlformats.org/officeDocument/2006/relationships/customXml" Target="../ink/ink611.xml"/><Relationship Id="rId663" Type="http://schemas.openxmlformats.org/officeDocument/2006/relationships/customXml" Target="../ink/ink632.xml"/><Relationship Id="rId13" Type="http://schemas.openxmlformats.org/officeDocument/2006/relationships/customXml" Target="../ink/ink306.xml"/><Relationship Id="rId109" Type="http://schemas.openxmlformats.org/officeDocument/2006/relationships/customXml" Target="../ink/ink354.xml"/><Relationship Id="rId260" Type="http://schemas.openxmlformats.org/officeDocument/2006/relationships/image" Target="../media/image1917.png"/><Relationship Id="rId316" Type="http://schemas.openxmlformats.org/officeDocument/2006/relationships/customXml" Target="../ink/ink458.xml"/><Relationship Id="rId523" Type="http://schemas.openxmlformats.org/officeDocument/2006/relationships/customXml" Target="../ink/ink562.xml"/><Relationship Id="rId719" Type="http://schemas.openxmlformats.org/officeDocument/2006/relationships/customXml" Target="../ink/ink660.xml"/><Relationship Id="rId55" Type="http://schemas.openxmlformats.org/officeDocument/2006/relationships/customXml" Target="../ink/ink327.xml"/><Relationship Id="rId97" Type="http://schemas.openxmlformats.org/officeDocument/2006/relationships/customXml" Target="../ink/ink348.xml"/><Relationship Id="rId120" Type="http://schemas.openxmlformats.org/officeDocument/2006/relationships/image" Target="../media/image1848.png"/><Relationship Id="rId358" Type="http://schemas.openxmlformats.org/officeDocument/2006/relationships/customXml" Target="../ink/ink479.xml"/><Relationship Id="rId565" Type="http://schemas.openxmlformats.org/officeDocument/2006/relationships/customXml" Target="../ink/ink583.xml"/><Relationship Id="rId730" Type="http://schemas.openxmlformats.org/officeDocument/2006/relationships/image" Target="../media/image2151.png"/><Relationship Id="rId772" Type="http://schemas.openxmlformats.org/officeDocument/2006/relationships/image" Target="../media/image2172.png"/><Relationship Id="rId162" Type="http://schemas.openxmlformats.org/officeDocument/2006/relationships/image" Target="../media/image1868.png"/><Relationship Id="rId218" Type="http://schemas.openxmlformats.org/officeDocument/2006/relationships/image" Target="../media/image1896.png"/><Relationship Id="rId425" Type="http://schemas.openxmlformats.org/officeDocument/2006/relationships/image" Target="../media/image1999.png"/><Relationship Id="rId467" Type="http://schemas.openxmlformats.org/officeDocument/2006/relationships/customXml" Target="../ink/ink534.xml"/><Relationship Id="rId632" Type="http://schemas.openxmlformats.org/officeDocument/2006/relationships/image" Target="../media/image2102.png"/><Relationship Id="rId271" Type="http://schemas.openxmlformats.org/officeDocument/2006/relationships/customXml" Target="../ink/ink435.xml"/><Relationship Id="rId674" Type="http://schemas.openxmlformats.org/officeDocument/2006/relationships/image" Target="../media/image2123.png"/><Relationship Id="rId24" Type="http://schemas.openxmlformats.org/officeDocument/2006/relationships/image" Target="../media/image1800.png"/><Relationship Id="rId66" Type="http://schemas.openxmlformats.org/officeDocument/2006/relationships/image" Target="../media/image1821.png"/><Relationship Id="rId131" Type="http://schemas.openxmlformats.org/officeDocument/2006/relationships/customXml" Target="../ink/ink365.xml"/><Relationship Id="rId327" Type="http://schemas.openxmlformats.org/officeDocument/2006/relationships/image" Target="../media/image1950.png"/><Relationship Id="rId369" Type="http://schemas.openxmlformats.org/officeDocument/2006/relationships/image" Target="../media/image1971.png"/><Relationship Id="rId534" Type="http://schemas.openxmlformats.org/officeDocument/2006/relationships/image" Target="../media/image2053.png"/><Relationship Id="rId576" Type="http://schemas.openxmlformats.org/officeDocument/2006/relationships/image" Target="../media/image2074.png"/><Relationship Id="rId741" Type="http://schemas.openxmlformats.org/officeDocument/2006/relationships/customXml" Target="../ink/ink671.xml"/><Relationship Id="rId783" Type="http://schemas.openxmlformats.org/officeDocument/2006/relationships/customXml" Target="../ink/ink692.xml"/><Relationship Id="rId173" Type="http://schemas.openxmlformats.org/officeDocument/2006/relationships/customXml" Target="../ink/ink386.xml"/><Relationship Id="rId229" Type="http://schemas.openxmlformats.org/officeDocument/2006/relationships/customXml" Target="../ink/ink414.xml"/><Relationship Id="rId380" Type="http://schemas.openxmlformats.org/officeDocument/2006/relationships/customXml" Target="../ink/ink490.xml"/><Relationship Id="rId436" Type="http://schemas.openxmlformats.org/officeDocument/2006/relationships/customXml" Target="../ink/ink518.xml"/><Relationship Id="rId601" Type="http://schemas.openxmlformats.org/officeDocument/2006/relationships/customXml" Target="../ink/ink601.xml"/><Relationship Id="rId643" Type="http://schemas.openxmlformats.org/officeDocument/2006/relationships/customXml" Target="../ink/ink622.xml"/><Relationship Id="rId240" Type="http://schemas.openxmlformats.org/officeDocument/2006/relationships/image" Target="../media/image1907.png"/><Relationship Id="rId478" Type="http://schemas.openxmlformats.org/officeDocument/2006/relationships/image" Target="../media/image2025.png"/><Relationship Id="rId685" Type="http://schemas.openxmlformats.org/officeDocument/2006/relationships/customXml" Target="../ink/ink643.xml"/><Relationship Id="rId35" Type="http://schemas.openxmlformats.org/officeDocument/2006/relationships/customXml" Target="../ink/ink317.xml"/><Relationship Id="rId77" Type="http://schemas.openxmlformats.org/officeDocument/2006/relationships/customXml" Target="../ink/ink338.xml"/><Relationship Id="rId100" Type="http://schemas.openxmlformats.org/officeDocument/2006/relationships/image" Target="../media/image1838.png"/><Relationship Id="rId282" Type="http://schemas.openxmlformats.org/officeDocument/2006/relationships/image" Target="../media/image1928.png"/><Relationship Id="rId338" Type="http://schemas.openxmlformats.org/officeDocument/2006/relationships/customXml" Target="../ink/ink469.xml"/><Relationship Id="rId503" Type="http://schemas.openxmlformats.org/officeDocument/2006/relationships/customXml" Target="../ink/ink552.xml"/><Relationship Id="rId545" Type="http://schemas.openxmlformats.org/officeDocument/2006/relationships/customXml" Target="../ink/ink573.xml"/><Relationship Id="rId587" Type="http://schemas.openxmlformats.org/officeDocument/2006/relationships/customXml" Target="../ink/ink594.xml"/><Relationship Id="rId710" Type="http://schemas.openxmlformats.org/officeDocument/2006/relationships/image" Target="../media/image2141.png"/><Relationship Id="rId752" Type="http://schemas.openxmlformats.org/officeDocument/2006/relationships/image" Target="../media/image2162.png"/><Relationship Id="rId8" Type="http://schemas.openxmlformats.org/officeDocument/2006/relationships/image" Target="../media/image1792.png"/><Relationship Id="rId142" Type="http://schemas.openxmlformats.org/officeDocument/2006/relationships/image" Target="../media/image1858.png"/><Relationship Id="rId184" Type="http://schemas.openxmlformats.org/officeDocument/2006/relationships/image" Target="../media/image1879.png"/><Relationship Id="rId391" Type="http://schemas.openxmlformats.org/officeDocument/2006/relationships/image" Target="../media/image1982.png"/><Relationship Id="rId405" Type="http://schemas.openxmlformats.org/officeDocument/2006/relationships/image" Target="../media/image1989.png"/><Relationship Id="rId447" Type="http://schemas.openxmlformats.org/officeDocument/2006/relationships/customXml" Target="../ink/ink524.xml"/><Relationship Id="rId612" Type="http://schemas.openxmlformats.org/officeDocument/2006/relationships/image" Target="../media/image2092.png"/><Relationship Id="rId251" Type="http://schemas.openxmlformats.org/officeDocument/2006/relationships/customXml" Target="../ink/ink425.xml"/><Relationship Id="rId489" Type="http://schemas.openxmlformats.org/officeDocument/2006/relationships/customXml" Target="../ink/ink545.xml"/><Relationship Id="rId654" Type="http://schemas.openxmlformats.org/officeDocument/2006/relationships/image" Target="../media/image2113.png"/><Relationship Id="rId696" Type="http://schemas.openxmlformats.org/officeDocument/2006/relationships/image" Target="../media/image2134.png"/><Relationship Id="rId46" Type="http://schemas.openxmlformats.org/officeDocument/2006/relationships/image" Target="../media/image1811.png"/><Relationship Id="rId293" Type="http://schemas.openxmlformats.org/officeDocument/2006/relationships/customXml" Target="../ink/ink446.xml"/><Relationship Id="rId307" Type="http://schemas.openxmlformats.org/officeDocument/2006/relationships/customXml" Target="../ink/ink453.xml"/><Relationship Id="rId349" Type="http://schemas.openxmlformats.org/officeDocument/2006/relationships/image" Target="../media/image1961.png"/><Relationship Id="rId514" Type="http://schemas.openxmlformats.org/officeDocument/2006/relationships/image" Target="../media/image2043.png"/><Relationship Id="rId556" Type="http://schemas.openxmlformats.org/officeDocument/2006/relationships/image" Target="../media/image2064.png"/><Relationship Id="rId721" Type="http://schemas.openxmlformats.org/officeDocument/2006/relationships/customXml" Target="../ink/ink661.xml"/><Relationship Id="rId763" Type="http://schemas.openxmlformats.org/officeDocument/2006/relationships/customXml" Target="../ink/ink682.xml"/><Relationship Id="rId88" Type="http://schemas.openxmlformats.org/officeDocument/2006/relationships/image" Target="../media/image1832.png"/><Relationship Id="rId111" Type="http://schemas.openxmlformats.org/officeDocument/2006/relationships/customXml" Target="../ink/ink355.xml"/><Relationship Id="rId153" Type="http://schemas.openxmlformats.org/officeDocument/2006/relationships/customXml" Target="../ink/ink376.xml"/><Relationship Id="rId195" Type="http://schemas.openxmlformats.org/officeDocument/2006/relationships/customXml" Target="../ink/ink397.xml"/><Relationship Id="rId209" Type="http://schemas.openxmlformats.org/officeDocument/2006/relationships/customXml" Target="../ink/ink404.xml"/><Relationship Id="rId360" Type="http://schemas.openxmlformats.org/officeDocument/2006/relationships/customXml" Target="../ink/ink480.xml"/><Relationship Id="rId416" Type="http://schemas.openxmlformats.org/officeDocument/2006/relationships/customXml" Target="../ink/ink508.xml"/><Relationship Id="rId598" Type="http://schemas.openxmlformats.org/officeDocument/2006/relationships/image" Target="../media/image2085.png"/><Relationship Id="rId220" Type="http://schemas.openxmlformats.org/officeDocument/2006/relationships/image" Target="../media/image1897.png"/><Relationship Id="rId458" Type="http://schemas.openxmlformats.org/officeDocument/2006/relationships/image" Target="../media/image2015.png"/><Relationship Id="rId623" Type="http://schemas.openxmlformats.org/officeDocument/2006/relationships/customXml" Target="../ink/ink612.xml"/><Relationship Id="rId665" Type="http://schemas.openxmlformats.org/officeDocument/2006/relationships/customXml" Target="../ink/ink633.xml"/><Relationship Id="rId15" Type="http://schemas.openxmlformats.org/officeDocument/2006/relationships/customXml" Target="../ink/ink307.xml"/><Relationship Id="rId57" Type="http://schemas.openxmlformats.org/officeDocument/2006/relationships/customXml" Target="../ink/ink328.xml"/><Relationship Id="rId262" Type="http://schemas.openxmlformats.org/officeDocument/2006/relationships/image" Target="../media/image1918.png"/><Relationship Id="rId318" Type="http://schemas.openxmlformats.org/officeDocument/2006/relationships/customXml" Target="../ink/ink459.xml"/><Relationship Id="rId525" Type="http://schemas.openxmlformats.org/officeDocument/2006/relationships/customXml" Target="../ink/ink563.xml"/><Relationship Id="rId567" Type="http://schemas.openxmlformats.org/officeDocument/2006/relationships/customXml" Target="../ink/ink584.xml"/><Relationship Id="rId732" Type="http://schemas.openxmlformats.org/officeDocument/2006/relationships/image" Target="../media/image2152.png"/><Relationship Id="rId99" Type="http://schemas.openxmlformats.org/officeDocument/2006/relationships/customXml" Target="../ink/ink349.xml"/><Relationship Id="rId122" Type="http://schemas.openxmlformats.org/officeDocument/2006/relationships/image" Target="../media/image1849.png"/><Relationship Id="rId164" Type="http://schemas.openxmlformats.org/officeDocument/2006/relationships/image" Target="../media/image1869.png"/><Relationship Id="rId371" Type="http://schemas.openxmlformats.org/officeDocument/2006/relationships/image" Target="../media/image1972.png"/><Relationship Id="rId774" Type="http://schemas.openxmlformats.org/officeDocument/2006/relationships/image" Target="../media/image2173.png"/><Relationship Id="rId427" Type="http://schemas.openxmlformats.org/officeDocument/2006/relationships/image" Target="../media/image2000.png"/><Relationship Id="rId469" Type="http://schemas.openxmlformats.org/officeDocument/2006/relationships/customXml" Target="../ink/ink535.xml"/><Relationship Id="rId634" Type="http://schemas.openxmlformats.org/officeDocument/2006/relationships/image" Target="../media/image2103.png"/><Relationship Id="rId676" Type="http://schemas.openxmlformats.org/officeDocument/2006/relationships/image" Target="../media/image2124.png"/><Relationship Id="rId26" Type="http://schemas.openxmlformats.org/officeDocument/2006/relationships/image" Target="../media/image1801.png"/><Relationship Id="rId231" Type="http://schemas.openxmlformats.org/officeDocument/2006/relationships/customXml" Target="../ink/ink415.xml"/><Relationship Id="rId273" Type="http://schemas.openxmlformats.org/officeDocument/2006/relationships/customXml" Target="../ink/ink436.xml"/><Relationship Id="rId329" Type="http://schemas.openxmlformats.org/officeDocument/2006/relationships/image" Target="../media/image1951.png"/><Relationship Id="rId480" Type="http://schemas.openxmlformats.org/officeDocument/2006/relationships/image" Target="../media/image2026.png"/><Relationship Id="rId536" Type="http://schemas.openxmlformats.org/officeDocument/2006/relationships/image" Target="../media/image2054.png"/><Relationship Id="rId701" Type="http://schemas.openxmlformats.org/officeDocument/2006/relationships/customXml" Target="../ink/ink651.xml"/><Relationship Id="rId68" Type="http://schemas.openxmlformats.org/officeDocument/2006/relationships/image" Target="../media/image1822.png"/><Relationship Id="rId133" Type="http://schemas.openxmlformats.org/officeDocument/2006/relationships/customXml" Target="../ink/ink366.xml"/><Relationship Id="rId175" Type="http://schemas.openxmlformats.org/officeDocument/2006/relationships/customXml" Target="../ink/ink387.xml"/><Relationship Id="rId340" Type="http://schemas.openxmlformats.org/officeDocument/2006/relationships/customXml" Target="../ink/ink470.xml"/><Relationship Id="rId578" Type="http://schemas.openxmlformats.org/officeDocument/2006/relationships/image" Target="../media/image2075.png"/><Relationship Id="rId743" Type="http://schemas.openxmlformats.org/officeDocument/2006/relationships/customXml" Target="../ink/ink672.xml"/><Relationship Id="rId200" Type="http://schemas.openxmlformats.org/officeDocument/2006/relationships/image" Target="../media/image1887.png"/><Relationship Id="rId382" Type="http://schemas.openxmlformats.org/officeDocument/2006/relationships/customXml" Target="../ink/ink491.xml"/><Relationship Id="rId438" Type="http://schemas.openxmlformats.org/officeDocument/2006/relationships/image" Target="../media/image2005.png"/><Relationship Id="rId603" Type="http://schemas.openxmlformats.org/officeDocument/2006/relationships/customXml" Target="../ink/ink602.xml"/><Relationship Id="rId645" Type="http://schemas.openxmlformats.org/officeDocument/2006/relationships/customXml" Target="../ink/ink623.xml"/><Relationship Id="rId687" Type="http://schemas.openxmlformats.org/officeDocument/2006/relationships/customXml" Target="../ink/ink644.xml"/><Relationship Id="rId242" Type="http://schemas.openxmlformats.org/officeDocument/2006/relationships/image" Target="../media/image1908.png"/><Relationship Id="rId284" Type="http://schemas.openxmlformats.org/officeDocument/2006/relationships/image" Target="../media/image1929.png"/><Relationship Id="rId491" Type="http://schemas.openxmlformats.org/officeDocument/2006/relationships/customXml" Target="../ink/ink546.xml"/><Relationship Id="rId505" Type="http://schemas.openxmlformats.org/officeDocument/2006/relationships/customXml" Target="../ink/ink553.xml"/><Relationship Id="rId712" Type="http://schemas.openxmlformats.org/officeDocument/2006/relationships/image" Target="../media/image2142.png"/><Relationship Id="rId37" Type="http://schemas.openxmlformats.org/officeDocument/2006/relationships/customXml" Target="../ink/ink318.xml"/><Relationship Id="rId79" Type="http://schemas.openxmlformats.org/officeDocument/2006/relationships/customXml" Target="../ink/ink339.xml"/><Relationship Id="rId102" Type="http://schemas.openxmlformats.org/officeDocument/2006/relationships/image" Target="../media/image1839.png"/><Relationship Id="rId144" Type="http://schemas.openxmlformats.org/officeDocument/2006/relationships/image" Target="../media/image1859.png"/><Relationship Id="rId547" Type="http://schemas.openxmlformats.org/officeDocument/2006/relationships/customXml" Target="../ink/ink574.xml"/><Relationship Id="rId589" Type="http://schemas.openxmlformats.org/officeDocument/2006/relationships/customXml" Target="../ink/ink595.xml"/><Relationship Id="rId754" Type="http://schemas.openxmlformats.org/officeDocument/2006/relationships/image" Target="../media/image2163.png"/><Relationship Id="rId90" Type="http://schemas.openxmlformats.org/officeDocument/2006/relationships/image" Target="../media/image1833.png"/><Relationship Id="rId186" Type="http://schemas.openxmlformats.org/officeDocument/2006/relationships/image" Target="../media/image1880.png"/><Relationship Id="rId351" Type="http://schemas.openxmlformats.org/officeDocument/2006/relationships/image" Target="../media/image1962.png"/><Relationship Id="rId393" Type="http://schemas.openxmlformats.org/officeDocument/2006/relationships/image" Target="../media/image1983.png"/><Relationship Id="rId407" Type="http://schemas.openxmlformats.org/officeDocument/2006/relationships/image" Target="../media/image1990.png"/><Relationship Id="rId449" Type="http://schemas.openxmlformats.org/officeDocument/2006/relationships/customXml" Target="../ink/ink525.xml"/><Relationship Id="rId614" Type="http://schemas.openxmlformats.org/officeDocument/2006/relationships/image" Target="../media/image2093.png"/><Relationship Id="rId656" Type="http://schemas.openxmlformats.org/officeDocument/2006/relationships/image" Target="../media/image2114.png"/><Relationship Id="rId211" Type="http://schemas.openxmlformats.org/officeDocument/2006/relationships/customXml" Target="../ink/ink405.xml"/><Relationship Id="rId253" Type="http://schemas.openxmlformats.org/officeDocument/2006/relationships/customXml" Target="../ink/ink426.xml"/><Relationship Id="rId295" Type="http://schemas.openxmlformats.org/officeDocument/2006/relationships/customXml" Target="../ink/ink447.xml"/><Relationship Id="rId309" Type="http://schemas.openxmlformats.org/officeDocument/2006/relationships/customXml" Target="../ink/ink454.xml"/><Relationship Id="rId460" Type="http://schemas.openxmlformats.org/officeDocument/2006/relationships/image" Target="../media/image2016.png"/><Relationship Id="rId516" Type="http://schemas.openxmlformats.org/officeDocument/2006/relationships/image" Target="../media/image2044.png"/><Relationship Id="rId698" Type="http://schemas.openxmlformats.org/officeDocument/2006/relationships/image" Target="../media/image2135.png"/><Relationship Id="rId48" Type="http://schemas.openxmlformats.org/officeDocument/2006/relationships/image" Target="../media/image1812.png"/><Relationship Id="rId113" Type="http://schemas.openxmlformats.org/officeDocument/2006/relationships/customXml" Target="../ink/ink356.xml"/><Relationship Id="rId320" Type="http://schemas.openxmlformats.org/officeDocument/2006/relationships/customXml" Target="../ink/ink460.xml"/><Relationship Id="rId558" Type="http://schemas.openxmlformats.org/officeDocument/2006/relationships/image" Target="../media/image2065.png"/><Relationship Id="rId723" Type="http://schemas.openxmlformats.org/officeDocument/2006/relationships/customXml" Target="../ink/ink662.xml"/><Relationship Id="rId765" Type="http://schemas.openxmlformats.org/officeDocument/2006/relationships/customXml" Target="../ink/ink683.xml"/><Relationship Id="rId155" Type="http://schemas.openxmlformats.org/officeDocument/2006/relationships/customXml" Target="../ink/ink377.xml"/><Relationship Id="rId197" Type="http://schemas.openxmlformats.org/officeDocument/2006/relationships/customXml" Target="../ink/ink398.xml"/><Relationship Id="rId362" Type="http://schemas.openxmlformats.org/officeDocument/2006/relationships/customXml" Target="../ink/ink481.xml"/><Relationship Id="rId418" Type="http://schemas.openxmlformats.org/officeDocument/2006/relationships/customXml" Target="../ink/ink509.xml"/><Relationship Id="rId625" Type="http://schemas.openxmlformats.org/officeDocument/2006/relationships/customXml" Target="../ink/ink613.xml"/><Relationship Id="rId222" Type="http://schemas.openxmlformats.org/officeDocument/2006/relationships/image" Target="../media/image1898.png"/><Relationship Id="rId264" Type="http://schemas.openxmlformats.org/officeDocument/2006/relationships/image" Target="../media/image1919.png"/><Relationship Id="rId471" Type="http://schemas.openxmlformats.org/officeDocument/2006/relationships/customXml" Target="../ink/ink536.xml"/><Relationship Id="rId667" Type="http://schemas.openxmlformats.org/officeDocument/2006/relationships/customXml" Target="../ink/ink634.xml"/><Relationship Id="rId17" Type="http://schemas.openxmlformats.org/officeDocument/2006/relationships/customXml" Target="../ink/ink308.xml"/><Relationship Id="rId59" Type="http://schemas.openxmlformats.org/officeDocument/2006/relationships/customXml" Target="../ink/ink329.xml"/><Relationship Id="rId124" Type="http://schemas.openxmlformats.org/officeDocument/2006/relationships/image" Target="../media/image1499.png"/><Relationship Id="rId527" Type="http://schemas.openxmlformats.org/officeDocument/2006/relationships/customXml" Target="../ink/ink564.xml"/><Relationship Id="rId569" Type="http://schemas.openxmlformats.org/officeDocument/2006/relationships/customXml" Target="../ink/ink585.xml"/><Relationship Id="rId734" Type="http://schemas.openxmlformats.org/officeDocument/2006/relationships/image" Target="../media/image2153.png"/><Relationship Id="rId776" Type="http://schemas.openxmlformats.org/officeDocument/2006/relationships/image" Target="../media/image2174.png"/><Relationship Id="rId70" Type="http://schemas.openxmlformats.org/officeDocument/2006/relationships/image" Target="../media/image1823.png"/><Relationship Id="rId166" Type="http://schemas.openxmlformats.org/officeDocument/2006/relationships/image" Target="../media/image1870.png"/><Relationship Id="rId331" Type="http://schemas.openxmlformats.org/officeDocument/2006/relationships/image" Target="../media/image1952.png"/><Relationship Id="rId373" Type="http://schemas.openxmlformats.org/officeDocument/2006/relationships/image" Target="../media/image1973.png"/><Relationship Id="rId429" Type="http://schemas.openxmlformats.org/officeDocument/2006/relationships/image" Target="../media/image2001.png"/><Relationship Id="rId580" Type="http://schemas.openxmlformats.org/officeDocument/2006/relationships/image" Target="../media/image2076.png"/><Relationship Id="rId636" Type="http://schemas.openxmlformats.org/officeDocument/2006/relationships/image" Target="../media/image2104.png"/><Relationship Id="rId1" Type="http://schemas.openxmlformats.org/officeDocument/2006/relationships/slideLayout" Target="../slideLayouts/slideLayout7.xml"/><Relationship Id="rId233" Type="http://schemas.openxmlformats.org/officeDocument/2006/relationships/customXml" Target="../ink/ink416.xml"/><Relationship Id="rId440" Type="http://schemas.openxmlformats.org/officeDocument/2006/relationships/image" Target="../media/image2006.png"/><Relationship Id="rId678" Type="http://schemas.openxmlformats.org/officeDocument/2006/relationships/image" Target="../media/image2125.png"/><Relationship Id="rId28" Type="http://schemas.openxmlformats.org/officeDocument/2006/relationships/image" Target="../media/image1802.png"/><Relationship Id="rId275" Type="http://schemas.openxmlformats.org/officeDocument/2006/relationships/customXml" Target="../ink/ink437.xml"/><Relationship Id="rId300" Type="http://schemas.openxmlformats.org/officeDocument/2006/relationships/image" Target="../media/image1937.png"/><Relationship Id="rId482" Type="http://schemas.openxmlformats.org/officeDocument/2006/relationships/image" Target="../media/image2027.png"/><Relationship Id="rId538" Type="http://schemas.openxmlformats.org/officeDocument/2006/relationships/image" Target="../media/image2055.png"/><Relationship Id="rId703" Type="http://schemas.openxmlformats.org/officeDocument/2006/relationships/customXml" Target="../ink/ink652.xml"/><Relationship Id="rId745" Type="http://schemas.openxmlformats.org/officeDocument/2006/relationships/customXml" Target="../ink/ink673.xml"/><Relationship Id="rId81" Type="http://schemas.openxmlformats.org/officeDocument/2006/relationships/customXml" Target="../ink/ink340.xml"/><Relationship Id="rId135" Type="http://schemas.openxmlformats.org/officeDocument/2006/relationships/customXml" Target="../ink/ink367.xml"/><Relationship Id="rId177" Type="http://schemas.openxmlformats.org/officeDocument/2006/relationships/customXml" Target="../ink/ink388.xml"/><Relationship Id="rId342" Type="http://schemas.openxmlformats.org/officeDocument/2006/relationships/customXml" Target="../ink/ink471.xml"/><Relationship Id="rId384" Type="http://schemas.openxmlformats.org/officeDocument/2006/relationships/customXml" Target="../ink/ink492.xml"/><Relationship Id="rId591" Type="http://schemas.openxmlformats.org/officeDocument/2006/relationships/customXml" Target="../ink/ink596.xml"/><Relationship Id="rId605" Type="http://schemas.openxmlformats.org/officeDocument/2006/relationships/customXml" Target="../ink/ink603.xml"/><Relationship Id="rId202" Type="http://schemas.openxmlformats.org/officeDocument/2006/relationships/image" Target="../media/image1888.png"/><Relationship Id="rId244" Type="http://schemas.openxmlformats.org/officeDocument/2006/relationships/image" Target="../media/image1909.png"/><Relationship Id="rId647" Type="http://schemas.openxmlformats.org/officeDocument/2006/relationships/customXml" Target="../ink/ink624.xml"/><Relationship Id="rId689" Type="http://schemas.openxmlformats.org/officeDocument/2006/relationships/customXml" Target="../ink/ink645.xml"/><Relationship Id="rId39" Type="http://schemas.openxmlformats.org/officeDocument/2006/relationships/customXml" Target="../ink/ink319.xml"/><Relationship Id="rId286" Type="http://schemas.openxmlformats.org/officeDocument/2006/relationships/image" Target="../media/image1930.png"/><Relationship Id="rId451" Type="http://schemas.openxmlformats.org/officeDocument/2006/relationships/customXml" Target="../ink/ink526.xml"/><Relationship Id="rId493" Type="http://schemas.openxmlformats.org/officeDocument/2006/relationships/customXml" Target="../ink/ink547.xml"/><Relationship Id="rId507" Type="http://schemas.openxmlformats.org/officeDocument/2006/relationships/customXml" Target="../ink/ink554.xml"/><Relationship Id="rId549" Type="http://schemas.openxmlformats.org/officeDocument/2006/relationships/customXml" Target="../ink/ink575.xml"/><Relationship Id="rId714" Type="http://schemas.openxmlformats.org/officeDocument/2006/relationships/image" Target="../media/image2143.png"/><Relationship Id="rId756" Type="http://schemas.openxmlformats.org/officeDocument/2006/relationships/image" Target="../media/image2164.png"/><Relationship Id="rId50" Type="http://schemas.openxmlformats.org/officeDocument/2006/relationships/image" Target="../media/image1813.png"/><Relationship Id="rId104" Type="http://schemas.openxmlformats.org/officeDocument/2006/relationships/image" Target="../media/image1840.png"/><Relationship Id="rId146" Type="http://schemas.openxmlformats.org/officeDocument/2006/relationships/image" Target="../media/image1860.png"/><Relationship Id="rId188" Type="http://schemas.openxmlformats.org/officeDocument/2006/relationships/image" Target="../media/image1881.png"/><Relationship Id="rId311" Type="http://schemas.openxmlformats.org/officeDocument/2006/relationships/customXml" Target="../ink/ink455.xml"/><Relationship Id="rId353" Type="http://schemas.openxmlformats.org/officeDocument/2006/relationships/image" Target="../media/image1963.png"/><Relationship Id="rId395" Type="http://schemas.openxmlformats.org/officeDocument/2006/relationships/image" Target="../media/image1984.png"/><Relationship Id="rId409" Type="http://schemas.openxmlformats.org/officeDocument/2006/relationships/image" Target="../media/image1991.png"/><Relationship Id="rId560" Type="http://schemas.openxmlformats.org/officeDocument/2006/relationships/image" Target="../media/image2066.png"/><Relationship Id="rId92" Type="http://schemas.openxmlformats.org/officeDocument/2006/relationships/image" Target="../media/image1834.png"/><Relationship Id="rId213" Type="http://schemas.openxmlformats.org/officeDocument/2006/relationships/customXml" Target="../ink/ink406.xml"/><Relationship Id="rId420" Type="http://schemas.openxmlformats.org/officeDocument/2006/relationships/customXml" Target="../ink/ink510.xml"/><Relationship Id="rId616" Type="http://schemas.openxmlformats.org/officeDocument/2006/relationships/image" Target="../media/image2094.png"/><Relationship Id="rId658" Type="http://schemas.openxmlformats.org/officeDocument/2006/relationships/image" Target="../media/image2115.png"/><Relationship Id="rId255" Type="http://schemas.openxmlformats.org/officeDocument/2006/relationships/customXml" Target="../ink/ink427.xml"/><Relationship Id="rId297" Type="http://schemas.openxmlformats.org/officeDocument/2006/relationships/customXml" Target="../ink/ink448.xml"/><Relationship Id="rId462" Type="http://schemas.openxmlformats.org/officeDocument/2006/relationships/image" Target="../media/image2017.png"/><Relationship Id="rId518" Type="http://schemas.openxmlformats.org/officeDocument/2006/relationships/image" Target="../media/image2045.png"/><Relationship Id="rId725" Type="http://schemas.openxmlformats.org/officeDocument/2006/relationships/customXml" Target="../ink/ink663.xml"/><Relationship Id="rId115" Type="http://schemas.openxmlformats.org/officeDocument/2006/relationships/customXml" Target="../ink/ink357.xml"/><Relationship Id="rId157" Type="http://schemas.openxmlformats.org/officeDocument/2006/relationships/customXml" Target="../ink/ink378.xml"/><Relationship Id="rId322" Type="http://schemas.openxmlformats.org/officeDocument/2006/relationships/customXml" Target="../ink/ink461.xml"/><Relationship Id="rId364" Type="http://schemas.openxmlformats.org/officeDocument/2006/relationships/customXml" Target="../ink/ink482.xml"/><Relationship Id="rId767" Type="http://schemas.openxmlformats.org/officeDocument/2006/relationships/customXml" Target="../ink/ink684.xml"/><Relationship Id="rId61" Type="http://schemas.openxmlformats.org/officeDocument/2006/relationships/customXml" Target="../ink/ink330.xml"/><Relationship Id="rId199" Type="http://schemas.openxmlformats.org/officeDocument/2006/relationships/customXml" Target="../ink/ink399.xml"/><Relationship Id="rId571" Type="http://schemas.openxmlformats.org/officeDocument/2006/relationships/customXml" Target="../ink/ink586.xml"/><Relationship Id="rId627" Type="http://schemas.openxmlformats.org/officeDocument/2006/relationships/customXml" Target="../ink/ink614.xml"/><Relationship Id="rId669" Type="http://schemas.openxmlformats.org/officeDocument/2006/relationships/customXml" Target="../ink/ink635.xml"/><Relationship Id="rId19" Type="http://schemas.openxmlformats.org/officeDocument/2006/relationships/customXml" Target="../ink/ink309.xml"/><Relationship Id="rId224" Type="http://schemas.openxmlformats.org/officeDocument/2006/relationships/image" Target="../media/image1899.png"/><Relationship Id="rId266" Type="http://schemas.openxmlformats.org/officeDocument/2006/relationships/image" Target="../media/image1920.png"/><Relationship Id="rId431" Type="http://schemas.openxmlformats.org/officeDocument/2006/relationships/image" Target="../media/image2002.png"/><Relationship Id="rId473" Type="http://schemas.openxmlformats.org/officeDocument/2006/relationships/customXml" Target="../ink/ink537.xml"/><Relationship Id="rId529" Type="http://schemas.openxmlformats.org/officeDocument/2006/relationships/customXml" Target="../ink/ink565.xml"/><Relationship Id="rId680" Type="http://schemas.openxmlformats.org/officeDocument/2006/relationships/image" Target="../media/image2126.png"/><Relationship Id="rId736" Type="http://schemas.openxmlformats.org/officeDocument/2006/relationships/image" Target="../media/image2154.png"/><Relationship Id="rId30" Type="http://schemas.openxmlformats.org/officeDocument/2006/relationships/image" Target="../media/image1803.png"/><Relationship Id="rId126" Type="http://schemas.openxmlformats.org/officeDocument/2006/relationships/image" Target="../media/image1850.png"/><Relationship Id="rId168" Type="http://schemas.openxmlformats.org/officeDocument/2006/relationships/image" Target="../media/image1871.png"/><Relationship Id="rId333" Type="http://schemas.openxmlformats.org/officeDocument/2006/relationships/image" Target="../media/image1953.png"/><Relationship Id="rId540" Type="http://schemas.openxmlformats.org/officeDocument/2006/relationships/image" Target="../media/image2056.png"/><Relationship Id="rId778" Type="http://schemas.openxmlformats.org/officeDocument/2006/relationships/image" Target="../media/image2175.png"/><Relationship Id="rId72" Type="http://schemas.openxmlformats.org/officeDocument/2006/relationships/image" Target="../media/image1824.png"/><Relationship Id="rId375" Type="http://schemas.openxmlformats.org/officeDocument/2006/relationships/image" Target="../media/image1974.png"/><Relationship Id="rId582" Type="http://schemas.openxmlformats.org/officeDocument/2006/relationships/image" Target="../media/image2077.png"/><Relationship Id="rId638" Type="http://schemas.openxmlformats.org/officeDocument/2006/relationships/image" Target="../media/image2105.png"/><Relationship Id="rId3" Type="http://schemas.openxmlformats.org/officeDocument/2006/relationships/customXml" Target="../ink/ink301.xml"/><Relationship Id="rId235" Type="http://schemas.openxmlformats.org/officeDocument/2006/relationships/customXml" Target="../ink/ink417.xml"/><Relationship Id="rId277" Type="http://schemas.openxmlformats.org/officeDocument/2006/relationships/customXml" Target="../ink/ink438.xml"/><Relationship Id="rId400" Type="http://schemas.openxmlformats.org/officeDocument/2006/relationships/customXml" Target="../ink/ink500.xml"/><Relationship Id="rId442" Type="http://schemas.openxmlformats.org/officeDocument/2006/relationships/image" Target="../media/image2007.png"/><Relationship Id="rId484" Type="http://schemas.openxmlformats.org/officeDocument/2006/relationships/image" Target="../media/image2028.png"/><Relationship Id="rId705" Type="http://schemas.openxmlformats.org/officeDocument/2006/relationships/customXml" Target="../ink/ink653.xml"/><Relationship Id="rId137" Type="http://schemas.openxmlformats.org/officeDocument/2006/relationships/customXml" Target="../ink/ink368.xml"/><Relationship Id="rId302" Type="http://schemas.openxmlformats.org/officeDocument/2006/relationships/image" Target="../media/image1938.png"/><Relationship Id="rId344" Type="http://schemas.openxmlformats.org/officeDocument/2006/relationships/customXml" Target="../ink/ink472.xml"/><Relationship Id="rId691" Type="http://schemas.openxmlformats.org/officeDocument/2006/relationships/customXml" Target="../ink/ink646.xml"/><Relationship Id="rId747" Type="http://schemas.openxmlformats.org/officeDocument/2006/relationships/customXml" Target="../ink/ink674.xml"/><Relationship Id="rId41" Type="http://schemas.openxmlformats.org/officeDocument/2006/relationships/customXml" Target="../ink/ink320.xml"/><Relationship Id="rId83" Type="http://schemas.openxmlformats.org/officeDocument/2006/relationships/customXml" Target="../ink/ink341.xml"/><Relationship Id="rId179" Type="http://schemas.openxmlformats.org/officeDocument/2006/relationships/customXml" Target="../ink/ink389.xml"/><Relationship Id="rId386" Type="http://schemas.openxmlformats.org/officeDocument/2006/relationships/customXml" Target="../ink/ink493.xml"/><Relationship Id="rId551" Type="http://schemas.openxmlformats.org/officeDocument/2006/relationships/customXml" Target="../ink/ink576.xml"/><Relationship Id="rId593" Type="http://schemas.openxmlformats.org/officeDocument/2006/relationships/customXml" Target="../ink/ink597.xml"/><Relationship Id="rId607" Type="http://schemas.openxmlformats.org/officeDocument/2006/relationships/customXml" Target="../ink/ink604.xml"/><Relationship Id="rId649" Type="http://schemas.openxmlformats.org/officeDocument/2006/relationships/customXml" Target="../ink/ink625.xml"/><Relationship Id="rId190" Type="http://schemas.openxmlformats.org/officeDocument/2006/relationships/image" Target="../media/image1882.png"/><Relationship Id="rId204" Type="http://schemas.openxmlformats.org/officeDocument/2006/relationships/image" Target="../media/image1889.png"/><Relationship Id="rId246" Type="http://schemas.openxmlformats.org/officeDocument/2006/relationships/image" Target="../media/image1910.png"/><Relationship Id="rId288" Type="http://schemas.openxmlformats.org/officeDocument/2006/relationships/image" Target="../media/image1931.png"/><Relationship Id="rId411" Type="http://schemas.openxmlformats.org/officeDocument/2006/relationships/image" Target="../media/image1992.png"/><Relationship Id="rId453" Type="http://schemas.openxmlformats.org/officeDocument/2006/relationships/customXml" Target="../ink/ink527.xml"/><Relationship Id="rId509" Type="http://schemas.openxmlformats.org/officeDocument/2006/relationships/customXml" Target="../ink/ink555.xml"/><Relationship Id="rId660" Type="http://schemas.openxmlformats.org/officeDocument/2006/relationships/image" Target="../media/image2116.png"/><Relationship Id="rId106" Type="http://schemas.openxmlformats.org/officeDocument/2006/relationships/image" Target="../media/image1841.png"/><Relationship Id="rId313" Type="http://schemas.openxmlformats.org/officeDocument/2006/relationships/image" Target="../media/image1943.png"/><Relationship Id="rId495" Type="http://schemas.openxmlformats.org/officeDocument/2006/relationships/customXml" Target="../ink/ink548.xml"/><Relationship Id="rId716" Type="http://schemas.openxmlformats.org/officeDocument/2006/relationships/image" Target="../media/image2144.png"/><Relationship Id="rId758" Type="http://schemas.openxmlformats.org/officeDocument/2006/relationships/image" Target="../media/image2165.png"/><Relationship Id="rId10" Type="http://schemas.openxmlformats.org/officeDocument/2006/relationships/image" Target="../media/image1793.png"/><Relationship Id="rId52" Type="http://schemas.openxmlformats.org/officeDocument/2006/relationships/image" Target="../media/image1814.png"/><Relationship Id="rId94" Type="http://schemas.openxmlformats.org/officeDocument/2006/relationships/image" Target="../media/image1835.png"/><Relationship Id="rId148" Type="http://schemas.openxmlformats.org/officeDocument/2006/relationships/image" Target="../media/image1861.png"/><Relationship Id="rId355" Type="http://schemas.openxmlformats.org/officeDocument/2006/relationships/image" Target="../media/image1964.png"/><Relationship Id="rId397" Type="http://schemas.openxmlformats.org/officeDocument/2006/relationships/image" Target="../media/image1985.png"/><Relationship Id="rId520" Type="http://schemas.openxmlformats.org/officeDocument/2006/relationships/image" Target="../media/image2046.png"/><Relationship Id="rId562" Type="http://schemas.openxmlformats.org/officeDocument/2006/relationships/image" Target="../media/image2067.png"/><Relationship Id="rId618" Type="http://schemas.openxmlformats.org/officeDocument/2006/relationships/image" Target="../media/image2095.png"/><Relationship Id="rId215" Type="http://schemas.openxmlformats.org/officeDocument/2006/relationships/customXml" Target="../ink/ink407.xml"/><Relationship Id="rId257" Type="http://schemas.openxmlformats.org/officeDocument/2006/relationships/customXml" Target="../ink/ink428.xml"/><Relationship Id="rId422" Type="http://schemas.openxmlformats.org/officeDocument/2006/relationships/customXml" Target="../ink/ink511.xml"/><Relationship Id="rId464" Type="http://schemas.openxmlformats.org/officeDocument/2006/relationships/image" Target="../media/image2018.png"/><Relationship Id="rId299" Type="http://schemas.openxmlformats.org/officeDocument/2006/relationships/customXml" Target="../ink/ink449.xml"/><Relationship Id="rId727" Type="http://schemas.openxmlformats.org/officeDocument/2006/relationships/customXml" Target="../ink/ink664.xml"/><Relationship Id="rId63" Type="http://schemas.openxmlformats.org/officeDocument/2006/relationships/customXml" Target="../ink/ink331.xml"/><Relationship Id="rId159" Type="http://schemas.openxmlformats.org/officeDocument/2006/relationships/customXml" Target="../ink/ink379.xml"/><Relationship Id="rId366" Type="http://schemas.openxmlformats.org/officeDocument/2006/relationships/customXml" Target="../ink/ink483.xml"/><Relationship Id="rId573" Type="http://schemas.openxmlformats.org/officeDocument/2006/relationships/customXml" Target="../ink/ink587.xml"/><Relationship Id="rId780" Type="http://schemas.openxmlformats.org/officeDocument/2006/relationships/image" Target="../media/image2176.png"/><Relationship Id="rId226" Type="http://schemas.openxmlformats.org/officeDocument/2006/relationships/image" Target="../media/image1900.png"/><Relationship Id="rId433" Type="http://schemas.openxmlformats.org/officeDocument/2006/relationships/image" Target="../media/image2003.png"/><Relationship Id="rId640" Type="http://schemas.openxmlformats.org/officeDocument/2006/relationships/image" Target="../media/image2106.png"/><Relationship Id="rId738" Type="http://schemas.openxmlformats.org/officeDocument/2006/relationships/image" Target="../media/image2155.png"/><Relationship Id="rId74" Type="http://schemas.openxmlformats.org/officeDocument/2006/relationships/image" Target="../media/image1825.png"/><Relationship Id="rId377" Type="http://schemas.openxmlformats.org/officeDocument/2006/relationships/image" Target="../media/image1975.png"/><Relationship Id="rId500" Type="http://schemas.openxmlformats.org/officeDocument/2006/relationships/image" Target="../media/image2036.png"/><Relationship Id="rId584" Type="http://schemas.openxmlformats.org/officeDocument/2006/relationships/image" Target="../media/image2078.png"/><Relationship Id="rId5" Type="http://schemas.openxmlformats.org/officeDocument/2006/relationships/customXml" Target="../ink/ink302.xml"/><Relationship Id="rId237" Type="http://schemas.openxmlformats.org/officeDocument/2006/relationships/customXml" Target="../ink/ink418.xml"/><Relationship Id="rId444" Type="http://schemas.openxmlformats.org/officeDocument/2006/relationships/image" Target="../media/image2008.png"/><Relationship Id="rId651" Type="http://schemas.openxmlformats.org/officeDocument/2006/relationships/customXml" Target="../ink/ink626.xml"/><Relationship Id="rId749" Type="http://schemas.openxmlformats.org/officeDocument/2006/relationships/customXml" Target="../ink/ink675.xml"/><Relationship Id="rId290" Type="http://schemas.openxmlformats.org/officeDocument/2006/relationships/image" Target="../media/image1932.png"/><Relationship Id="rId304" Type="http://schemas.openxmlformats.org/officeDocument/2006/relationships/image" Target="../media/image1939.png"/><Relationship Id="rId388" Type="http://schemas.openxmlformats.org/officeDocument/2006/relationships/customXml" Target="../ink/ink494.xml"/><Relationship Id="rId511" Type="http://schemas.openxmlformats.org/officeDocument/2006/relationships/customXml" Target="../ink/ink556.xml"/><Relationship Id="rId609" Type="http://schemas.openxmlformats.org/officeDocument/2006/relationships/customXml" Target="../ink/ink605.xml"/><Relationship Id="rId85" Type="http://schemas.openxmlformats.org/officeDocument/2006/relationships/customXml" Target="../ink/ink342.xml"/><Relationship Id="rId150" Type="http://schemas.openxmlformats.org/officeDocument/2006/relationships/image" Target="../media/image1862.png"/><Relationship Id="rId595" Type="http://schemas.openxmlformats.org/officeDocument/2006/relationships/customXml" Target="../ink/ink598.xml"/><Relationship Id="rId248" Type="http://schemas.openxmlformats.org/officeDocument/2006/relationships/image" Target="../media/image1911.png"/><Relationship Id="rId455" Type="http://schemas.openxmlformats.org/officeDocument/2006/relationships/customXml" Target="../ink/ink528.xml"/><Relationship Id="rId662" Type="http://schemas.openxmlformats.org/officeDocument/2006/relationships/image" Target="../media/image2117.png"/><Relationship Id="rId12" Type="http://schemas.openxmlformats.org/officeDocument/2006/relationships/image" Target="../media/image1794.png"/><Relationship Id="rId108" Type="http://schemas.openxmlformats.org/officeDocument/2006/relationships/image" Target="../media/image1842.png"/><Relationship Id="rId315" Type="http://schemas.openxmlformats.org/officeDocument/2006/relationships/image" Target="../media/image1944.png"/><Relationship Id="rId522" Type="http://schemas.openxmlformats.org/officeDocument/2006/relationships/image" Target="../media/image2047.png"/><Relationship Id="rId96" Type="http://schemas.openxmlformats.org/officeDocument/2006/relationships/image" Target="../media/image1836.png"/><Relationship Id="rId161" Type="http://schemas.openxmlformats.org/officeDocument/2006/relationships/customXml" Target="../ink/ink380.xml"/><Relationship Id="rId399" Type="http://schemas.openxmlformats.org/officeDocument/2006/relationships/image" Target="../media/image1986.png"/><Relationship Id="rId259" Type="http://schemas.openxmlformats.org/officeDocument/2006/relationships/customXml" Target="../ink/ink429.xml"/><Relationship Id="rId466" Type="http://schemas.openxmlformats.org/officeDocument/2006/relationships/image" Target="../media/image2019.png"/><Relationship Id="rId673" Type="http://schemas.openxmlformats.org/officeDocument/2006/relationships/customXml" Target="../ink/ink637.xml"/><Relationship Id="rId23" Type="http://schemas.openxmlformats.org/officeDocument/2006/relationships/customXml" Target="../ink/ink311.xml"/><Relationship Id="rId119" Type="http://schemas.openxmlformats.org/officeDocument/2006/relationships/customXml" Target="../ink/ink359.xml"/><Relationship Id="rId326" Type="http://schemas.openxmlformats.org/officeDocument/2006/relationships/customXml" Target="../ink/ink463.xml"/><Relationship Id="rId533" Type="http://schemas.openxmlformats.org/officeDocument/2006/relationships/customXml" Target="../ink/ink567.xml"/><Relationship Id="rId740" Type="http://schemas.openxmlformats.org/officeDocument/2006/relationships/image" Target="../media/image2156.png"/><Relationship Id="rId172" Type="http://schemas.openxmlformats.org/officeDocument/2006/relationships/image" Target="../media/image1873.png"/><Relationship Id="rId477" Type="http://schemas.openxmlformats.org/officeDocument/2006/relationships/customXml" Target="../ink/ink539.xml"/><Relationship Id="rId600" Type="http://schemas.openxmlformats.org/officeDocument/2006/relationships/image" Target="../media/image2086.png"/><Relationship Id="rId684" Type="http://schemas.openxmlformats.org/officeDocument/2006/relationships/image" Target="../media/image2128.png"/><Relationship Id="rId337" Type="http://schemas.openxmlformats.org/officeDocument/2006/relationships/image" Target="../media/image1955.png"/><Relationship Id="rId34" Type="http://schemas.openxmlformats.org/officeDocument/2006/relationships/image" Target="../media/image1805.png"/><Relationship Id="rId544" Type="http://schemas.openxmlformats.org/officeDocument/2006/relationships/image" Target="../media/image2058.png"/><Relationship Id="rId751" Type="http://schemas.openxmlformats.org/officeDocument/2006/relationships/customXml" Target="../ink/ink676.xml"/><Relationship Id="rId183" Type="http://schemas.openxmlformats.org/officeDocument/2006/relationships/customXml" Target="../ink/ink391.xml"/><Relationship Id="rId390" Type="http://schemas.openxmlformats.org/officeDocument/2006/relationships/customXml" Target="../ink/ink495.xml"/><Relationship Id="rId404" Type="http://schemas.openxmlformats.org/officeDocument/2006/relationships/customXml" Target="../ink/ink502.xml"/><Relationship Id="rId611" Type="http://schemas.openxmlformats.org/officeDocument/2006/relationships/customXml" Target="../ink/ink606.xml"/><Relationship Id="rId250" Type="http://schemas.openxmlformats.org/officeDocument/2006/relationships/image" Target="../media/image1912.png"/><Relationship Id="rId488" Type="http://schemas.openxmlformats.org/officeDocument/2006/relationships/image" Target="../media/image2030.png"/><Relationship Id="rId695" Type="http://schemas.openxmlformats.org/officeDocument/2006/relationships/customXml" Target="../ink/ink648.xml"/><Relationship Id="rId709" Type="http://schemas.openxmlformats.org/officeDocument/2006/relationships/customXml" Target="../ink/ink655.xml"/><Relationship Id="rId45" Type="http://schemas.openxmlformats.org/officeDocument/2006/relationships/customXml" Target="../ink/ink322.xml"/><Relationship Id="rId110" Type="http://schemas.openxmlformats.org/officeDocument/2006/relationships/image" Target="../media/image1843.png"/><Relationship Id="rId348" Type="http://schemas.openxmlformats.org/officeDocument/2006/relationships/customXml" Target="../ink/ink474.xml"/><Relationship Id="rId555" Type="http://schemas.openxmlformats.org/officeDocument/2006/relationships/customXml" Target="../ink/ink578.xml"/><Relationship Id="rId762" Type="http://schemas.openxmlformats.org/officeDocument/2006/relationships/image" Target="../media/image2167.png"/><Relationship Id="rId194" Type="http://schemas.openxmlformats.org/officeDocument/2006/relationships/image" Target="../media/image1884.png"/><Relationship Id="rId208" Type="http://schemas.openxmlformats.org/officeDocument/2006/relationships/image" Target="../media/image1891.png"/><Relationship Id="rId415" Type="http://schemas.openxmlformats.org/officeDocument/2006/relationships/image" Target="../media/image1994.png"/><Relationship Id="rId622" Type="http://schemas.openxmlformats.org/officeDocument/2006/relationships/image" Target="../media/image2097.png"/><Relationship Id="rId261" Type="http://schemas.openxmlformats.org/officeDocument/2006/relationships/customXml" Target="../ink/ink430.xml"/><Relationship Id="rId499" Type="http://schemas.openxmlformats.org/officeDocument/2006/relationships/customXml" Target="../ink/ink550.xml"/><Relationship Id="rId56" Type="http://schemas.openxmlformats.org/officeDocument/2006/relationships/image" Target="../media/image1816.png"/><Relationship Id="rId359" Type="http://schemas.openxmlformats.org/officeDocument/2006/relationships/image" Target="../media/image1966.png"/><Relationship Id="rId566" Type="http://schemas.openxmlformats.org/officeDocument/2006/relationships/image" Target="../media/image2069.png"/><Relationship Id="rId773" Type="http://schemas.openxmlformats.org/officeDocument/2006/relationships/customXml" Target="../ink/ink687.xml"/><Relationship Id="rId121" Type="http://schemas.openxmlformats.org/officeDocument/2006/relationships/customXml" Target="../ink/ink360.xml"/><Relationship Id="rId219" Type="http://schemas.openxmlformats.org/officeDocument/2006/relationships/customXml" Target="../ink/ink409.xml"/><Relationship Id="rId426" Type="http://schemas.openxmlformats.org/officeDocument/2006/relationships/customXml" Target="../ink/ink513.xml"/><Relationship Id="rId633" Type="http://schemas.openxmlformats.org/officeDocument/2006/relationships/customXml" Target="../ink/ink617.xml"/><Relationship Id="rId67" Type="http://schemas.openxmlformats.org/officeDocument/2006/relationships/customXml" Target="../ink/ink333.xml"/><Relationship Id="rId272" Type="http://schemas.openxmlformats.org/officeDocument/2006/relationships/image" Target="../media/image1923.png"/><Relationship Id="rId577" Type="http://schemas.openxmlformats.org/officeDocument/2006/relationships/customXml" Target="../ink/ink589.xml"/><Relationship Id="rId700" Type="http://schemas.openxmlformats.org/officeDocument/2006/relationships/image" Target="../media/image2136.png"/><Relationship Id="rId132" Type="http://schemas.openxmlformats.org/officeDocument/2006/relationships/image" Target="../media/image1853.png"/><Relationship Id="rId784" Type="http://schemas.openxmlformats.org/officeDocument/2006/relationships/image" Target="../media/image12.png"/><Relationship Id="rId437" Type="http://schemas.openxmlformats.org/officeDocument/2006/relationships/customXml" Target="../ink/ink519.xml"/><Relationship Id="rId644" Type="http://schemas.openxmlformats.org/officeDocument/2006/relationships/image" Target="../media/image2108.png"/><Relationship Id="rId283" Type="http://schemas.openxmlformats.org/officeDocument/2006/relationships/customXml" Target="../ink/ink441.xml"/><Relationship Id="rId490" Type="http://schemas.openxmlformats.org/officeDocument/2006/relationships/image" Target="../media/image2031.png"/><Relationship Id="rId504" Type="http://schemas.openxmlformats.org/officeDocument/2006/relationships/image" Target="../media/image2038.png"/><Relationship Id="rId711" Type="http://schemas.openxmlformats.org/officeDocument/2006/relationships/customXml" Target="../ink/ink656.xml"/><Relationship Id="rId78" Type="http://schemas.openxmlformats.org/officeDocument/2006/relationships/image" Target="../media/image1827.png"/><Relationship Id="rId143" Type="http://schemas.openxmlformats.org/officeDocument/2006/relationships/customXml" Target="../ink/ink371.xml"/><Relationship Id="rId350" Type="http://schemas.openxmlformats.org/officeDocument/2006/relationships/customXml" Target="../ink/ink475.xml"/><Relationship Id="rId588" Type="http://schemas.openxmlformats.org/officeDocument/2006/relationships/image" Target="../media/image2080.png"/><Relationship Id="rId9" Type="http://schemas.openxmlformats.org/officeDocument/2006/relationships/customXml" Target="../ink/ink304.xml"/><Relationship Id="rId210" Type="http://schemas.openxmlformats.org/officeDocument/2006/relationships/image" Target="../media/image1892.png"/><Relationship Id="rId448" Type="http://schemas.openxmlformats.org/officeDocument/2006/relationships/image" Target="../media/image2010.png"/><Relationship Id="rId655" Type="http://schemas.openxmlformats.org/officeDocument/2006/relationships/customXml" Target="../ink/ink628.xml"/><Relationship Id="rId294" Type="http://schemas.openxmlformats.org/officeDocument/2006/relationships/image" Target="../media/image1934.png"/><Relationship Id="rId308" Type="http://schemas.openxmlformats.org/officeDocument/2006/relationships/image" Target="../media/image1941.png"/><Relationship Id="rId515" Type="http://schemas.openxmlformats.org/officeDocument/2006/relationships/customXml" Target="../ink/ink558.xml"/><Relationship Id="rId722" Type="http://schemas.openxmlformats.org/officeDocument/2006/relationships/image" Target="../media/image2147.png"/><Relationship Id="rId89" Type="http://schemas.openxmlformats.org/officeDocument/2006/relationships/customXml" Target="../ink/ink344.xml"/><Relationship Id="rId154" Type="http://schemas.openxmlformats.org/officeDocument/2006/relationships/image" Target="../media/image1864.png"/><Relationship Id="rId361" Type="http://schemas.openxmlformats.org/officeDocument/2006/relationships/image" Target="../media/image1967.png"/><Relationship Id="rId599" Type="http://schemas.openxmlformats.org/officeDocument/2006/relationships/customXml" Target="../ink/ink600.xml"/><Relationship Id="rId459" Type="http://schemas.openxmlformats.org/officeDocument/2006/relationships/customXml" Target="../ink/ink530.xml"/><Relationship Id="rId666" Type="http://schemas.openxmlformats.org/officeDocument/2006/relationships/image" Target="../media/image2119.png"/><Relationship Id="rId16" Type="http://schemas.openxmlformats.org/officeDocument/2006/relationships/image" Target="../media/image1796.png"/><Relationship Id="rId221" Type="http://schemas.openxmlformats.org/officeDocument/2006/relationships/customXml" Target="../ink/ink410.xml"/><Relationship Id="rId319" Type="http://schemas.openxmlformats.org/officeDocument/2006/relationships/image" Target="../media/image1946.png"/><Relationship Id="rId526" Type="http://schemas.openxmlformats.org/officeDocument/2006/relationships/image" Target="../media/image2049.png"/><Relationship Id="rId733" Type="http://schemas.openxmlformats.org/officeDocument/2006/relationships/customXml" Target="../ink/ink667.xml"/><Relationship Id="rId165" Type="http://schemas.openxmlformats.org/officeDocument/2006/relationships/customXml" Target="../ink/ink382.xml"/><Relationship Id="rId372" Type="http://schemas.openxmlformats.org/officeDocument/2006/relationships/customXml" Target="../ink/ink486.xml"/><Relationship Id="rId677" Type="http://schemas.openxmlformats.org/officeDocument/2006/relationships/customXml" Target="../ink/ink639.xml"/><Relationship Id="rId232" Type="http://schemas.openxmlformats.org/officeDocument/2006/relationships/image" Target="../media/image1903.png"/><Relationship Id="rId27" Type="http://schemas.openxmlformats.org/officeDocument/2006/relationships/customXml" Target="../ink/ink313.xml"/><Relationship Id="rId537" Type="http://schemas.openxmlformats.org/officeDocument/2006/relationships/customXml" Target="../ink/ink569.xml"/><Relationship Id="rId744" Type="http://schemas.openxmlformats.org/officeDocument/2006/relationships/image" Target="../media/image2158.png"/><Relationship Id="rId80" Type="http://schemas.openxmlformats.org/officeDocument/2006/relationships/image" Target="../media/image1828.png"/><Relationship Id="rId176" Type="http://schemas.openxmlformats.org/officeDocument/2006/relationships/image" Target="../media/image1875.png"/><Relationship Id="rId383" Type="http://schemas.openxmlformats.org/officeDocument/2006/relationships/image" Target="../media/image1978.png"/><Relationship Id="rId590" Type="http://schemas.openxmlformats.org/officeDocument/2006/relationships/image" Target="../media/image2081.png"/><Relationship Id="rId604" Type="http://schemas.openxmlformats.org/officeDocument/2006/relationships/image" Target="../media/image2088.png"/><Relationship Id="rId243" Type="http://schemas.openxmlformats.org/officeDocument/2006/relationships/customXml" Target="../ink/ink421.xml"/><Relationship Id="rId450" Type="http://schemas.openxmlformats.org/officeDocument/2006/relationships/image" Target="../media/image2011.png"/><Relationship Id="rId688" Type="http://schemas.openxmlformats.org/officeDocument/2006/relationships/image" Target="../media/image2130.png"/><Relationship Id="rId38" Type="http://schemas.openxmlformats.org/officeDocument/2006/relationships/image" Target="../media/image1807.png"/><Relationship Id="rId103" Type="http://schemas.openxmlformats.org/officeDocument/2006/relationships/customXml" Target="../ink/ink351.xml"/><Relationship Id="rId310" Type="http://schemas.openxmlformats.org/officeDocument/2006/relationships/image" Target="../media/image1942.png"/><Relationship Id="rId548" Type="http://schemas.openxmlformats.org/officeDocument/2006/relationships/image" Target="../media/image2060.png"/><Relationship Id="rId755" Type="http://schemas.openxmlformats.org/officeDocument/2006/relationships/customXml" Target="../ink/ink678.xml"/><Relationship Id="rId91" Type="http://schemas.openxmlformats.org/officeDocument/2006/relationships/customXml" Target="../ink/ink345.xml"/><Relationship Id="rId187" Type="http://schemas.openxmlformats.org/officeDocument/2006/relationships/customXml" Target="../ink/ink393.xml"/><Relationship Id="rId394" Type="http://schemas.openxmlformats.org/officeDocument/2006/relationships/customXml" Target="../ink/ink497.xml"/><Relationship Id="rId408" Type="http://schemas.openxmlformats.org/officeDocument/2006/relationships/customXml" Target="../ink/ink504.xml"/><Relationship Id="rId615" Type="http://schemas.openxmlformats.org/officeDocument/2006/relationships/customXml" Target="../ink/ink608.xml"/><Relationship Id="rId254" Type="http://schemas.openxmlformats.org/officeDocument/2006/relationships/image" Target="../media/image1914.png"/><Relationship Id="rId699" Type="http://schemas.openxmlformats.org/officeDocument/2006/relationships/customXml" Target="../ink/ink650.xml"/><Relationship Id="rId49" Type="http://schemas.openxmlformats.org/officeDocument/2006/relationships/customXml" Target="../ink/ink324.xml"/><Relationship Id="rId114" Type="http://schemas.openxmlformats.org/officeDocument/2006/relationships/image" Target="../media/image1845.png"/><Relationship Id="rId461" Type="http://schemas.openxmlformats.org/officeDocument/2006/relationships/customXml" Target="../ink/ink531.xml"/><Relationship Id="rId559" Type="http://schemas.openxmlformats.org/officeDocument/2006/relationships/customXml" Target="../ink/ink580.xml"/><Relationship Id="rId766" Type="http://schemas.openxmlformats.org/officeDocument/2006/relationships/image" Target="../media/image2169.png"/><Relationship Id="rId198" Type="http://schemas.openxmlformats.org/officeDocument/2006/relationships/image" Target="../media/image1886.png"/><Relationship Id="rId321" Type="http://schemas.openxmlformats.org/officeDocument/2006/relationships/image" Target="../media/image1947.png"/><Relationship Id="rId419" Type="http://schemas.openxmlformats.org/officeDocument/2006/relationships/image" Target="../media/image1996.png"/><Relationship Id="rId626" Type="http://schemas.openxmlformats.org/officeDocument/2006/relationships/image" Target="../media/image2099.png"/><Relationship Id="rId265" Type="http://schemas.openxmlformats.org/officeDocument/2006/relationships/customXml" Target="../ink/ink432.xml"/><Relationship Id="rId472" Type="http://schemas.openxmlformats.org/officeDocument/2006/relationships/image" Target="../media/image2022.png"/><Relationship Id="rId125" Type="http://schemas.openxmlformats.org/officeDocument/2006/relationships/customXml" Target="../ink/ink362.xml"/><Relationship Id="rId332" Type="http://schemas.openxmlformats.org/officeDocument/2006/relationships/customXml" Target="../ink/ink466.xml"/><Relationship Id="rId777" Type="http://schemas.openxmlformats.org/officeDocument/2006/relationships/customXml" Target="../ink/ink689.xml"/><Relationship Id="rId637" Type="http://schemas.openxmlformats.org/officeDocument/2006/relationships/customXml" Target="../ink/ink619.xml"/><Relationship Id="rId276" Type="http://schemas.openxmlformats.org/officeDocument/2006/relationships/image" Target="../media/image1925.png"/><Relationship Id="rId483" Type="http://schemas.openxmlformats.org/officeDocument/2006/relationships/customXml" Target="../ink/ink542.xml"/><Relationship Id="rId690" Type="http://schemas.openxmlformats.org/officeDocument/2006/relationships/image" Target="../media/image2131.png"/><Relationship Id="rId704" Type="http://schemas.openxmlformats.org/officeDocument/2006/relationships/image" Target="../media/image2138.png"/><Relationship Id="rId40" Type="http://schemas.openxmlformats.org/officeDocument/2006/relationships/image" Target="../media/image1808.png"/><Relationship Id="rId136" Type="http://schemas.openxmlformats.org/officeDocument/2006/relationships/image" Target="../media/image1855.png"/><Relationship Id="rId343" Type="http://schemas.openxmlformats.org/officeDocument/2006/relationships/image" Target="../media/image1958.png"/><Relationship Id="rId550" Type="http://schemas.openxmlformats.org/officeDocument/2006/relationships/image" Target="../media/image2061.png"/><Relationship Id="rId203" Type="http://schemas.openxmlformats.org/officeDocument/2006/relationships/customXml" Target="../ink/ink401.xml"/><Relationship Id="rId648" Type="http://schemas.openxmlformats.org/officeDocument/2006/relationships/image" Target="../media/image2110.png"/><Relationship Id="rId287" Type="http://schemas.openxmlformats.org/officeDocument/2006/relationships/customXml" Target="../ink/ink443.xml"/><Relationship Id="rId410" Type="http://schemas.openxmlformats.org/officeDocument/2006/relationships/customXml" Target="../ink/ink505.xml"/><Relationship Id="rId494" Type="http://schemas.openxmlformats.org/officeDocument/2006/relationships/image" Target="../media/image2033.png"/><Relationship Id="rId508" Type="http://schemas.openxmlformats.org/officeDocument/2006/relationships/image" Target="../media/image2040.png"/><Relationship Id="rId715" Type="http://schemas.openxmlformats.org/officeDocument/2006/relationships/customXml" Target="../ink/ink658.xml"/><Relationship Id="rId147" Type="http://schemas.openxmlformats.org/officeDocument/2006/relationships/customXml" Target="../ink/ink373.xml"/><Relationship Id="rId354" Type="http://schemas.openxmlformats.org/officeDocument/2006/relationships/customXml" Target="../ink/ink477.xml"/><Relationship Id="rId51" Type="http://schemas.openxmlformats.org/officeDocument/2006/relationships/customXml" Target="../ink/ink325.xml"/><Relationship Id="rId561" Type="http://schemas.openxmlformats.org/officeDocument/2006/relationships/customXml" Target="../ink/ink581.xml"/><Relationship Id="rId659" Type="http://schemas.openxmlformats.org/officeDocument/2006/relationships/customXml" Target="../ink/ink630.xml"/><Relationship Id="rId214" Type="http://schemas.openxmlformats.org/officeDocument/2006/relationships/image" Target="../media/image1894.png"/><Relationship Id="rId298" Type="http://schemas.openxmlformats.org/officeDocument/2006/relationships/image" Target="../media/image1936.png"/><Relationship Id="rId421" Type="http://schemas.openxmlformats.org/officeDocument/2006/relationships/image" Target="../media/image1997.png"/><Relationship Id="rId519" Type="http://schemas.openxmlformats.org/officeDocument/2006/relationships/customXml" Target="../ink/ink560.xml"/><Relationship Id="rId158" Type="http://schemas.openxmlformats.org/officeDocument/2006/relationships/image" Target="../media/image1866.png"/><Relationship Id="rId726" Type="http://schemas.openxmlformats.org/officeDocument/2006/relationships/image" Target="../media/image2149.png"/><Relationship Id="rId62" Type="http://schemas.openxmlformats.org/officeDocument/2006/relationships/image" Target="../media/image1819.png"/><Relationship Id="rId365" Type="http://schemas.openxmlformats.org/officeDocument/2006/relationships/image" Target="../media/image1969.png"/><Relationship Id="rId572" Type="http://schemas.openxmlformats.org/officeDocument/2006/relationships/image" Target="../media/image2072.png"/><Relationship Id="rId225" Type="http://schemas.openxmlformats.org/officeDocument/2006/relationships/customXml" Target="../ink/ink412.xml"/><Relationship Id="rId432" Type="http://schemas.openxmlformats.org/officeDocument/2006/relationships/customXml" Target="../ink/ink516.xml"/><Relationship Id="rId737" Type="http://schemas.openxmlformats.org/officeDocument/2006/relationships/customXml" Target="../ink/ink669.xml"/><Relationship Id="rId73" Type="http://schemas.openxmlformats.org/officeDocument/2006/relationships/customXml" Target="../ink/ink336.xml"/><Relationship Id="rId169" Type="http://schemas.openxmlformats.org/officeDocument/2006/relationships/customXml" Target="../ink/ink384.xml"/><Relationship Id="rId376" Type="http://schemas.openxmlformats.org/officeDocument/2006/relationships/customXml" Target="../ink/ink488.xml"/><Relationship Id="rId583" Type="http://schemas.openxmlformats.org/officeDocument/2006/relationships/customXml" Target="../ink/ink592.xml"/><Relationship Id="rId4" Type="http://schemas.openxmlformats.org/officeDocument/2006/relationships/image" Target="../media/image1790.png"/><Relationship Id="rId236" Type="http://schemas.openxmlformats.org/officeDocument/2006/relationships/image" Target="../media/image1905.png"/><Relationship Id="rId443" Type="http://schemas.openxmlformats.org/officeDocument/2006/relationships/customXml" Target="../ink/ink522.xml"/><Relationship Id="rId650" Type="http://schemas.openxmlformats.org/officeDocument/2006/relationships/image" Target="../media/image2111.png"/><Relationship Id="rId303" Type="http://schemas.openxmlformats.org/officeDocument/2006/relationships/customXml" Target="../ink/ink451.xml"/><Relationship Id="rId748" Type="http://schemas.openxmlformats.org/officeDocument/2006/relationships/image" Target="../media/image2160.png"/><Relationship Id="rId84" Type="http://schemas.openxmlformats.org/officeDocument/2006/relationships/image" Target="../media/image1830.png"/><Relationship Id="rId387" Type="http://schemas.openxmlformats.org/officeDocument/2006/relationships/image" Target="../media/image1980.png"/><Relationship Id="rId510" Type="http://schemas.openxmlformats.org/officeDocument/2006/relationships/image" Target="../media/image2041.png"/><Relationship Id="rId594" Type="http://schemas.openxmlformats.org/officeDocument/2006/relationships/image" Target="../media/image2083.png"/><Relationship Id="rId608" Type="http://schemas.openxmlformats.org/officeDocument/2006/relationships/image" Target="../media/image2090.png"/><Relationship Id="rId247" Type="http://schemas.openxmlformats.org/officeDocument/2006/relationships/customXml" Target="../ink/ink423.xml"/><Relationship Id="rId107" Type="http://schemas.openxmlformats.org/officeDocument/2006/relationships/customXml" Target="../ink/ink353.xml"/><Relationship Id="rId454" Type="http://schemas.openxmlformats.org/officeDocument/2006/relationships/image" Target="../media/image2013.png"/><Relationship Id="rId661" Type="http://schemas.openxmlformats.org/officeDocument/2006/relationships/customXml" Target="../ink/ink631.xml"/><Relationship Id="rId759" Type="http://schemas.openxmlformats.org/officeDocument/2006/relationships/customXml" Target="../ink/ink680.xml"/></Relationships>
</file>

<file path=ppt/slides/_rels/slide8.xml.rels><?xml version="1.0" encoding="UTF-8" standalone="yes"?>
<Relationships xmlns="http://schemas.openxmlformats.org/package/2006/relationships"><Relationship Id="rId117" Type="http://schemas.openxmlformats.org/officeDocument/2006/relationships/image" Target="../media/image68.png"/><Relationship Id="rId21" Type="http://schemas.openxmlformats.org/officeDocument/2006/relationships/customXml" Target="../ink/ink702.xml"/><Relationship Id="rId42" Type="http://schemas.openxmlformats.org/officeDocument/2006/relationships/image" Target="../media/image32.png"/><Relationship Id="rId63" Type="http://schemas.openxmlformats.org/officeDocument/2006/relationships/customXml" Target="../ink/ink723.xml"/><Relationship Id="rId84" Type="http://schemas.openxmlformats.org/officeDocument/2006/relationships/image" Target="../media/image53.png"/><Relationship Id="rId138" Type="http://schemas.openxmlformats.org/officeDocument/2006/relationships/customXml" Target="../ink/ink762.xml"/><Relationship Id="rId159" Type="http://schemas.openxmlformats.org/officeDocument/2006/relationships/image" Target="../media/image89.png"/><Relationship Id="rId170" Type="http://schemas.openxmlformats.org/officeDocument/2006/relationships/customXml" Target="../ink/ink778.xml"/><Relationship Id="rId191" Type="http://schemas.openxmlformats.org/officeDocument/2006/relationships/image" Target="../media/image105.png"/><Relationship Id="rId205" Type="http://schemas.openxmlformats.org/officeDocument/2006/relationships/image" Target="../media/image112.png"/><Relationship Id="rId107" Type="http://schemas.openxmlformats.org/officeDocument/2006/relationships/image" Target="../media/image63.png"/><Relationship Id="rId11" Type="http://schemas.openxmlformats.org/officeDocument/2006/relationships/customXml" Target="../ink/ink697.xml"/><Relationship Id="rId32" Type="http://schemas.openxmlformats.org/officeDocument/2006/relationships/image" Target="../media/image27.png"/><Relationship Id="rId53" Type="http://schemas.openxmlformats.org/officeDocument/2006/relationships/customXml" Target="../ink/ink718.xml"/><Relationship Id="rId74" Type="http://schemas.openxmlformats.org/officeDocument/2006/relationships/image" Target="../media/image48.png"/><Relationship Id="rId128" Type="http://schemas.openxmlformats.org/officeDocument/2006/relationships/customXml" Target="../ink/ink757.xml"/><Relationship Id="rId149" Type="http://schemas.openxmlformats.org/officeDocument/2006/relationships/image" Target="../media/image84.png"/><Relationship Id="rId5" Type="http://schemas.openxmlformats.org/officeDocument/2006/relationships/customXml" Target="../ink/ink694.xml"/><Relationship Id="rId95" Type="http://schemas.openxmlformats.org/officeDocument/2006/relationships/customXml" Target="../ink/ink740.xml"/><Relationship Id="rId160" Type="http://schemas.openxmlformats.org/officeDocument/2006/relationships/customXml" Target="../ink/ink773.xml"/><Relationship Id="rId181" Type="http://schemas.openxmlformats.org/officeDocument/2006/relationships/image" Target="../media/image100.png"/><Relationship Id="rId216" Type="http://schemas.openxmlformats.org/officeDocument/2006/relationships/customXml" Target="../ink/ink801.xml"/><Relationship Id="rId22" Type="http://schemas.openxmlformats.org/officeDocument/2006/relationships/image" Target="../media/image22.png"/><Relationship Id="rId43" Type="http://schemas.openxmlformats.org/officeDocument/2006/relationships/customXml" Target="../ink/ink713.xml"/><Relationship Id="rId64" Type="http://schemas.openxmlformats.org/officeDocument/2006/relationships/image" Target="../media/image43.png"/><Relationship Id="rId118" Type="http://schemas.openxmlformats.org/officeDocument/2006/relationships/customXml" Target="../ink/ink752.xml"/><Relationship Id="rId139" Type="http://schemas.openxmlformats.org/officeDocument/2006/relationships/image" Target="../media/image79.png"/><Relationship Id="rId85" Type="http://schemas.openxmlformats.org/officeDocument/2006/relationships/customXml" Target="../ink/ink734.xml"/><Relationship Id="rId150" Type="http://schemas.openxmlformats.org/officeDocument/2006/relationships/customXml" Target="../ink/ink768.xml"/><Relationship Id="rId171" Type="http://schemas.openxmlformats.org/officeDocument/2006/relationships/image" Target="../media/image95.png"/><Relationship Id="rId192" Type="http://schemas.openxmlformats.org/officeDocument/2006/relationships/customXml" Target="../ink/ink789.xml"/><Relationship Id="rId206" Type="http://schemas.openxmlformats.org/officeDocument/2006/relationships/customXml" Target="../ink/ink796.xml"/><Relationship Id="rId12" Type="http://schemas.openxmlformats.org/officeDocument/2006/relationships/image" Target="../media/image17.png"/><Relationship Id="rId33" Type="http://schemas.openxmlformats.org/officeDocument/2006/relationships/customXml" Target="../ink/ink708.xml"/><Relationship Id="rId108" Type="http://schemas.openxmlformats.org/officeDocument/2006/relationships/customXml" Target="../ink/ink747.xml"/><Relationship Id="rId129" Type="http://schemas.openxmlformats.org/officeDocument/2006/relationships/image" Target="../media/image74.png"/><Relationship Id="rId54" Type="http://schemas.openxmlformats.org/officeDocument/2006/relationships/image" Target="../media/image38.png"/><Relationship Id="rId75" Type="http://schemas.openxmlformats.org/officeDocument/2006/relationships/customXml" Target="../ink/ink729.xml"/><Relationship Id="rId96" Type="http://schemas.openxmlformats.org/officeDocument/2006/relationships/image" Target="../media/image58.png"/><Relationship Id="rId140" Type="http://schemas.openxmlformats.org/officeDocument/2006/relationships/customXml" Target="../ink/ink763.xml"/><Relationship Id="rId161" Type="http://schemas.openxmlformats.org/officeDocument/2006/relationships/image" Target="../media/image90.png"/><Relationship Id="rId182" Type="http://schemas.openxmlformats.org/officeDocument/2006/relationships/customXml" Target="../ink/ink784.xml"/><Relationship Id="rId217" Type="http://schemas.openxmlformats.org/officeDocument/2006/relationships/image" Target="../media/image118.png"/><Relationship Id="rId6" Type="http://schemas.openxmlformats.org/officeDocument/2006/relationships/image" Target="../media/image14.png"/><Relationship Id="rId23" Type="http://schemas.openxmlformats.org/officeDocument/2006/relationships/customXml" Target="../ink/ink703.xml"/><Relationship Id="rId119" Type="http://schemas.openxmlformats.org/officeDocument/2006/relationships/image" Target="../media/image69.png"/><Relationship Id="rId44" Type="http://schemas.openxmlformats.org/officeDocument/2006/relationships/image" Target="../media/image33.png"/><Relationship Id="rId65" Type="http://schemas.openxmlformats.org/officeDocument/2006/relationships/customXml" Target="../ink/ink724.xml"/><Relationship Id="rId86" Type="http://schemas.openxmlformats.org/officeDocument/2006/relationships/customXml" Target="../ink/ink735.xml"/><Relationship Id="rId130" Type="http://schemas.openxmlformats.org/officeDocument/2006/relationships/customXml" Target="../ink/ink758.xml"/><Relationship Id="rId151" Type="http://schemas.openxmlformats.org/officeDocument/2006/relationships/image" Target="../media/image85.png"/><Relationship Id="rId172" Type="http://schemas.openxmlformats.org/officeDocument/2006/relationships/customXml" Target="../ink/ink779.xml"/><Relationship Id="rId193" Type="http://schemas.openxmlformats.org/officeDocument/2006/relationships/image" Target="../media/image106.png"/><Relationship Id="rId207" Type="http://schemas.openxmlformats.org/officeDocument/2006/relationships/image" Target="../media/image113.png"/><Relationship Id="rId13" Type="http://schemas.openxmlformats.org/officeDocument/2006/relationships/customXml" Target="../ink/ink698.xml"/><Relationship Id="rId109" Type="http://schemas.openxmlformats.org/officeDocument/2006/relationships/image" Target="../media/image64.png"/><Relationship Id="rId34" Type="http://schemas.openxmlformats.org/officeDocument/2006/relationships/image" Target="../media/image28.png"/><Relationship Id="rId55" Type="http://schemas.openxmlformats.org/officeDocument/2006/relationships/customXml" Target="../ink/ink719.xml"/><Relationship Id="rId76" Type="http://schemas.openxmlformats.org/officeDocument/2006/relationships/image" Target="../media/image49.png"/><Relationship Id="rId97" Type="http://schemas.openxmlformats.org/officeDocument/2006/relationships/customXml" Target="../ink/ink741.xml"/><Relationship Id="rId120" Type="http://schemas.openxmlformats.org/officeDocument/2006/relationships/customXml" Target="../ink/ink753.xml"/><Relationship Id="rId141" Type="http://schemas.openxmlformats.org/officeDocument/2006/relationships/image" Target="../media/image80.png"/><Relationship Id="rId7" Type="http://schemas.openxmlformats.org/officeDocument/2006/relationships/customXml" Target="../ink/ink695.xml"/><Relationship Id="rId162" Type="http://schemas.openxmlformats.org/officeDocument/2006/relationships/customXml" Target="../ink/ink774.xml"/><Relationship Id="rId183" Type="http://schemas.openxmlformats.org/officeDocument/2006/relationships/image" Target="../media/image101.png"/><Relationship Id="rId218" Type="http://schemas.openxmlformats.org/officeDocument/2006/relationships/customXml" Target="../ink/ink802.xml"/><Relationship Id="rId24" Type="http://schemas.openxmlformats.org/officeDocument/2006/relationships/image" Target="../media/image23.png"/><Relationship Id="rId45" Type="http://schemas.openxmlformats.org/officeDocument/2006/relationships/customXml" Target="../ink/ink714.xml"/><Relationship Id="rId66" Type="http://schemas.openxmlformats.org/officeDocument/2006/relationships/image" Target="../media/image44.png"/><Relationship Id="rId87" Type="http://schemas.openxmlformats.org/officeDocument/2006/relationships/image" Target="../media/image54.png"/><Relationship Id="rId110" Type="http://schemas.openxmlformats.org/officeDocument/2006/relationships/customXml" Target="../ink/ink748.xml"/><Relationship Id="rId131" Type="http://schemas.openxmlformats.org/officeDocument/2006/relationships/image" Target="../media/image75.png"/><Relationship Id="rId152" Type="http://schemas.openxmlformats.org/officeDocument/2006/relationships/customXml" Target="../ink/ink769.xml"/><Relationship Id="rId173" Type="http://schemas.openxmlformats.org/officeDocument/2006/relationships/image" Target="../media/image96.png"/><Relationship Id="rId194" Type="http://schemas.openxmlformats.org/officeDocument/2006/relationships/customXml" Target="../ink/ink790.xml"/><Relationship Id="rId208" Type="http://schemas.openxmlformats.org/officeDocument/2006/relationships/customXml" Target="../ink/ink797.xml"/><Relationship Id="rId14" Type="http://schemas.openxmlformats.org/officeDocument/2006/relationships/image" Target="../media/image18.png"/><Relationship Id="rId35" Type="http://schemas.openxmlformats.org/officeDocument/2006/relationships/customXml" Target="../ink/ink709.xml"/><Relationship Id="rId56" Type="http://schemas.openxmlformats.org/officeDocument/2006/relationships/image" Target="../media/image39.png"/><Relationship Id="rId77" Type="http://schemas.openxmlformats.org/officeDocument/2006/relationships/customXml" Target="../ink/ink730.xml"/><Relationship Id="rId100" Type="http://schemas.openxmlformats.org/officeDocument/2006/relationships/customXml" Target="../ink/ink743.xml"/><Relationship Id="rId8" Type="http://schemas.openxmlformats.org/officeDocument/2006/relationships/image" Target="../media/image15.png"/><Relationship Id="rId98" Type="http://schemas.openxmlformats.org/officeDocument/2006/relationships/image" Target="../media/image59.png"/><Relationship Id="rId121" Type="http://schemas.openxmlformats.org/officeDocument/2006/relationships/image" Target="../media/image70.png"/><Relationship Id="rId142" Type="http://schemas.openxmlformats.org/officeDocument/2006/relationships/customXml" Target="../ink/ink764.xml"/><Relationship Id="rId163" Type="http://schemas.openxmlformats.org/officeDocument/2006/relationships/image" Target="../media/image91.png"/><Relationship Id="rId184" Type="http://schemas.openxmlformats.org/officeDocument/2006/relationships/customXml" Target="../ink/ink785.xml"/><Relationship Id="rId219" Type="http://schemas.openxmlformats.org/officeDocument/2006/relationships/image" Target="../media/image119.png"/><Relationship Id="rId3" Type="http://schemas.openxmlformats.org/officeDocument/2006/relationships/customXml" Target="../ink/ink693.xml"/><Relationship Id="rId214" Type="http://schemas.openxmlformats.org/officeDocument/2006/relationships/customXml" Target="../ink/ink800.xml"/><Relationship Id="rId25" Type="http://schemas.openxmlformats.org/officeDocument/2006/relationships/customXml" Target="../ink/ink704.xml"/><Relationship Id="rId46" Type="http://schemas.openxmlformats.org/officeDocument/2006/relationships/image" Target="../media/image34.png"/><Relationship Id="rId67" Type="http://schemas.openxmlformats.org/officeDocument/2006/relationships/customXml" Target="../ink/ink725.xml"/><Relationship Id="rId116" Type="http://schemas.openxmlformats.org/officeDocument/2006/relationships/customXml" Target="../ink/ink751.xml"/><Relationship Id="rId137" Type="http://schemas.openxmlformats.org/officeDocument/2006/relationships/image" Target="../media/image78.png"/><Relationship Id="rId158" Type="http://schemas.openxmlformats.org/officeDocument/2006/relationships/customXml" Target="../ink/ink772.xml"/><Relationship Id="rId20" Type="http://schemas.openxmlformats.org/officeDocument/2006/relationships/image" Target="../media/image21.png"/><Relationship Id="rId41" Type="http://schemas.openxmlformats.org/officeDocument/2006/relationships/customXml" Target="../ink/ink712.xml"/><Relationship Id="rId62" Type="http://schemas.openxmlformats.org/officeDocument/2006/relationships/image" Target="../media/image42.png"/><Relationship Id="rId83" Type="http://schemas.openxmlformats.org/officeDocument/2006/relationships/customXml" Target="../ink/ink733.xml"/><Relationship Id="rId88" Type="http://schemas.openxmlformats.org/officeDocument/2006/relationships/customXml" Target="../ink/ink736.xml"/><Relationship Id="rId111" Type="http://schemas.openxmlformats.org/officeDocument/2006/relationships/image" Target="../media/image65.png"/><Relationship Id="rId132" Type="http://schemas.openxmlformats.org/officeDocument/2006/relationships/customXml" Target="../ink/ink759.xml"/><Relationship Id="rId153" Type="http://schemas.openxmlformats.org/officeDocument/2006/relationships/image" Target="../media/image86.png"/><Relationship Id="rId174" Type="http://schemas.openxmlformats.org/officeDocument/2006/relationships/customXml" Target="../ink/ink780.xml"/><Relationship Id="rId179" Type="http://schemas.openxmlformats.org/officeDocument/2006/relationships/image" Target="../media/image99.png"/><Relationship Id="rId195" Type="http://schemas.openxmlformats.org/officeDocument/2006/relationships/image" Target="../media/image107.png"/><Relationship Id="rId209" Type="http://schemas.openxmlformats.org/officeDocument/2006/relationships/image" Target="../media/image114.png"/><Relationship Id="rId190" Type="http://schemas.openxmlformats.org/officeDocument/2006/relationships/customXml" Target="../ink/ink788.xml"/><Relationship Id="rId204" Type="http://schemas.openxmlformats.org/officeDocument/2006/relationships/customXml" Target="../ink/ink795.xml"/><Relationship Id="rId220" Type="http://schemas.openxmlformats.org/officeDocument/2006/relationships/customXml" Target="../ink/ink803.xml"/><Relationship Id="rId225" Type="http://schemas.openxmlformats.org/officeDocument/2006/relationships/image" Target="../media/image122.png"/><Relationship Id="rId15" Type="http://schemas.openxmlformats.org/officeDocument/2006/relationships/customXml" Target="../ink/ink699.xml"/><Relationship Id="rId36" Type="http://schemas.openxmlformats.org/officeDocument/2006/relationships/image" Target="../media/image29.png"/><Relationship Id="rId57" Type="http://schemas.openxmlformats.org/officeDocument/2006/relationships/customXml" Target="../ink/ink720.xml"/><Relationship Id="rId106" Type="http://schemas.openxmlformats.org/officeDocument/2006/relationships/customXml" Target="../ink/ink746.xml"/><Relationship Id="rId127" Type="http://schemas.openxmlformats.org/officeDocument/2006/relationships/image" Target="../media/image73.png"/><Relationship Id="rId10" Type="http://schemas.openxmlformats.org/officeDocument/2006/relationships/image" Target="../media/image16.png"/><Relationship Id="rId31" Type="http://schemas.openxmlformats.org/officeDocument/2006/relationships/customXml" Target="../ink/ink707.xml"/><Relationship Id="rId52" Type="http://schemas.openxmlformats.org/officeDocument/2006/relationships/image" Target="../media/image37.png"/><Relationship Id="rId73" Type="http://schemas.openxmlformats.org/officeDocument/2006/relationships/customXml" Target="../ink/ink728.xml"/><Relationship Id="rId78" Type="http://schemas.openxmlformats.org/officeDocument/2006/relationships/image" Target="../media/image50.png"/><Relationship Id="rId94" Type="http://schemas.openxmlformats.org/officeDocument/2006/relationships/image" Target="../media/image57.png"/><Relationship Id="rId99" Type="http://schemas.openxmlformats.org/officeDocument/2006/relationships/customXml" Target="../ink/ink742.xml"/><Relationship Id="rId101" Type="http://schemas.openxmlformats.org/officeDocument/2006/relationships/image" Target="../media/image60.png"/><Relationship Id="rId122" Type="http://schemas.openxmlformats.org/officeDocument/2006/relationships/customXml" Target="../ink/ink754.xml"/><Relationship Id="rId143" Type="http://schemas.openxmlformats.org/officeDocument/2006/relationships/image" Target="../media/image81.png"/><Relationship Id="rId148" Type="http://schemas.openxmlformats.org/officeDocument/2006/relationships/customXml" Target="../ink/ink767.xml"/><Relationship Id="rId164" Type="http://schemas.openxmlformats.org/officeDocument/2006/relationships/customXml" Target="../ink/ink775.xml"/><Relationship Id="rId169" Type="http://schemas.openxmlformats.org/officeDocument/2006/relationships/image" Target="../media/image94.png"/><Relationship Id="rId185" Type="http://schemas.openxmlformats.org/officeDocument/2006/relationships/image" Target="../media/image102.png"/><Relationship Id="rId4" Type="http://schemas.openxmlformats.org/officeDocument/2006/relationships/image" Target="../media/image13.png"/><Relationship Id="rId9" Type="http://schemas.openxmlformats.org/officeDocument/2006/relationships/customXml" Target="../ink/ink696.xml"/><Relationship Id="rId180" Type="http://schemas.openxmlformats.org/officeDocument/2006/relationships/customXml" Target="../ink/ink783.xml"/><Relationship Id="rId210" Type="http://schemas.openxmlformats.org/officeDocument/2006/relationships/customXml" Target="../ink/ink798.xml"/><Relationship Id="rId215" Type="http://schemas.openxmlformats.org/officeDocument/2006/relationships/image" Target="../media/image117.png"/><Relationship Id="rId26" Type="http://schemas.openxmlformats.org/officeDocument/2006/relationships/image" Target="../media/image24.png"/><Relationship Id="rId47" Type="http://schemas.openxmlformats.org/officeDocument/2006/relationships/customXml" Target="../ink/ink715.xml"/><Relationship Id="rId68" Type="http://schemas.openxmlformats.org/officeDocument/2006/relationships/image" Target="../media/image45.png"/><Relationship Id="rId89" Type="http://schemas.openxmlformats.org/officeDocument/2006/relationships/image" Target="../media/image55.png"/><Relationship Id="rId112" Type="http://schemas.openxmlformats.org/officeDocument/2006/relationships/customXml" Target="../ink/ink749.xml"/><Relationship Id="rId133" Type="http://schemas.openxmlformats.org/officeDocument/2006/relationships/image" Target="../media/image76.png"/><Relationship Id="rId154" Type="http://schemas.openxmlformats.org/officeDocument/2006/relationships/customXml" Target="../ink/ink770.xml"/><Relationship Id="rId175" Type="http://schemas.openxmlformats.org/officeDocument/2006/relationships/image" Target="../media/image97.png"/><Relationship Id="rId196" Type="http://schemas.openxmlformats.org/officeDocument/2006/relationships/customXml" Target="../ink/ink791.xml"/><Relationship Id="rId200" Type="http://schemas.openxmlformats.org/officeDocument/2006/relationships/customXml" Target="../ink/ink793.xml"/><Relationship Id="rId16" Type="http://schemas.openxmlformats.org/officeDocument/2006/relationships/image" Target="../media/image19.png"/><Relationship Id="rId221" Type="http://schemas.openxmlformats.org/officeDocument/2006/relationships/image" Target="../media/image120.png"/><Relationship Id="rId37" Type="http://schemas.openxmlformats.org/officeDocument/2006/relationships/customXml" Target="../ink/ink710.xml"/><Relationship Id="rId58" Type="http://schemas.openxmlformats.org/officeDocument/2006/relationships/image" Target="../media/image40.png"/><Relationship Id="rId79" Type="http://schemas.openxmlformats.org/officeDocument/2006/relationships/customXml" Target="../ink/ink731.xml"/><Relationship Id="rId102" Type="http://schemas.openxmlformats.org/officeDocument/2006/relationships/customXml" Target="../ink/ink744.xml"/><Relationship Id="rId123" Type="http://schemas.openxmlformats.org/officeDocument/2006/relationships/image" Target="../media/image71.png"/><Relationship Id="rId144" Type="http://schemas.openxmlformats.org/officeDocument/2006/relationships/customXml" Target="../ink/ink765.xml"/><Relationship Id="rId90" Type="http://schemas.openxmlformats.org/officeDocument/2006/relationships/customXml" Target="../ink/ink737.xml"/><Relationship Id="rId165" Type="http://schemas.openxmlformats.org/officeDocument/2006/relationships/image" Target="../media/image92.png"/><Relationship Id="rId186" Type="http://schemas.openxmlformats.org/officeDocument/2006/relationships/customXml" Target="../ink/ink786.xml"/><Relationship Id="rId211" Type="http://schemas.openxmlformats.org/officeDocument/2006/relationships/image" Target="../media/image115.png"/><Relationship Id="rId27" Type="http://schemas.openxmlformats.org/officeDocument/2006/relationships/customXml" Target="../ink/ink705.xml"/><Relationship Id="rId48" Type="http://schemas.openxmlformats.org/officeDocument/2006/relationships/image" Target="../media/image35.png"/><Relationship Id="rId69" Type="http://schemas.openxmlformats.org/officeDocument/2006/relationships/customXml" Target="../ink/ink726.xml"/><Relationship Id="rId113" Type="http://schemas.openxmlformats.org/officeDocument/2006/relationships/image" Target="../media/image66.png"/><Relationship Id="rId134" Type="http://schemas.openxmlformats.org/officeDocument/2006/relationships/customXml" Target="../ink/ink760.xml"/><Relationship Id="rId80" Type="http://schemas.openxmlformats.org/officeDocument/2006/relationships/image" Target="../media/image51.png"/><Relationship Id="rId155" Type="http://schemas.openxmlformats.org/officeDocument/2006/relationships/image" Target="../media/image87.png"/><Relationship Id="rId176" Type="http://schemas.openxmlformats.org/officeDocument/2006/relationships/customXml" Target="../ink/ink781.xml"/><Relationship Id="rId197" Type="http://schemas.openxmlformats.org/officeDocument/2006/relationships/image" Target="../media/image108.png"/><Relationship Id="rId201" Type="http://schemas.openxmlformats.org/officeDocument/2006/relationships/image" Target="../media/image110.png"/><Relationship Id="rId222" Type="http://schemas.openxmlformats.org/officeDocument/2006/relationships/customXml" Target="../ink/ink804.xml"/><Relationship Id="rId17" Type="http://schemas.openxmlformats.org/officeDocument/2006/relationships/customXml" Target="../ink/ink700.xml"/><Relationship Id="rId38" Type="http://schemas.openxmlformats.org/officeDocument/2006/relationships/image" Target="../media/image30.png"/><Relationship Id="rId59" Type="http://schemas.openxmlformats.org/officeDocument/2006/relationships/customXml" Target="../ink/ink721.xml"/><Relationship Id="rId103" Type="http://schemas.openxmlformats.org/officeDocument/2006/relationships/image" Target="../media/image61.png"/><Relationship Id="rId124" Type="http://schemas.openxmlformats.org/officeDocument/2006/relationships/customXml" Target="../ink/ink755.xml"/><Relationship Id="rId70" Type="http://schemas.openxmlformats.org/officeDocument/2006/relationships/image" Target="../media/image46.png"/><Relationship Id="rId91" Type="http://schemas.openxmlformats.org/officeDocument/2006/relationships/customXml" Target="../ink/ink738.xml"/><Relationship Id="rId145" Type="http://schemas.openxmlformats.org/officeDocument/2006/relationships/image" Target="../media/image82.png"/><Relationship Id="rId166" Type="http://schemas.openxmlformats.org/officeDocument/2006/relationships/customXml" Target="../ink/ink776.xml"/><Relationship Id="rId187" Type="http://schemas.openxmlformats.org/officeDocument/2006/relationships/image" Target="../media/image103.png"/><Relationship Id="rId1" Type="http://schemas.openxmlformats.org/officeDocument/2006/relationships/slideLayout" Target="../slideLayouts/slideLayout7.xml"/><Relationship Id="rId212" Type="http://schemas.openxmlformats.org/officeDocument/2006/relationships/customXml" Target="../ink/ink799.xml"/><Relationship Id="rId28" Type="http://schemas.openxmlformats.org/officeDocument/2006/relationships/image" Target="../media/image25.png"/><Relationship Id="rId49" Type="http://schemas.openxmlformats.org/officeDocument/2006/relationships/customXml" Target="../ink/ink716.xml"/><Relationship Id="rId114" Type="http://schemas.openxmlformats.org/officeDocument/2006/relationships/customXml" Target="../ink/ink750.xml"/><Relationship Id="rId60" Type="http://schemas.openxmlformats.org/officeDocument/2006/relationships/image" Target="../media/image41.png"/><Relationship Id="rId81" Type="http://schemas.openxmlformats.org/officeDocument/2006/relationships/customXml" Target="../ink/ink732.xml"/><Relationship Id="rId135" Type="http://schemas.openxmlformats.org/officeDocument/2006/relationships/image" Target="../media/image77.png"/><Relationship Id="rId156" Type="http://schemas.openxmlformats.org/officeDocument/2006/relationships/customXml" Target="../ink/ink771.xml"/><Relationship Id="rId177" Type="http://schemas.openxmlformats.org/officeDocument/2006/relationships/image" Target="../media/image98.png"/><Relationship Id="rId198" Type="http://schemas.openxmlformats.org/officeDocument/2006/relationships/customXml" Target="../ink/ink792.xml"/><Relationship Id="rId202" Type="http://schemas.openxmlformats.org/officeDocument/2006/relationships/customXml" Target="../ink/ink794.xml"/><Relationship Id="rId223" Type="http://schemas.openxmlformats.org/officeDocument/2006/relationships/image" Target="../media/image121.png"/><Relationship Id="rId18" Type="http://schemas.openxmlformats.org/officeDocument/2006/relationships/image" Target="../media/image20.png"/><Relationship Id="rId39" Type="http://schemas.openxmlformats.org/officeDocument/2006/relationships/customXml" Target="../ink/ink711.xml"/><Relationship Id="rId50" Type="http://schemas.openxmlformats.org/officeDocument/2006/relationships/image" Target="../media/image36.png"/><Relationship Id="rId104" Type="http://schemas.openxmlformats.org/officeDocument/2006/relationships/customXml" Target="../ink/ink745.xml"/><Relationship Id="rId125" Type="http://schemas.openxmlformats.org/officeDocument/2006/relationships/image" Target="../media/image72.png"/><Relationship Id="rId146" Type="http://schemas.openxmlformats.org/officeDocument/2006/relationships/customXml" Target="../ink/ink766.xml"/><Relationship Id="rId167" Type="http://schemas.openxmlformats.org/officeDocument/2006/relationships/image" Target="../media/image93.png"/><Relationship Id="rId188" Type="http://schemas.openxmlformats.org/officeDocument/2006/relationships/customXml" Target="../ink/ink787.xml"/><Relationship Id="rId71" Type="http://schemas.openxmlformats.org/officeDocument/2006/relationships/customXml" Target="../ink/ink727.xml"/><Relationship Id="rId92" Type="http://schemas.openxmlformats.org/officeDocument/2006/relationships/image" Target="../media/image56.png"/><Relationship Id="rId213" Type="http://schemas.openxmlformats.org/officeDocument/2006/relationships/image" Target="../media/image116.png"/><Relationship Id="rId2" Type="http://schemas.openxmlformats.org/officeDocument/2006/relationships/notesSlide" Target="../notesSlides/notesSlide8.xml"/><Relationship Id="rId29" Type="http://schemas.openxmlformats.org/officeDocument/2006/relationships/customXml" Target="../ink/ink706.xml"/><Relationship Id="rId40" Type="http://schemas.openxmlformats.org/officeDocument/2006/relationships/image" Target="../media/image31.png"/><Relationship Id="rId115" Type="http://schemas.openxmlformats.org/officeDocument/2006/relationships/image" Target="../media/image67.png"/><Relationship Id="rId136" Type="http://schemas.openxmlformats.org/officeDocument/2006/relationships/customXml" Target="../ink/ink761.xml"/><Relationship Id="rId157" Type="http://schemas.openxmlformats.org/officeDocument/2006/relationships/image" Target="../media/image88.png"/><Relationship Id="rId178" Type="http://schemas.openxmlformats.org/officeDocument/2006/relationships/customXml" Target="../ink/ink782.xml"/><Relationship Id="rId61" Type="http://schemas.openxmlformats.org/officeDocument/2006/relationships/customXml" Target="../ink/ink722.xml"/><Relationship Id="rId82" Type="http://schemas.openxmlformats.org/officeDocument/2006/relationships/image" Target="../media/image52.png"/><Relationship Id="rId199" Type="http://schemas.openxmlformats.org/officeDocument/2006/relationships/image" Target="../media/image109.png"/><Relationship Id="rId203" Type="http://schemas.openxmlformats.org/officeDocument/2006/relationships/image" Target="../media/image111.png"/><Relationship Id="rId19" Type="http://schemas.openxmlformats.org/officeDocument/2006/relationships/customXml" Target="../ink/ink701.xml"/><Relationship Id="rId224" Type="http://schemas.openxmlformats.org/officeDocument/2006/relationships/customXml" Target="../ink/ink805.xml"/><Relationship Id="rId30" Type="http://schemas.openxmlformats.org/officeDocument/2006/relationships/image" Target="../media/image26.png"/><Relationship Id="rId105" Type="http://schemas.openxmlformats.org/officeDocument/2006/relationships/image" Target="../media/image62.png"/><Relationship Id="rId126" Type="http://schemas.openxmlformats.org/officeDocument/2006/relationships/customXml" Target="../ink/ink756.xml"/><Relationship Id="rId147" Type="http://schemas.openxmlformats.org/officeDocument/2006/relationships/image" Target="../media/image83.png"/><Relationship Id="rId168" Type="http://schemas.openxmlformats.org/officeDocument/2006/relationships/customXml" Target="../ink/ink777.xml"/><Relationship Id="rId51" Type="http://schemas.openxmlformats.org/officeDocument/2006/relationships/customXml" Target="../ink/ink717.xml"/><Relationship Id="rId72" Type="http://schemas.openxmlformats.org/officeDocument/2006/relationships/image" Target="../media/image47.png"/><Relationship Id="rId93" Type="http://schemas.openxmlformats.org/officeDocument/2006/relationships/customXml" Target="../ink/ink739.xml"/><Relationship Id="rId189" Type="http://schemas.openxmlformats.org/officeDocument/2006/relationships/image" Target="../media/image104.png"/></Relationships>
</file>

<file path=ppt/slides/_rels/slide9.xml.rels><?xml version="1.0" encoding="UTF-8" standalone="yes"?>
<Relationships xmlns="http://schemas.openxmlformats.org/package/2006/relationships"><Relationship Id="rId26" Type="http://schemas.openxmlformats.org/officeDocument/2006/relationships/customXml" Target="../ink/ink817.xml"/><Relationship Id="rId117" Type="http://schemas.openxmlformats.org/officeDocument/2006/relationships/customXml" Target="../ink/ink863.xml"/><Relationship Id="rId21" Type="http://schemas.openxmlformats.org/officeDocument/2006/relationships/image" Target="../media/image2187.png"/><Relationship Id="rId42" Type="http://schemas.openxmlformats.org/officeDocument/2006/relationships/customXml" Target="../ink/ink825.xml"/><Relationship Id="rId47" Type="http://schemas.openxmlformats.org/officeDocument/2006/relationships/image" Target="../media/image2200.png"/><Relationship Id="rId63" Type="http://schemas.openxmlformats.org/officeDocument/2006/relationships/image" Target="../media/image2208.png"/><Relationship Id="rId68" Type="http://schemas.openxmlformats.org/officeDocument/2006/relationships/customXml" Target="../ink/ink838.xml"/><Relationship Id="rId84" Type="http://schemas.openxmlformats.org/officeDocument/2006/relationships/customXml" Target="../ink/ink846.xml"/><Relationship Id="rId89" Type="http://schemas.openxmlformats.org/officeDocument/2006/relationships/image" Target="../media/image2220.png"/><Relationship Id="rId112" Type="http://schemas.openxmlformats.org/officeDocument/2006/relationships/image" Target="../media/image2231.png"/><Relationship Id="rId16" Type="http://schemas.openxmlformats.org/officeDocument/2006/relationships/customXml" Target="../ink/ink812.xml"/><Relationship Id="rId107" Type="http://schemas.openxmlformats.org/officeDocument/2006/relationships/customXml" Target="../ink/ink858.xml"/><Relationship Id="rId11" Type="http://schemas.openxmlformats.org/officeDocument/2006/relationships/image" Target="../media/image2182.png"/><Relationship Id="rId32" Type="http://schemas.openxmlformats.org/officeDocument/2006/relationships/customXml" Target="../ink/ink820.xml"/><Relationship Id="rId37" Type="http://schemas.openxmlformats.org/officeDocument/2006/relationships/image" Target="../media/image2195.png"/><Relationship Id="rId53" Type="http://schemas.openxmlformats.org/officeDocument/2006/relationships/image" Target="../media/image2203.png"/><Relationship Id="rId58" Type="http://schemas.openxmlformats.org/officeDocument/2006/relationships/customXml" Target="../ink/ink833.xml"/><Relationship Id="rId74" Type="http://schemas.openxmlformats.org/officeDocument/2006/relationships/customXml" Target="../ink/ink841.xml"/><Relationship Id="rId79" Type="http://schemas.openxmlformats.org/officeDocument/2006/relationships/image" Target="../media/image2215.png"/><Relationship Id="rId102" Type="http://schemas.openxmlformats.org/officeDocument/2006/relationships/customXml" Target="../ink/ink855.xml"/><Relationship Id="rId5" Type="http://schemas.openxmlformats.org/officeDocument/2006/relationships/image" Target="../media/image2179.png"/><Relationship Id="rId90" Type="http://schemas.openxmlformats.org/officeDocument/2006/relationships/customXml" Target="../ink/ink849.xml"/><Relationship Id="rId95" Type="http://schemas.openxmlformats.org/officeDocument/2006/relationships/image" Target="../media/image2223.png"/><Relationship Id="rId22" Type="http://schemas.openxmlformats.org/officeDocument/2006/relationships/customXml" Target="../ink/ink815.xml"/><Relationship Id="rId27" Type="http://schemas.openxmlformats.org/officeDocument/2006/relationships/image" Target="../media/image2190.png"/><Relationship Id="rId43" Type="http://schemas.openxmlformats.org/officeDocument/2006/relationships/image" Target="../media/image2198.png"/><Relationship Id="rId48" Type="http://schemas.openxmlformats.org/officeDocument/2006/relationships/customXml" Target="../ink/ink828.xml"/><Relationship Id="rId64" Type="http://schemas.openxmlformats.org/officeDocument/2006/relationships/customXml" Target="../ink/ink836.xml"/><Relationship Id="rId69" Type="http://schemas.openxmlformats.org/officeDocument/2006/relationships/image" Target="../media/image2211.png"/><Relationship Id="rId113" Type="http://schemas.openxmlformats.org/officeDocument/2006/relationships/customXml" Target="../ink/ink861.xml"/><Relationship Id="rId118" Type="http://schemas.openxmlformats.org/officeDocument/2006/relationships/image" Target="../media/image124.png"/><Relationship Id="rId80" Type="http://schemas.openxmlformats.org/officeDocument/2006/relationships/customXml" Target="../ink/ink844.xml"/><Relationship Id="rId85" Type="http://schemas.openxmlformats.org/officeDocument/2006/relationships/image" Target="../media/image2218.png"/><Relationship Id="rId12" Type="http://schemas.openxmlformats.org/officeDocument/2006/relationships/customXml" Target="../ink/ink810.xml"/><Relationship Id="rId17" Type="http://schemas.openxmlformats.org/officeDocument/2006/relationships/image" Target="../media/image2185.png"/><Relationship Id="rId33" Type="http://schemas.openxmlformats.org/officeDocument/2006/relationships/image" Target="../media/image2193.png"/><Relationship Id="rId38" Type="http://schemas.openxmlformats.org/officeDocument/2006/relationships/customXml" Target="../ink/ink823.xml"/><Relationship Id="rId59" Type="http://schemas.openxmlformats.org/officeDocument/2006/relationships/image" Target="../media/image2206.png"/><Relationship Id="rId103" Type="http://schemas.openxmlformats.org/officeDocument/2006/relationships/image" Target="../media/image2227.png"/><Relationship Id="rId108" Type="http://schemas.openxmlformats.org/officeDocument/2006/relationships/image" Target="../media/image2229.png"/><Relationship Id="rId54" Type="http://schemas.openxmlformats.org/officeDocument/2006/relationships/customXml" Target="../ink/ink831.xml"/><Relationship Id="rId70" Type="http://schemas.openxmlformats.org/officeDocument/2006/relationships/customXml" Target="../ink/ink839.xml"/><Relationship Id="rId75" Type="http://schemas.openxmlformats.org/officeDocument/2006/relationships/image" Target="../media/image2213.png"/><Relationship Id="rId91" Type="http://schemas.openxmlformats.org/officeDocument/2006/relationships/image" Target="../media/image2221.png"/><Relationship Id="rId96" Type="http://schemas.openxmlformats.org/officeDocument/2006/relationships/customXml" Target="../ink/ink852.xml"/><Relationship Id="rId1" Type="http://schemas.openxmlformats.org/officeDocument/2006/relationships/slideLayout" Target="../slideLayouts/slideLayout7.xml"/><Relationship Id="rId6" Type="http://schemas.openxmlformats.org/officeDocument/2006/relationships/customXml" Target="../ink/ink807.xml"/><Relationship Id="rId23" Type="http://schemas.openxmlformats.org/officeDocument/2006/relationships/image" Target="../media/image2188.png"/><Relationship Id="rId28" Type="http://schemas.openxmlformats.org/officeDocument/2006/relationships/customXml" Target="../ink/ink818.xml"/><Relationship Id="rId49" Type="http://schemas.openxmlformats.org/officeDocument/2006/relationships/image" Target="../media/image2201.png"/><Relationship Id="rId114" Type="http://schemas.openxmlformats.org/officeDocument/2006/relationships/image" Target="../media/image2232.png"/><Relationship Id="rId119" Type="http://schemas.openxmlformats.org/officeDocument/2006/relationships/customXml" Target="../ink/ink864.xml"/><Relationship Id="rId10" Type="http://schemas.openxmlformats.org/officeDocument/2006/relationships/customXml" Target="../ink/ink809.xml"/><Relationship Id="rId31" Type="http://schemas.openxmlformats.org/officeDocument/2006/relationships/image" Target="../media/image2192.png"/><Relationship Id="rId44" Type="http://schemas.openxmlformats.org/officeDocument/2006/relationships/customXml" Target="../ink/ink826.xml"/><Relationship Id="rId52" Type="http://schemas.openxmlformats.org/officeDocument/2006/relationships/customXml" Target="../ink/ink830.xml"/><Relationship Id="rId60" Type="http://schemas.openxmlformats.org/officeDocument/2006/relationships/customXml" Target="../ink/ink834.xml"/><Relationship Id="rId65" Type="http://schemas.openxmlformats.org/officeDocument/2006/relationships/image" Target="../media/image2209.png"/><Relationship Id="rId73" Type="http://schemas.openxmlformats.org/officeDocument/2006/relationships/image" Target="../media/image2212.png"/><Relationship Id="rId78" Type="http://schemas.openxmlformats.org/officeDocument/2006/relationships/customXml" Target="../ink/ink843.xml"/><Relationship Id="rId81" Type="http://schemas.openxmlformats.org/officeDocument/2006/relationships/image" Target="../media/image2216.png"/><Relationship Id="rId86" Type="http://schemas.openxmlformats.org/officeDocument/2006/relationships/customXml" Target="../ink/ink847.xml"/><Relationship Id="rId94" Type="http://schemas.openxmlformats.org/officeDocument/2006/relationships/customXml" Target="../ink/ink851.xml"/><Relationship Id="rId99" Type="http://schemas.openxmlformats.org/officeDocument/2006/relationships/image" Target="../media/image2225.png"/><Relationship Id="rId101" Type="http://schemas.openxmlformats.org/officeDocument/2006/relationships/image" Target="../media/image2226.png"/><Relationship Id="rId4" Type="http://schemas.openxmlformats.org/officeDocument/2006/relationships/customXml" Target="../ink/ink806.xml"/><Relationship Id="rId9" Type="http://schemas.openxmlformats.org/officeDocument/2006/relationships/image" Target="../media/image2181.png"/><Relationship Id="rId13" Type="http://schemas.openxmlformats.org/officeDocument/2006/relationships/image" Target="../media/image2183.png"/><Relationship Id="rId18" Type="http://schemas.openxmlformats.org/officeDocument/2006/relationships/customXml" Target="../ink/ink813.xml"/><Relationship Id="rId39" Type="http://schemas.openxmlformats.org/officeDocument/2006/relationships/image" Target="../media/image2196.png"/><Relationship Id="rId109" Type="http://schemas.openxmlformats.org/officeDocument/2006/relationships/customXml" Target="../ink/ink859.xml"/><Relationship Id="rId34" Type="http://schemas.openxmlformats.org/officeDocument/2006/relationships/customXml" Target="../ink/ink821.xml"/><Relationship Id="rId50" Type="http://schemas.openxmlformats.org/officeDocument/2006/relationships/customXml" Target="../ink/ink829.xml"/><Relationship Id="rId55" Type="http://schemas.openxmlformats.org/officeDocument/2006/relationships/image" Target="../media/image2204.png"/><Relationship Id="rId76" Type="http://schemas.openxmlformats.org/officeDocument/2006/relationships/customXml" Target="../ink/ink842.xml"/><Relationship Id="rId97" Type="http://schemas.openxmlformats.org/officeDocument/2006/relationships/image" Target="../media/image2224.png"/><Relationship Id="rId104" Type="http://schemas.openxmlformats.org/officeDocument/2006/relationships/customXml" Target="../ink/ink856.xml"/><Relationship Id="rId120" Type="http://schemas.openxmlformats.org/officeDocument/2006/relationships/image" Target="../media/image125.png"/><Relationship Id="rId7" Type="http://schemas.openxmlformats.org/officeDocument/2006/relationships/image" Target="../media/image2180.png"/><Relationship Id="rId71" Type="http://schemas.openxmlformats.org/officeDocument/2006/relationships/image" Target="../media/image1499.png"/><Relationship Id="rId92" Type="http://schemas.openxmlformats.org/officeDocument/2006/relationships/customXml" Target="../ink/ink850.xml"/><Relationship Id="rId2" Type="http://schemas.openxmlformats.org/officeDocument/2006/relationships/notesSlide" Target="../notesSlides/notesSlide9.xml"/><Relationship Id="rId29" Type="http://schemas.openxmlformats.org/officeDocument/2006/relationships/image" Target="../media/image2191.png"/><Relationship Id="rId24" Type="http://schemas.openxmlformats.org/officeDocument/2006/relationships/customXml" Target="../ink/ink816.xml"/><Relationship Id="rId40" Type="http://schemas.openxmlformats.org/officeDocument/2006/relationships/customXml" Target="../ink/ink824.xml"/><Relationship Id="rId45" Type="http://schemas.openxmlformats.org/officeDocument/2006/relationships/image" Target="../media/image2199.png"/><Relationship Id="rId66" Type="http://schemas.openxmlformats.org/officeDocument/2006/relationships/customXml" Target="../ink/ink837.xml"/><Relationship Id="rId87" Type="http://schemas.openxmlformats.org/officeDocument/2006/relationships/image" Target="../media/image2219.png"/><Relationship Id="rId110" Type="http://schemas.openxmlformats.org/officeDocument/2006/relationships/image" Target="../media/image2230.png"/><Relationship Id="rId115" Type="http://schemas.openxmlformats.org/officeDocument/2006/relationships/customXml" Target="../ink/ink862.xml"/><Relationship Id="rId61" Type="http://schemas.openxmlformats.org/officeDocument/2006/relationships/image" Target="../media/image2207.png"/><Relationship Id="rId82" Type="http://schemas.openxmlformats.org/officeDocument/2006/relationships/customXml" Target="../ink/ink845.xml"/><Relationship Id="rId19" Type="http://schemas.openxmlformats.org/officeDocument/2006/relationships/image" Target="../media/image2186.png"/><Relationship Id="rId14" Type="http://schemas.openxmlformats.org/officeDocument/2006/relationships/customXml" Target="../ink/ink811.xml"/><Relationship Id="rId30" Type="http://schemas.openxmlformats.org/officeDocument/2006/relationships/customXml" Target="../ink/ink819.xml"/><Relationship Id="rId35" Type="http://schemas.openxmlformats.org/officeDocument/2006/relationships/image" Target="../media/image2194.png"/><Relationship Id="rId56" Type="http://schemas.openxmlformats.org/officeDocument/2006/relationships/customXml" Target="../ink/ink832.xml"/><Relationship Id="rId77" Type="http://schemas.openxmlformats.org/officeDocument/2006/relationships/image" Target="../media/image2214.png"/><Relationship Id="rId100" Type="http://schemas.openxmlformats.org/officeDocument/2006/relationships/customXml" Target="../ink/ink854.xml"/><Relationship Id="rId105" Type="http://schemas.openxmlformats.org/officeDocument/2006/relationships/customXml" Target="../ink/ink857.xml"/><Relationship Id="rId8" Type="http://schemas.openxmlformats.org/officeDocument/2006/relationships/customXml" Target="../ink/ink808.xml"/><Relationship Id="rId51" Type="http://schemas.openxmlformats.org/officeDocument/2006/relationships/image" Target="../media/image2202.png"/><Relationship Id="rId72" Type="http://schemas.openxmlformats.org/officeDocument/2006/relationships/customXml" Target="../ink/ink840.xml"/><Relationship Id="rId93" Type="http://schemas.openxmlformats.org/officeDocument/2006/relationships/image" Target="../media/image2222.png"/><Relationship Id="rId98" Type="http://schemas.openxmlformats.org/officeDocument/2006/relationships/customXml" Target="../ink/ink853.xml"/><Relationship Id="rId3" Type="http://schemas.openxmlformats.org/officeDocument/2006/relationships/image" Target="../media/image123.png"/><Relationship Id="rId25" Type="http://schemas.openxmlformats.org/officeDocument/2006/relationships/image" Target="../media/image2189.png"/><Relationship Id="rId46" Type="http://schemas.openxmlformats.org/officeDocument/2006/relationships/customXml" Target="../ink/ink827.xml"/><Relationship Id="rId67" Type="http://schemas.openxmlformats.org/officeDocument/2006/relationships/image" Target="../media/image2210.png"/><Relationship Id="rId116" Type="http://schemas.openxmlformats.org/officeDocument/2006/relationships/image" Target="../media/image2233.png"/><Relationship Id="rId20" Type="http://schemas.openxmlformats.org/officeDocument/2006/relationships/customXml" Target="../ink/ink814.xml"/><Relationship Id="rId41" Type="http://schemas.openxmlformats.org/officeDocument/2006/relationships/image" Target="../media/image2197.png"/><Relationship Id="rId62" Type="http://schemas.openxmlformats.org/officeDocument/2006/relationships/customXml" Target="../ink/ink835.xml"/><Relationship Id="rId83" Type="http://schemas.openxmlformats.org/officeDocument/2006/relationships/image" Target="../media/image2217.png"/><Relationship Id="rId88" Type="http://schemas.openxmlformats.org/officeDocument/2006/relationships/customXml" Target="../ink/ink848.xml"/><Relationship Id="rId111" Type="http://schemas.openxmlformats.org/officeDocument/2006/relationships/customXml" Target="../ink/ink860.xml"/><Relationship Id="rId15" Type="http://schemas.openxmlformats.org/officeDocument/2006/relationships/image" Target="../media/image2184.png"/><Relationship Id="rId36" Type="http://schemas.openxmlformats.org/officeDocument/2006/relationships/customXml" Target="../ink/ink822.xml"/><Relationship Id="rId57" Type="http://schemas.openxmlformats.org/officeDocument/2006/relationships/image" Target="../media/image2205.png"/><Relationship Id="rId106" Type="http://schemas.openxmlformats.org/officeDocument/2006/relationships/image" Target="../media/image22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43B677-8397-4087-BCE5-64F7AD353CC2}"/>
                  </a:ext>
                </a:extLst>
              </p14:cNvPr>
              <p14:cNvContentPartPr/>
              <p14:nvPr/>
            </p14:nvContentPartPr>
            <p14:xfrm>
              <a:off x="6474253" y="1614667"/>
              <a:ext cx="2214360" cy="65160"/>
            </p14:xfrm>
          </p:contentPart>
        </mc:Choice>
        <mc:Fallback xmlns="">
          <p:pic>
            <p:nvPicPr>
              <p:cNvPr id="2" name="Freihand 1">
                <a:extLst>
                  <a:ext uri="{FF2B5EF4-FFF2-40B4-BE49-F238E27FC236}">
                    <a16:creationId xmlns:a16="http://schemas.microsoft.com/office/drawing/2014/main" id="{F043B677-8397-4087-BCE5-64F7AD353CC2}"/>
                  </a:ext>
                </a:extLst>
              </p:cNvPr>
              <p:cNvPicPr/>
              <p:nvPr/>
            </p:nvPicPr>
            <p:blipFill>
              <a:blip r:embed="rId4"/>
              <a:stretch>
                <a:fillRect/>
              </a:stretch>
            </p:blipFill>
            <p:spPr>
              <a:xfrm>
                <a:off x="6469933" y="1610347"/>
                <a:ext cx="2223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7F517B9-FE7E-4582-89F4-58C36EAF1687}"/>
                  </a:ext>
                </a:extLst>
              </p14:cNvPr>
              <p14:cNvContentPartPr/>
              <p14:nvPr/>
            </p14:nvContentPartPr>
            <p14:xfrm>
              <a:off x="2663293" y="2057107"/>
              <a:ext cx="3825720" cy="68040"/>
            </p14:xfrm>
          </p:contentPart>
        </mc:Choice>
        <mc:Fallback xmlns="">
          <p:pic>
            <p:nvPicPr>
              <p:cNvPr id="5" name="Freihand 4">
                <a:extLst>
                  <a:ext uri="{FF2B5EF4-FFF2-40B4-BE49-F238E27FC236}">
                    <a16:creationId xmlns:a16="http://schemas.microsoft.com/office/drawing/2014/main" id="{77F517B9-FE7E-4582-89F4-58C36EAF1687}"/>
                  </a:ext>
                </a:extLst>
              </p:cNvPr>
              <p:cNvPicPr/>
              <p:nvPr/>
            </p:nvPicPr>
            <p:blipFill>
              <a:blip r:embed="rId6"/>
              <a:stretch>
                <a:fillRect/>
              </a:stretch>
            </p:blipFill>
            <p:spPr>
              <a:xfrm>
                <a:off x="2658973" y="2052787"/>
                <a:ext cx="3834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F25F791-1565-4D99-91ED-C1827F508DD7}"/>
                  </a:ext>
                </a:extLst>
              </p14:cNvPr>
              <p14:cNvContentPartPr/>
              <p14:nvPr/>
            </p14:nvContentPartPr>
            <p14:xfrm>
              <a:off x="5207773" y="2461747"/>
              <a:ext cx="1585440" cy="38880"/>
            </p14:xfrm>
          </p:contentPart>
        </mc:Choice>
        <mc:Fallback xmlns="">
          <p:pic>
            <p:nvPicPr>
              <p:cNvPr id="6" name="Freihand 5">
                <a:extLst>
                  <a:ext uri="{FF2B5EF4-FFF2-40B4-BE49-F238E27FC236}">
                    <a16:creationId xmlns:a16="http://schemas.microsoft.com/office/drawing/2014/main" id="{FF25F791-1565-4D99-91ED-C1827F508DD7}"/>
                  </a:ext>
                </a:extLst>
              </p:cNvPr>
              <p:cNvPicPr/>
              <p:nvPr/>
            </p:nvPicPr>
            <p:blipFill>
              <a:blip r:embed="rId8"/>
              <a:stretch>
                <a:fillRect/>
              </a:stretch>
            </p:blipFill>
            <p:spPr>
              <a:xfrm>
                <a:off x="5203453" y="2457427"/>
                <a:ext cx="1594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3C22A82-58E4-4283-A56B-5394BFFD9936}"/>
                  </a:ext>
                </a:extLst>
              </p14:cNvPr>
              <p14:cNvContentPartPr/>
              <p14:nvPr/>
            </p14:nvContentPartPr>
            <p14:xfrm>
              <a:off x="2541253" y="1666147"/>
              <a:ext cx="605160" cy="417960"/>
            </p14:xfrm>
          </p:contentPart>
        </mc:Choice>
        <mc:Fallback xmlns="">
          <p:pic>
            <p:nvPicPr>
              <p:cNvPr id="7" name="Freihand 6">
                <a:extLst>
                  <a:ext uri="{FF2B5EF4-FFF2-40B4-BE49-F238E27FC236}">
                    <a16:creationId xmlns:a16="http://schemas.microsoft.com/office/drawing/2014/main" id="{33C22A82-58E4-4283-A56B-5394BFFD9936}"/>
                  </a:ext>
                </a:extLst>
              </p:cNvPr>
              <p:cNvPicPr/>
              <p:nvPr/>
            </p:nvPicPr>
            <p:blipFill>
              <a:blip r:embed="rId10"/>
              <a:stretch>
                <a:fillRect/>
              </a:stretch>
            </p:blipFill>
            <p:spPr>
              <a:xfrm>
                <a:off x="2536933" y="1661827"/>
                <a:ext cx="6138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2EEDD6D-E970-4FC6-ACC2-373FC38D4FBC}"/>
                  </a:ext>
                </a:extLst>
              </p14:cNvPr>
              <p14:cNvContentPartPr/>
              <p14:nvPr/>
            </p14:nvContentPartPr>
            <p14:xfrm>
              <a:off x="5547973" y="1681627"/>
              <a:ext cx="1804680" cy="443160"/>
            </p14:xfrm>
          </p:contentPart>
        </mc:Choice>
        <mc:Fallback xmlns="">
          <p:pic>
            <p:nvPicPr>
              <p:cNvPr id="8" name="Freihand 7">
                <a:extLst>
                  <a:ext uri="{FF2B5EF4-FFF2-40B4-BE49-F238E27FC236}">
                    <a16:creationId xmlns:a16="http://schemas.microsoft.com/office/drawing/2014/main" id="{12EEDD6D-E970-4FC6-ACC2-373FC38D4FBC}"/>
                  </a:ext>
                </a:extLst>
              </p:cNvPr>
              <p:cNvPicPr/>
              <p:nvPr/>
            </p:nvPicPr>
            <p:blipFill>
              <a:blip r:embed="rId12"/>
              <a:stretch>
                <a:fillRect/>
              </a:stretch>
            </p:blipFill>
            <p:spPr>
              <a:xfrm>
                <a:off x="5543653" y="1677307"/>
                <a:ext cx="18133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AFA78E3-F503-41E1-995B-DB5EB97DB318}"/>
                  </a:ext>
                </a:extLst>
              </p14:cNvPr>
              <p14:cNvContentPartPr/>
              <p14:nvPr/>
            </p14:nvContentPartPr>
            <p14:xfrm>
              <a:off x="708853" y="3232507"/>
              <a:ext cx="2410200" cy="77400"/>
            </p14:xfrm>
          </p:contentPart>
        </mc:Choice>
        <mc:Fallback xmlns="">
          <p:pic>
            <p:nvPicPr>
              <p:cNvPr id="10" name="Freihand 9">
                <a:extLst>
                  <a:ext uri="{FF2B5EF4-FFF2-40B4-BE49-F238E27FC236}">
                    <a16:creationId xmlns:a16="http://schemas.microsoft.com/office/drawing/2014/main" id="{0AFA78E3-F503-41E1-995B-DB5EB97DB318}"/>
                  </a:ext>
                </a:extLst>
              </p:cNvPr>
              <p:cNvPicPr/>
              <p:nvPr/>
            </p:nvPicPr>
            <p:blipFill>
              <a:blip r:embed="rId14"/>
              <a:stretch>
                <a:fillRect/>
              </a:stretch>
            </p:blipFill>
            <p:spPr>
              <a:xfrm>
                <a:off x="704533" y="3228187"/>
                <a:ext cx="2418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6C18872-283C-4D05-94E4-EE0C364B88FA}"/>
                  </a:ext>
                </a:extLst>
              </p14:cNvPr>
              <p14:cNvContentPartPr/>
              <p14:nvPr/>
            </p14:nvContentPartPr>
            <p14:xfrm>
              <a:off x="6673333" y="1171507"/>
              <a:ext cx="1942920" cy="799200"/>
            </p14:xfrm>
          </p:contentPart>
        </mc:Choice>
        <mc:Fallback>
          <p:pic>
            <p:nvPicPr>
              <p:cNvPr id="11" name="Freihand 10">
                <a:extLst>
                  <a:ext uri="{FF2B5EF4-FFF2-40B4-BE49-F238E27FC236}">
                    <a16:creationId xmlns:a16="http://schemas.microsoft.com/office/drawing/2014/main" id="{F6C18872-283C-4D05-94E4-EE0C364B88FA}"/>
                  </a:ext>
                </a:extLst>
              </p:cNvPr>
              <p:cNvPicPr/>
              <p:nvPr/>
            </p:nvPicPr>
            <p:blipFill>
              <a:blip r:embed="rId16"/>
              <a:stretch>
                <a:fillRect/>
              </a:stretch>
            </p:blipFill>
            <p:spPr>
              <a:xfrm>
                <a:off x="6669013" y="1167187"/>
                <a:ext cx="1951560" cy="807840"/>
              </a:xfrm>
              <a:prstGeom prst="rect">
                <a:avLst/>
              </a:prstGeom>
            </p:spPr>
          </p:pic>
        </mc:Fallback>
      </mc:AlternateContent>
      <p:grpSp>
        <p:nvGrpSpPr>
          <p:cNvPr id="14" name="Gruppieren 13">
            <a:extLst>
              <a:ext uri="{FF2B5EF4-FFF2-40B4-BE49-F238E27FC236}">
                <a16:creationId xmlns:a16="http://schemas.microsoft.com/office/drawing/2014/main" id="{8945C94F-BF88-47C0-9A69-DF862DE0DB38}"/>
              </a:ext>
            </a:extLst>
          </p:cNvPr>
          <p:cNvGrpSpPr/>
          <p:nvPr/>
        </p:nvGrpSpPr>
        <p:grpSpPr>
          <a:xfrm>
            <a:off x="3062893" y="2339347"/>
            <a:ext cx="3162600" cy="548280"/>
            <a:chOff x="3062893" y="2339347"/>
            <a:chExt cx="3162600" cy="54828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AFF2F7F-1F74-4555-BE4B-9189430B2055}"/>
                    </a:ext>
                  </a:extLst>
                </p14:cNvPr>
                <p14:cNvContentPartPr/>
                <p14:nvPr/>
              </p14:nvContentPartPr>
              <p14:xfrm>
                <a:off x="6164293" y="2520787"/>
                <a:ext cx="29520" cy="1080"/>
              </p14:xfrm>
            </p:contentPart>
          </mc:Choice>
          <mc:Fallback>
            <p:pic>
              <p:nvPicPr>
                <p:cNvPr id="12" name="Freihand 11">
                  <a:extLst>
                    <a:ext uri="{FF2B5EF4-FFF2-40B4-BE49-F238E27FC236}">
                      <a16:creationId xmlns:a16="http://schemas.microsoft.com/office/drawing/2014/main" id="{5AFF2F7F-1F74-4555-BE4B-9189430B2055}"/>
                    </a:ext>
                  </a:extLst>
                </p:cNvPr>
                <p:cNvPicPr/>
                <p:nvPr/>
              </p:nvPicPr>
              <p:blipFill>
                <a:blip r:embed="rId18"/>
                <a:stretch>
                  <a:fillRect/>
                </a:stretch>
              </p:blipFill>
              <p:spPr>
                <a:xfrm>
                  <a:off x="6159973" y="2516467"/>
                  <a:ext cx="381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79FA8EA1-1C23-47DE-BB35-B35A40403BEA}"/>
                    </a:ext>
                  </a:extLst>
                </p14:cNvPr>
                <p14:cNvContentPartPr/>
                <p14:nvPr/>
              </p14:nvContentPartPr>
              <p14:xfrm>
                <a:off x="3062893" y="2339347"/>
                <a:ext cx="3162600" cy="548280"/>
              </p14:xfrm>
            </p:contentPart>
          </mc:Choice>
          <mc:Fallback>
            <p:pic>
              <p:nvPicPr>
                <p:cNvPr id="13" name="Freihand 12">
                  <a:extLst>
                    <a:ext uri="{FF2B5EF4-FFF2-40B4-BE49-F238E27FC236}">
                      <a16:creationId xmlns:a16="http://schemas.microsoft.com/office/drawing/2014/main" id="{79FA8EA1-1C23-47DE-BB35-B35A40403BEA}"/>
                    </a:ext>
                  </a:extLst>
                </p:cNvPr>
                <p:cNvPicPr/>
                <p:nvPr/>
              </p:nvPicPr>
              <p:blipFill>
                <a:blip r:embed="rId20"/>
                <a:stretch>
                  <a:fillRect/>
                </a:stretch>
              </p:blipFill>
              <p:spPr>
                <a:xfrm>
                  <a:off x="3058573" y="2335027"/>
                  <a:ext cx="3171240" cy="556920"/>
                </a:xfrm>
                <a:prstGeom prst="rect">
                  <a:avLst/>
                </a:prstGeom>
              </p:spPr>
            </p:pic>
          </mc:Fallback>
        </mc:AlternateContent>
      </p:grpSp>
    </p:spTree>
    <p:extLst>
      <p:ext uri="{BB962C8B-B14F-4D97-AF65-F5344CB8AC3E}">
        <p14:creationId xmlns:p14="http://schemas.microsoft.com/office/powerpoint/2010/main" val="216562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0471B49-65D6-4B9E-BDFD-24C8F31B5BCD}"/>
                  </a:ext>
                </a:extLst>
              </p14:cNvPr>
              <p14:cNvContentPartPr/>
              <p14:nvPr/>
            </p14:nvContentPartPr>
            <p14:xfrm>
              <a:off x="609493" y="845160"/>
              <a:ext cx="4116600" cy="73800"/>
            </p14:xfrm>
          </p:contentPart>
        </mc:Choice>
        <mc:Fallback>
          <p:pic>
            <p:nvPicPr>
              <p:cNvPr id="2" name="Freihand 1">
                <a:extLst>
                  <a:ext uri="{FF2B5EF4-FFF2-40B4-BE49-F238E27FC236}">
                    <a16:creationId xmlns:a16="http://schemas.microsoft.com/office/drawing/2014/main" id="{10471B49-65D6-4B9E-BDFD-24C8F31B5BCD}"/>
                  </a:ext>
                </a:extLst>
              </p:cNvPr>
              <p:cNvPicPr/>
              <p:nvPr/>
            </p:nvPicPr>
            <p:blipFill>
              <a:blip r:embed="rId4"/>
              <a:stretch>
                <a:fillRect/>
              </a:stretch>
            </p:blipFill>
            <p:spPr>
              <a:xfrm>
                <a:off x="605173" y="840840"/>
                <a:ext cx="4125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3FB8D88-D7ED-4724-BAD8-32EF5A4C7E59}"/>
                  </a:ext>
                </a:extLst>
              </p14:cNvPr>
              <p14:cNvContentPartPr/>
              <p14:nvPr/>
            </p14:nvContentPartPr>
            <p14:xfrm>
              <a:off x="2734933" y="408120"/>
              <a:ext cx="1971000" cy="584640"/>
            </p14:xfrm>
          </p:contentPart>
        </mc:Choice>
        <mc:Fallback>
          <p:pic>
            <p:nvPicPr>
              <p:cNvPr id="5" name="Freihand 4">
                <a:extLst>
                  <a:ext uri="{FF2B5EF4-FFF2-40B4-BE49-F238E27FC236}">
                    <a16:creationId xmlns:a16="http://schemas.microsoft.com/office/drawing/2014/main" id="{43FB8D88-D7ED-4724-BAD8-32EF5A4C7E59}"/>
                  </a:ext>
                </a:extLst>
              </p:cNvPr>
              <p:cNvPicPr/>
              <p:nvPr/>
            </p:nvPicPr>
            <p:blipFill>
              <a:blip r:embed="rId6"/>
              <a:stretch>
                <a:fillRect/>
              </a:stretch>
            </p:blipFill>
            <p:spPr>
              <a:xfrm>
                <a:off x="2730613" y="403800"/>
                <a:ext cx="197964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6CA825B-9D2C-4A39-B75F-0348F3811F4F}"/>
                  </a:ext>
                </a:extLst>
              </p14:cNvPr>
              <p14:cNvContentPartPr/>
              <p14:nvPr/>
            </p14:nvContentPartPr>
            <p14:xfrm>
              <a:off x="563053" y="1900680"/>
              <a:ext cx="681120" cy="33840"/>
            </p14:xfrm>
          </p:contentPart>
        </mc:Choice>
        <mc:Fallback>
          <p:pic>
            <p:nvPicPr>
              <p:cNvPr id="6" name="Freihand 5">
                <a:extLst>
                  <a:ext uri="{FF2B5EF4-FFF2-40B4-BE49-F238E27FC236}">
                    <a16:creationId xmlns:a16="http://schemas.microsoft.com/office/drawing/2014/main" id="{F6CA825B-9D2C-4A39-B75F-0348F3811F4F}"/>
                  </a:ext>
                </a:extLst>
              </p:cNvPr>
              <p:cNvPicPr/>
              <p:nvPr/>
            </p:nvPicPr>
            <p:blipFill>
              <a:blip r:embed="rId8"/>
              <a:stretch>
                <a:fillRect/>
              </a:stretch>
            </p:blipFill>
            <p:spPr>
              <a:xfrm>
                <a:off x="558733" y="1896360"/>
                <a:ext cx="689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958B7C7-283C-45AA-93D0-65D50C515FDE}"/>
                  </a:ext>
                </a:extLst>
              </p14:cNvPr>
              <p14:cNvContentPartPr/>
              <p14:nvPr/>
            </p14:nvContentPartPr>
            <p14:xfrm>
              <a:off x="3181693" y="1872240"/>
              <a:ext cx="3155400" cy="97200"/>
            </p14:xfrm>
          </p:contentPart>
        </mc:Choice>
        <mc:Fallback>
          <p:pic>
            <p:nvPicPr>
              <p:cNvPr id="7" name="Freihand 6">
                <a:extLst>
                  <a:ext uri="{FF2B5EF4-FFF2-40B4-BE49-F238E27FC236}">
                    <a16:creationId xmlns:a16="http://schemas.microsoft.com/office/drawing/2014/main" id="{6958B7C7-283C-45AA-93D0-65D50C515FDE}"/>
                  </a:ext>
                </a:extLst>
              </p:cNvPr>
              <p:cNvPicPr/>
              <p:nvPr/>
            </p:nvPicPr>
            <p:blipFill>
              <a:blip r:embed="rId10"/>
              <a:stretch>
                <a:fillRect/>
              </a:stretch>
            </p:blipFill>
            <p:spPr>
              <a:xfrm>
                <a:off x="3177373" y="1867920"/>
                <a:ext cx="3164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0" name="Freihand 39">
                <a:extLst>
                  <a:ext uri="{FF2B5EF4-FFF2-40B4-BE49-F238E27FC236}">
                    <a16:creationId xmlns:a16="http://schemas.microsoft.com/office/drawing/2014/main" id="{03A5724F-C5CF-47A7-BFAD-DBF873C8F806}"/>
                  </a:ext>
                </a:extLst>
              </p14:cNvPr>
              <p14:cNvContentPartPr/>
              <p14:nvPr/>
            </p14:nvContentPartPr>
            <p14:xfrm>
              <a:off x="2450533" y="3315840"/>
              <a:ext cx="1025280" cy="57600"/>
            </p14:xfrm>
          </p:contentPart>
        </mc:Choice>
        <mc:Fallback>
          <p:pic>
            <p:nvPicPr>
              <p:cNvPr id="40" name="Freihand 39">
                <a:extLst>
                  <a:ext uri="{FF2B5EF4-FFF2-40B4-BE49-F238E27FC236}">
                    <a16:creationId xmlns:a16="http://schemas.microsoft.com/office/drawing/2014/main" id="{03A5724F-C5CF-47A7-BFAD-DBF873C8F806}"/>
                  </a:ext>
                </a:extLst>
              </p:cNvPr>
              <p:cNvPicPr/>
              <p:nvPr/>
            </p:nvPicPr>
            <p:blipFill>
              <a:blip r:embed="rId12"/>
              <a:stretch>
                <a:fillRect/>
              </a:stretch>
            </p:blipFill>
            <p:spPr>
              <a:xfrm>
                <a:off x="2446213" y="3311520"/>
                <a:ext cx="1033920" cy="66240"/>
              </a:xfrm>
              <a:prstGeom prst="rect">
                <a:avLst/>
              </a:prstGeom>
            </p:spPr>
          </p:pic>
        </mc:Fallback>
      </mc:AlternateContent>
      <p:grpSp>
        <p:nvGrpSpPr>
          <p:cNvPr id="44" name="Gruppieren 43">
            <a:extLst>
              <a:ext uri="{FF2B5EF4-FFF2-40B4-BE49-F238E27FC236}">
                <a16:creationId xmlns:a16="http://schemas.microsoft.com/office/drawing/2014/main" id="{54727B95-ECE9-4B3A-980F-E5AC8A88B38D}"/>
              </a:ext>
            </a:extLst>
          </p:cNvPr>
          <p:cNvGrpSpPr/>
          <p:nvPr/>
        </p:nvGrpSpPr>
        <p:grpSpPr>
          <a:xfrm>
            <a:off x="2999533" y="2560560"/>
            <a:ext cx="1530720" cy="435240"/>
            <a:chOff x="2999533" y="2560560"/>
            <a:chExt cx="1530720" cy="435240"/>
          </a:xfrm>
        </p:grpSpPr>
        <mc:AlternateContent xmlns:mc="http://schemas.openxmlformats.org/markup-compatibility/2006">
          <mc:Choice xmlns:p14="http://schemas.microsoft.com/office/powerpoint/2010/main" Requires="p14">
            <p:contentPart p14:bwMode="auto" r:id="rId13">
              <p14:nvContentPartPr>
                <p14:cNvPr id="41" name="Freihand 40">
                  <a:extLst>
                    <a:ext uri="{FF2B5EF4-FFF2-40B4-BE49-F238E27FC236}">
                      <a16:creationId xmlns:a16="http://schemas.microsoft.com/office/drawing/2014/main" id="{DB86E17E-1591-497E-A930-EFFA0341DF98}"/>
                    </a:ext>
                  </a:extLst>
                </p14:cNvPr>
                <p14:cNvContentPartPr/>
                <p14:nvPr/>
              </p14:nvContentPartPr>
              <p14:xfrm>
                <a:off x="3116173" y="2560560"/>
                <a:ext cx="1414080" cy="370800"/>
              </p14:xfrm>
            </p:contentPart>
          </mc:Choice>
          <mc:Fallback>
            <p:pic>
              <p:nvPicPr>
                <p:cNvPr id="41" name="Freihand 40">
                  <a:extLst>
                    <a:ext uri="{FF2B5EF4-FFF2-40B4-BE49-F238E27FC236}">
                      <a16:creationId xmlns:a16="http://schemas.microsoft.com/office/drawing/2014/main" id="{DB86E17E-1591-497E-A930-EFFA0341DF98}"/>
                    </a:ext>
                  </a:extLst>
                </p:cNvPr>
                <p:cNvPicPr/>
                <p:nvPr/>
              </p:nvPicPr>
              <p:blipFill>
                <a:blip r:embed="rId14"/>
                <a:stretch>
                  <a:fillRect/>
                </a:stretch>
              </p:blipFill>
              <p:spPr>
                <a:xfrm>
                  <a:off x="3111853" y="2556240"/>
                  <a:ext cx="142272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DFD358EB-7BAF-4B1D-A31C-7BD8228F161F}"/>
                    </a:ext>
                  </a:extLst>
                </p14:cNvPr>
                <p14:cNvContentPartPr/>
                <p14:nvPr/>
              </p14:nvContentPartPr>
              <p14:xfrm>
                <a:off x="3009973" y="2825160"/>
                <a:ext cx="81720" cy="45000"/>
              </p14:xfrm>
            </p:contentPart>
          </mc:Choice>
          <mc:Fallback>
            <p:pic>
              <p:nvPicPr>
                <p:cNvPr id="42" name="Freihand 41">
                  <a:extLst>
                    <a:ext uri="{FF2B5EF4-FFF2-40B4-BE49-F238E27FC236}">
                      <a16:creationId xmlns:a16="http://schemas.microsoft.com/office/drawing/2014/main" id="{DFD358EB-7BAF-4B1D-A31C-7BD8228F161F}"/>
                    </a:ext>
                  </a:extLst>
                </p:cNvPr>
                <p:cNvPicPr/>
                <p:nvPr/>
              </p:nvPicPr>
              <p:blipFill>
                <a:blip r:embed="rId16"/>
                <a:stretch>
                  <a:fillRect/>
                </a:stretch>
              </p:blipFill>
              <p:spPr>
                <a:xfrm>
                  <a:off x="3005653" y="2820840"/>
                  <a:ext cx="90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 name="Freihand 42">
                  <a:extLst>
                    <a:ext uri="{FF2B5EF4-FFF2-40B4-BE49-F238E27FC236}">
                      <a16:creationId xmlns:a16="http://schemas.microsoft.com/office/drawing/2014/main" id="{1F2023F6-A331-4C72-A3C3-D0E2AD0F7308}"/>
                    </a:ext>
                  </a:extLst>
                </p14:cNvPr>
                <p14:cNvContentPartPr/>
                <p14:nvPr/>
              </p14:nvContentPartPr>
              <p14:xfrm>
                <a:off x="2999533" y="2775840"/>
                <a:ext cx="461520" cy="219960"/>
              </p14:xfrm>
            </p:contentPart>
          </mc:Choice>
          <mc:Fallback>
            <p:pic>
              <p:nvPicPr>
                <p:cNvPr id="43" name="Freihand 42">
                  <a:extLst>
                    <a:ext uri="{FF2B5EF4-FFF2-40B4-BE49-F238E27FC236}">
                      <a16:creationId xmlns:a16="http://schemas.microsoft.com/office/drawing/2014/main" id="{1F2023F6-A331-4C72-A3C3-D0E2AD0F7308}"/>
                    </a:ext>
                  </a:extLst>
                </p:cNvPr>
                <p:cNvPicPr/>
                <p:nvPr/>
              </p:nvPicPr>
              <p:blipFill>
                <a:blip r:embed="rId18"/>
                <a:stretch>
                  <a:fillRect/>
                </a:stretch>
              </p:blipFill>
              <p:spPr>
                <a:xfrm>
                  <a:off x="2995213" y="2771520"/>
                  <a:ext cx="47016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45" name="Freihand 44">
                <a:extLst>
                  <a:ext uri="{FF2B5EF4-FFF2-40B4-BE49-F238E27FC236}">
                    <a16:creationId xmlns:a16="http://schemas.microsoft.com/office/drawing/2014/main" id="{CFED985C-B6CC-4CFE-9199-C45E1CCA7BB0}"/>
                  </a:ext>
                </a:extLst>
              </p14:cNvPr>
              <p14:cNvContentPartPr/>
              <p14:nvPr/>
            </p14:nvContentPartPr>
            <p14:xfrm>
              <a:off x="4695133" y="2391360"/>
              <a:ext cx="40320" cy="230040"/>
            </p14:xfrm>
          </p:contentPart>
        </mc:Choice>
        <mc:Fallback>
          <p:pic>
            <p:nvPicPr>
              <p:cNvPr id="45" name="Freihand 44">
                <a:extLst>
                  <a:ext uri="{FF2B5EF4-FFF2-40B4-BE49-F238E27FC236}">
                    <a16:creationId xmlns:a16="http://schemas.microsoft.com/office/drawing/2014/main" id="{CFED985C-B6CC-4CFE-9199-C45E1CCA7BB0}"/>
                  </a:ext>
                </a:extLst>
              </p:cNvPr>
              <p:cNvPicPr/>
              <p:nvPr/>
            </p:nvPicPr>
            <p:blipFill>
              <a:blip r:embed="rId20"/>
              <a:stretch>
                <a:fillRect/>
              </a:stretch>
            </p:blipFill>
            <p:spPr>
              <a:xfrm>
                <a:off x="4690813" y="2387040"/>
                <a:ext cx="489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Freihand 45">
                <a:extLst>
                  <a:ext uri="{FF2B5EF4-FFF2-40B4-BE49-F238E27FC236}">
                    <a16:creationId xmlns:a16="http://schemas.microsoft.com/office/drawing/2014/main" id="{526BDFD8-ADBB-4AF7-9417-2CF1685CBF34}"/>
                  </a:ext>
                </a:extLst>
              </p14:cNvPr>
              <p14:cNvContentPartPr/>
              <p14:nvPr/>
            </p14:nvContentPartPr>
            <p14:xfrm>
              <a:off x="4770013" y="2520960"/>
              <a:ext cx="140040" cy="88200"/>
            </p14:xfrm>
          </p:contentPart>
        </mc:Choice>
        <mc:Fallback>
          <p:pic>
            <p:nvPicPr>
              <p:cNvPr id="46" name="Freihand 45">
                <a:extLst>
                  <a:ext uri="{FF2B5EF4-FFF2-40B4-BE49-F238E27FC236}">
                    <a16:creationId xmlns:a16="http://schemas.microsoft.com/office/drawing/2014/main" id="{526BDFD8-ADBB-4AF7-9417-2CF1685CBF34}"/>
                  </a:ext>
                </a:extLst>
              </p:cNvPr>
              <p:cNvPicPr/>
              <p:nvPr/>
            </p:nvPicPr>
            <p:blipFill>
              <a:blip r:embed="rId22"/>
              <a:stretch>
                <a:fillRect/>
              </a:stretch>
            </p:blipFill>
            <p:spPr>
              <a:xfrm>
                <a:off x="4765693" y="2516640"/>
                <a:ext cx="148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8" name="Freihand 47">
                <a:extLst>
                  <a:ext uri="{FF2B5EF4-FFF2-40B4-BE49-F238E27FC236}">
                    <a16:creationId xmlns:a16="http://schemas.microsoft.com/office/drawing/2014/main" id="{242985FB-0D66-4F41-851F-5BF538BF9D2F}"/>
                  </a:ext>
                </a:extLst>
              </p14:cNvPr>
              <p14:cNvContentPartPr/>
              <p14:nvPr/>
            </p14:nvContentPartPr>
            <p14:xfrm>
              <a:off x="4937053" y="2491440"/>
              <a:ext cx="91800" cy="110880"/>
            </p14:xfrm>
          </p:contentPart>
        </mc:Choice>
        <mc:Fallback>
          <p:pic>
            <p:nvPicPr>
              <p:cNvPr id="48" name="Freihand 47">
                <a:extLst>
                  <a:ext uri="{FF2B5EF4-FFF2-40B4-BE49-F238E27FC236}">
                    <a16:creationId xmlns:a16="http://schemas.microsoft.com/office/drawing/2014/main" id="{242985FB-0D66-4F41-851F-5BF538BF9D2F}"/>
                  </a:ext>
                </a:extLst>
              </p:cNvPr>
              <p:cNvPicPr/>
              <p:nvPr/>
            </p:nvPicPr>
            <p:blipFill>
              <a:blip r:embed="rId24"/>
              <a:stretch>
                <a:fillRect/>
              </a:stretch>
            </p:blipFill>
            <p:spPr>
              <a:xfrm>
                <a:off x="4932733" y="2487120"/>
                <a:ext cx="100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 name="Freihand 48">
                <a:extLst>
                  <a:ext uri="{FF2B5EF4-FFF2-40B4-BE49-F238E27FC236}">
                    <a16:creationId xmlns:a16="http://schemas.microsoft.com/office/drawing/2014/main" id="{051E9162-6BD6-4A7D-B2D8-0AD846F695FF}"/>
                  </a:ext>
                </a:extLst>
              </p14:cNvPr>
              <p14:cNvContentPartPr/>
              <p14:nvPr/>
            </p14:nvContentPartPr>
            <p14:xfrm>
              <a:off x="5002213" y="2511240"/>
              <a:ext cx="50760" cy="66600"/>
            </p14:xfrm>
          </p:contentPart>
        </mc:Choice>
        <mc:Fallback>
          <p:pic>
            <p:nvPicPr>
              <p:cNvPr id="49" name="Freihand 48">
                <a:extLst>
                  <a:ext uri="{FF2B5EF4-FFF2-40B4-BE49-F238E27FC236}">
                    <a16:creationId xmlns:a16="http://schemas.microsoft.com/office/drawing/2014/main" id="{051E9162-6BD6-4A7D-B2D8-0AD846F695FF}"/>
                  </a:ext>
                </a:extLst>
              </p:cNvPr>
              <p:cNvPicPr/>
              <p:nvPr/>
            </p:nvPicPr>
            <p:blipFill>
              <a:blip r:embed="rId26"/>
              <a:stretch>
                <a:fillRect/>
              </a:stretch>
            </p:blipFill>
            <p:spPr>
              <a:xfrm>
                <a:off x="4997893" y="2506920"/>
                <a:ext cx="59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0" name="Freihand 49">
                <a:extLst>
                  <a:ext uri="{FF2B5EF4-FFF2-40B4-BE49-F238E27FC236}">
                    <a16:creationId xmlns:a16="http://schemas.microsoft.com/office/drawing/2014/main" id="{E5EF26AF-E702-4B9C-9E96-F1EF17E42443}"/>
                  </a:ext>
                </a:extLst>
              </p14:cNvPr>
              <p14:cNvContentPartPr/>
              <p14:nvPr/>
            </p14:nvContentPartPr>
            <p14:xfrm>
              <a:off x="4965493" y="2497560"/>
              <a:ext cx="175320" cy="237600"/>
            </p14:xfrm>
          </p:contentPart>
        </mc:Choice>
        <mc:Fallback>
          <p:pic>
            <p:nvPicPr>
              <p:cNvPr id="50" name="Freihand 49">
                <a:extLst>
                  <a:ext uri="{FF2B5EF4-FFF2-40B4-BE49-F238E27FC236}">
                    <a16:creationId xmlns:a16="http://schemas.microsoft.com/office/drawing/2014/main" id="{E5EF26AF-E702-4B9C-9E96-F1EF17E42443}"/>
                  </a:ext>
                </a:extLst>
              </p:cNvPr>
              <p:cNvPicPr/>
              <p:nvPr/>
            </p:nvPicPr>
            <p:blipFill>
              <a:blip r:embed="rId28"/>
              <a:stretch>
                <a:fillRect/>
              </a:stretch>
            </p:blipFill>
            <p:spPr>
              <a:xfrm>
                <a:off x="4961173" y="2493240"/>
                <a:ext cx="183960" cy="246240"/>
              </a:xfrm>
              <a:prstGeom prst="rect">
                <a:avLst/>
              </a:prstGeom>
            </p:spPr>
          </p:pic>
        </mc:Fallback>
      </mc:AlternateContent>
      <p:grpSp>
        <p:nvGrpSpPr>
          <p:cNvPr id="63" name="Gruppieren 62">
            <a:extLst>
              <a:ext uri="{FF2B5EF4-FFF2-40B4-BE49-F238E27FC236}">
                <a16:creationId xmlns:a16="http://schemas.microsoft.com/office/drawing/2014/main" id="{2ECD32E8-9136-461A-A0B8-42007C711620}"/>
              </a:ext>
            </a:extLst>
          </p:cNvPr>
          <p:cNvGrpSpPr/>
          <p:nvPr/>
        </p:nvGrpSpPr>
        <p:grpSpPr>
          <a:xfrm>
            <a:off x="5426293" y="2315400"/>
            <a:ext cx="1636920" cy="259920"/>
            <a:chOff x="5426293" y="2315400"/>
            <a:chExt cx="1636920" cy="259920"/>
          </a:xfrm>
        </p:grpSpPr>
        <mc:AlternateContent xmlns:mc="http://schemas.openxmlformats.org/markup-compatibility/2006">
          <mc:Choice xmlns:p14="http://schemas.microsoft.com/office/powerpoint/2010/main" Requires="p14">
            <p:contentPart p14:bwMode="auto" r:id="rId29">
              <p14:nvContentPartPr>
                <p14:cNvPr id="52" name="Freihand 51">
                  <a:extLst>
                    <a:ext uri="{FF2B5EF4-FFF2-40B4-BE49-F238E27FC236}">
                      <a16:creationId xmlns:a16="http://schemas.microsoft.com/office/drawing/2014/main" id="{8D44B1CE-585D-48F1-853D-93C714B2C5C7}"/>
                    </a:ext>
                  </a:extLst>
                </p14:cNvPr>
                <p14:cNvContentPartPr/>
                <p14:nvPr/>
              </p14:nvContentPartPr>
              <p14:xfrm>
                <a:off x="5426293" y="2452920"/>
                <a:ext cx="55800" cy="122400"/>
              </p14:xfrm>
            </p:contentPart>
          </mc:Choice>
          <mc:Fallback>
            <p:pic>
              <p:nvPicPr>
                <p:cNvPr id="52" name="Freihand 51">
                  <a:extLst>
                    <a:ext uri="{FF2B5EF4-FFF2-40B4-BE49-F238E27FC236}">
                      <a16:creationId xmlns:a16="http://schemas.microsoft.com/office/drawing/2014/main" id="{8D44B1CE-585D-48F1-853D-93C714B2C5C7}"/>
                    </a:ext>
                  </a:extLst>
                </p:cNvPr>
                <p:cNvPicPr/>
                <p:nvPr/>
              </p:nvPicPr>
              <p:blipFill>
                <a:blip r:embed="rId30"/>
                <a:stretch>
                  <a:fillRect/>
                </a:stretch>
              </p:blipFill>
              <p:spPr>
                <a:xfrm>
                  <a:off x="5421973" y="2448600"/>
                  <a:ext cx="64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3" name="Freihand 52">
                  <a:extLst>
                    <a:ext uri="{FF2B5EF4-FFF2-40B4-BE49-F238E27FC236}">
                      <a16:creationId xmlns:a16="http://schemas.microsoft.com/office/drawing/2014/main" id="{49A3457C-7C87-46D6-86DB-3C4DB98CF763}"/>
                    </a:ext>
                  </a:extLst>
                </p14:cNvPr>
                <p14:cNvContentPartPr/>
                <p14:nvPr/>
              </p14:nvContentPartPr>
              <p14:xfrm>
                <a:off x="5494333" y="2385960"/>
                <a:ext cx="419400" cy="176400"/>
              </p14:xfrm>
            </p:contentPart>
          </mc:Choice>
          <mc:Fallback>
            <p:pic>
              <p:nvPicPr>
                <p:cNvPr id="53" name="Freihand 52">
                  <a:extLst>
                    <a:ext uri="{FF2B5EF4-FFF2-40B4-BE49-F238E27FC236}">
                      <a16:creationId xmlns:a16="http://schemas.microsoft.com/office/drawing/2014/main" id="{49A3457C-7C87-46D6-86DB-3C4DB98CF763}"/>
                    </a:ext>
                  </a:extLst>
                </p:cNvPr>
                <p:cNvPicPr/>
                <p:nvPr/>
              </p:nvPicPr>
              <p:blipFill>
                <a:blip r:embed="rId32"/>
                <a:stretch>
                  <a:fillRect/>
                </a:stretch>
              </p:blipFill>
              <p:spPr>
                <a:xfrm>
                  <a:off x="5490013" y="2381640"/>
                  <a:ext cx="428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4" name="Freihand 53">
                  <a:extLst>
                    <a:ext uri="{FF2B5EF4-FFF2-40B4-BE49-F238E27FC236}">
                      <a16:creationId xmlns:a16="http://schemas.microsoft.com/office/drawing/2014/main" id="{AEEB54E5-7AA3-4F9D-8859-99A3FDD881DB}"/>
                    </a:ext>
                  </a:extLst>
                </p14:cNvPr>
                <p14:cNvContentPartPr/>
                <p14:nvPr/>
              </p14:nvContentPartPr>
              <p14:xfrm>
                <a:off x="5895733" y="2382720"/>
                <a:ext cx="360" cy="360"/>
              </p14:xfrm>
            </p:contentPart>
          </mc:Choice>
          <mc:Fallback>
            <p:pic>
              <p:nvPicPr>
                <p:cNvPr id="54" name="Freihand 53">
                  <a:extLst>
                    <a:ext uri="{FF2B5EF4-FFF2-40B4-BE49-F238E27FC236}">
                      <a16:creationId xmlns:a16="http://schemas.microsoft.com/office/drawing/2014/main" id="{AEEB54E5-7AA3-4F9D-8859-99A3FDD881DB}"/>
                    </a:ext>
                  </a:extLst>
                </p:cNvPr>
                <p:cNvPicPr/>
                <p:nvPr/>
              </p:nvPicPr>
              <p:blipFill>
                <a:blip r:embed="rId34"/>
                <a:stretch>
                  <a:fillRect/>
                </a:stretch>
              </p:blipFill>
              <p:spPr>
                <a:xfrm>
                  <a:off x="5891413" y="23784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6" name="Freihand 55">
                  <a:extLst>
                    <a:ext uri="{FF2B5EF4-FFF2-40B4-BE49-F238E27FC236}">
                      <a16:creationId xmlns:a16="http://schemas.microsoft.com/office/drawing/2014/main" id="{10B0E4CF-FE6E-44F7-A70E-7B6270CEE980}"/>
                    </a:ext>
                  </a:extLst>
                </p14:cNvPr>
                <p14:cNvContentPartPr/>
                <p14:nvPr/>
              </p14:nvContentPartPr>
              <p14:xfrm>
                <a:off x="6056653" y="2427720"/>
                <a:ext cx="166320" cy="113400"/>
              </p14:xfrm>
            </p:contentPart>
          </mc:Choice>
          <mc:Fallback>
            <p:pic>
              <p:nvPicPr>
                <p:cNvPr id="56" name="Freihand 55">
                  <a:extLst>
                    <a:ext uri="{FF2B5EF4-FFF2-40B4-BE49-F238E27FC236}">
                      <a16:creationId xmlns:a16="http://schemas.microsoft.com/office/drawing/2014/main" id="{10B0E4CF-FE6E-44F7-A70E-7B6270CEE980}"/>
                    </a:ext>
                  </a:extLst>
                </p:cNvPr>
                <p:cNvPicPr/>
                <p:nvPr/>
              </p:nvPicPr>
              <p:blipFill>
                <a:blip r:embed="rId36"/>
                <a:stretch>
                  <a:fillRect/>
                </a:stretch>
              </p:blipFill>
              <p:spPr>
                <a:xfrm>
                  <a:off x="6052333" y="2423400"/>
                  <a:ext cx="174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7" name="Freihand 56">
                  <a:extLst>
                    <a:ext uri="{FF2B5EF4-FFF2-40B4-BE49-F238E27FC236}">
                      <a16:creationId xmlns:a16="http://schemas.microsoft.com/office/drawing/2014/main" id="{1DD9861D-E644-44AD-8E81-EE4999C4D81C}"/>
                    </a:ext>
                  </a:extLst>
                </p14:cNvPr>
                <p14:cNvContentPartPr/>
                <p14:nvPr/>
              </p14:nvContentPartPr>
              <p14:xfrm>
                <a:off x="6216853" y="2395680"/>
                <a:ext cx="26640" cy="28800"/>
              </p14:xfrm>
            </p:contentPart>
          </mc:Choice>
          <mc:Fallback>
            <p:pic>
              <p:nvPicPr>
                <p:cNvPr id="57" name="Freihand 56">
                  <a:extLst>
                    <a:ext uri="{FF2B5EF4-FFF2-40B4-BE49-F238E27FC236}">
                      <a16:creationId xmlns:a16="http://schemas.microsoft.com/office/drawing/2014/main" id="{1DD9861D-E644-44AD-8E81-EE4999C4D81C}"/>
                    </a:ext>
                  </a:extLst>
                </p:cNvPr>
                <p:cNvPicPr/>
                <p:nvPr/>
              </p:nvPicPr>
              <p:blipFill>
                <a:blip r:embed="rId38"/>
                <a:stretch>
                  <a:fillRect/>
                </a:stretch>
              </p:blipFill>
              <p:spPr>
                <a:xfrm>
                  <a:off x="6212533" y="2391360"/>
                  <a:ext cx="35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8" name="Freihand 57">
                  <a:extLst>
                    <a:ext uri="{FF2B5EF4-FFF2-40B4-BE49-F238E27FC236}">
                      <a16:creationId xmlns:a16="http://schemas.microsoft.com/office/drawing/2014/main" id="{6D358458-0DCF-40ED-85C8-D5D56E3A5D3F}"/>
                    </a:ext>
                  </a:extLst>
                </p14:cNvPr>
                <p14:cNvContentPartPr/>
                <p14:nvPr/>
              </p14:nvContentPartPr>
              <p14:xfrm>
                <a:off x="6237013" y="2431320"/>
                <a:ext cx="102960" cy="102960"/>
              </p14:xfrm>
            </p:contentPart>
          </mc:Choice>
          <mc:Fallback>
            <p:pic>
              <p:nvPicPr>
                <p:cNvPr id="58" name="Freihand 57">
                  <a:extLst>
                    <a:ext uri="{FF2B5EF4-FFF2-40B4-BE49-F238E27FC236}">
                      <a16:creationId xmlns:a16="http://schemas.microsoft.com/office/drawing/2014/main" id="{6D358458-0DCF-40ED-85C8-D5D56E3A5D3F}"/>
                    </a:ext>
                  </a:extLst>
                </p:cNvPr>
                <p:cNvPicPr/>
                <p:nvPr/>
              </p:nvPicPr>
              <p:blipFill>
                <a:blip r:embed="rId40"/>
                <a:stretch>
                  <a:fillRect/>
                </a:stretch>
              </p:blipFill>
              <p:spPr>
                <a:xfrm>
                  <a:off x="6232693" y="2427000"/>
                  <a:ext cx="111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9" name="Freihand 58">
                  <a:extLst>
                    <a:ext uri="{FF2B5EF4-FFF2-40B4-BE49-F238E27FC236}">
                      <a16:creationId xmlns:a16="http://schemas.microsoft.com/office/drawing/2014/main" id="{E457BFDB-A75F-4CD6-9785-EAAB74A4FD76}"/>
                    </a:ext>
                  </a:extLst>
                </p14:cNvPr>
                <p14:cNvContentPartPr/>
                <p14:nvPr/>
              </p14:nvContentPartPr>
              <p14:xfrm>
                <a:off x="6357613" y="2315400"/>
                <a:ext cx="190440" cy="192960"/>
              </p14:xfrm>
            </p:contentPart>
          </mc:Choice>
          <mc:Fallback>
            <p:pic>
              <p:nvPicPr>
                <p:cNvPr id="59" name="Freihand 58">
                  <a:extLst>
                    <a:ext uri="{FF2B5EF4-FFF2-40B4-BE49-F238E27FC236}">
                      <a16:creationId xmlns:a16="http://schemas.microsoft.com/office/drawing/2014/main" id="{E457BFDB-A75F-4CD6-9785-EAAB74A4FD76}"/>
                    </a:ext>
                  </a:extLst>
                </p:cNvPr>
                <p:cNvPicPr/>
                <p:nvPr/>
              </p:nvPicPr>
              <p:blipFill>
                <a:blip r:embed="rId42"/>
                <a:stretch>
                  <a:fillRect/>
                </a:stretch>
              </p:blipFill>
              <p:spPr>
                <a:xfrm>
                  <a:off x="6353293" y="2311080"/>
                  <a:ext cx="199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60" name="Freihand 59">
                  <a:extLst>
                    <a:ext uri="{FF2B5EF4-FFF2-40B4-BE49-F238E27FC236}">
                      <a16:creationId xmlns:a16="http://schemas.microsoft.com/office/drawing/2014/main" id="{F80CF3BB-70AF-41C1-86C7-DE64E0C7FE86}"/>
                    </a:ext>
                  </a:extLst>
                </p14:cNvPr>
                <p14:cNvContentPartPr/>
                <p14:nvPr/>
              </p14:nvContentPartPr>
              <p14:xfrm>
                <a:off x="6427093" y="2364000"/>
                <a:ext cx="92160" cy="2160"/>
              </p14:xfrm>
            </p:contentPart>
          </mc:Choice>
          <mc:Fallback>
            <p:pic>
              <p:nvPicPr>
                <p:cNvPr id="60" name="Freihand 59">
                  <a:extLst>
                    <a:ext uri="{FF2B5EF4-FFF2-40B4-BE49-F238E27FC236}">
                      <a16:creationId xmlns:a16="http://schemas.microsoft.com/office/drawing/2014/main" id="{F80CF3BB-70AF-41C1-86C7-DE64E0C7FE86}"/>
                    </a:ext>
                  </a:extLst>
                </p:cNvPr>
                <p:cNvPicPr/>
                <p:nvPr/>
              </p:nvPicPr>
              <p:blipFill>
                <a:blip r:embed="rId44"/>
                <a:stretch>
                  <a:fillRect/>
                </a:stretch>
              </p:blipFill>
              <p:spPr>
                <a:xfrm>
                  <a:off x="6422773" y="2359680"/>
                  <a:ext cx="100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1" name="Freihand 60">
                  <a:extLst>
                    <a:ext uri="{FF2B5EF4-FFF2-40B4-BE49-F238E27FC236}">
                      <a16:creationId xmlns:a16="http://schemas.microsoft.com/office/drawing/2014/main" id="{6963C5F0-6071-4216-9733-0F1FDB62EF42}"/>
                    </a:ext>
                  </a:extLst>
                </p14:cNvPr>
                <p14:cNvContentPartPr/>
                <p14:nvPr/>
              </p14:nvContentPartPr>
              <p14:xfrm>
                <a:off x="6552733" y="2336280"/>
                <a:ext cx="294840" cy="149400"/>
              </p14:xfrm>
            </p:contentPart>
          </mc:Choice>
          <mc:Fallback>
            <p:pic>
              <p:nvPicPr>
                <p:cNvPr id="61" name="Freihand 60">
                  <a:extLst>
                    <a:ext uri="{FF2B5EF4-FFF2-40B4-BE49-F238E27FC236}">
                      <a16:creationId xmlns:a16="http://schemas.microsoft.com/office/drawing/2014/main" id="{6963C5F0-6071-4216-9733-0F1FDB62EF42}"/>
                    </a:ext>
                  </a:extLst>
                </p:cNvPr>
                <p:cNvPicPr/>
                <p:nvPr/>
              </p:nvPicPr>
              <p:blipFill>
                <a:blip r:embed="rId46"/>
                <a:stretch>
                  <a:fillRect/>
                </a:stretch>
              </p:blipFill>
              <p:spPr>
                <a:xfrm>
                  <a:off x="6548413" y="2331960"/>
                  <a:ext cx="303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2" name="Freihand 61">
                  <a:extLst>
                    <a:ext uri="{FF2B5EF4-FFF2-40B4-BE49-F238E27FC236}">
                      <a16:creationId xmlns:a16="http://schemas.microsoft.com/office/drawing/2014/main" id="{A92508B4-0F7D-41DF-BAE8-CD3F826DC227}"/>
                    </a:ext>
                  </a:extLst>
                </p14:cNvPr>
                <p14:cNvContentPartPr/>
                <p14:nvPr/>
              </p14:nvContentPartPr>
              <p14:xfrm>
                <a:off x="6849013" y="2376600"/>
                <a:ext cx="214200" cy="87480"/>
              </p14:xfrm>
            </p:contentPart>
          </mc:Choice>
          <mc:Fallback>
            <p:pic>
              <p:nvPicPr>
                <p:cNvPr id="62" name="Freihand 61">
                  <a:extLst>
                    <a:ext uri="{FF2B5EF4-FFF2-40B4-BE49-F238E27FC236}">
                      <a16:creationId xmlns:a16="http://schemas.microsoft.com/office/drawing/2014/main" id="{A92508B4-0F7D-41DF-BAE8-CD3F826DC227}"/>
                    </a:ext>
                  </a:extLst>
                </p:cNvPr>
                <p:cNvPicPr/>
                <p:nvPr/>
              </p:nvPicPr>
              <p:blipFill>
                <a:blip r:embed="rId48"/>
                <a:stretch>
                  <a:fillRect/>
                </a:stretch>
              </p:blipFill>
              <p:spPr>
                <a:xfrm>
                  <a:off x="6844693" y="2372280"/>
                  <a:ext cx="222840" cy="96120"/>
                </a:xfrm>
                <a:prstGeom prst="rect">
                  <a:avLst/>
                </a:prstGeom>
              </p:spPr>
            </p:pic>
          </mc:Fallback>
        </mc:AlternateContent>
      </p:grpSp>
      <p:grpSp>
        <p:nvGrpSpPr>
          <p:cNvPr id="70" name="Gruppieren 69">
            <a:extLst>
              <a:ext uri="{FF2B5EF4-FFF2-40B4-BE49-F238E27FC236}">
                <a16:creationId xmlns:a16="http://schemas.microsoft.com/office/drawing/2014/main" id="{B5A8BA25-6F6B-42FF-9893-799971D21303}"/>
              </a:ext>
            </a:extLst>
          </p:cNvPr>
          <p:cNvGrpSpPr/>
          <p:nvPr/>
        </p:nvGrpSpPr>
        <p:grpSpPr>
          <a:xfrm>
            <a:off x="7384693" y="2298480"/>
            <a:ext cx="924840" cy="357840"/>
            <a:chOff x="7384693" y="2298480"/>
            <a:chExt cx="924840" cy="357840"/>
          </a:xfrm>
        </p:grpSpPr>
        <mc:AlternateContent xmlns:mc="http://schemas.openxmlformats.org/markup-compatibility/2006">
          <mc:Choice xmlns:p14="http://schemas.microsoft.com/office/powerpoint/2010/main" Requires="p14">
            <p:contentPart p14:bwMode="auto" r:id="rId49">
              <p14:nvContentPartPr>
                <p14:cNvPr id="64" name="Freihand 63">
                  <a:extLst>
                    <a:ext uri="{FF2B5EF4-FFF2-40B4-BE49-F238E27FC236}">
                      <a16:creationId xmlns:a16="http://schemas.microsoft.com/office/drawing/2014/main" id="{6C5BC03D-35F6-453D-8BE6-52970DE11572}"/>
                    </a:ext>
                  </a:extLst>
                </p14:cNvPr>
                <p14:cNvContentPartPr/>
                <p14:nvPr/>
              </p14:nvContentPartPr>
              <p14:xfrm>
                <a:off x="7384693" y="2409000"/>
                <a:ext cx="235440" cy="115560"/>
              </p14:xfrm>
            </p:contentPart>
          </mc:Choice>
          <mc:Fallback>
            <p:pic>
              <p:nvPicPr>
                <p:cNvPr id="64" name="Freihand 63">
                  <a:extLst>
                    <a:ext uri="{FF2B5EF4-FFF2-40B4-BE49-F238E27FC236}">
                      <a16:creationId xmlns:a16="http://schemas.microsoft.com/office/drawing/2014/main" id="{6C5BC03D-35F6-453D-8BE6-52970DE11572}"/>
                    </a:ext>
                  </a:extLst>
                </p:cNvPr>
                <p:cNvPicPr/>
                <p:nvPr/>
              </p:nvPicPr>
              <p:blipFill>
                <a:blip r:embed="rId50"/>
                <a:stretch>
                  <a:fillRect/>
                </a:stretch>
              </p:blipFill>
              <p:spPr>
                <a:xfrm>
                  <a:off x="7380373" y="2404680"/>
                  <a:ext cx="244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5" name="Freihand 64">
                  <a:extLst>
                    <a:ext uri="{FF2B5EF4-FFF2-40B4-BE49-F238E27FC236}">
                      <a16:creationId xmlns:a16="http://schemas.microsoft.com/office/drawing/2014/main" id="{1133C732-064F-4D2C-842D-6F67575CFC58}"/>
                    </a:ext>
                  </a:extLst>
                </p14:cNvPr>
                <p14:cNvContentPartPr/>
                <p14:nvPr/>
              </p14:nvContentPartPr>
              <p14:xfrm>
                <a:off x="7629133" y="2436720"/>
                <a:ext cx="95400" cy="58320"/>
              </p14:xfrm>
            </p:contentPart>
          </mc:Choice>
          <mc:Fallback>
            <p:pic>
              <p:nvPicPr>
                <p:cNvPr id="65" name="Freihand 64">
                  <a:extLst>
                    <a:ext uri="{FF2B5EF4-FFF2-40B4-BE49-F238E27FC236}">
                      <a16:creationId xmlns:a16="http://schemas.microsoft.com/office/drawing/2014/main" id="{1133C732-064F-4D2C-842D-6F67575CFC58}"/>
                    </a:ext>
                  </a:extLst>
                </p:cNvPr>
                <p:cNvPicPr/>
                <p:nvPr/>
              </p:nvPicPr>
              <p:blipFill>
                <a:blip r:embed="rId52"/>
                <a:stretch>
                  <a:fillRect/>
                </a:stretch>
              </p:blipFill>
              <p:spPr>
                <a:xfrm>
                  <a:off x="7624813" y="2432400"/>
                  <a:ext cx="104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6" name="Freihand 65">
                  <a:extLst>
                    <a:ext uri="{FF2B5EF4-FFF2-40B4-BE49-F238E27FC236}">
                      <a16:creationId xmlns:a16="http://schemas.microsoft.com/office/drawing/2014/main" id="{2BF4C7EC-1C27-4407-9B27-E780E2FF5548}"/>
                    </a:ext>
                  </a:extLst>
                </p14:cNvPr>
                <p14:cNvContentPartPr/>
                <p14:nvPr/>
              </p14:nvContentPartPr>
              <p14:xfrm>
                <a:off x="7722733" y="2442120"/>
                <a:ext cx="67320" cy="67320"/>
              </p14:xfrm>
            </p:contentPart>
          </mc:Choice>
          <mc:Fallback>
            <p:pic>
              <p:nvPicPr>
                <p:cNvPr id="66" name="Freihand 65">
                  <a:extLst>
                    <a:ext uri="{FF2B5EF4-FFF2-40B4-BE49-F238E27FC236}">
                      <a16:creationId xmlns:a16="http://schemas.microsoft.com/office/drawing/2014/main" id="{2BF4C7EC-1C27-4407-9B27-E780E2FF5548}"/>
                    </a:ext>
                  </a:extLst>
                </p:cNvPr>
                <p:cNvPicPr/>
                <p:nvPr/>
              </p:nvPicPr>
              <p:blipFill>
                <a:blip r:embed="rId54"/>
                <a:stretch>
                  <a:fillRect/>
                </a:stretch>
              </p:blipFill>
              <p:spPr>
                <a:xfrm>
                  <a:off x="7718413" y="2437800"/>
                  <a:ext cx="75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7" name="Freihand 66">
                  <a:extLst>
                    <a:ext uri="{FF2B5EF4-FFF2-40B4-BE49-F238E27FC236}">
                      <a16:creationId xmlns:a16="http://schemas.microsoft.com/office/drawing/2014/main" id="{AE16ABD1-8022-4E66-A89D-8D3B9150EA7D}"/>
                    </a:ext>
                  </a:extLst>
                </p14:cNvPr>
                <p14:cNvContentPartPr/>
                <p14:nvPr/>
              </p14:nvContentPartPr>
              <p14:xfrm>
                <a:off x="7836853" y="2373000"/>
                <a:ext cx="245520" cy="283320"/>
              </p14:xfrm>
            </p:contentPart>
          </mc:Choice>
          <mc:Fallback>
            <p:pic>
              <p:nvPicPr>
                <p:cNvPr id="67" name="Freihand 66">
                  <a:extLst>
                    <a:ext uri="{FF2B5EF4-FFF2-40B4-BE49-F238E27FC236}">
                      <a16:creationId xmlns:a16="http://schemas.microsoft.com/office/drawing/2014/main" id="{AE16ABD1-8022-4E66-A89D-8D3B9150EA7D}"/>
                    </a:ext>
                  </a:extLst>
                </p:cNvPr>
                <p:cNvPicPr/>
                <p:nvPr/>
              </p:nvPicPr>
              <p:blipFill>
                <a:blip r:embed="rId56"/>
                <a:stretch>
                  <a:fillRect/>
                </a:stretch>
              </p:blipFill>
              <p:spPr>
                <a:xfrm>
                  <a:off x="7832533" y="2368680"/>
                  <a:ext cx="2541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8" name="Freihand 67">
                  <a:extLst>
                    <a:ext uri="{FF2B5EF4-FFF2-40B4-BE49-F238E27FC236}">
                      <a16:creationId xmlns:a16="http://schemas.microsoft.com/office/drawing/2014/main" id="{667F206F-CCB8-484E-B5DF-C92489906C2E}"/>
                    </a:ext>
                  </a:extLst>
                </p14:cNvPr>
                <p14:cNvContentPartPr/>
                <p14:nvPr/>
              </p14:nvContentPartPr>
              <p14:xfrm>
                <a:off x="8146093" y="2298480"/>
                <a:ext cx="6840" cy="79200"/>
              </p14:xfrm>
            </p:contentPart>
          </mc:Choice>
          <mc:Fallback>
            <p:pic>
              <p:nvPicPr>
                <p:cNvPr id="68" name="Freihand 67">
                  <a:extLst>
                    <a:ext uri="{FF2B5EF4-FFF2-40B4-BE49-F238E27FC236}">
                      <a16:creationId xmlns:a16="http://schemas.microsoft.com/office/drawing/2014/main" id="{667F206F-CCB8-484E-B5DF-C92489906C2E}"/>
                    </a:ext>
                  </a:extLst>
                </p:cNvPr>
                <p:cNvPicPr/>
                <p:nvPr/>
              </p:nvPicPr>
              <p:blipFill>
                <a:blip r:embed="rId58"/>
                <a:stretch>
                  <a:fillRect/>
                </a:stretch>
              </p:blipFill>
              <p:spPr>
                <a:xfrm>
                  <a:off x="8141773" y="2294160"/>
                  <a:ext cx="15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9" name="Freihand 68">
                  <a:extLst>
                    <a:ext uri="{FF2B5EF4-FFF2-40B4-BE49-F238E27FC236}">
                      <a16:creationId xmlns:a16="http://schemas.microsoft.com/office/drawing/2014/main" id="{B940FF73-723F-4269-AD17-AD7AD579D1AC}"/>
                    </a:ext>
                  </a:extLst>
                </p14:cNvPr>
                <p14:cNvContentPartPr/>
                <p14:nvPr/>
              </p14:nvContentPartPr>
              <p14:xfrm>
                <a:off x="8176333" y="2418000"/>
                <a:ext cx="133200" cy="117360"/>
              </p14:xfrm>
            </p:contentPart>
          </mc:Choice>
          <mc:Fallback>
            <p:pic>
              <p:nvPicPr>
                <p:cNvPr id="69" name="Freihand 68">
                  <a:extLst>
                    <a:ext uri="{FF2B5EF4-FFF2-40B4-BE49-F238E27FC236}">
                      <a16:creationId xmlns:a16="http://schemas.microsoft.com/office/drawing/2014/main" id="{B940FF73-723F-4269-AD17-AD7AD579D1AC}"/>
                    </a:ext>
                  </a:extLst>
                </p:cNvPr>
                <p:cNvPicPr/>
                <p:nvPr/>
              </p:nvPicPr>
              <p:blipFill>
                <a:blip r:embed="rId60"/>
                <a:stretch>
                  <a:fillRect/>
                </a:stretch>
              </p:blipFill>
              <p:spPr>
                <a:xfrm>
                  <a:off x="8172013" y="2413680"/>
                  <a:ext cx="141840" cy="126000"/>
                </a:xfrm>
                <a:prstGeom prst="rect">
                  <a:avLst/>
                </a:prstGeom>
              </p:spPr>
            </p:pic>
          </mc:Fallback>
        </mc:AlternateContent>
      </p:grpSp>
      <p:grpSp>
        <p:nvGrpSpPr>
          <p:cNvPr id="81" name="Gruppieren 80">
            <a:extLst>
              <a:ext uri="{FF2B5EF4-FFF2-40B4-BE49-F238E27FC236}">
                <a16:creationId xmlns:a16="http://schemas.microsoft.com/office/drawing/2014/main" id="{1FAEADB5-1164-4D7B-9F32-8845EA386216}"/>
              </a:ext>
            </a:extLst>
          </p:cNvPr>
          <p:cNvGrpSpPr/>
          <p:nvPr/>
        </p:nvGrpSpPr>
        <p:grpSpPr>
          <a:xfrm>
            <a:off x="8708773" y="2304240"/>
            <a:ext cx="1603440" cy="236880"/>
            <a:chOff x="8708773" y="2304240"/>
            <a:chExt cx="1603440" cy="236880"/>
          </a:xfrm>
        </p:grpSpPr>
        <mc:AlternateContent xmlns:mc="http://schemas.openxmlformats.org/markup-compatibility/2006">
          <mc:Choice xmlns:p14="http://schemas.microsoft.com/office/powerpoint/2010/main" Requires="p14">
            <p:contentPart p14:bwMode="auto" r:id="rId61">
              <p14:nvContentPartPr>
                <p14:cNvPr id="71" name="Freihand 70">
                  <a:extLst>
                    <a:ext uri="{FF2B5EF4-FFF2-40B4-BE49-F238E27FC236}">
                      <a16:creationId xmlns:a16="http://schemas.microsoft.com/office/drawing/2014/main" id="{46C5B38A-006B-40AD-A975-B402E859ADC8}"/>
                    </a:ext>
                  </a:extLst>
                </p14:cNvPr>
                <p14:cNvContentPartPr/>
                <p14:nvPr/>
              </p14:nvContentPartPr>
              <p14:xfrm>
                <a:off x="8708773" y="2389200"/>
                <a:ext cx="99360" cy="151920"/>
              </p14:xfrm>
            </p:contentPart>
          </mc:Choice>
          <mc:Fallback>
            <p:pic>
              <p:nvPicPr>
                <p:cNvPr id="71" name="Freihand 70">
                  <a:extLst>
                    <a:ext uri="{FF2B5EF4-FFF2-40B4-BE49-F238E27FC236}">
                      <a16:creationId xmlns:a16="http://schemas.microsoft.com/office/drawing/2014/main" id="{46C5B38A-006B-40AD-A975-B402E859ADC8}"/>
                    </a:ext>
                  </a:extLst>
                </p:cNvPr>
                <p:cNvPicPr/>
                <p:nvPr/>
              </p:nvPicPr>
              <p:blipFill>
                <a:blip r:embed="rId62"/>
                <a:stretch>
                  <a:fillRect/>
                </a:stretch>
              </p:blipFill>
              <p:spPr>
                <a:xfrm>
                  <a:off x="8704453" y="2384880"/>
                  <a:ext cx="108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2" name="Freihand 71">
                  <a:extLst>
                    <a:ext uri="{FF2B5EF4-FFF2-40B4-BE49-F238E27FC236}">
                      <a16:creationId xmlns:a16="http://schemas.microsoft.com/office/drawing/2014/main" id="{B967C5E7-B04D-4EB9-B539-E390389151B3}"/>
                    </a:ext>
                  </a:extLst>
                </p14:cNvPr>
                <p14:cNvContentPartPr/>
                <p14:nvPr/>
              </p14:nvContentPartPr>
              <p14:xfrm>
                <a:off x="8823973" y="2369400"/>
                <a:ext cx="227520" cy="145440"/>
              </p14:xfrm>
            </p:contentPart>
          </mc:Choice>
          <mc:Fallback>
            <p:pic>
              <p:nvPicPr>
                <p:cNvPr id="72" name="Freihand 71">
                  <a:extLst>
                    <a:ext uri="{FF2B5EF4-FFF2-40B4-BE49-F238E27FC236}">
                      <a16:creationId xmlns:a16="http://schemas.microsoft.com/office/drawing/2014/main" id="{B967C5E7-B04D-4EB9-B539-E390389151B3}"/>
                    </a:ext>
                  </a:extLst>
                </p:cNvPr>
                <p:cNvPicPr/>
                <p:nvPr/>
              </p:nvPicPr>
              <p:blipFill>
                <a:blip r:embed="rId64"/>
                <a:stretch>
                  <a:fillRect/>
                </a:stretch>
              </p:blipFill>
              <p:spPr>
                <a:xfrm>
                  <a:off x="8819653" y="2365080"/>
                  <a:ext cx="236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3" name="Freihand 72">
                  <a:extLst>
                    <a:ext uri="{FF2B5EF4-FFF2-40B4-BE49-F238E27FC236}">
                      <a16:creationId xmlns:a16="http://schemas.microsoft.com/office/drawing/2014/main" id="{108A63D1-889C-42F1-B34A-6A03D0E29B9C}"/>
                    </a:ext>
                  </a:extLst>
                </p14:cNvPr>
                <p14:cNvContentPartPr/>
                <p14:nvPr/>
              </p14:nvContentPartPr>
              <p14:xfrm>
                <a:off x="9063373" y="2384160"/>
                <a:ext cx="140760" cy="142560"/>
              </p14:xfrm>
            </p:contentPart>
          </mc:Choice>
          <mc:Fallback>
            <p:pic>
              <p:nvPicPr>
                <p:cNvPr id="73" name="Freihand 72">
                  <a:extLst>
                    <a:ext uri="{FF2B5EF4-FFF2-40B4-BE49-F238E27FC236}">
                      <a16:creationId xmlns:a16="http://schemas.microsoft.com/office/drawing/2014/main" id="{108A63D1-889C-42F1-B34A-6A03D0E29B9C}"/>
                    </a:ext>
                  </a:extLst>
                </p:cNvPr>
                <p:cNvPicPr/>
                <p:nvPr/>
              </p:nvPicPr>
              <p:blipFill>
                <a:blip r:embed="rId66"/>
                <a:stretch>
                  <a:fillRect/>
                </a:stretch>
              </p:blipFill>
              <p:spPr>
                <a:xfrm>
                  <a:off x="9059053" y="2379840"/>
                  <a:ext cx="149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4" name="Freihand 73">
                  <a:extLst>
                    <a:ext uri="{FF2B5EF4-FFF2-40B4-BE49-F238E27FC236}">
                      <a16:creationId xmlns:a16="http://schemas.microsoft.com/office/drawing/2014/main" id="{25F2D122-1426-46DA-B765-A32B560266F1}"/>
                    </a:ext>
                  </a:extLst>
                </p14:cNvPr>
                <p14:cNvContentPartPr/>
                <p14:nvPr/>
              </p14:nvContentPartPr>
              <p14:xfrm>
                <a:off x="9181813" y="2440680"/>
                <a:ext cx="164160" cy="70920"/>
              </p14:xfrm>
            </p:contentPart>
          </mc:Choice>
          <mc:Fallback>
            <p:pic>
              <p:nvPicPr>
                <p:cNvPr id="74" name="Freihand 73">
                  <a:extLst>
                    <a:ext uri="{FF2B5EF4-FFF2-40B4-BE49-F238E27FC236}">
                      <a16:creationId xmlns:a16="http://schemas.microsoft.com/office/drawing/2014/main" id="{25F2D122-1426-46DA-B765-A32B560266F1}"/>
                    </a:ext>
                  </a:extLst>
                </p:cNvPr>
                <p:cNvPicPr/>
                <p:nvPr/>
              </p:nvPicPr>
              <p:blipFill>
                <a:blip r:embed="rId68"/>
                <a:stretch>
                  <a:fillRect/>
                </a:stretch>
              </p:blipFill>
              <p:spPr>
                <a:xfrm>
                  <a:off x="9177493" y="2436360"/>
                  <a:ext cx="172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5" name="Freihand 74">
                  <a:extLst>
                    <a:ext uri="{FF2B5EF4-FFF2-40B4-BE49-F238E27FC236}">
                      <a16:creationId xmlns:a16="http://schemas.microsoft.com/office/drawing/2014/main" id="{17EAB1FF-5BBC-43AD-8B1C-6684DE5DC59F}"/>
                    </a:ext>
                  </a:extLst>
                </p14:cNvPr>
                <p14:cNvContentPartPr/>
                <p14:nvPr/>
              </p14:nvContentPartPr>
              <p14:xfrm>
                <a:off x="9360373" y="2383800"/>
                <a:ext cx="119520" cy="118800"/>
              </p14:xfrm>
            </p:contentPart>
          </mc:Choice>
          <mc:Fallback>
            <p:pic>
              <p:nvPicPr>
                <p:cNvPr id="75" name="Freihand 74">
                  <a:extLst>
                    <a:ext uri="{FF2B5EF4-FFF2-40B4-BE49-F238E27FC236}">
                      <a16:creationId xmlns:a16="http://schemas.microsoft.com/office/drawing/2014/main" id="{17EAB1FF-5BBC-43AD-8B1C-6684DE5DC59F}"/>
                    </a:ext>
                  </a:extLst>
                </p:cNvPr>
                <p:cNvPicPr/>
                <p:nvPr/>
              </p:nvPicPr>
              <p:blipFill>
                <a:blip r:embed="rId70"/>
                <a:stretch>
                  <a:fillRect/>
                </a:stretch>
              </p:blipFill>
              <p:spPr>
                <a:xfrm>
                  <a:off x="9356053" y="2379480"/>
                  <a:ext cx="128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6" name="Freihand 75">
                  <a:extLst>
                    <a:ext uri="{FF2B5EF4-FFF2-40B4-BE49-F238E27FC236}">
                      <a16:creationId xmlns:a16="http://schemas.microsoft.com/office/drawing/2014/main" id="{8D59CB33-46E4-4581-AE80-6E4AD3BC1DBD}"/>
                    </a:ext>
                  </a:extLst>
                </p14:cNvPr>
                <p14:cNvContentPartPr/>
                <p14:nvPr/>
              </p14:nvContentPartPr>
              <p14:xfrm>
                <a:off x="9594733" y="2304240"/>
                <a:ext cx="147960" cy="235800"/>
              </p14:xfrm>
            </p:contentPart>
          </mc:Choice>
          <mc:Fallback>
            <p:pic>
              <p:nvPicPr>
                <p:cNvPr id="76" name="Freihand 75">
                  <a:extLst>
                    <a:ext uri="{FF2B5EF4-FFF2-40B4-BE49-F238E27FC236}">
                      <a16:creationId xmlns:a16="http://schemas.microsoft.com/office/drawing/2014/main" id="{8D59CB33-46E4-4581-AE80-6E4AD3BC1DBD}"/>
                    </a:ext>
                  </a:extLst>
                </p:cNvPr>
                <p:cNvPicPr/>
                <p:nvPr/>
              </p:nvPicPr>
              <p:blipFill>
                <a:blip r:embed="rId72"/>
                <a:stretch>
                  <a:fillRect/>
                </a:stretch>
              </p:blipFill>
              <p:spPr>
                <a:xfrm>
                  <a:off x="9590413" y="2299920"/>
                  <a:ext cx="156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7" name="Freihand 76">
                  <a:extLst>
                    <a:ext uri="{FF2B5EF4-FFF2-40B4-BE49-F238E27FC236}">
                      <a16:creationId xmlns:a16="http://schemas.microsoft.com/office/drawing/2014/main" id="{238BE9CC-9256-4603-AEB4-07D68A2EBD9A}"/>
                    </a:ext>
                  </a:extLst>
                </p14:cNvPr>
                <p14:cNvContentPartPr/>
                <p14:nvPr/>
              </p14:nvContentPartPr>
              <p14:xfrm>
                <a:off x="9898573" y="2347440"/>
                <a:ext cx="28440" cy="158760"/>
              </p14:xfrm>
            </p:contentPart>
          </mc:Choice>
          <mc:Fallback>
            <p:pic>
              <p:nvPicPr>
                <p:cNvPr id="77" name="Freihand 76">
                  <a:extLst>
                    <a:ext uri="{FF2B5EF4-FFF2-40B4-BE49-F238E27FC236}">
                      <a16:creationId xmlns:a16="http://schemas.microsoft.com/office/drawing/2014/main" id="{238BE9CC-9256-4603-AEB4-07D68A2EBD9A}"/>
                    </a:ext>
                  </a:extLst>
                </p:cNvPr>
                <p:cNvPicPr/>
                <p:nvPr/>
              </p:nvPicPr>
              <p:blipFill>
                <a:blip r:embed="rId74"/>
                <a:stretch>
                  <a:fillRect/>
                </a:stretch>
              </p:blipFill>
              <p:spPr>
                <a:xfrm>
                  <a:off x="9894253" y="2343120"/>
                  <a:ext cx="37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8" name="Freihand 77">
                  <a:extLst>
                    <a:ext uri="{FF2B5EF4-FFF2-40B4-BE49-F238E27FC236}">
                      <a16:creationId xmlns:a16="http://schemas.microsoft.com/office/drawing/2014/main" id="{7619A556-3899-4150-ABC6-5135A9DEB926}"/>
                    </a:ext>
                  </a:extLst>
                </p14:cNvPr>
                <p14:cNvContentPartPr/>
                <p14:nvPr/>
              </p14:nvContentPartPr>
              <p14:xfrm>
                <a:off x="9820093" y="2304240"/>
                <a:ext cx="195480" cy="96840"/>
              </p14:xfrm>
            </p:contentPart>
          </mc:Choice>
          <mc:Fallback>
            <p:pic>
              <p:nvPicPr>
                <p:cNvPr id="78" name="Freihand 77">
                  <a:extLst>
                    <a:ext uri="{FF2B5EF4-FFF2-40B4-BE49-F238E27FC236}">
                      <a16:creationId xmlns:a16="http://schemas.microsoft.com/office/drawing/2014/main" id="{7619A556-3899-4150-ABC6-5135A9DEB926}"/>
                    </a:ext>
                  </a:extLst>
                </p:cNvPr>
                <p:cNvPicPr/>
                <p:nvPr/>
              </p:nvPicPr>
              <p:blipFill>
                <a:blip r:embed="rId76"/>
                <a:stretch>
                  <a:fillRect/>
                </a:stretch>
              </p:blipFill>
              <p:spPr>
                <a:xfrm>
                  <a:off x="9815773" y="2299920"/>
                  <a:ext cx="204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9" name="Freihand 78">
                  <a:extLst>
                    <a:ext uri="{FF2B5EF4-FFF2-40B4-BE49-F238E27FC236}">
                      <a16:creationId xmlns:a16="http://schemas.microsoft.com/office/drawing/2014/main" id="{95C092A0-5233-4FB7-BB33-5B6DF6009B04}"/>
                    </a:ext>
                  </a:extLst>
                </p14:cNvPr>
                <p14:cNvContentPartPr/>
                <p14:nvPr/>
              </p14:nvContentPartPr>
              <p14:xfrm>
                <a:off x="9972013" y="2411520"/>
                <a:ext cx="115200" cy="97200"/>
              </p14:xfrm>
            </p:contentPart>
          </mc:Choice>
          <mc:Fallback>
            <p:pic>
              <p:nvPicPr>
                <p:cNvPr id="79" name="Freihand 78">
                  <a:extLst>
                    <a:ext uri="{FF2B5EF4-FFF2-40B4-BE49-F238E27FC236}">
                      <a16:creationId xmlns:a16="http://schemas.microsoft.com/office/drawing/2014/main" id="{95C092A0-5233-4FB7-BB33-5B6DF6009B04}"/>
                    </a:ext>
                  </a:extLst>
                </p:cNvPr>
                <p:cNvPicPr/>
                <p:nvPr/>
              </p:nvPicPr>
              <p:blipFill>
                <a:blip r:embed="rId78"/>
                <a:stretch>
                  <a:fillRect/>
                </a:stretch>
              </p:blipFill>
              <p:spPr>
                <a:xfrm>
                  <a:off x="9967693" y="2407200"/>
                  <a:ext cx="123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0" name="Freihand 79">
                  <a:extLst>
                    <a:ext uri="{FF2B5EF4-FFF2-40B4-BE49-F238E27FC236}">
                      <a16:creationId xmlns:a16="http://schemas.microsoft.com/office/drawing/2014/main" id="{1551D121-F35A-4972-9018-2C336FA0C0D9}"/>
                    </a:ext>
                  </a:extLst>
                </p14:cNvPr>
                <p14:cNvContentPartPr/>
                <p14:nvPr/>
              </p14:nvContentPartPr>
              <p14:xfrm>
                <a:off x="10121053" y="2375880"/>
                <a:ext cx="191160" cy="113040"/>
              </p14:xfrm>
            </p:contentPart>
          </mc:Choice>
          <mc:Fallback>
            <p:pic>
              <p:nvPicPr>
                <p:cNvPr id="80" name="Freihand 79">
                  <a:extLst>
                    <a:ext uri="{FF2B5EF4-FFF2-40B4-BE49-F238E27FC236}">
                      <a16:creationId xmlns:a16="http://schemas.microsoft.com/office/drawing/2014/main" id="{1551D121-F35A-4972-9018-2C336FA0C0D9}"/>
                    </a:ext>
                  </a:extLst>
                </p:cNvPr>
                <p:cNvPicPr/>
                <p:nvPr/>
              </p:nvPicPr>
              <p:blipFill>
                <a:blip r:embed="rId80"/>
                <a:stretch>
                  <a:fillRect/>
                </a:stretch>
              </p:blipFill>
              <p:spPr>
                <a:xfrm>
                  <a:off x="10116733" y="2371560"/>
                  <a:ext cx="199800" cy="121680"/>
                </a:xfrm>
                <a:prstGeom prst="rect">
                  <a:avLst/>
                </a:prstGeom>
              </p:spPr>
            </p:pic>
          </mc:Fallback>
        </mc:AlternateContent>
      </p:grpSp>
      <p:grpSp>
        <p:nvGrpSpPr>
          <p:cNvPr id="92" name="Gruppieren 91">
            <a:extLst>
              <a:ext uri="{FF2B5EF4-FFF2-40B4-BE49-F238E27FC236}">
                <a16:creationId xmlns:a16="http://schemas.microsoft.com/office/drawing/2014/main" id="{756781D2-4E08-4D4C-A4E3-996C96872851}"/>
              </a:ext>
            </a:extLst>
          </p:cNvPr>
          <p:cNvGrpSpPr/>
          <p:nvPr/>
        </p:nvGrpSpPr>
        <p:grpSpPr>
          <a:xfrm>
            <a:off x="10650613" y="2118840"/>
            <a:ext cx="624960" cy="334080"/>
            <a:chOff x="10650613" y="2118840"/>
            <a:chExt cx="624960" cy="334080"/>
          </a:xfrm>
        </p:grpSpPr>
        <mc:AlternateContent xmlns:mc="http://schemas.openxmlformats.org/markup-compatibility/2006">
          <mc:Choice xmlns:p14="http://schemas.microsoft.com/office/powerpoint/2010/main" Requires="p14">
            <p:contentPart p14:bwMode="auto" r:id="rId81">
              <p14:nvContentPartPr>
                <p14:cNvPr id="82" name="Freihand 81">
                  <a:extLst>
                    <a:ext uri="{FF2B5EF4-FFF2-40B4-BE49-F238E27FC236}">
                      <a16:creationId xmlns:a16="http://schemas.microsoft.com/office/drawing/2014/main" id="{8DBCF384-5C8D-4EB8-A474-02BD7F2772DD}"/>
                    </a:ext>
                  </a:extLst>
                </p14:cNvPr>
                <p14:cNvContentPartPr/>
                <p14:nvPr/>
              </p14:nvContentPartPr>
              <p14:xfrm>
                <a:off x="10747453" y="2272560"/>
                <a:ext cx="37440" cy="180360"/>
              </p14:xfrm>
            </p:contentPart>
          </mc:Choice>
          <mc:Fallback>
            <p:pic>
              <p:nvPicPr>
                <p:cNvPr id="82" name="Freihand 81">
                  <a:extLst>
                    <a:ext uri="{FF2B5EF4-FFF2-40B4-BE49-F238E27FC236}">
                      <a16:creationId xmlns:a16="http://schemas.microsoft.com/office/drawing/2014/main" id="{8DBCF384-5C8D-4EB8-A474-02BD7F2772DD}"/>
                    </a:ext>
                  </a:extLst>
                </p:cNvPr>
                <p:cNvPicPr/>
                <p:nvPr/>
              </p:nvPicPr>
              <p:blipFill>
                <a:blip r:embed="rId82"/>
                <a:stretch>
                  <a:fillRect/>
                </a:stretch>
              </p:blipFill>
              <p:spPr>
                <a:xfrm>
                  <a:off x="10743133" y="2268240"/>
                  <a:ext cx="46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3" name="Freihand 82">
                  <a:extLst>
                    <a:ext uri="{FF2B5EF4-FFF2-40B4-BE49-F238E27FC236}">
                      <a16:creationId xmlns:a16="http://schemas.microsoft.com/office/drawing/2014/main" id="{C1BF4523-C57E-4A57-81EC-4CBD988164B3}"/>
                    </a:ext>
                  </a:extLst>
                </p14:cNvPr>
                <p14:cNvContentPartPr/>
                <p14:nvPr/>
              </p14:nvContentPartPr>
              <p14:xfrm>
                <a:off x="10650613" y="2263920"/>
                <a:ext cx="162000" cy="56160"/>
              </p14:xfrm>
            </p:contentPart>
          </mc:Choice>
          <mc:Fallback>
            <p:pic>
              <p:nvPicPr>
                <p:cNvPr id="83" name="Freihand 82">
                  <a:extLst>
                    <a:ext uri="{FF2B5EF4-FFF2-40B4-BE49-F238E27FC236}">
                      <a16:creationId xmlns:a16="http://schemas.microsoft.com/office/drawing/2014/main" id="{C1BF4523-C57E-4A57-81EC-4CBD988164B3}"/>
                    </a:ext>
                  </a:extLst>
                </p:cNvPr>
                <p:cNvPicPr/>
                <p:nvPr/>
              </p:nvPicPr>
              <p:blipFill>
                <a:blip r:embed="rId84"/>
                <a:stretch>
                  <a:fillRect/>
                </a:stretch>
              </p:blipFill>
              <p:spPr>
                <a:xfrm>
                  <a:off x="10646293" y="2259600"/>
                  <a:ext cx="170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4" name="Freihand 83">
                  <a:extLst>
                    <a:ext uri="{FF2B5EF4-FFF2-40B4-BE49-F238E27FC236}">
                      <a16:creationId xmlns:a16="http://schemas.microsoft.com/office/drawing/2014/main" id="{1F34262C-4A67-40E9-8C8F-37B8C9FD08F8}"/>
                    </a:ext>
                  </a:extLst>
                </p14:cNvPr>
                <p14:cNvContentPartPr/>
                <p14:nvPr/>
              </p14:nvContentPartPr>
              <p14:xfrm>
                <a:off x="10684093" y="2350320"/>
                <a:ext cx="127800" cy="32400"/>
              </p14:xfrm>
            </p:contentPart>
          </mc:Choice>
          <mc:Fallback>
            <p:pic>
              <p:nvPicPr>
                <p:cNvPr id="84" name="Freihand 83">
                  <a:extLst>
                    <a:ext uri="{FF2B5EF4-FFF2-40B4-BE49-F238E27FC236}">
                      <a16:creationId xmlns:a16="http://schemas.microsoft.com/office/drawing/2014/main" id="{1F34262C-4A67-40E9-8C8F-37B8C9FD08F8}"/>
                    </a:ext>
                  </a:extLst>
                </p:cNvPr>
                <p:cNvPicPr/>
                <p:nvPr/>
              </p:nvPicPr>
              <p:blipFill>
                <a:blip r:embed="rId86"/>
                <a:stretch>
                  <a:fillRect/>
                </a:stretch>
              </p:blipFill>
              <p:spPr>
                <a:xfrm>
                  <a:off x="10679773" y="2346000"/>
                  <a:ext cx="136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5" name="Freihand 84">
                  <a:extLst>
                    <a:ext uri="{FF2B5EF4-FFF2-40B4-BE49-F238E27FC236}">
                      <a16:creationId xmlns:a16="http://schemas.microsoft.com/office/drawing/2014/main" id="{8182814E-6958-4922-9BB5-D01F2CB0488F}"/>
                    </a:ext>
                  </a:extLst>
                </p14:cNvPr>
                <p14:cNvContentPartPr/>
                <p14:nvPr/>
              </p14:nvContentPartPr>
              <p14:xfrm>
                <a:off x="10855453" y="2332680"/>
                <a:ext cx="25200" cy="107280"/>
              </p14:xfrm>
            </p:contentPart>
          </mc:Choice>
          <mc:Fallback>
            <p:pic>
              <p:nvPicPr>
                <p:cNvPr id="85" name="Freihand 84">
                  <a:extLst>
                    <a:ext uri="{FF2B5EF4-FFF2-40B4-BE49-F238E27FC236}">
                      <a16:creationId xmlns:a16="http://schemas.microsoft.com/office/drawing/2014/main" id="{8182814E-6958-4922-9BB5-D01F2CB0488F}"/>
                    </a:ext>
                  </a:extLst>
                </p:cNvPr>
                <p:cNvPicPr/>
                <p:nvPr/>
              </p:nvPicPr>
              <p:blipFill>
                <a:blip r:embed="rId88"/>
                <a:stretch>
                  <a:fillRect/>
                </a:stretch>
              </p:blipFill>
              <p:spPr>
                <a:xfrm>
                  <a:off x="10851133" y="2328360"/>
                  <a:ext cx="3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6" name="Freihand 85">
                  <a:extLst>
                    <a:ext uri="{FF2B5EF4-FFF2-40B4-BE49-F238E27FC236}">
                      <a16:creationId xmlns:a16="http://schemas.microsoft.com/office/drawing/2014/main" id="{A9DD07A8-F549-4C35-A828-B2981E1A0CC8}"/>
                    </a:ext>
                  </a:extLst>
                </p14:cNvPr>
                <p14:cNvContentPartPr/>
                <p14:nvPr/>
              </p14:nvContentPartPr>
              <p14:xfrm>
                <a:off x="10962373" y="2223600"/>
                <a:ext cx="21600" cy="218520"/>
              </p14:xfrm>
            </p:contentPart>
          </mc:Choice>
          <mc:Fallback>
            <p:pic>
              <p:nvPicPr>
                <p:cNvPr id="86" name="Freihand 85">
                  <a:extLst>
                    <a:ext uri="{FF2B5EF4-FFF2-40B4-BE49-F238E27FC236}">
                      <a16:creationId xmlns:a16="http://schemas.microsoft.com/office/drawing/2014/main" id="{A9DD07A8-F549-4C35-A828-B2981E1A0CC8}"/>
                    </a:ext>
                  </a:extLst>
                </p:cNvPr>
                <p:cNvPicPr/>
                <p:nvPr/>
              </p:nvPicPr>
              <p:blipFill>
                <a:blip r:embed="rId90"/>
                <a:stretch>
                  <a:fillRect/>
                </a:stretch>
              </p:blipFill>
              <p:spPr>
                <a:xfrm>
                  <a:off x="10958053" y="2219280"/>
                  <a:ext cx="30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7" name="Freihand 86">
                  <a:extLst>
                    <a:ext uri="{FF2B5EF4-FFF2-40B4-BE49-F238E27FC236}">
                      <a16:creationId xmlns:a16="http://schemas.microsoft.com/office/drawing/2014/main" id="{D1010125-7849-4428-A4E7-B9434C089627}"/>
                    </a:ext>
                  </a:extLst>
                </p14:cNvPr>
                <p14:cNvContentPartPr/>
                <p14:nvPr/>
              </p14:nvContentPartPr>
              <p14:xfrm>
                <a:off x="10906933" y="2309280"/>
                <a:ext cx="249840" cy="126000"/>
              </p14:xfrm>
            </p:contentPart>
          </mc:Choice>
          <mc:Fallback>
            <p:pic>
              <p:nvPicPr>
                <p:cNvPr id="87" name="Freihand 86">
                  <a:extLst>
                    <a:ext uri="{FF2B5EF4-FFF2-40B4-BE49-F238E27FC236}">
                      <a16:creationId xmlns:a16="http://schemas.microsoft.com/office/drawing/2014/main" id="{D1010125-7849-4428-A4E7-B9434C089627}"/>
                    </a:ext>
                  </a:extLst>
                </p:cNvPr>
                <p:cNvPicPr/>
                <p:nvPr/>
              </p:nvPicPr>
              <p:blipFill>
                <a:blip r:embed="rId92"/>
                <a:stretch>
                  <a:fillRect/>
                </a:stretch>
              </p:blipFill>
              <p:spPr>
                <a:xfrm>
                  <a:off x="10902613" y="2304960"/>
                  <a:ext cx="258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8" name="Freihand 87">
                  <a:extLst>
                    <a:ext uri="{FF2B5EF4-FFF2-40B4-BE49-F238E27FC236}">
                      <a16:creationId xmlns:a16="http://schemas.microsoft.com/office/drawing/2014/main" id="{F7072AE0-FDA8-4FA7-A949-C17B6668FA27}"/>
                    </a:ext>
                  </a:extLst>
                </p14:cNvPr>
                <p14:cNvContentPartPr/>
                <p14:nvPr/>
              </p14:nvContentPartPr>
              <p14:xfrm>
                <a:off x="11103133" y="2225400"/>
                <a:ext cx="172440" cy="214920"/>
              </p14:xfrm>
            </p:contentPart>
          </mc:Choice>
          <mc:Fallback>
            <p:pic>
              <p:nvPicPr>
                <p:cNvPr id="88" name="Freihand 87">
                  <a:extLst>
                    <a:ext uri="{FF2B5EF4-FFF2-40B4-BE49-F238E27FC236}">
                      <a16:creationId xmlns:a16="http://schemas.microsoft.com/office/drawing/2014/main" id="{F7072AE0-FDA8-4FA7-A949-C17B6668FA27}"/>
                    </a:ext>
                  </a:extLst>
                </p:cNvPr>
                <p:cNvPicPr/>
                <p:nvPr/>
              </p:nvPicPr>
              <p:blipFill>
                <a:blip r:embed="rId94"/>
                <a:stretch>
                  <a:fillRect/>
                </a:stretch>
              </p:blipFill>
              <p:spPr>
                <a:xfrm>
                  <a:off x="11098813" y="2221080"/>
                  <a:ext cx="181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9" name="Freihand 88">
                  <a:extLst>
                    <a:ext uri="{FF2B5EF4-FFF2-40B4-BE49-F238E27FC236}">
                      <a16:creationId xmlns:a16="http://schemas.microsoft.com/office/drawing/2014/main" id="{C39A4FB7-E0DC-4080-A265-46EEC562F5F7}"/>
                    </a:ext>
                  </a:extLst>
                </p14:cNvPr>
                <p14:cNvContentPartPr/>
                <p14:nvPr/>
              </p14:nvContentPartPr>
              <p14:xfrm>
                <a:off x="11109973" y="2182920"/>
                <a:ext cx="138600" cy="230760"/>
              </p14:xfrm>
            </p:contentPart>
          </mc:Choice>
          <mc:Fallback>
            <p:pic>
              <p:nvPicPr>
                <p:cNvPr id="89" name="Freihand 88">
                  <a:extLst>
                    <a:ext uri="{FF2B5EF4-FFF2-40B4-BE49-F238E27FC236}">
                      <a16:creationId xmlns:a16="http://schemas.microsoft.com/office/drawing/2014/main" id="{C39A4FB7-E0DC-4080-A265-46EEC562F5F7}"/>
                    </a:ext>
                  </a:extLst>
                </p:cNvPr>
                <p:cNvPicPr/>
                <p:nvPr/>
              </p:nvPicPr>
              <p:blipFill>
                <a:blip r:embed="rId96"/>
                <a:stretch>
                  <a:fillRect/>
                </a:stretch>
              </p:blipFill>
              <p:spPr>
                <a:xfrm>
                  <a:off x="11105653" y="2178600"/>
                  <a:ext cx="147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0" name="Freihand 89">
                  <a:extLst>
                    <a:ext uri="{FF2B5EF4-FFF2-40B4-BE49-F238E27FC236}">
                      <a16:creationId xmlns:a16="http://schemas.microsoft.com/office/drawing/2014/main" id="{895B5BCD-9F9B-4DF0-A4F2-851A5351F684}"/>
                    </a:ext>
                  </a:extLst>
                </p14:cNvPr>
                <p14:cNvContentPartPr/>
                <p14:nvPr/>
              </p14:nvContentPartPr>
              <p14:xfrm>
                <a:off x="10893253" y="2118840"/>
                <a:ext cx="8640" cy="82440"/>
              </p14:xfrm>
            </p:contentPart>
          </mc:Choice>
          <mc:Fallback>
            <p:pic>
              <p:nvPicPr>
                <p:cNvPr id="90" name="Freihand 89">
                  <a:extLst>
                    <a:ext uri="{FF2B5EF4-FFF2-40B4-BE49-F238E27FC236}">
                      <a16:creationId xmlns:a16="http://schemas.microsoft.com/office/drawing/2014/main" id="{895B5BCD-9F9B-4DF0-A4F2-851A5351F684}"/>
                    </a:ext>
                  </a:extLst>
                </p:cNvPr>
                <p:cNvPicPr/>
                <p:nvPr/>
              </p:nvPicPr>
              <p:blipFill>
                <a:blip r:embed="rId98"/>
                <a:stretch>
                  <a:fillRect/>
                </a:stretch>
              </p:blipFill>
              <p:spPr>
                <a:xfrm>
                  <a:off x="10888933" y="2114520"/>
                  <a:ext cx="17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1" name="Freihand 90">
                  <a:extLst>
                    <a:ext uri="{FF2B5EF4-FFF2-40B4-BE49-F238E27FC236}">
                      <a16:creationId xmlns:a16="http://schemas.microsoft.com/office/drawing/2014/main" id="{7A5789A8-6A4F-4FE4-B618-EDCC07943321}"/>
                    </a:ext>
                  </a:extLst>
                </p14:cNvPr>
                <p14:cNvContentPartPr/>
                <p14:nvPr/>
              </p14:nvContentPartPr>
              <p14:xfrm>
                <a:off x="10665373" y="2257440"/>
                <a:ext cx="181440" cy="48240"/>
              </p14:xfrm>
            </p:contentPart>
          </mc:Choice>
          <mc:Fallback>
            <p:pic>
              <p:nvPicPr>
                <p:cNvPr id="91" name="Freihand 90">
                  <a:extLst>
                    <a:ext uri="{FF2B5EF4-FFF2-40B4-BE49-F238E27FC236}">
                      <a16:creationId xmlns:a16="http://schemas.microsoft.com/office/drawing/2014/main" id="{7A5789A8-6A4F-4FE4-B618-EDCC07943321}"/>
                    </a:ext>
                  </a:extLst>
                </p:cNvPr>
                <p:cNvPicPr/>
                <p:nvPr/>
              </p:nvPicPr>
              <p:blipFill>
                <a:blip r:embed="rId100"/>
                <a:stretch>
                  <a:fillRect/>
                </a:stretch>
              </p:blipFill>
              <p:spPr>
                <a:xfrm>
                  <a:off x="10661053" y="2253120"/>
                  <a:ext cx="19008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93" name="Freihand 92">
                <a:extLst>
                  <a:ext uri="{FF2B5EF4-FFF2-40B4-BE49-F238E27FC236}">
                    <a16:creationId xmlns:a16="http://schemas.microsoft.com/office/drawing/2014/main" id="{ED5E239B-C008-4EB9-A2FE-89B5A11FEE37}"/>
                  </a:ext>
                </a:extLst>
              </p14:cNvPr>
              <p14:cNvContentPartPr/>
              <p14:nvPr/>
            </p14:nvContentPartPr>
            <p14:xfrm>
              <a:off x="583573" y="4372440"/>
              <a:ext cx="7668720" cy="84960"/>
            </p14:xfrm>
          </p:contentPart>
        </mc:Choice>
        <mc:Fallback>
          <p:pic>
            <p:nvPicPr>
              <p:cNvPr id="93" name="Freihand 92">
                <a:extLst>
                  <a:ext uri="{FF2B5EF4-FFF2-40B4-BE49-F238E27FC236}">
                    <a16:creationId xmlns:a16="http://schemas.microsoft.com/office/drawing/2014/main" id="{ED5E239B-C008-4EB9-A2FE-89B5A11FEE37}"/>
                  </a:ext>
                </a:extLst>
              </p:cNvPr>
              <p:cNvPicPr/>
              <p:nvPr/>
            </p:nvPicPr>
            <p:blipFill>
              <a:blip r:embed="rId102"/>
              <a:stretch>
                <a:fillRect/>
              </a:stretch>
            </p:blipFill>
            <p:spPr>
              <a:xfrm>
                <a:off x="579253" y="4368120"/>
                <a:ext cx="7677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4" name="Freihand 93">
                <a:extLst>
                  <a:ext uri="{FF2B5EF4-FFF2-40B4-BE49-F238E27FC236}">
                    <a16:creationId xmlns:a16="http://schemas.microsoft.com/office/drawing/2014/main" id="{9DED1069-3474-4E69-B416-A09428D34556}"/>
                  </a:ext>
                </a:extLst>
              </p14:cNvPr>
              <p14:cNvContentPartPr/>
              <p14:nvPr/>
            </p14:nvContentPartPr>
            <p14:xfrm>
              <a:off x="5601973" y="5075880"/>
              <a:ext cx="3075840" cy="37800"/>
            </p14:xfrm>
          </p:contentPart>
        </mc:Choice>
        <mc:Fallback>
          <p:pic>
            <p:nvPicPr>
              <p:cNvPr id="94" name="Freihand 93">
                <a:extLst>
                  <a:ext uri="{FF2B5EF4-FFF2-40B4-BE49-F238E27FC236}">
                    <a16:creationId xmlns:a16="http://schemas.microsoft.com/office/drawing/2014/main" id="{9DED1069-3474-4E69-B416-A09428D34556}"/>
                  </a:ext>
                </a:extLst>
              </p:cNvPr>
              <p:cNvPicPr/>
              <p:nvPr/>
            </p:nvPicPr>
            <p:blipFill>
              <a:blip r:embed="rId104"/>
              <a:stretch>
                <a:fillRect/>
              </a:stretch>
            </p:blipFill>
            <p:spPr>
              <a:xfrm>
                <a:off x="5597653" y="5071560"/>
                <a:ext cx="3084480" cy="46440"/>
              </a:xfrm>
              <a:prstGeom prst="rect">
                <a:avLst/>
              </a:prstGeom>
            </p:spPr>
          </p:pic>
        </mc:Fallback>
      </mc:AlternateContent>
      <p:grpSp>
        <p:nvGrpSpPr>
          <p:cNvPr id="96" name="Gruppieren 95">
            <a:extLst>
              <a:ext uri="{FF2B5EF4-FFF2-40B4-BE49-F238E27FC236}">
                <a16:creationId xmlns:a16="http://schemas.microsoft.com/office/drawing/2014/main" id="{D7C08CC9-4938-48F8-87D7-A573070FC9E3}"/>
              </a:ext>
            </a:extLst>
          </p:cNvPr>
          <p:cNvGrpSpPr/>
          <p:nvPr/>
        </p:nvGrpSpPr>
        <p:grpSpPr>
          <a:xfrm>
            <a:off x="511933" y="666240"/>
            <a:ext cx="10738080" cy="1384560"/>
            <a:chOff x="511933" y="666240"/>
            <a:chExt cx="10738080" cy="1384560"/>
          </a:xfrm>
        </p:grpSpPr>
        <mc:AlternateContent xmlns:mc="http://schemas.openxmlformats.org/markup-compatibility/2006">
          <mc:Choice xmlns:p14="http://schemas.microsoft.com/office/powerpoint/2010/main" Requires="p14">
            <p:contentPart p14:bwMode="auto" r:id="rId105">
              <p14:nvContentPartPr>
                <p14:cNvPr id="8" name="Freihand 7">
                  <a:extLst>
                    <a:ext uri="{FF2B5EF4-FFF2-40B4-BE49-F238E27FC236}">
                      <a16:creationId xmlns:a16="http://schemas.microsoft.com/office/drawing/2014/main" id="{F812C5B7-044D-456A-BED3-4BB4057D8F49}"/>
                    </a:ext>
                  </a:extLst>
                </p14:cNvPr>
                <p14:cNvContentPartPr/>
                <p14:nvPr/>
              </p14:nvContentPartPr>
              <p14:xfrm>
                <a:off x="6315853" y="1218120"/>
                <a:ext cx="375120" cy="297000"/>
              </p14:xfrm>
            </p:contentPart>
          </mc:Choice>
          <mc:Fallback>
            <p:pic>
              <p:nvPicPr>
                <p:cNvPr id="8" name="Freihand 7">
                  <a:extLst>
                    <a:ext uri="{FF2B5EF4-FFF2-40B4-BE49-F238E27FC236}">
                      <a16:creationId xmlns:a16="http://schemas.microsoft.com/office/drawing/2014/main" id="{F812C5B7-044D-456A-BED3-4BB4057D8F49}"/>
                    </a:ext>
                  </a:extLst>
                </p:cNvPr>
                <p:cNvPicPr/>
                <p:nvPr/>
              </p:nvPicPr>
              <p:blipFill>
                <a:blip r:embed="rId106"/>
                <a:stretch>
                  <a:fillRect/>
                </a:stretch>
              </p:blipFill>
              <p:spPr>
                <a:xfrm>
                  <a:off x="6311533" y="1213800"/>
                  <a:ext cx="3837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 name="Freihand 8">
                  <a:extLst>
                    <a:ext uri="{FF2B5EF4-FFF2-40B4-BE49-F238E27FC236}">
                      <a16:creationId xmlns:a16="http://schemas.microsoft.com/office/drawing/2014/main" id="{CD0ABCD3-EBCE-4BB5-A2CD-09AE7C9019C4}"/>
                    </a:ext>
                  </a:extLst>
                </p14:cNvPr>
                <p14:cNvContentPartPr/>
                <p14:nvPr/>
              </p14:nvContentPartPr>
              <p14:xfrm>
                <a:off x="6244213" y="1352760"/>
                <a:ext cx="225000" cy="208800"/>
              </p14:xfrm>
            </p:contentPart>
          </mc:Choice>
          <mc:Fallback>
            <p:pic>
              <p:nvPicPr>
                <p:cNvPr id="9" name="Freihand 8">
                  <a:extLst>
                    <a:ext uri="{FF2B5EF4-FFF2-40B4-BE49-F238E27FC236}">
                      <a16:creationId xmlns:a16="http://schemas.microsoft.com/office/drawing/2014/main" id="{CD0ABCD3-EBCE-4BB5-A2CD-09AE7C9019C4}"/>
                    </a:ext>
                  </a:extLst>
                </p:cNvPr>
                <p:cNvPicPr/>
                <p:nvPr/>
              </p:nvPicPr>
              <p:blipFill>
                <a:blip r:embed="rId108"/>
                <a:stretch>
                  <a:fillRect/>
                </a:stretch>
              </p:blipFill>
              <p:spPr>
                <a:xfrm>
                  <a:off x="6239893" y="1348440"/>
                  <a:ext cx="233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 name="Freihand 9">
                  <a:extLst>
                    <a:ext uri="{FF2B5EF4-FFF2-40B4-BE49-F238E27FC236}">
                      <a16:creationId xmlns:a16="http://schemas.microsoft.com/office/drawing/2014/main" id="{D023A3F7-69E6-4E78-B83D-417739BA9B9C}"/>
                    </a:ext>
                  </a:extLst>
                </p14:cNvPr>
                <p14:cNvContentPartPr/>
                <p14:nvPr/>
              </p14:nvContentPartPr>
              <p14:xfrm>
                <a:off x="6888253" y="1033440"/>
                <a:ext cx="123840" cy="125280"/>
              </p14:xfrm>
            </p:contentPart>
          </mc:Choice>
          <mc:Fallback>
            <p:pic>
              <p:nvPicPr>
                <p:cNvPr id="10" name="Freihand 9">
                  <a:extLst>
                    <a:ext uri="{FF2B5EF4-FFF2-40B4-BE49-F238E27FC236}">
                      <a16:creationId xmlns:a16="http://schemas.microsoft.com/office/drawing/2014/main" id="{D023A3F7-69E6-4E78-B83D-417739BA9B9C}"/>
                    </a:ext>
                  </a:extLst>
                </p:cNvPr>
                <p:cNvPicPr/>
                <p:nvPr/>
              </p:nvPicPr>
              <p:blipFill>
                <a:blip r:embed="rId110"/>
                <a:stretch>
                  <a:fillRect/>
                </a:stretch>
              </p:blipFill>
              <p:spPr>
                <a:xfrm>
                  <a:off x="6883933" y="1029120"/>
                  <a:ext cx="132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 name="Freihand 11">
                  <a:extLst>
                    <a:ext uri="{FF2B5EF4-FFF2-40B4-BE49-F238E27FC236}">
                      <a16:creationId xmlns:a16="http://schemas.microsoft.com/office/drawing/2014/main" id="{9671B47F-9029-4DB2-A257-FB99B3869E36}"/>
                    </a:ext>
                  </a:extLst>
                </p14:cNvPr>
                <p14:cNvContentPartPr/>
                <p14:nvPr/>
              </p14:nvContentPartPr>
              <p14:xfrm>
                <a:off x="7039813" y="1028400"/>
                <a:ext cx="79920" cy="126000"/>
              </p14:xfrm>
            </p:contentPart>
          </mc:Choice>
          <mc:Fallback>
            <p:pic>
              <p:nvPicPr>
                <p:cNvPr id="12" name="Freihand 11">
                  <a:extLst>
                    <a:ext uri="{FF2B5EF4-FFF2-40B4-BE49-F238E27FC236}">
                      <a16:creationId xmlns:a16="http://schemas.microsoft.com/office/drawing/2014/main" id="{9671B47F-9029-4DB2-A257-FB99B3869E36}"/>
                    </a:ext>
                  </a:extLst>
                </p:cNvPr>
                <p:cNvPicPr/>
                <p:nvPr/>
              </p:nvPicPr>
              <p:blipFill>
                <a:blip r:embed="rId112"/>
                <a:stretch>
                  <a:fillRect/>
                </a:stretch>
              </p:blipFill>
              <p:spPr>
                <a:xfrm>
                  <a:off x="7035493" y="1024080"/>
                  <a:ext cx="88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 name="Freihand 12">
                  <a:extLst>
                    <a:ext uri="{FF2B5EF4-FFF2-40B4-BE49-F238E27FC236}">
                      <a16:creationId xmlns:a16="http://schemas.microsoft.com/office/drawing/2014/main" id="{A6693786-E4C1-42D8-B6C8-E6C187EFEE74}"/>
                    </a:ext>
                  </a:extLst>
                </p14:cNvPr>
                <p14:cNvContentPartPr/>
                <p14:nvPr/>
              </p14:nvContentPartPr>
              <p14:xfrm>
                <a:off x="7328893" y="1013640"/>
                <a:ext cx="271800" cy="124920"/>
              </p14:xfrm>
            </p:contentPart>
          </mc:Choice>
          <mc:Fallback>
            <p:pic>
              <p:nvPicPr>
                <p:cNvPr id="13" name="Freihand 12">
                  <a:extLst>
                    <a:ext uri="{FF2B5EF4-FFF2-40B4-BE49-F238E27FC236}">
                      <a16:creationId xmlns:a16="http://schemas.microsoft.com/office/drawing/2014/main" id="{A6693786-E4C1-42D8-B6C8-E6C187EFEE74}"/>
                    </a:ext>
                  </a:extLst>
                </p:cNvPr>
                <p:cNvPicPr/>
                <p:nvPr/>
              </p:nvPicPr>
              <p:blipFill>
                <a:blip r:embed="rId114"/>
                <a:stretch>
                  <a:fillRect/>
                </a:stretch>
              </p:blipFill>
              <p:spPr>
                <a:xfrm>
                  <a:off x="7324573" y="1009320"/>
                  <a:ext cx="280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 name="Freihand 13">
                  <a:extLst>
                    <a:ext uri="{FF2B5EF4-FFF2-40B4-BE49-F238E27FC236}">
                      <a16:creationId xmlns:a16="http://schemas.microsoft.com/office/drawing/2014/main" id="{042B6402-F625-4ACF-801F-2CFD84659333}"/>
                    </a:ext>
                  </a:extLst>
                </p14:cNvPr>
                <p14:cNvContentPartPr/>
                <p14:nvPr/>
              </p14:nvContentPartPr>
              <p14:xfrm>
                <a:off x="7621933" y="978000"/>
                <a:ext cx="72000" cy="104400"/>
              </p14:xfrm>
            </p:contentPart>
          </mc:Choice>
          <mc:Fallback>
            <p:pic>
              <p:nvPicPr>
                <p:cNvPr id="14" name="Freihand 13">
                  <a:extLst>
                    <a:ext uri="{FF2B5EF4-FFF2-40B4-BE49-F238E27FC236}">
                      <a16:creationId xmlns:a16="http://schemas.microsoft.com/office/drawing/2014/main" id="{042B6402-F625-4ACF-801F-2CFD84659333}"/>
                    </a:ext>
                  </a:extLst>
                </p:cNvPr>
                <p:cNvPicPr/>
                <p:nvPr/>
              </p:nvPicPr>
              <p:blipFill>
                <a:blip r:embed="rId116"/>
                <a:stretch>
                  <a:fillRect/>
                </a:stretch>
              </p:blipFill>
              <p:spPr>
                <a:xfrm>
                  <a:off x="7617613" y="973680"/>
                  <a:ext cx="80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 name="Freihand 14">
                  <a:extLst>
                    <a:ext uri="{FF2B5EF4-FFF2-40B4-BE49-F238E27FC236}">
                      <a16:creationId xmlns:a16="http://schemas.microsoft.com/office/drawing/2014/main" id="{90AD0B84-A541-410C-BE83-6FDE1109479E}"/>
                    </a:ext>
                  </a:extLst>
                </p14:cNvPr>
                <p14:cNvContentPartPr/>
                <p14:nvPr/>
              </p14:nvContentPartPr>
              <p14:xfrm>
                <a:off x="7743973" y="890520"/>
                <a:ext cx="120960" cy="171360"/>
              </p14:xfrm>
            </p:contentPart>
          </mc:Choice>
          <mc:Fallback>
            <p:pic>
              <p:nvPicPr>
                <p:cNvPr id="15" name="Freihand 14">
                  <a:extLst>
                    <a:ext uri="{FF2B5EF4-FFF2-40B4-BE49-F238E27FC236}">
                      <a16:creationId xmlns:a16="http://schemas.microsoft.com/office/drawing/2014/main" id="{90AD0B84-A541-410C-BE83-6FDE1109479E}"/>
                    </a:ext>
                  </a:extLst>
                </p:cNvPr>
                <p:cNvPicPr/>
                <p:nvPr/>
              </p:nvPicPr>
              <p:blipFill>
                <a:blip r:embed="rId118"/>
                <a:stretch>
                  <a:fillRect/>
                </a:stretch>
              </p:blipFill>
              <p:spPr>
                <a:xfrm>
                  <a:off x="7739653" y="886200"/>
                  <a:ext cx="129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 name="Freihand 15">
                  <a:extLst>
                    <a:ext uri="{FF2B5EF4-FFF2-40B4-BE49-F238E27FC236}">
                      <a16:creationId xmlns:a16="http://schemas.microsoft.com/office/drawing/2014/main" id="{6C4B1614-9EEC-4F0C-B1B3-6B5741BEEFCC}"/>
                    </a:ext>
                  </a:extLst>
                </p14:cNvPr>
                <p14:cNvContentPartPr/>
                <p14:nvPr/>
              </p14:nvContentPartPr>
              <p14:xfrm>
                <a:off x="7857013" y="922200"/>
                <a:ext cx="43920" cy="34560"/>
              </p14:xfrm>
            </p:contentPart>
          </mc:Choice>
          <mc:Fallback>
            <p:pic>
              <p:nvPicPr>
                <p:cNvPr id="16" name="Freihand 15">
                  <a:extLst>
                    <a:ext uri="{FF2B5EF4-FFF2-40B4-BE49-F238E27FC236}">
                      <a16:creationId xmlns:a16="http://schemas.microsoft.com/office/drawing/2014/main" id="{6C4B1614-9EEC-4F0C-B1B3-6B5741BEEFCC}"/>
                    </a:ext>
                  </a:extLst>
                </p:cNvPr>
                <p:cNvPicPr/>
                <p:nvPr/>
              </p:nvPicPr>
              <p:blipFill>
                <a:blip r:embed="rId120"/>
                <a:stretch>
                  <a:fillRect/>
                </a:stretch>
              </p:blipFill>
              <p:spPr>
                <a:xfrm>
                  <a:off x="7852693" y="917880"/>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 name="Freihand 16">
                  <a:extLst>
                    <a:ext uri="{FF2B5EF4-FFF2-40B4-BE49-F238E27FC236}">
                      <a16:creationId xmlns:a16="http://schemas.microsoft.com/office/drawing/2014/main" id="{88EFEAB5-7C62-4FCB-80E5-DFB1B174BE68}"/>
                    </a:ext>
                  </a:extLst>
                </p14:cNvPr>
                <p14:cNvContentPartPr/>
                <p14:nvPr/>
              </p14:nvContentPartPr>
              <p14:xfrm>
                <a:off x="7914973" y="960720"/>
                <a:ext cx="121680" cy="62280"/>
              </p14:xfrm>
            </p:contentPart>
          </mc:Choice>
          <mc:Fallback>
            <p:pic>
              <p:nvPicPr>
                <p:cNvPr id="17" name="Freihand 16">
                  <a:extLst>
                    <a:ext uri="{FF2B5EF4-FFF2-40B4-BE49-F238E27FC236}">
                      <a16:creationId xmlns:a16="http://schemas.microsoft.com/office/drawing/2014/main" id="{88EFEAB5-7C62-4FCB-80E5-DFB1B174BE68}"/>
                    </a:ext>
                  </a:extLst>
                </p:cNvPr>
                <p:cNvPicPr/>
                <p:nvPr/>
              </p:nvPicPr>
              <p:blipFill>
                <a:blip r:embed="rId122"/>
                <a:stretch>
                  <a:fillRect/>
                </a:stretch>
              </p:blipFill>
              <p:spPr>
                <a:xfrm>
                  <a:off x="7910653" y="956400"/>
                  <a:ext cx="130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 name="Freihand 17">
                  <a:extLst>
                    <a:ext uri="{FF2B5EF4-FFF2-40B4-BE49-F238E27FC236}">
                      <a16:creationId xmlns:a16="http://schemas.microsoft.com/office/drawing/2014/main" id="{8C308DF7-6A47-49D0-AE77-A7430D533741}"/>
                    </a:ext>
                  </a:extLst>
                </p14:cNvPr>
                <p14:cNvContentPartPr/>
                <p14:nvPr/>
              </p14:nvContentPartPr>
              <p14:xfrm>
                <a:off x="8247973" y="814200"/>
                <a:ext cx="249120" cy="317160"/>
              </p14:xfrm>
            </p:contentPart>
          </mc:Choice>
          <mc:Fallback>
            <p:pic>
              <p:nvPicPr>
                <p:cNvPr id="18" name="Freihand 17">
                  <a:extLst>
                    <a:ext uri="{FF2B5EF4-FFF2-40B4-BE49-F238E27FC236}">
                      <a16:creationId xmlns:a16="http://schemas.microsoft.com/office/drawing/2014/main" id="{8C308DF7-6A47-49D0-AE77-A7430D533741}"/>
                    </a:ext>
                  </a:extLst>
                </p:cNvPr>
                <p:cNvPicPr/>
                <p:nvPr/>
              </p:nvPicPr>
              <p:blipFill>
                <a:blip r:embed="rId124"/>
                <a:stretch>
                  <a:fillRect/>
                </a:stretch>
              </p:blipFill>
              <p:spPr>
                <a:xfrm>
                  <a:off x="8243653" y="809880"/>
                  <a:ext cx="2577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2" name="Freihand 21">
                  <a:extLst>
                    <a:ext uri="{FF2B5EF4-FFF2-40B4-BE49-F238E27FC236}">
                      <a16:creationId xmlns:a16="http://schemas.microsoft.com/office/drawing/2014/main" id="{8A53C95D-4D56-44A8-8026-885515F84184}"/>
                    </a:ext>
                  </a:extLst>
                </p14:cNvPr>
                <p14:cNvContentPartPr/>
                <p14:nvPr/>
              </p14:nvContentPartPr>
              <p14:xfrm>
                <a:off x="8782933" y="896280"/>
                <a:ext cx="81360" cy="91080"/>
              </p14:xfrm>
            </p:contentPart>
          </mc:Choice>
          <mc:Fallback>
            <p:pic>
              <p:nvPicPr>
                <p:cNvPr id="22" name="Freihand 21">
                  <a:extLst>
                    <a:ext uri="{FF2B5EF4-FFF2-40B4-BE49-F238E27FC236}">
                      <a16:creationId xmlns:a16="http://schemas.microsoft.com/office/drawing/2014/main" id="{8A53C95D-4D56-44A8-8026-885515F84184}"/>
                    </a:ext>
                  </a:extLst>
                </p:cNvPr>
                <p:cNvPicPr/>
                <p:nvPr/>
              </p:nvPicPr>
              <p:blipFill>
                <a:blip r:embed="rId126"/>
                <a:stretch>
                  <a:fillRect/>
                </a:stretch>
              </p:blipFill>
              <p:spPr>
                <a:xfrm>
                  <a:off x="8778613" y="891960"/>
                  <a:ext cx="900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3" name="Freihand 22">
                  <a:extLst>
                    <a:ext uri="{FF2B5EF4-FFF2-40B4-BE49-F238E27FC236}">
                      <a16:creationId xmlns:a16="http://schemas.microsoft.com/office/drawing/2014/main" id="{3B9006D4-E31C-472B-8442-901C590B5B94}"/>
                    </a:ext>
                  </a:extLst>
                </p14:cNvPr>
                <p14:cNvContentPartPr/>
                <p14:nvPr/>
              </p14:nvContentPartPr>
              <p14:xfrm>
                <a:off x="8916853" y="853080"/>
                <a:ext cx="225360" cy="101520"/>
              </p14:xfrm>
            </p:contentPart>
          </mc:Choice>
          <mc:Fallback>
            <p:pic>
              <p:nvPicPr>
                <p:cNvPr id="23" name="Freihand 22">
                  <a:extLst>
                    <a:ext uri="{FF2B5EF4-FFF2-40B4-BE49-F238E27FC236}">
                      <a16:creationId xmlns:a16="http://schemas.microsoft.com/office/drawing/2014/main" id="{3B9006D4-E31C-472B-8442-901C590B5B94}"/>
                    </a:ext>
                  </a:extLst>
                </p:cNvPr>
                <p:cNvPicPr/>
                <p:nvPr/>
              </p:nvPicPr>
              <p:blipFill>
                <a:blip r:embed="rId128"/>
                <a:stretch>
                  <a:fillRect/>
                </a:stretch>
              </p:blipFill>
              <p:spPr>
                <a:xfrm>
                  <a:off x="8912533" y="848760"/>
                  <a:ext cx="234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4" name="Freihand 23">
                  <a:extLst>
                    <a:ext uri="{FF2B5EF4-FFF2-40B4-BE49-F238E27FC236}">
                      <a16:creationId xmlns:a16="http://schemas.microsoft.com/office/drawing/2014/main" id="{9E8F04F6-0BAE-4152-ABF9-668CABA007FB}"/>
                    </a:ext>
                  </a:extLst>
                </p14:cNvPr>
                <p14:cNvContentPartPr/>
                <p14:nvPr/>
              </p14:nvContentPartPr>
              <p14:xfrm>
                <a:off x="9155893" y="755520"/>
                <a:ext cx="166680" cy="188280"/>
              </p14:xfrm>
            </p:contentPart>
          </mc:Choice>
          <mc:Fallback>
            <p:pic>
              <p:nvPicPr>
                <p:cNvPr id="24" name="Freihand 23">
                  <a:extLst>
                    <a:ext uri="{FF2B5EF4-FFF2-40B4-BE49-F238E27FC236}">
                      <a16:creationId xmlns:a16="http://schemas.microsoft.com/office/drawing/2014/main" id="{9E8F04F6-0BAE-4152-ABF9-668CABA007FB}"/>
                    </a:ext>
                  </a:extLst>
                </p:cNvPr>
                <p:cNvPicPr/>
                <p:nvPr/>
              </p:nvPicPr>
              <p:blipFill>
                <a:blip r:embed="rId130"/>
                <a:stretch>
                  <a:fillRect/>
                </a:stretch>
              </p:blipFill>
              <p:spPr>
                <a:xfrm>
                  <a:off x="9151573" y="751200"/>
                  <a:ext cx="175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5" name="Freihand 24">
                  <a:extLst>
                    <a:ext uri="{FF2B5EF4-FFF2-40B4-BE49-F238E27FC236}">
                      <a16:creationId xmlns:a16="http://schemas.microsoft.com/office/drawing/2014/main" id="{63B4BFBD-4919-498B-8300-8685A7762C43}"/>
                    </a:ext>
                  </a:extLst>
                </p14:cNvPr>
                <p14:cNvContentPartPr/>
                <p14:nvPr/>
              </p14:nvContentPartPr>
              <p14:xfrm>
                <a:off x="9096133" y="792960"/>
                <a:ext cx="130680" cy="8640"/>
              </p14:xfrm>
            </p:contentPart>
          </mc:Choice>
          <mc:Fallback>
            <p:pic>
              <p:nvPicPr>
                <p:cNvPr id="25" name="Freihand 24">
                  <a:extLst>
                    <a:ext uri="{FF2B5EF4-FFF2-40B4-BE49-F238E27FC236}">
                      <a16:creationId xmlns:a16="http://schemas.microsoft.com/office/drawing/2014/main" id="{63B4BFBD-4919-498B-8300-8685A7762C43}"/>
                    </a:ext>
                  </a:extLst>
                </p:cNvPr>
                <p:cNvPicPr/>
                <p:nvPr/>
              </p:nvPicPr>
              <p:blipFill>
                <a:blip r:embed="rId132"/>
                <a:stretch>
                  <a:fillRect/>
                </a:stretch>
              </p:blipFill>
              <p:spPr>
                <a:xfrm>
                  <a:off x="9091813" y="788640"/>
                  <a:ext cx="139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 name="Freihand 25">
                  <a:extLst>
                    <a:ext uri="{FF2B5EF4-FFF2-40B4-BE49-F238E27FC236}">
                      <a16:creationId xmlns:a16="http://schemas.microsoft.com/office/drawing/2014/main" id="{5B6F900D-990A-4E8E-B2C7-CD9E13CB1328}"/>
                    </a:ext>
                  </a:extLst>
                </p14:cNvPr>
                <p14:cNvContentPartPr/>
                <p14:nvPr/>
              </p14:nvContentPartPr>
              <p14:xfrm>
                <a:off x="9346693" y="845880"/>
                <a:ext cx="125640" cy="87840"/>
              </p14:xfrm>
            </p:contentPart>
          </mc:Choice>
          <mc:Fallback>
            <p:pic>
              <p:nvPicPr>
                <p:cNvPr id="26" name="Freihand 25">
                  <a:extLst>
                    <a:ext uri="{FF2B5EF4-FFF2-40B4-BE49-F238E27FC236}">
                      <a16:creationId xmlns:a16="http://schemas.microsoft.com/office/drawing/2014/main" id="{5B6F900D-990A-4E8E-B2C7-CD9E13CB1328}"/>
                    </a:ext>
                  </a:extLst>
                </p:cNvPr>
                <p:cNvPicPr/>
                <p:nvPr/>
              </p:nvPicPr>
              <p:blipFill>
                <a:blip r:embed="rId134"/>
                <a:stretch>
                  <a:fillRect/>
                </a:stretch>
              </p:blipFill>
              <p:spPr>
                <a:xfrm>
                  <a:off x="9342373" y="841560"/>
                  <a:ext cx="134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 name="Freihand 26">
                  <a:extLst>
                    <a:ext uri="{FF2B5EF4-FFF2-40B4-BE49-F238E27FC236}">
                      <a16:creationId xmlns:a16="http://schemas.microsoft.com/office/drawing/2014/main" id="{08B004B6-9312-40BD-9041-E4BB58D1B90A}"/>
                    </a:ext>
                  </a:extLst>
                </p14:cNvPr>
                <p14:cNvContentPartPr/>
                <p14:nvPr/>
              </p14:nvContentPartPr>
              <p14:xfrm>
                <a:off x="9506173" y="717000"/>
                <a:ext cx="10440" cy="192960"/>
              </p14:xfrm>
            </p:contentPart>
          </mc:Choice>
          <mc:Fallback>
            <p:pic>
              <p:nvPicPr>
                <p:cNvPr id="27" name="Freihand 26">
                  <a:extLst>
                    <a:ext uri="{FF2B5EF4-FFF2-40B4-BE49-F238E27FC236}">
                      <a16:creationId xmlns:a16="http://schemas.microsoft.com/office/drawing/2014/main" id="{08B004B6-9312-40BD-9041-E4BB58D1B90A}"/>
                    </a:ext>
                  </a:extLst>
                </p:cNvPr>
                <p:cNvPicPr/>
                <p:nvPr/>
              </p:nvPicPr>
              <p:blipFill>
                <a:blip r:embed="rId136"/>
                <a:stretch>
                  <a:fillRect/>
                </a:stretch>
              </p:blipFill>
              <p:spPr>
                <a:xfrm>
                  <a:off x="9501853" y="712680"/>
                  <a:ext cx="19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 name="Freihand 27">
                  <a:extLst>
                    <a:ext uri="{FF2B5EF4-FFF2-40B4-BE49-F238E27FC236}">
                      <a16:creationId xmlns:a16="http://schemas.microsoft.com/office/drawing/2014/main" id="{352C3F31-2ABB-467C-A2D5-1D0381B26599}"/>
                    </a:ext>
                  </a:extLst>
                </p14:cNvPr>
                <p14:cNvContentPartPr/>
                <p14:nvPr/>
              </p14:nvContentPartPr>
              <p14:xfrm>
                <a:off x="9806053" y="690000"/>
                <a:ext cx="118440" cy="187920"/>
              </p14:xfrm>
            </p:contentPart>
          </mc:Choice>
          <mc:Fallback>
            <p:pic>
              <p:nvPicPr>
                <p:cNvPr id="28" name="Freihand 27">
                  <a:extLst>
                    <a:ext uri="{FF2B5EF4-FFF2-40B4-BE49-F238E27FC236}">
                      <a16:creationId xmlns:a16="http://schemas.microsoft.com/office/drawing/2014/main" id="{352C3F31-2ABB-467C-A2D5-1D0381B26599}"/>
                    </a:ext>
                  </a:extLst>
                </p:cNvPr>
                <p:cNvPicPr/>
                <p:nvPr/>
              </p:nvPicPr>
              <p:blipFill>
                <a:blip r:embed="rId138"/>
                <a:stretch>
                  <a:fillRect/>
                </a:stretch>
              </p:blipFill>
              <p:spPr>
                <a:xfrm>
                  <a:off x="9801733" y="685680"/>
                  <a:ext cx="127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 name="Freihand 28">
                  <a:extLst>
                    <a:ext uri="{FF2B5EF4-FFF2-40B4-BE49-F238E27FC236}">
                      <a16:creationId xmlns:a16="http://schemas.microsoft.com/office/drawing/2014/main" id="{2E548E0C-3B2A-4A25-8B3B-4C66D9BAE206}"/>
                    </a:ext>
                  </a:extLst>
                </p14:cNvPr>
                <p14:cNvContentPartPr/>
                <p14:nvPr/>
              </p14:nvContentPartPr>
              <p14:xfrm>
                <a:off x="9969133" y="780360"/>
                <a:ext cx="220320" cy="77760"/>
              </p14:xfrm>
            </p:contentPart>
          </mc:Choice>
          <mc:Fallback>
            <p:pic>
              <p:nvPicPr>
                <p:cNvPr id="29" name="Freihand 28">
                  <a:extLst>
                    <a:ext uri="{FF2B5EF4-FFF2-40B4-BE49-F238E27FC236}">
                      <a16:creationId xmlns:a16="http://schemas.microsoft.com/office/drawing/2014/main" id="{2E548E0C-3B2A-4A25-8B3B-4C66D9BAE206}"/>
                    </a:ext>
                  </a:extLst>
                </p:cNvPr>
                <p:cNvPicPr/>
                <p:nvPr/>
              </p:nvPicPr>
              <p:blipFill>
                <a:blip r:embed="rId140"/>
                <a:stretch>
                  <a:fillRect/>
                </a:stretch>
              </p:blipFill>
              <p:spPr>
                <a:xfrm>
                  <a:off x="9964813" y="776040"/>
                  <a:ext cx="228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0" name="Freihand 29">
                  <a:extLst>
                    <a:ext uri="{FF2B5EF4-FFF2-40B4-BE49-F238E27FC236}">
                      <a16:creationId xmlns:a16="http://schemas.microsoft.com/office/drawing/2014/main" id="{7DA58B38-1867-471A-AC45-4F2BFE8A084A}"/>
                    </a:ext>
                  </a:extLst>
                </p14:cNvPr>
                <p14:cNvContentPartPr/>
                <p14:nvPr/>
              </p14:nvContentPartPr>
              <p14:xfrm>
                <a:off x="10202413" y="666240"/>
                <a:ext cx="110160" cy="175680"/>
              </p14:xfrm>
            </p:contentPart>
          </mc:Choice>
          <mc:Fallback>
            <p:pic>
              <p:nvPicPr>
                <p:cNvPr id="30" name="Freihand 29">
                  <a:extLst>
                    <a:ext uri="{FF2B5EF4-FFF2-40B4-BE49-F238E27FC236}">
                      <a16:creationId xmlns:a16="http://schemas.microsoft.com/office/drawing/2014/main" id="{7DA58B38-1867-471A-AC45-4F2BFE8A084A}"/>
                    </a:ext>
                  </a:extLst>
                </p:cNvPr>
                <p:cNvPicPr/>
                <p:nvPr/>
              </p:nvPicPr>
              <p:blipFill>
                <a:blip r:embed="rId142"/>
                <a:stretch>
                  <a:fillRect/>
                </a:stretch>
              </p:blipFill>
              <p:spPr>
                <a:xfrm>
                  <a:off x="10198093" y="661920"/>
                  <a:ext cx="118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1" name="Freihand 30">
                  <a:extLst>
                    <a:ext uri="{FF2B5EF4-FFF2-40B4-BE49-F238E27FC236}">
                      <a16:creationId xmlns:a16="http://schemas.microsoft.com/office/drawing/2014/main" id="{6E0EA083-24FD-4F82-A007-57BE6D7B6659}"/>
                    </a:ext>
                  </a:extLst>
                </p14:cNvPr>
                <p14:cNvContentPartPr/>
                <p14:nvPr/>
              </p14:nvContentPartPr>
              <p14:xfrm>
                <a:off x="10243453" y="807360"/>
                <a:ext cx="63360" cy="36360"/>
              </p14:xfrm>
            </p:contentPart>
          </mc:Choice>
          <mc:Fallback>
            <p:pic>
              <p:nvPicPr>
                <p:cNvPr id="31" name="Freihand 30">
                  <a:extLst>
                    <a:ext uri="{FF2B5EF4-FFF2-40B4-BE49-F238E27FC236}">
                      <a16:creationId xmlns:a16="http://schemas.microsoft.com/office/drawing/2014/main" id="{6E0EA083-24FD-4F82-A007-57BE6D7B6659}"/>
                    </a:ext>
                  </a:extLst>
                </p:cNvPr>
                <p:cNvPicPr/>
                <p:nvPr/>
              </p:nvPicPr>
              <p:blipFill>
                <a:blip r:embed="rId144"/>
                <a:stretch>
                  <a:fillRect/>
                </a:stretch>
              </p:blipFill>
              <p:spPr>
                <a:xfrm>
                  <a:off x="10239133" y="803040"/>
                  <a:ext cx="72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2" name="Freihand 31">
                  <a:extLst>
                    <a:ext uri="{FF2B5EF4-FFF2-40B4-BE49-F238E27FC236}">
                      <a16:creationId xmlns:a16="http://schemas.microsoft.com/office/drawing/2014/main" id="{DE16E103-0A5D-4A0D-9D8A-7F9CCBB7B1EF}"/>
                    </a:ext>
                  </a:extLst>
                </p14:cNvPr>
                <p14:cNvContentPartPr/>
                <p14:nvPr/>
              </p14:nvContentPartPr>
              <p14:xfrm>
                <a:off x="10516333" y="762000"/>
                <a:ext cx="196200" cy="98640"/>
              </p14:xfrm>
            </p:contentPart>
          </mc:Choice>
          <mc:Fallback>
            <p:pic>
              <p:nvPicPr>
                <p:cNvPr id="32" name="Freihand 31">
                  <a:extLst>
                    <a:ext uri="{FF2B5EF4-FFF2-40B4-BE49-F238E27FC236}">
                      <a16:creationId xmlns:a16="http://schemas.microsoft.com/office/drawing/2014/main" id="{DE16E103-0A5D-4A0D-9D8A-7F9CCBB7B1EF}"/>
                    </a:ext>
                  </a:extLst>
                </p:cNvPr>
                <p:cNvPicPr/>
                <p:nvPr/>
              </p:nvPicPr>
              <p:blipFill>
                <a:blip r:embed="rId146"/>
                <a:stretch>
                  <a:fillRect/>
                </a:stretch>
              </p:blipFill>
              <p:spPr>
                <a:xfrm>
                  <a:off x="10512013" y="757680"/>
                  <a:ext cx="204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3" name="Freihand 32">
                  <a:extLst>
                    <a:ext uri="{FF2B5EF4-FFF2-40B4-BE49-F238E27FC236}">
                      <a16:creationId xmlns:a16="http://schemas.microsoft.com/office/drawing/2014/main" id="{D3098B8A-53FD-441C-9FB8-C6425B14A80D}"/>
                    </a:ext>
                  </a:extLst>
                </p14:cNvPr>
                <p14:cNvContentPartPr/>
                <p14:nvPr/>
              </p14:nvContentPartPr>
              <p14:xfrm>
                <a:off x="10775173" y="762720"/>
                <a:ext cx="451800" cy="279000"/>
              </p14:xfrm>
            </p:contentPart>
          </mc:Choice>
          <mc:Fallback>
            <p:pic>
              <p:nvPicPr>
                <p:cNvPr id="33" name="Freihand 32">
                  <a:extLst>
                    <a:ext uri="{FF2B5EF4-FFF2-40B4-BE49-F238E27FC236}">
                      <a16:creationId xmlns:a16="http://schemas.microsoft.com/office/drawing/2014/main" id="{D3098B8A-53FD-441C-9FB8-C6425B14A80D}"/>
                    </a:ext>
                  </a:extLst>
                </p:cNvPr>
                <p:cNvPicPr/>
                <p:nvPr/>
              </p:nvPicPr>
              <p:blipFill>
                <a:blip r:embed="rId148"/>
                <a:stretch>
                  <a:fillRect/>
                </a:stretch>
              </p:blipFill>
              <p:spPr>
                <a:xfrm>
                  <a:off x="10770853" y="758400"/>
                  <a:ext cx="460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4" name="Freihand 33">
                  <a:extLst>
                    <a:ext uri="{FF2B5EF4-FFF2-40B4-BE49-F238E27FC236}">
                      <a16:creationId xmlns:a16="http://schemas.microsoft.com/office/drawing/2014/main" id="{AEBBBD37-37E7-4E1C-9DBF-67D578412D66}"/>
                    </a:ext>
                  </a:extLst>
                </p14:cNvPr>
                <p14:cNvContentPartPr/>
                <p14:nvPr/>
              </p14:nvContentPartPr>
              <p14:xfrm>
                <a:off x="10291693" y="1100040"/>
                <a:ext cx="254160" cy="123840"/>
              </p14:xfrm>
            </p:contentPart>
          </mc:Choice>
          <mc:Fallback>
            <p:pic>
              <p:nvPicPr>
                <p:cNvPr id="34" name="Freihand 33">
                  <a:extLst>
                    <a:ext uri="{FF2B5EF4-FFF2-40B4-BE49-F238E27FC236}">
                      <a16:creationId xmlns:a16="http://schemas.microsoft.com/office/drawing/2014/main" id="{AEBBBD37-37E7-4E1C-9DBF-67D578412D66}"/>
                    </a:ext>
                  </a:extLst>
                </p:cNvPr>
                <p:cNvPicPr/>
                <p:nvPr/>
              </p:nvPicPr>
              <p:blipFill>
                <a:blip r:embed="rId150"/>
                <a:stretch>
                  <a:fillRect/>
                </a:stretch>
              </p:blipFill>
              <p:spPr>
                <a:xfrm>
                  <a:off x="10287373" y="1095720"/>
                  <a:ext cx="262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5" name="Freihand 34">
                  <a:extLst>
                    <a:ext uri="{FF2B5EF4-FFF2-40B4-BE49-F238E27FC236}">
                      <a16:creationId xmlns:a16="http://schemas.microsoft.com/office/drawing/2014/main" id="{251C33C8-276E-4B4F-945A-E17E543C2988}"/>
                    </a:ext>
                  </a:extLst>
                </p14:cNvPr>
                <p14:cNvContentPartPr/>
                <p14:nvPr/>
              </p14:nvContentPartPr>
              <p14:xfrm>
                <a:off x="10584013" y="1132440"/>
                <a:ext cx="104040" cy="239400"/>
              </p14:xfrm>
            </p:contentPart>
          </mc:Choice>
          <mc:Fallback>
            <p:pic>
              <p:nvPicPr>
                <p:cNvPr id="35" name="Freihand 34">
                  <a:extLst>
                    <a:ext uri="{FF2B5EF4-FFF2-40B4-BE49-F238E27FC236}">
                      <a16:creationId xmlns:a16="http://schemas.microsoft.com/office/drawing/2014/main" id="{251C33C8-276E-4B4F-945A-E17E543C2988}"/>
                    </a:ext>
                  </a:extLst>
                </p:cNvPr>
                <p:cNvPicPr/>
                <p:nvPr/>
              </p:nvPicPr>
              <p:blipFill>
                <a:blip r:embed="rId152"/>
                <a:stretch>
                  <a:fillRect/>
                </a:stretch>
              </p:blipFill>
              <p:spPr>
                <a:xfrm>
                  <a:off x="10579693" y="1128120"/>
                  <a:ext cx="112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6" name="Freihand 35">
                  <a:extLst>
                    <a:ext uri="{FF2B5EF4-FFF2-40B4-BE49-F238E27FC236}">
                      <a16:creationId xmlns:a16="http://schemas.microsoft.com/office/drawing/2014/main" id="{5DA8B8BA-BD7F-40F9-8686-B6CFE3B1ADE2}"/>
                    </a:ext>
                  </a:extLst>
                </p14:cNvPr>
                <p14:cNvContentPartPr/>
                <p14:nvPr/>
              </p14:nvContentPartPr>
              <p14:xfrm>
                <a:off x="10770853" y="1132080"/>
                <a:ext cx="150480" cy="95040"/>
              </p14:xfrm>
            </p:contentPart>
          </mc:Choice>
          <mc:Fallback>
            <p:pic>
              <p:nvPicPr>
                <p:cNvPr id="36" name="Freihand 35">
                  <a:extLst>
                    <a:ext uri="{FF2B5EF4-FFF2-40B4-BE49-F238E27FC236}">
                      <a16:creationId xmlns:a16="http://schemas.microsoft.com/office/drawing/2014/main" id="{5DA8B8BA-BD7F-40F9-8686-B6CFE3B1ADE2}"/>
                    </a:ext>
                  </a:extLst>
                </p:cNvPr>
                <p:cNvPicPr/>
                <p:nvPr/>
              </p:nvPicPr>
              <p:blipFill>
                <a:blip r:embed="rId154"/>
                <a:stretch>
                  <a:fillRect/>
                </a:stretch>
              </p:blipFill>
              <p:spPr>
                <a:xfrm>
                  <a:off x="10766533" y="1127760"/>
                  <a:ext cx="159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7" name="Freihand 36">
                  <a:extLst>
                    <a:ext uri="{FF2B5EF4-FFF2-40B4-BE49-F238E27FC236}">
                      <a16:creationId xmlns:a16="http://schemas.microsoft.com/office/drawing/2014/main" id="{F1F8E7AF-486B-4E1A-BD85-9C4AAFA52E36}"/>
                    </a:ext>
                  </a:extLst>
                </p14:cNvPr>
                <p14:cNvContentPartPr/>
                <p14:nvPr/>
              </p14:nvContentPartPr>
              <p14:xfrm>
                <a:off x="10938253" y="1095360"/>
                <a:ext cx="311760" cy="99360"/>
              </p14:xfrm>
            </p:contentPart>
          </mc:Choice>
          <mc:Fallback>
            <p:pic>
              <p:nvPicPr>
                <p:cNvPr id="37" name="Freihand 36">
                  <a:extLst>
                    <a:ext uri="{FF2B5EF4-FFF2-40B4-BE49-F238E27FC236}">
                      <a16:creationId xmlns:a16="http://schemas.microsoft.com/office/drawing/2014/main" id="{F1F8E7AF-486B-4E1A-BD85-9C4AAFA52E36}"/>
                    </a:ext>
                  </a:extLst>
                </p:cNvPr>
                <p:cNvPicPr/>
                <p:nvPr/>
              </p:nvPicPr>
              <p:blipFill>
                <a:blip r:embed="rId156"/>
                <a:stretch>
                  <a:fillRect/>
                </a:stretch>
              </p:blipFill>
              <p:spPr>
                <a:xfrm>
                  <a:off x="10933933" y="1091040"/>
                  <a:ext cx="320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777629A5-28CA-41B6-A501-F5D9EB397267}"/>
                    </a:ext>
                  </a:extLst>
                </p14:cNvPr>
                <p14:cNvContentPartPr/>
                <p14:nvPr/>
              </p14:nvContentPartPr>
              <p14:xfrm>
                <a:off x="511933" y="1366440"/>
                <a:ext cx="6150240" cy="684360"/>
              </p14:xfrm>
            </p:contentPart>
          </mc:Choice>
          <mc:Fallback>
            <p:pic>
              <p:nvPicPr>
                <p:cNvPr id="95" name="Freihand 94">
                  <a:extLst>
                    <a:ext uri="{FF2B5EF4-FFF2-40B4-BE49-F238E27FC236}">
                      <a16:creationId xmlns:a16="http://schemas.microsoft.com/office/drawing/2014/main" id="{777629A5-28CA-41B6-A501-F5D9EB397267}"/>
                    </a:ext>
                  </a:extLst>
                </p:cNvPr>
                <p:cNvPicPr/>
                <p:nvPr/>
              </p:nvPicPr>
              <p:blipFill>
                <a:blip r:embed="rId158"/>
                <a:stretch>
                  <a:fillRect/>
                </a:stretch>
              </p:blipFill>
              <p:spPr>
                <a:xfrm>
                  <a:off x="507613" y="1362120"/>
                  <a:ext cx="6158880" cy="693000"/>
                </a:xfrm>
                <a:prstGeom prst="rect">
                  <a:avLst/>
                </a:prstGeom>
              </p:spPr>
            </p:pic>
          </mc:Fallback>
        </mc:AlternateContent>
      </p:grpSp>
    </p:spTree>
    <p:extLst>
      <p:ext uri="{BB962C8B-B14F-4D97-AF65-F5344CB8AC3E}">
        <p14:creationId xmlns:p14="http://schemas.microsoft.com/office/powerpoint/2010/main" val="174264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56A5351A-1997-45E1-93AC-14D2939420F2}"/>
              </a:ext>
            </a:extLst>
          </p:cNvPr>
          <p:cNvGrpSpPr/>
          <p:nvPr/>
        </p:nvGrpSpPr>
        <p:grpSpPr>
          <a:xfrm>
            <a:off x="5083573" y="910320"/>
            <a:ext cx="879840" cy="52200"/>
            <a:chOff x="5083573" y="910320"/>
            <a:chExt cx="879840" cy="5220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3F08EBD4-5700-4976-98BB-38B78AF036CC}"/>
                    </a:ext>
                  </a:extLst>
                </p14:cNvPr>
                <p14:cNvContentPartPr/>
                <p14:nvPr/>
              </p14:nvContentPartPr>
              <p14:xfrm>
                <a:off x="5154133" y="910320"/>
                <a:ext cx="229320" cy="23400"/>
              </p14:xfrm>
            </p:contentPart>
          </mc:Choice>
          <mc:Fallback>
            <p:pic>
              <p:nvPicPr>
                <p:cNvPr id="2" name="Freihand 1">
                  <a:extLst>
                    <a:ext uri="{FF2B5EF4-FFF2-40B4-BE49-F238E27FC236}">
                      <a16:creationId xmlns:a16="http://schemas.microsoft.com/office/drawing/2014/main" id="{3F08EBD4-5700-4976-98BB-38B78AF036CC}"/>
                    </a:ext>
                  </a:extLst>
                </p:cNvPr>
                <p:cNvPicPr/>
                <p:nvPr/>
              </p:nvPicPr>
              <p:blipFill>
                <a:blip r:embed="rId7"/>
                <a:stretch>
                  <a:fillRect/>
                </a:stretch>
              </p:blipFill>
              <p:spPr>
                <a:xfrm>
                  <a:off x="5149813" y="906000"/>
                  <a:ext cx="237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FC9FC09-72A3-420D-9933-648FF52E5737}"/>
                    </a:ext>
                  </a:extLst>
                </p14:cNvPr>
                <p14:cNvContentPartPr/>
                <p14:nvPr/>
              </p14:nvContentPartPr>
              <p14:xfrm>
                <a:off x="5083573" y="936240"/>
                <a:ext cx="879840" cy="26280"/>
              </p14:xfrm>
            </p:contentPart>
          </mc:Choice>
          <mc:Fallback>
            <p:pic>
              <p:nvPicPr>
                <p:cNvPr id="5" name="Freihand 4">
                  <a:extLst>
                    <a:ext uri="{FF2B5EF4-FFF2-40B4-BE49-F238E27FC236}">
                      <a16:creationId xmlns:a16="http://schemas.microsoft.com/office/drawing/2014/main" id="{6FC9FC09-72A3-420D-9933-648FF52E5737}"/>
                    </a:ext>
                  </a:extLst>
                </p:cNvPr>
                <p:cNvPicPr/>
                <p:nvPr/>
              </p:nvPicPr>
              <p:blipFill>
                <a:blip r:embed="rId9"/>
                <a:stretch>
                  <a:fillRect/>
                </a:stretch>
              </p:blipFill>
              <p:spPr>
                <a:xfrm>
                  <a:off x="5079253" y="931920"/>
                  <a:ext cx="88848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EAF71BB-54DA-4009-B9C1-8353D98398A5}"/>
                  </a:ext>
                </a:extLst>
              </p14:cNvPr>
              <p14:cNvContentPartPr/>
              <p14:nvPr/>
            </p14:nvContentPartPr>
            <p14:xfrm>
              <a:off x="2505973" y="919680"/>
              <a:ext cx="1205280" cy="42120"/>
            </p14:xfrm>
          </p:contentPart>
        </mc:Choice>
        <mc:Fallback>
          <p:pic>
            <p:nvPicPr>
              <p:cNvPr id="7" name="Freihand 6">
                <a:extLst>
                  <a:ext uri="{FF2B5EF4-FFF2-40B4-BE49-F238E27FC236}">
                    <a16:creationId xmlns:a16="http://schemas.microsoft.com/office/drawing/2014/main" id="{3EAF71BB-54DA-4009-B9C1-8353D98398A5}"/>
                  </a:ext>
                </a:extLst>
              </p:cNvPr>
              <p:cNvPicPr/>
              <p:nvPr/>
            </p:nvPicPr>
            <p:blipFill>
              <a:blip r:embed="rId11"/>
              <a:stretch>
                <a:fillRect/>
              </a:stretch>
            </p:blipFill>
            <p:spPr>
              <a:xfrm>
                <a:off x="2501653" y="915360"/>
                <a:ext cx="1213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DE6160DC-E830-4DAD-B448-0FB2490DA27D}"/>
                  </a:ext>
                </a:extLst>
              </p14:cNvPr>
              <p14:cNvContentPartPr/>
              <p14:nvPr/>
            </p14:nvContentPartPr>
            <p14:xfrm>
              <a:off x="545053" y="862080"/>
              <a:ext cx="1192680" cy="38880"/>
            </p14:xfrm>
          </p:contentPart>
        </mc:Choice>
        <mc:Fallback>
          <p:pic>
            <p:nvPicPr>
              <p:cNvPr id="8" name="Freihand 7">
                <a:extLst>
                  <a:ext uri="{FF2B5EF4-FFF2-40B4-BE49-F238E27FC236}">
                    <a16:creationId xmlns:a16="http://schemas.microsoft.com/office/drawing/2014/main" id="{DE6160DC-E830-4DAD-B448-0FB2490DA27D}"/>
                  </a:ext>
                </a:extLst>
              </p:cNvPr>
              <p:cNvPicPr/>
              <p:nvPr/>
            </p:nvPicPr>
            <p:blipFill>
              <a:blip r:embed="rId13"/>
              <a:stretch>
                <a:fillRect/>
              </a:stretch>
            </p:blipFill>
            <p:spPr>
              <a:xfrm>
                <a:off x="540733" y="857760"/>
                <a:ext cx="1201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AE71079F-145C-4051-8578-44A9F36778D3}"/>
                  </a:ext>
                </a:extLst>
              </p14:cNvPr>
              <p14:cNvContentPartPr/>
              <p14:nvPr/>
            </p14:nvContentPartPr>
            <p14:xfrm>
              <a:off x="3278893" y="1379040"/>
              <a:ext cx="2116080" cy="53280"/>
            </p14:xfrm>
          </p:contentPart>
        </mc:Choice>
        <mc:Fallback>
          <p:pic>
            <p:nvPicPr>
              <p:cNvPr id="9" name="Freihand 8">
                <a:extLst>
                  <a:ext uri="{FF2B5EF4-FFF2-40B4-BE49-F238E27FC236}">
                    <a16:creationId xmlns:a16="http://schemas.microsoft.com/office/drawing/2014/main" id="{AE71079F-145C-4051-8578-44A9F36778D3}"/>
                  </a:ext>
                </a:extLst>
              </p:cNvPr>
              <p:cNvPicPr/>
              <p:nvPr/>
            </p:nvPicPr>
            <p:blipFill>
              <a:blip r:embed="rId15"/>
              <a:stretch>
                <a:fillRect/>
              </a:stretch>
            </p:blipFill>
            <p:spPr>
              <a:xfrm>
                <a:off x="3274573" y="1374720"/>
                <a:ext cx="2124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11B7E571-0786-47C3-A29C-E3F228259C0C}"/>
                  </a:ext>
                </a:extLst>
              </p14:cNvPr>
              <p14:cNvContentPartPr/>
              <p14:nvPr/>
            </p14:nvContentPartPr>
            <p14:xfrm>
              <a:off x="5735173" y="1042080"/>
              <a:ext cx="127800" cy="162360"/>
            </p14:xfrm>
          </p:contentPart>
        </mc:Choice>
        <mc:Fallback>
          <p:pic>
            <p:nvPicPr>
              <p:cNvPr id="11" name="Freihand 10">
                <a:extLst>
                  <a:ext uri="{FF2B5EF4-FFF2-40B4-BE49-F238E27FC236}">
                    <a16:creationId xmlns:a16="http://schemas.microsoft.com/office/drawing/2014/main" id="{11B7E571-0786-47C3-A29C-E3F228259C0C}"/>
                  </a:ext>
                </a:extLst>
              </p:cNvPr>
              <p:cNvPicPr/>
              <p:nvPr/>
            </p:nvPicPr>
            <p:blipFill>
              <a:blip r:embed="rId17"/>
              <a:stretch>
                <a:fillRect/>
              </a:stretch>
            </p:blipFill>
            <p:spPr>
              <a:xfrm>
                <a:off x="5730853" y="1037760"/>
                <a:ext cx="136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CF5B6951-CC41-47E7-A933-0CC70EEE87F4}"/>
                  </a:ext>
                </a:extLst>
              </p14:cNvPr>
              <p14:cNvContentPartPr/>
              <p14:nvPr/>
            </p14:nvContentPartPr>
            <p14:xfrm>
              <a:off x="5688013" y="1245480"/>
              <a:ext cx="272160" cy="37440"/>
            </p14:xfrm>
          </p:contentPart>
        </mc:Choice>
        <mc:Fallback>
          <p:pic>
            <p:nvPicPr>
              <p:cNvPr id="12" name="Freihand 11">
                <a:extLst>
                  <a:ext uri="{FF2B5EF4-FFF2-40B4-BE49-F238E27FC236}">
                    <a16:creationId xmlns:a16="http://schemas.microsoft.com/office/drawing/2014/main" id="{CF5B6951-CC41-47E7-A933-0CC70EEE87F4}"/>
                  </a:ext>
                </a:extLst>
              </p:cNvPr>
              <p:cNvPicPr/>
              <p:nvPr/>
            </p:nvPicPr>
            <p:blipFill>
              <a:blip r:embed="rId19"/>
              <a:stretch>
                <a:fillRect/>
              </a:stretch>
            </p:blipFill>
            <p:spPr>
              <a:xfrm>
                <a:off x="5683693" y="1241160"/>
                <a:ext cx="280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A99011A1-6D97-4DD4-8C0B-A88032751832}"/>
                  </a:ext>
                </a:extLst>
              </p14:cNvPr>
              <p14:cNvContentPartPr/>
              <p14:nvPr/>
            </p14:nvContentPartPr>
            <p14:xfrm>
              <a:off x="5778733" y="1397040"/>
              <a:ext cx="15120" cy="85680"/>
            </p14:xfrm>
          </p:contentPart>
        </mc:Choice>
        <mc:Fallback>
          <p:pic>
            <p:nvPicPr>
              <p:cNvPr id="14" name="Freihand 13">
                <a:extLst>
                  <a:ext uri="{FF2B5EF4-FFF2-40B4-BE49-F238E27FC236}">
                    <a16:creationId xmlns:a16="http://schemas.microsoft.com/office/drawing/2014/main" id="{A99011A1-6D97-4DD4-8C0B-A88032751832}"/>
                  </a:ext>
                </a:extLst>
              </p:cNvPr>
              <p:cNvPicPr/>
              <p:nvPr/>
            </p:nvPicPr>
            <p:blipFill>
              <a:blip r:embed="rId21"/>
              <a:stretch>
                <a:fillRect/>
              </a:stretch>
            </p:blipFill>
            <p:spPr>
              <a:xfrm>
                <a:off x="5774413" y="1392720"/>
                <a:ext cx="23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DD520B48-F14D-44DE-BBC5-E43C0D0F7C84}"/>
                  </a:ext>
                </a:extLst>
              </p14:cNvPr>
              <p14:cNvContentPartPr/>
              <p14:nvPr/>
            </p14:nvContentPartPr>
            <p14:xfrm>
              <a:off x="5726533" y="1324320"/>
              <a:ext cx="163080" cy="131040"/>
            </p14:xfrm>
          </p:contentPart>
        </mc:Choice>
        <mc:Fallback>
          <p:pic>
            <p:nvPicPr>
              <p:cNvPr id="15" name="Freihand 14">
                <a:extLst>
                  <a:ext uri="{FF2B5EF4-FFF2-40B4-BE49-F238E27FC236}">
                    <a16:creationId xmlns:a16="http://schemas.microsoft.com/office/drawing/2014/main" id="{DD520B48-F14D-44DE-BBC5-E43C0D0F7C84}"/>
                  </a:ext>
                </a:extLst>
              </p:cNvPr>
              <p:cNvPicPr/>
              <p:nvPr/>
            </p:nvPicPr>
            <p:blipFill>
              <a:blip r:embed="rId23"/>
              <a:stretch>
                <a:fillRect/>
              </a:stretch>
            </p:blipFill>
            <p:spPr>
              <a:xfrm>
                <a:off x="5722213" y="1320000"/>
                <a:ext cx="171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E96088D5-EFEA-415B-A014-09EDA1134974}"/>
                  </a:ext>
                </a:extLst>
              </p14:cNvPr>
              <p14:cNvContentPartPr/>
              <p14:nvPr/>
            </p14:nvContentPartPr>
            <p14:xfrm>
              <a:off x="6133333" y="1224240"/>
              <a:ext cx="120960" cy="34560"/>
            </p14:xfrm>
          </p:contentPart>
        </mc:Choice>
        <mc:Fallback>
          <p:pic>
            <p:nvPicPr>
              <p:cNvPr id="16" name="Freihand 15">
                <a:extLst>
                  <a:ext uri="{FF2B5EF4-FFF2-40B4-BE49-F238E27FC236}">
                    <a16:creationId xmlns:a16="http://schemas.microsoft.com/office/drawing/2014/main" id="{E96088D5-EFEA-415B-A014-09EDA1134974}"/>
                  </a:ext>
                </a:extLst>
              </p:cNvPr>
              <p:cNvPicPr/>
              <p:nvPr/>
            </p:nvPicPr>
            <p:blipFill>
              <a:blip r:embed="rId25"/>
              <a:stretch>
                <a:fillRect/>
              </a:stretch>
            </p:blipFill>
            <p:spPr>
              <a:xfrm>
                <a:off x="6129013" y="1219920"/>
                <a:ext cx="129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32EA2CE1-AC5F-497B-B9B6-4CBDD0695399}"/>
                  </a:ext>
                </a:extLst>
              </p14:cNvPr>
              <p14:cNvContentPartPr/>
              <p14:nvPr/>
            </p14:nvContentPartPr>
            <p14:xfrm>
              <a:off x="6137653" y="1292640"/>
              <a:ext cx="91080" cy="21600"/>
            </p14:xfrm>
          </p:contentPart>
        </mc:Choice>
        <mc:Fallback>
          <p:pic>
            <p:nvPicPr>
              <p:cNvPr id="17" name="Freihand 16">
                <a:extLst>
                  <a:ext uri="{FF2B5EF4-FFF2-40B4-BE49-F238E27FC236}">
                    <a16:creationId xmlns:a16="http://schemas.microsoft.com/office/drawing/2014/main" id="{32EA2CE1-AC5F-497B-B9B6-4CBDD0695399}"/>
                  </a:ext>
                </a:extLst>
              </p:cNvPr>
              <p:cNvPicPr/>
              <p:nvPr/>
            </p:nvPicPr>
            <p:blipFill>
              <a:blip r:embed="rId27"/>
              <a:stretch>
                <a:fillRect/>
              </a:stretch>
            </p:blipFill>
            <p:spPr>
              <a:xfrm>
                <a:off x="6133333" y="1288320"/>
                <a:ext cx="99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5502D743-818B-48B5-8761-21A68A71D027}"/>
                  </a:ext>
                </a:extLst>
              </p14:cNvPr>
              <p14:cNvContentPartPr/>
              <p14:nvPr/>
            </p14:nvContentPartPr>
            <p14:xfrm>
              <a:off x="6037933" y="1236480"/>
              <a:ext cx="21600" cy="91080"/>
            </p14:xfrm>
          </p:contentPart>
        </mc:Choice>
        <mc:Fallback>
          <p:pic>
            <p:nvPicPr>
              <p:cNvPr id="18" name="Freihand 17">
                <a:extLst>
                  <a:ext uri="{FF2B5EF4-FFF2-40B4-BE49-F238E27FC236}">
                    <a16:creationId xmlns:a16="http://schemas.microsoft.com/office/drawing/2014/main" id="{5502D743-818B-48B5-8761-21A68A71D027}"/>
                  </a:ext>
                </a:extLst>
              </p:cNvPr>
              <p:cNvPicPr/>
              <p:nvPr/>
            </p:nvPicPr>
            <p:blipFill>
              <a:blip r:embed="rId29"/>
              <a:stretch>
                <a:fillRect/>
              </a:stretch>
            </p:blipFill>
            <p:spPr>
              <a:xfrm>
                <a:off x="6033613" y="1232160"/>
                <a:ext cx="30240" cy="99720"/>
              </a:xfrm>
              <a:prstGeom prst="rect">
                <a:avLst/>
              </a:prstGeom>
            </p:spPr>
          </p:pic>
        </mc:Fallback>
      </mc:AlternateContent>
      <p:grpSp>
        <p:nvGrpSpPr>
          <p:cNvPr id="34" name="Gruppieren 33">
            <a:extLst>
              <a:ext uri="{FF2B5EF4-FFF2-40B4-BE49-F238E27FC236}">
                <a16:creationId xmlns:a16="http://schemas.microsoft.com/office/drawing/2014/main" id="{123942AB-DC3B-4137-9B7C-6ACBA422BC59}"/>
              </a:ext>
            </a:extLst>
          </p:cNvPr>
          <p:cNvGrpSpPr/>
          <p:nvPr/>
        </p:nvGrpSpPr>
        <p:grpSpPr>
          <a:xfrm>
            <a:off x="6422053" y="922560"/>
            <a:ext cx="1707840" cy="428040"/>
            <a:chOff x="6422053" y="922560"/>
            <a:chExt cx="1707840" cy="428040"/>
          </a:xfrm>
        </p:grpSpPr>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6C85862E-0E45-4848-AD1D-85D3C20CC5FD}"/>
                    </a:ext>
                  </a:extLst>
                </p14:cNvPr>
                <p14:cNvContentPartPr/>
                <p14:nvPr/>
              </p14:nvContentPartPr>
              <p14:xfrm>
                <a:off x="6422053" y="1100400"/>
                <a:ext cx="101160" cy="176040"/>
              </p14:xfrm>
            </p:contentPart>
          </mc:Choice>
          <mc:Fallback>
            <p:pic>
              <p:nvPicPr>
                <p:cNvPr id="19" name="Freihand 18">
                  <a:extLst>
                    <a:ext uri="{FF2B5EF4-FFF2-40B4-BE49-F238E27FC236}">
                      <a16:creationId xmlns:a16="http://schemas.microsoft.com/office/drawing/2014/main" id="{6C85862E-0E45-4848-AD1D-85D3C20CC5FD}"/>
                    </a:ext>
                  </a:extLst>
                </p:cNvPr>
                <p:cNvPicPr/>
                <p:nvPr/>
              </p:nvPicPr>
              <p:blipFill>
                <a:blip r:embed="rId31"/>
                <a:stretch>
                  <a:fillRect/>
                </a:stretch>
              </p:blipFill>
              <p:spPr>
                <a:xfrm>
                  <a:off x="6417733" y="1096080"/>
                  <a:ext cx="109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C2672F58-4EE9-44BA-BF98-E07CFCAF67A5}"/>
                    </a:ext>
                  </a:extLst>
                </p14:cNvPr>
                <p14:cNvContentPartPr/>
                <p14:nvPr/>
              </p14:nvContentPartPr>
              <p14:xfrm>
                <a:off x="6564253" y="1195440"/>
                <a:ext cx="156240" cy="60480"/>
              </p14:xfrm>
            </p:contentPart>
          </mc:Choice>
          <mc:Fallback>
            <p:pic>
              <p:nvPicPr>
                <p:cNvPr id="20" name="Freihand 19">
                  <a:extLst>
                    <a:ext uri="{FF2B5EF4-FFF2-40B4-BE49-F238E27FC236}">
                      <a16:creationId xmlns:a16="http://schemas.microsoft.com/office/drawing/2014/main" id="{C2672F58-4EE9-44BA-BF98-E07CFCAF67A5}"/>
                    </a:ext>
                  </a:extLst>
                </p:cNvPr>
                <p:cNvPicPr/>
                <p:nvPr/>
              </p:nvPicPr>
              <p:blipFill>
                <a:blip r:embed="rId33"/>
                <a:stretch>
                  <a:fillRect/>
                </a:stretch>
              </p:blipFill>
              <p:spPr>
                <a:xfrm>
                  <a:off x="6559933" y="1191120"/>
                  <a:ext cx="164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A64944C6-07FC-4D41-9C25-3083E33FD429}"/>
                    </a:ext>
                  </a:extLst>
                </p14:cNvPr>
                <p14:cNvContentPartPr/>
                <p14:nvPr/>
              </p14:nvContentPartPr>
              <p14:xfrm>
                <a:off x="6768373" y="1164120"/>
                <a:ext cx="201600" cy="186480"/>
              </p14:xfrm>
            </p:contentPart>
          </mc:Choice>
          <mc:Fallback>
            <p:pic>
              <p:nvPicPr>
                <p:cNvPr id="21" name="Freihand 20">
                  <a:extLst>
                    <a:ext uri="{FF2B5EF4-FFF2-40B4-BE49-F238E27FC236}">
                      <a16:creationId xmlns:a16="http://schemas.microsoft.com/office/drawing/2014/main" id="{A64944C6-07FC-4D41-9C25-3083E33FD429}"/>
                    </a:ext>
                  </a:extLst>
                </p:cNvPr>
                <p:cNvPicPr/>
                <p:nvPr/>
              </p:nvPicPr>
              <p:blipFill>
                <a:blip r:embed="rId35"/>
                <a:stretch>
                  <a:fillRect/>
                </a:stretch>
              </p:blipFill>
              <p:spPr>
                <a:xfrm>
                  <a:off x="6764053" y="1159800"/>
                  <a:ext cx="210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E4B4963-961C-4072-8083-112382B848A8}"/>
                    </a:ext>
                  </a:extLst>
                </p14:cNvPr>
                <p14:cNvContentPartPr/>
                <p14:nvPr/>
              </p14:nvContentPartPr>
              <p14:xfrm>
                <a:off x="7097773" y="1136760"/>
                <a:ext cx="141480" cy="111240"/>
              </p14:xfrm>
            </p:contentPart>
          </mc:Choice>
          <mc:Fallback>
            <p:pic>
              <p:nvPicPr>
                <p:cNvPr id="23" name="Freihand 22">
                  <a:extLst>
                    <a:ext uri="{FF2B5EF4-FFF2-40B4-BE49-F238E27FC236}">
                      <a16:creationId xmlns:a16="http://schemas.microsoft.com/office/drawing/2014/main" id="{BE4B4963-961C-4072-8083-112382B848A8}"/>
                    </a:ext>
                  </a:extLst>
                </p:cNvPr>
                <p:cNvPicPr/>
                <p:nvPr/>
              </p:nvPicPr>
              <p:blipFill>
                <a:blip r:embed="rId37"/>
                <a:stretch>
                  <a:fillRect/>
                </a:stretch>
              </p:blipFill>
              <p:spPr>
                <a:xfrm>
                  <a:off x="7093453" y="1132440"/>
                  <a:ext cx="150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5389A416-FBD3-46A8-B249-FDC185859277}"/>
                    </a:ext>
                  </a:extLst>
                </p14:cNvPr>
                <p14:cNvContentPartPr/>
                <p14:nvPr/>
              </p14:nvContentPartPr>
              <p14:xfrm>
                <a:off x="7297213" y="1158000"/>
                <a:ext cx="58320" cy="64440"/>
              </p14:xfrm>
            </p:contentPart>
          </mc:Choice>
          <mc:Fallback>
            <p:pic>
              <p:nvPicPr>
                <p:cNvPr id="24" name="Freihand 23">
                  <a:extLst>
                    <a:ext uri="{FF2B5EF4-FFF2-40B4-BE49-F238E27FC236}">
                      <a16:creationId xmlns:a16="http://schemas.microsoft.com/office/drawing/2014/main" id="{5389A416-FBD3-46A8-B249-FDC185859277}"/>
                    </a:ext>
                  </a:extLst>
                </p:cNvPr>
                <p:cNvPicPr/>
                <p:nvPr/>
              </p:nvPicPr>
              <p:blipFill>
                <a:blip r:embed="rId39"/>
                <a:stretch>
                  <a:fillRect/>
                </a:stretch>
              </p:blipFill>
              <p:spPr>
                <a:xfrm>
                  <a:off x="7292893" y="1153680"/>
                  <a:ext cx="6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9F4760DF-248C-45DF-A2EE-A634A76CBCFF}"/>
                    </a:ext>
                  </a:extLst>
                </p14:cNvPr>
                <p14:cNvContentPartPr/>
                <p14:nvPr/>
              </p14:nvContentPartPr>
              <p14:xfrm>
                <a:off x="7299013" y="1121280"/>
                <a:ext cx="108720" cy="98640"/>
              </p14:xfrm>
            </p:contentPart>
          </mc:Choice>
          <mc:Fallback>
            <p:pic>
              <p:nvPicPr>
                <p:cNvPr id="25" name="Freihand 24">
                  <a:extLst>
                    <a:ext uri="{FF2B5EF4-FFF2-40B4-BE49-F238E27FC236}">
                      <a16:creationId xmlns:a16="http://schemas.microsoft.com/office/drawing/2014/main" id="{9F4760DF-248C-45DF-A2EE-A634A76CBCFF}"/>
                    </a:ext>
                  </a:extLst>
                </p:cNvPr>
                <p:cNvPicPr/>
                <p:nvPr/>
              </p:nvPicPr>
              <p:blipFill>
                <a:blip r:embed="rId41"/>
                <a:stretch>
                  <a:fillRect/>
                </a:stretch>
              </p:blipFill>
              <p:spPr>
                <a:xfrm>
                  <a:off x="7294693" y="1116960"/>
                  <a:ext cx="117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1875B3C9-7DE7-4EF6-9762-D0A6A2AFB574}"/>
                    </a:ext>
                  </a:extLst>
                </p14:cNvPr>
                <p14:cNvContentPartPr/>
                <p14:nvPr/>
              </p14:nvContentPartPr>
              <p14:xfrm>
                <a:off x="7425373" y="1053960"/>
                <a:ext cx="74160" cy="145800"/>
              </p14:xfrm>
            </p:contentPart>
          </mc:Choice>
          <mc:Fallback>
            <p:pic>
              <p:nvPicPr>
                <p:cNvPr id="26" name="Freihand 25">
                  <a:extLst>
                    <a:ext uri="{FF2B5EF4-FFF2-40B4-BE49-F238E27FC236}">
                      <a16:creationId xmlns:a16="http://schemas.microsoft.com/office/drawing/2014/main" id="{1875B3C9-7DE7-4EF6-9762-D0A6A2AFB574}"/>
                    </a:ext>
                  </a:extLst>
                </p:cNvPr>
                <p:cNvPicPr/>
                <p:nvPr/>
              </p:nvPicPr>
              <p:blipFill>
                <a:blip r:embed="rId43"/>
                <a:stretch>
                  <a:fillRect/>
                </a:stretch>
              </p:blipFill>
              <p:spPr>
                <a:xfrm>
                  <a:off x="7421053" y="1049640"/>
                  <a:ext cx="82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D9D8626F-20DD-4892-BAAF-C4132F4572F7}"/>
                    </a:ext>
                  </a:extLst>
                </p14:cNvPr>
                <p14:cNvContentPartPr/>
                <p14:nvPr/>
              </p14:nvContentPartPr>
              <p14:xfrm>
                <a:off x="7505653" y="1034880"/>
                <a:ext cx="105480" cy="163080"/>
              </p14:xfrm>
            </p:contentPart>
          </mc:Choice>
          <mc:Fallback>
            <p:pic>
              <p:nvPicPr>
                <p:cNvPr id="27" name="Freihand 26">
                  <a:extLst>
                    <a:ext uri="{FF2B5EF4-FFF2-40B4-BE49-F238E27FC236}">
                      <a16:creationId xmlns:a16="http://schemas.microsoft.com/office/drawing/2014/main" id="{D9D8626F-20DD-4892-BAAF-C4132F4572F7}"/>
                    </a:ext>
                  </a:extLst>
                </p:cNvPr>
                <p:cNvPicPr/>
                <p:nvPr/>
              </p:nvPicPr>
              <p:blipFill>
                <a:blip r:embed="rId45"/>
                <a:stretch>
                  <a:fillRect/>
                </a:stretch>
              </p:blipFill>
              <p:spPr>
                <a:xfrm>
                  <a:off x="7501333" y="1030560"/>
                  <a:ext cx="114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C5E3F0A7-19ED-4D0A-9A1E-80E87A93E10D}"/>
                    </a:ext>
                  </a:extLst>
                </p14:cNvPr>
                <p14:cNvContentPartPr/>
                <p14:nvPr/>
              </p14:nvContentPartPr>
              <p14:xfrm>
                <a:off x="7614373" y="1048200"/>
                <a:ext cx="11160" cy="54000"/>
              </p14:xfrm>
            </p:contentPart>
          </mc:Choice>
          <mc:Fallback>
            <p:pic>
              <p:nvPicPr>
                <p:cNvPr id="28" name="Freihand 27">
                  <a:extLst>
                    <a:ext uri="{FF2B5EF4-FFF2-40B4-BE49-F238E27FC236}">
                      <a16:creationId xmlns:a16="http://schemas.microsoft.com/office/drawing/2014/main" id="{C5E3F0A7-19ED-4D0A-9A1E-80E87A93E10D}"/>
                    </a:ext>
                  </a:extLst>
                </p:cNvPr>
                <p:cNvPicPr/>
                <p:nvPr/>
              </p:nvPicPr>
              <p:blipFill>
                <a:blip r:embed="rId47"/>
                <a:stretch>
                  <a:fillRect/>
                </a:stretch>
              </p:blipFill>
              <p:spPr>
                <a:xfrm>
                  <a:off x="7610053" y="1043880"/>
                  <a:ext cx="19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51A24947-3B66-469E-AAB1-EC4E4CF32B51}"/>
                    </a:ext>
                  </a:extLst>
                </p14:cNvPr>
                <p14:cNvContentPartPr/>
                <p14:nvPr/>
              </p14:nvContentPartPr>
              <p14:xfrm>
                <a:off x="7626253" y="1106520"/>
                <a:ext cx="95760" cy="173160"/>
              </p14:xfrm>
            </p:contentPart>
          </mc:Choice>
          <mc:Fallback>
            <p:pic>
              <p:nvPicPr>
                <p:cNvPr id="29" name="Freihand 28">
                  <a:extLst>
                    <a:ext uri="{FF2B5EF4-FFF2-40B4-BE49-F238E27FC236}">
                      <a16:creationId xmlns:a16="http://schemas.microsoft.com/office/drawing/2014/main" id="{51A24947-3B66-469E-AAB1-EC4E4CF32B51}"/>
                    </a:ext>
                  </a:extLst>
                </p:cNvPr>
                <p:cNvPicPr/>
                <p:nvPr/>
              </p:nvPicPr>
              <p:blipFill>
                <a:blip r:embed="rId49"/>
                <a:stretch>
                  <a:fillRect/>
                </a:stretch>
              </p:blipFill>
              <p:spPr>
                <a:xfrm>
                  <a:off x="7621933" y="1102200"/>
                  <a:ext cx="104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862DA95E-B739-4A95-9C66-D0C6C1C777E0}"/>
                    </a:ext>
                  </a:extLst>
                </p14:cNvPr>
                <p14:cNvContentPartPr/>
                <p14:nvPr/>
              </p14:nvContentPartPr>
              <p14:xfrm>
                <a:off x="7754413" y="1023720"/>
                <a:ext cx="260640" cy="128880"/>
              </p14:xfrm>
            </p:contentPart>
          </mc:Choice>
          <mc:Fallback>
            <p:pic>
              <p:nvPicPr>
                <p:cNvPr id="30" name="Freihand 29">
                  <a:extLst>
                    <a:ext uri="{FF2B5EF4-FFF2-40B4-BE49-F238E27FC236}">
                      <a16:creationId xmlns:a16="http://schemas.microsoft.com/office/drawing/2014/main" id="{862DA95E-B739-4A95-9C66-D0C6C1C777E0}"/>
                    </a:ext>
                  </a:extLst>
                </p:cNvPr>
                <p:cNvPicPr/>
                <p:nvPr/>
              </p:nvPicPr>
              <p:blipFill>
                <a:blip r:embed="rId51"/>
                <a:stretch>
                  <a:fillRect/>
                </a:stretch>
              </p:blipFill>
              <p:spPr>
                <a:xfrm>
                  <a:off x="7750093" y="1019400"/>
                  <a:ext cx="269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43252925-46C8-4A02-BD47-FE39401AFAAF}"/>
                    </a:ext>
                  </a:extLst>
                </p14:cNvPr>
                <p14:cNvContentPartPr/>
                <p14:nvPr/>
              </p14:nvContentPartPr>
              <p14:xfrm>
                <a:off x="7977973" y="944160"/>
                <a:ext cx="26280" cy="8280"/>
              </p14:xfrm>
            </p:contentPart>
          </mc:Choice>
          <mc:Fallback>
            <p:pic>
              <p:nvPicPr>
                <p:cNvPr id="31" name="Freihand 30">
                  <a:extLst>
                    <a:ext uri="{FF2B5EF4-FFF2-40B4-BE49-F238E27FC236}">
                      <a16:creationId xmlns:a16="http://schemas.microsoft.com/office/drawing/2014/main" id="{43252925-46C8-4A02-BD47-FE39401AFAAF}"/>
                    </a:ext>
                  </a:extLst>
                </p:cNvPr>
                <p:cNvPicPr/>
                <p:nvPr/>
              </p:nvPicPr>
              <p:blipFill>
                <a:blip r:embed="rId53"/>
                <a:stretch>
                  <a:fillRect/>
                </a:stretch>
              </p:blipFill>
              <p:spPr>
                <a:xfrm>
                  <a:off x="7973653" y="939840"/>
                  <a:ext cx="3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B16D78FE-7F2E-429D-9E86-18CA25BD5D53}"/>
                    </a:ext>
                  </a:extLst>
                </p14:cNvPr>
                <p14:cNvContentPartPr/>
                <p14:nvPr/>
              </p14:nvContentPartPr>
              <p14:xfrm>
                <a:off x="8096053" y="922560"/>
                <a:ext cx="28440" cy="84960"/>
              </p14:xfrm>
            </p:contentPart>
          </mc:Choice>
          <mc:Fallback>
            <p:pic>
              <p:nvPicPr>
                <p:cNvPr id="32" name="Freihand 31">
                  <a:extLst>
                    <a:ext uri="{FF2B5EF4-FFF2-40B4-BE49-F238E27FC236}">
                      <a16:creationId xmlns:a16="http://schemas.microsoft.com/office/drawing/2014/main" id="{B16D78FE-7F2E-429D-9E86-18CA25BD5D53}"/>
                    </a:ext>
                  </a:extLst>
                </p:cNvPr>
                <p:cNvPicPr/>
                <p:nvPr/>
              </p:nvPicPr>
              <p:blipFill>
                <a:blip r:embed="rId55"/>
                <a:stretch>
                  <a:fillRect/>
                </a:stretch>
              </p:blipFill>
              <p:spPr>
                <a:xfrm>
                  <a:off x="8091733" y="918240"/>
                  <a:ext cx="37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B0AC92F8-3706-40DA-A3F0-99B9406E7C22}"/>
                    </a:ext>
                  </a:extLst>
                </p14:cNvPr>
                <p14:cNvContentPartPr/>
                <p14:nvPr/>
              </p14:nvContentPartPr>
              <p14:xfrm>
                <a:off x="8122333" y="1132440"/>
                <a:ext cx="7560" cy="23040"/>
              </p14:xfrm>
            </p:contentPart>
          </mc:Choice>
          <mc:Fallback>
            <p:pic>
              <p:nvPicPr>
                <p:cNvPr id="33" name="Freihand 32">
                  <a:extLst>
                    <a:ext uri="{FF2B5EF4-FFF2-40B4-BE49-F238E27FC236}">
                      <a16:creationId xmlns:a16="http://schemas.microsoft.com/office/drawing/2014/main" id="{B0AC92F8-3706-40DA-A3F0-99B9406E7C22}"/>
                    </a:ext>
                  </a:extLst>
                </p:cNvPr>
                <p:cNvPicPr/>
                <p:nvPr/>
              </p:nvPicPr>
              <p:blipFill>
                <a:blip r:embed="rId57"/>
                <a:stretch>
                  <a:fillRect/>
                </a:stretch>
              </p:blipFill>
              <p:spPr>
                <a:xfrm>
                  <a:off x="8118013" y="1128120"/>
                  <a:ext cx="16200" cy="3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D7FA7F47-599B-417F-ACC3-603F6807E139}"/>
                  </a:ext>
                </a:extLst>
              </p14:cNvPr>
              <p14:cNvContentPartPr/>
              <p14:nvPr/>
            </p14:nvContentPartPr>
            <p14:xfrm>
              <a:off x="5685133" y="1697280"/>
              <a:ext cx="1456560" cy="425160"/>
            </p14:xfrm>
          </p:contentPart>
        </mc:Choice>
        <mc:Fallback>
          <p:pic>
            <p:nvPicPr>
              <p:cNvPr id="35" name="Freihand 34">
                <a:extLst>
                  <a:ext uri="{FF2B5EF4-FFF2-40B4-BE49-F238E27FC236}">
                    <a16:creationId xmlns:a16="http://schemas.microsoft.com/office/drawing/2014/main" id="{D7FA7F47-599B-417F-ACC3-603F6807E139}"/>
                  </a:ext>
                </a:extLst>
              </p:cNvPr>
              <p:cNvPicPr/>
              <p:nvPr/>
            </p:nvPicPr>
            <p:blipFill>
              <a:blip r:embed="rId59"/>
              <a:stretch>
                <a:fillRect/>
              </a:stretch>
            </p:blipFill>
            <p:spPr>
              <a:xfrm>
                <a:off x="5680813" y="1692960"/>
                <a:ext cx="146520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BD6B1AD1-BD84-494B-AFFC-D2A029B1F728}"/>
                  </a:ext>
                </a:extLst>
              </p14:cNvPr>
              <p14:cNvContentPartPr/>
              <p14:nvPr/>
            </p14:nvContentPartPr>
            <p14:xfrm>
              <a:off x="2140573" y="2218920"/>
              <a:ext cx="2805120" cy="116280"/>
            </p14:xfrm>
          </p:contentPart>
        </mc:Choice>
        <mc:Fallback>
          <p:pic>
            <p:nvPicPr>
              <p:cNvPr id="36" name="Freihand 35">
                <a:extLst>
                  <a:ext uri="{FF2B5EF4-FFF2-40B4-BE49-F238E27FC236}">
                    <a16:creationId xmlns:a16="http://schemas.microsoft.com/office/drawing/2014/main" id="{BD6B1AD1-BD84-494B-AFFC-D2A029B1F728}"/>
                  </a:ext>
                </a:extLst>
              </p:cNvPr>
              <p:cNvPicPr/>
              <p:nvPr/>
            </p:nvPicPr>
            <p:blipFill>
              <a:blip r:embed="rId61"/>
              <a:stretch>
                <a:fillRect/>
              </a:stretch>
            </p:blipFill>
            <p:spPr>
              <a:xfrm>
                <a:off x="2136253" y="2214600"/>
                <a:ext cx="2813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AD1FD473-7EE2-4345-89CD-F370A9006FB2}"/>
                  </a:ext>
                </a:extLst>
              </p14:cNvPr>
              <p14:cNvContentPartPr/>
              <p14:nvPr/>
            </p14:nvContentPartPr>
            <p14:xfrm>
              <a:off x="631813" y="3261480"/>
              <a:ext cx="4699080" cy="54000"/>
            </p14:xfrm>
          </p:contentPart>
        </mc:Choice>
        <mc:Fallback>
          <p:pic>
            <p:nvPicPr>
              <p:cNvPr id="37" name="Freihand 36">
                <a:extLst>
                  <a:ext uri="{FF2B5EF4-FFF2-40B4-BE49-F238E27FC236}">
                    <a16:creationId xmlns:a16="http://schemas.microsoft.com/office/drawing/2014/main" id="{AD1FD473-7EE2-4345-89CD-F370A9006FB2}"/>
                  </a:ext>
                </a:extLst>
              </p:cNvPr>
              <p:cNvPicPr/>
              <p:nvPr/>
            </p:nvPicPr>
            <p:blipFill>
              <a:blip r:embed="rId63"/>
              <a:stretch>
                <a:fillRect/>
              </a:stretch>
            </p:blipFill>
            <p:spPr>
              <a:xfrm>
                <a:off x="627493" y="3257160"/>
                <a:ext cx="4707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6C387F4F-CD06-4453-8E75-775245346E62}"/>
                  </a:ext>
                </a:extLst>
              </p14:cNvPr>
              <p14:cNvContentPartPr/>
              <p14:nvPr/>
            </p14:nvContentPartPr>
            <p14:xfrm>
              <a:off x="4501093" y="3865560"/>
              <a:ext cx="1413720" cy="380880"/>
            </p14:xfrm>
          </p:contentPart>
        </mc:Choice>
        <mc:Fallback>
          <p:pic>
            <p:nvPicPr>
              <p:cNvPr id="38" name="Freihand 37">
                <a:extLst>
                  <a:ext uri="{FF2B5EF4-FFF2-40B4-BE49-F238E27FC236}">
                    <a16:creationId xmlns:a16="http://schemas.microsoft.com/office/drawing/2014/main" id="{6C387F4F-CD06-4453-8E75-775245346E62}"/>
                  </a:ext>
                </a:extLst>
              </p:cNvPr>
              <p:cNvPicPr/>
              <p:nvPr/>
            </p:nvPicPr>
            <p:blipFill>
              <a:blip r:embed="rId65"/>
              <a:stretch>
                <a:fillRect/>
              </a:stretch>
            </p:blipFill>
            <p:spPr>
              <a:xfrm>
                <a:off x="4496773" y="3861240"/>
                <a:ext cx="14223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FED53FCB-D469-41B9-8DDC-203D43A7ACF4}"/>
                  </a:ext>
                </a:extLst>
              </p14:cNvPr>
              <p14:cNvContentPartPr/>
              <p14:nvPr/>
            </p14:nvContentPartPr>
            <p14:xfrm>
              <a:off x="3574453" y="3897600"/>
              <a:ext cx="988200" cy="279720"/>
            </p14:xfrm>
          </p:contentPart>
        </mc:Choice>
        <mc:Fallback>
          <p:pic>
            <p:nvPicPr>
              <p:cNvPr id="39" name="Freihand 38">
                <a:extLst>
                  <a:ext uri="{FF2B5EF4-FFF2-40B4-BE49-F238E27FC236}">
                    <a16:creationId xmlns:a16="http://schemas.microsoft.com/office/drawing/2014/main" id="{FED53FCB-D469-41B9-8DDC-203D43A7ACF4}"/>
                  </a:ext>
                </a:extLst>
              </p:cNvPr>
              <p:cNvPicPr/>
              <p:nvPr/>
            </p:nvPicPr>
            <p:blipFill>
              <a:blip r:embed="rId67"/>
              <a:stretch>
                <a:fillRect/>
              </a:stretch>
            </p:blipFill>
            <p:spPr>
              <a:xfrm>
                <a:off x="3570133" y="3893280"/>
                <a:ext cx="9968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867BD9A3-7F3D-4007-AC57-DD9123190DDE}"/>
                  </a:ext>
                </a:extLst>
              </p14:cNvPr>
              <p14:cNvContentPartPr/>
              <p14:nvPr/>
            </p14:nvContentPartPr>
            <p14:xfrm>
              <a:off x="6328453" y="4133400"/>
              <a:ext cx="842760" cy="27360"/>
            </p14:xfrm>
          </p:contentPart>
        </mc:Choice>
        <mc:Fallback>
          <p:pic>
            <p:nvPicPr>
              <p:cNvPr id="40" name="Freihand 39">
                <a:extLst>
                  <a:ext uri="{FF2B5EF4-FFF2-40B4-BE49-F238E27FC236}">
                    <a16:creationId xmlns:a16="http://schemas.microsoft.com/office/drawing/2014/main" id="{867BD9A3-7F3D-4007-AC57-DD9123190DDE}"/>
                  </a:ext>
                </a:extLst>
              </p:cNvPr>
              <p:cNvPicPr/>
              <p:nvPr/>
            </p:nvPicPr>
            <p:blipFill>
              <a:blip r:embed="rId69"/>
              <a:stretch>
                <a:fillRect/>
              </a:stretch>
            </p:blipFill>
            <p:spPr>
              <a:xfrm>
                <a:off x="6324133" y="4129080"/>
                <a:ext cx="851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050F7259-05FE-4CFC-BE1A-F93E644F3DD9}"/>
                  </a:ext>
                </a:extLst>
              </p14:cNvPr>
              <p14:cNvContentPartPr/>
              <p14:nvPr/>
            </p14:nvContentPartPr>
            <p14:xfrm>
              <a:off x="333013" y="4772760"/>
              <a:ext cx="6945120" cy="961200"/>
            </p14:xfrm>
          </p:contentPart>
        </mc:Choice>
        <mc:Fallback>
          <p:pic>
            <p:nvPicPr>
              <p:cNvPr id="41" name="Freihand 40">
                <a:extLst>
                  <a:ext uri="{FF2B5EF4-FFF2-40B4-BE49-F238E27FC236}">
                    <a16:creationId xmlns:a16="http://schemas.microsoft.com/office/drawing/2014/main" id="{050F7259-05FE-4CFC-BE1A-F93E644F3DD9}"/>
                  </a:ext>
                </a:extLst>
              </p:cNvPr>
              <p:cNvPicPr/>
              <p:nvPr/>
            </p:nvPicPr>
            <p:blipFill>
              <a:blip r:embed="rId71"/>
              <a:stretch>
                <a:fillRect/>
              </a:stretch>
            </p:blipFill>
            <p:spPr>
              <a:xfrm>
                <a:off x="328693" y="4768440"/>
                <a:ext cx="6953760" cy="969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5D331061-2352-46E8-A63A-0B1888F02FE7}"/>
                  </a:ext>
                </a:extLst>
              </p14:cNvPr>
              <p14:cNvContentPartPr/>
              <p14:nvPr/>
            </p14:nvContentPartPr>
            <p14:xfrm>
              <a:off x="456133" y="5984160"/>
              <a:ext cx="3400920" cy="87840"/>
            </p14:xfrm>
          </p:contentPart>
        </mc:Choice>
        <mc:Fallback>
          <p:pic>
            <p:nvPicPr>
              <p:cNvPr id="42" name="Freihand 41">
                <a:extLst>
                  <a:ext uri="{FF2B5EF4-FFF2-40B4-BE49-F238E27FC236}">
                    <a16:creationId xmlns:a16="http://schemas.microsoft.com/office/drawing/2014/main" id="{5D331061-2352-46E8-A63A-0B1888F02FE7}"/>
                  </a:ext>
                </a:extLst>
              </p:cNvPr>
              <p:cNvPicPr/>
              <p:nvPr/>
            </p:nvPicPr>
            <p:blipFill>
              <a:blip r:embed="rId73"/>
              <a:stretch>
                <a:fillRect/>
              </a:stretch>
            </p:blipFill>
            <p:spPr>
              <a:xfrm>
                <a:off x="451813" y="5979840"/>
                <a:ext cx="3409560" cy="96480"/>
              </a:xfrm>
              <a:prstGeom prst="rect">
                <a:avLst/>
              </a:prstGeom>
            </p:spPr>
          </p:pic>
        </mc:Fallback>
      </mc:AlternateContent>
    </p:spTree>
    <p:extLst>
      <p:ext uri="{BB962C8B-B14F-4D97-AF65-F5344CB8AC3E}">
        <p14:creationId xmlns:p14="http://schemas.microsoft.com/office/powerpoint/2010/main" val="57108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9E38EC-25F9-3132-11A2-C2D8EE656E74}"/>
              </a:ext>
            </a:extLst>
          </p:cNvPr>
          <p:cNvPicPr>
            <a:picLocks noChangeAspect="1"/>
          </p:cNvPicPr>
          <p:nvPr/>
        </p:nvPicPr>
        <p:blipFill>
          <a:blip r:embed="rId3"/>
          <a:stretch>
            <a:fillRect/>
          </a:stretch>
        </p:blipFill>
        <p:spPr>
          <a:xfrm>
            <a:off x="279178" y="849122"/>
            <a:ext cx="7199308" cy="5233344"/>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20D81A8D-0265-4D1D-B0CF-B5D1A09C9B3C}"/>
                  </a:ext>
                </a:extLst>
              </p14:cNvPr>
              <p14:cNvContentPartPr/>
              <p14:nvPr/>
            </p14:nvContentPartPr>
            <p14:xfrm>
              <a:off x="1960933" y="5872387"/>
              <a:ext cx="1945800" cy="62280"/>
            </p14:xfrm>
          </p:contentPart>
        </mc:Choice>
        <mc:Fallback>
          <p:pic>
            <p:nvPicPr>
              <p:cNvPr id="5" name="Freihand 4">
                <a:extLst>
                  <a:ext uri="{FF2B5EF4-FFF2-40B4-BE49-F238E27FC236}">
                    <a16:creationId xmlns:a16="http://schemas.microsoft.com/office/drawing/2014/main" id="{20D81A8D-0265-4D1D-B0CF-B5D1A09C9B3C}"/>
                  </a:ext>
                </a:extLst>
              </p:cNvPr>
              <p:cNvPicPr/>
              <p:nvPr/>
            </p:nvPicPr>
            <p:blipFill>
              <a:blip r:embed="rId5"/>
              <a:stretch>
                <a:fillRect/>
              </a:stretch>
            </p:blipFill>
            <p:spPr>
              <a:xfrm>
                <a:off x="1956613" y="5868067"/>
                <a:ext cx="1954440" cy="70920"/>
              </a:xfrm>
              <a:prstGeom prst="rect">
                <a:avLst/>
              </a:prstGeom>
            </p:spPr>
          </p:pic>
        </mc:Fallback>
      </mc:AlternateContent>
      <p:grpSp>
        <p:nvGrpSpPr>
          <p:cNvPr id="53" name="Gruppieren 52">
            <a:extLst>
              <a:ext uri="{FF2B5EF4-FFF2-40B4-BE49-F238E27FC236}">
                <a16:creationId xmlns:a16="http://schemas.microsoft.com/office/drawing/2014/main" id="{BAC14201-4EF9-435D-B2FB-69602F855A2B}"/>
              </a:ext>
            </a:extLst>
          </p:cNvPr>
          <p:cNvGrpSpPr/>
          <p:nvPr/>
        </p:nvGrpSpPr>
        <p:grpSpPr>
          <a:xfrm>
            <a:off x="2952733" y="1494427"/>
            <a:ext cx="1005480" cy="2954520"/>
            <a:chOff x="2952733" y="1494427"/>
            <a:chExt cx="1005480" cy="2954520"/>
          </a:xfrm>
        </p:grpSpPr>
        <mc:AlternateContent xmlns:mc="http://schemas.openxmlformats.org/markup-compatibility/2006">
          <mc:Choice xmlns:p14="http://schemas.microsoft.com/office/powerpoint/2010/main" Requires="p14">
            <p:contentPart p14:bwMode="auto" r:id="rId6">
              <p14:nvContentPartPr>
                <p14:cNvPr id="50" name="Freihand 49">
                  <a:extLst>
                    <a:ext uri="{FF2B5EF4-FFF2-40B4-BE49-F238E27FC236}">
                      <a16:creationId xmlns:a16="http://schemas.microsoft.com/office/drawing/2014/main" id="{2A081620-5AF8-4E76-A644-ABFFFC0D6CE9}"/>
                    </a:ext>
                  </a:extLst>
                </p14:cNvPr>
                <p14:cNvContentPartPr/>
                <p14:nvPr/>
              </p14:nvContentPartPr>
              <p14:xfrm>
                <a:off x="2952733" y="1618267"/>
                <a:ext cx="541440" cy="2830680"/>
              </p14:xfrm>
            </p:contentPart>
          </mc:Choice>
          <mc:Fallback>
            <p:pic>
              <p:nvPicPr>
                <p:cNvPr id="50" name="Freihand 49">
                  <a:extLst>
                    <a:ext uri="{FF2B5EF4-FFF2-40B4-BE49-F238E27FC236}">
                      <a16:creationId xmlns:a16="http://schemas.microsoft.com/office/drawing/2014/main" id="{2A081620-5AF8-4E76-A644-ABFFFC0D6CE9}"/>
                    </a:ext>
                  </a:extLst>
                </p:cNvPr>
                <p:cNvPicPr/>
                <p:nvPr/>
              </p:nvPicPr>
              <p:blipFill>
                <a:blip r:embed="rId7"/>
                <a:stretch>
                  <a:fillRect/>
                </a:stretch>
              </p:blipFill>
              <p:spPr>
                <a:xfrm>
                  <a:off x="2948413" y="1613947"/>
                  <a:ext cx="550080" cy="2839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 name="Freihand 50">
                  <a:extLst>
                    <a:ext uri="{FF2B5EF4-FFF2-40B4-BE49-F238E27FC236}">
                      <a16:creationId xmlns:a16="http://schemas.microsoft.com/office/drawing/2014/main" id="{B972E833-8871-4DF8-8A31-FB8C4E6F4272}"/>
                    </a:ext>
                  </a:extLst>
                </p14:cNvPr>
                <p14:cNvContentPartPr/>
                <p14:nvPr/>
              </p14:nvContentPartPr>
              <p14:xfrm>
                <a:off x="3636733" y="1494427"/>
                <a:ext cx="321480" cy="232560"/>
              </p14:xfrm>
            </p:contentPart>
          </mc:Choice>
          <mc:Fallback>
            <p:pic>
              <p:nvPicPr>
                <p:cNvPr id="51" name="Freihand 50">
                  <a:extLst>
                    <a:ext uri="{FF2B5EF4-FFF2-40B4-BE49-F238E27FC236}">
                      <a16:creationId xmlns:a16="http://schemas.microsoft.com/office/drawing/2014/main" id="{B972E833-8871-4DF8-8A31-FB8C4E6F4272}"/>
                    </a:ext>
                  </a:extLst>
                </p:cNvPr>
                <p:cNvPicPr/>
                <p:nvPr/>
              </p:nvPicPr>
              <p:blipFill>
                <a:blip r:embed="rId9"/>
                <a:stretch>
                  <a:fillRect/>
                </a:stretch>
              </p:blipFill>
              <p:spPr>
                <a:xfrm>
                  <a:off x="3632413" y="1490107"/>
                  <a:ext cx="3301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2" name="Freihand 51">
                  <a:extLst>
                    <a:ext uri="{FF2B5EF4-FFF2-40B4-BE49-F238E27FC236}">
                      <a16:creationId xmlns:a16="http://schemas.microsoft.com/office/drawing/2014/main" id="{F4D53185-B037-45DC-8443-8465B803474C}"/>
                    </a:ext>
                  </a:extLst>
                </p14:cNvPr>
                <p14:cNvContentPartPr/>
                <p14:nvPr/>
              </p14:nvContentPartPr>
              <p14:xfrm>
                <a:off x="3511813" y="1537627"/>
                <a:ext cx="334800" cy="333000"/>
              </p14:xfrm>
            </p:contentPart>
          </mc:Choice>
          <mc:Fallback>
            <p:pic>
              <p:nvPicPr>
                <p:cNvPr id="52" name="Freihand 51">
                  <a:extLst>
                    <a:ext uri="{FF2B5EF4-FFF2-40B4-BE49-F238E27FC236}">
                      <a16:creationId xmlns:a16="http://schemas.microsoft.com/office/drawing/2014/main" id="{F4D53185-B037-45DC-8443-8465B803474C}"/>
                    </a:ext>
                  </a:extLst>
                </p:cNvPr>
                <p:cNvPicPr/>
                <p:nvPr/>
              </p:nvPicPr>
              <p:blipFill>
                <a:blip r:embed="rId11"/>
                <a:stretch>
                  <a:fillRect/>
                </a:stretch>
              </p:blipFill>
              <p:spPr>
                <a:xfrm>
                  <a:off x="3507493" y="1533307"/>
                  <a:ext cx="343440" cy="341640"/>
                </a:xfrm>
                <a:prstGeom prst="rect">
                  <a:avLst/>
                </a:prstGeom>
              </p:spPr>
            </p:pic>
          </mc:Fallback>
        </mc:AlternateContent>
      </p:grpSp>
      <p:grpSp>
        <p:nvGrpSpPr>
          <p:cNvPr id="66" name="Gruppieren 65">
            <a:extLst>
              <a:ext uri="{FF2B5EF4-FFF2-40B4-BE49-F238E27FC236}">
                <a16:creationId xmlns:a16="http://schemas.microsoft.com/office/drawing/2014/main" id="{4C9BE630-F85F-4436-8941-79DEF830C9B5}"/>
              </a:ext>
            </a:extLst>
          </p:cNvPr>
          <p:cNvGrpSpPr/>
          <p:nvPr/>
        </p:nvGrpSpPr>
        <p:grpSpPr>
          <a:xfrm>
            <a:off x="4096813" y="1346827"/>
            <a:ext cx="1737000" cy="272880"/>
            <a:chOff x="4096813" y="1346827"/>
            <a:chExt cx="1737000" cy="272880"/>
          </a:xfrm>
        </p:grpSpPr>
        <mc:AlternateContent xmlns:mc="http://schemas.openxmlformats.org/markup-compatibility/2006">
          <mc:Choice xmlns:p14="http://schemas.microsoft.com/office/powerpoint/2010/main" Requires="p14">
            <p:contentPart p14:bwMode="auto" r:id="rId12">
              <p14:nvContentPartPr>
                <p14:cNvPr id="54" name="Freihand 53">
                  <a:extLst>
                    <a:ext uri="{FF2B5EF4-FFF2-40B4-BE49-F238E27FC236}">
                      <a16:creationId xmlns:a16="http://schemas.microsoft.com/office/drawing/2014/main" id="{01418980-6C3A-446D-B08A-F9527578C664}"/>
                    </a:ext>
                  </a:extLst>
                </p14:cNvPr>
                <p14:cNvContentPartPr/>
                <p14:nvPr/>
              </p14:nvContentPartPr>
              <p14:xfrm>
                <a:off x="4096813" y="1346827"/>
                <a:ext cx="263520" cy="272880"/>
              </p14:xfrm>
            </p:contentPart>
          </mc:Choice>
          <mc:Fallback>
            <p:pic>
              <p:nvPicPr>
                <p:cNvPr id="54" name="Freihand 53">
                  <a:extLst>
                    <a:ext uri="{FF2B5EF4-FFF2-40B4-BE49-F238E27FC236}">
                      <a16:creationId xmlns:a16="http://schemas.microsoft.com/office/drawing/2014/main" id="{01418980-6C3A-446D-B08A-F9527578C664}"/>
                    </a:ext>
                  </a:extLst>
                </p:cNvPr>
                <p:cNvPicPr/>
                <p:nvPr/>
              </p:nvPicPr>
              <p:blipFill>
                <a:blip r:embed="rId13"/>
                <a:stretch>
                  <a:fillRect/>
                </a:stretch>
              </p:blipFill>
              <p:spPr>
                <a:xfrm>
                  <a:off x="4092493" y="1342507"/>
                  <a:ext cx="272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5" name="Freihand 54">
                  <a:extLst>
                    <a:ext uri="{FF2B5EF4-FFF2-40B4-BE49-F238E27FC236}">
                      <a16:creationId xmlns:a16="http://schemas.microsoft.com/office/drawing/2014/main" id="{F1FAA837-8429-4BC3-8D26-2ED8EAA16F67}"/>
                    </a:ext>
                  </a:extLst>
                </p14:cNvPr>
                <p14:cNvContentPartPr/>
                <p14:nvPr/>
              </p14:nvContentPartPr>
              <p14:xfrm>
                <a:off x="4349533" y="1442587"/>
                <a:ext cx="9360" cy="21600"/>
              </p14:xfrm>
            </p:contentPart>
          </mc:Choice>
          <mc:Fallback>
            <p:pic>
              <p:nvPicPr>
                <p:cNvPr id="55" name="Freihand 54">
                  <a:extLst>
                    <a:ext uri="{FF2B5EF4-FFF2-40B4-BE49-F238E27FC236}">
                      <a16:creationId xmlns:a16="http://schemas.microsoft.com/office/drawing/2014/main" id="{F1FAA837-8429-4BC3-8D26-2ED8EAA16F67}"/>
                    </a:ext>
                  </a:extLst>
                </p:cNvPr>
                <p:cNvPicPr/>
                <p:nvPr/>
              </p:nvPicPr>
              <p:blipFill>
                <a:blip r:embed="rId15"/>
                <a:stretch>
                  <a:fillRect/>
                </a:stretch>
              </p:blipFill>
              <p:spPr>
                <a:xfrm>
                  <a:off x="4345213" y="1438267"/>
                  <a:ext cx="18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6" name="Freihand 55">
                  <a:extLst>
                    <a:ext uri="{FF2B5EF4-FFF2-40B4-BE49-F238E27FC236}">
                      <a16:creationId xmlns:a16="http://schemas.microsoft.com/office/drawing/2014/main" id="{3500CB8E-DC54-420D-A3E7-A25AD9B3B547}"/>
                    </a:ext>
                  </a:extLst>
                </p14:cNvPr>
                <p14:cNvContentPartPr/>
                <p14:nvPr/>
              </p14:nvContentPartPr>
              <p14:xfrm>
                <a:off x="4402453" y="1482187"/>
                <a:ext cx="251280" cy="81360"/>
              </p14:xfrm>
            </p:contentPart>
          </mc:Choice>
          <mc:Fallback>
            <p:pic>
              <p:nvPicPr>
                <p:cNvPr id="56" name="Freihand 55">
                  <a:extLst>
                    <a:ext uri="{FF2B5EF4-FFF2-40B4-BE49-F238E27FC236}">
                      <a16:creationId xmlns:a16="http://schemas.microsoft.com/office/drawing/2014/main" id="{3500CB8E-DC54-420D-A3E7-A25AD9B3B547}"/>
                    </a:ext>
                  </a:extLst>
                </p:cNvPr>
                <p:cNvPicPr/>
                <p:nvPr/>
              </p:nvPicPr>
              <p:blipFill>
                <a:blip r:embed="rId17"/>
                <a:stretch>
                  <a:fillRect/>
                </a:stretch>
              </p:blipFill>
              <p:spPr>
                <a:xfrm>
                  <a:off x="4398133" y="1477867"/>
                  <a:ext cx="259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7" name="Freihand 56">
                  <a:extLst>
                    <a:ext uri="{FF2B5EF4-FFF2-40B4-BE49-F238E27FC236}">
                      <a16:creationId xmlns:a16="http://schemas.microsoft.com/office/drawing/2014/main" id="{773E3C7F-CADB-4D88-85DB-DB1F05775240}"/>
                    </a:ext>
                  </a:extLst>
                </p14:cNvPr>
                <p14:cNvContentPartPr/>
                <p14:nvPr/>
              </p14:nvContentPartPr>
              <p14:xfrm>
                <a:off x="4698733" y="1482907"/>
                <a:ext cx="85320" cy="68760"/>
              </p14:xfrm>
            </p:contentPart>
          </mc:Choice>
          <mc:Fallback>
            <p:pic>
              <p:nvPicPr>
                <p:cNvPr id="57" name="Freihand 56">
                  <a:extLst>
                    <a:ext uri="{FF2B5EF4-FFF2-40B4-BE49-F238E27FC236}">
                      <a16:creationId xmlns:a16="http://schemas.microsoft.com/office/drawing/2014/main" id="{773E3C7F-CADB-4D88-85DB-DB1F05775240}"/>
                    </a:ext>
                  </a:extLst>
                </p:cNvPr>
                <p:cNvPicPr/>
                <p:nvPr/>
              </p:nvPicPr>
              <p:blipFill>
                <a:blip r:embed="rId19"/>
                <a:stretch>
                  <a:fillRect/>
                </a:stretch>
              </p:blipFill>
              <p:spPr>
                <a:xfrm>
                  <a:off x="4694413" y="1478587"/>
                  <a:ext cx="93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8" name="Freihand 57">
                  <a:extLst>
                    <a:ext uri="{FF2B5EF4-FFF2-40B4-BE49-F238E27FC236}">
                      <a16:creationId xmlns:a16="http://schemas.microsoft.com/office/drawing/2014/main" id="{C7E91C5C-DE7C-4A86-9A32-C61C7E3EBEC2}"/>
                    </a:ext>
                  </a:extLst>
                </p14:cNvPr>
                <p14:cNvContentPartPr/>
                <p14:nvPr/>
              </p14:nvContentPartPr>
              <p14:xfrm>
                <a:off x="4808893" y="1408387"/>
                <a:ext cx="79920" cy="144000"/>
              </p14:xfrm>
            </p:contentPart>
          </mc:Choice>
          <mc:Fallback>
            <p:pic>
              <p:nvPicPr>
                <p:cNvPr id="58" name="Freihand 57">
                  <a:extLst>
                    <a:ext uri="{FF2B5EF4-FFF2-40B4-BE49-F238E27FC236}">
                      <a16:creationId xmlns:a16="http://schemas.microsoft.com/office/drawing/2014/main" id="{C7E91C5C-DE7C-4A86-9A32-C61C7E3EBEC2}"/>
                    </a:ext>
                  </a:extLst>
                </p:cNvPr>
                <p:cNvPicPr/>
                <p:nvPr/>
              </p:nvPicPr>
              <p:blipFill>
                <a:blip r:embed="rId21"/>
                <a:stretch>
                  <a:fillRect/>
                </a:stretch>
              </p:blipFill>
              <p:spPr>
                <a:xfrm>
                  <a:off x="4804573" y="1404067"/>
                  <a:ext cx="88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9" name="Freihand 58">
                  <a:extLst>
                    <a:ext uri="{FF2B5EF4-FFF2-40B4-BE49-F238E27FC236}">
                      <a16:creationId xmlns:a16="http://schemas.microsoft.com/office/drawing/2014/main" id="{25A3C461-70C1-4891-8822-EC3F97D9DE4B}"/>
                    </a:ext>
                  </a:extLst>
                </p14:cNvPr>
                <p14:cNvContentPartPr/>
                <p14:nvPr/>
              </p14:nvContentPartPr>
              <p14:xfrm>
                <a:off x="4887373" y="1378507"/>
                <a:ext cx="245520" cy="177120"/>
              </p14:xfrm>
            </p:contentPart>
          </mc:Choice>
          <mc:Fallback>
            <p:pic>
              <p:nvPicPr>
                <p:cNvPr id="59" name="Freihand 58">
                  <a:extLst>
                    <a:ext uri="{FF2B5EF4-FFF2-40B4-BE49-F238E27FC236}">
                      <a16:creationId xmlns:a16="http://schemas.microsoft.com/office/drawing/2014/main" id="{25A3C461-70C1-4891-8822-EC3F97D9DE4B}"/>
                    </a:ext>
                  </a:extLst>
                </p:cNvPr>
                <p:cNvPicPr/>
                <p:nvPr/>
              </p:nvPicPr>
              <p:blipFill>
                <a:blip r:embed="rId23"/>
                <a:stretch>
                  <a:fillRect/>
                </a:stretch>
              </p:blipFill>
              <p:spPr>
                <a:xfrm>
                  <a:off x="4883053" y="1374187"/>
                  <a:ext cx="254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0" name="Freihand 59">
                  <a:extLst>
                    <a:ext uri="{FF2B5EF4-FFF2-40B4-BE49-F238E27FC236}">
                      <a16:creationId xmlns:a16="http://schemas.microsoft.com/office/drawing/2014/main" id="{36A8B18A-DE2F-4564-A6E3-139E07DDBF67}"/>
                    </a:ext>
                  </a:extLst>
                </p14:cNvPr>
                <p14:cNvContentPartPr/>
                <p14:nvPr/>
              </p14:nvContentPartPr>
              <p14:xfrm>
                <a:off x="5257093" y="1425667"/>
                <a:ext cx="136440" cy="126720"/>
              </p14:xfrm>
            </p:contentPart>
          </mc:Choice>
          <mc:Fallback>
            <p:pic>
              <p:nvPicPr>
                <p:cNvPr id="60" name="Freihand 59">
                  <a:extLst>
                    <a:ext uri="{FF2B5EF4-FFF2-40B4-BE49-F238E27FC236}">
                      <a16:creationId xmlns:a16="http://schemas.microsoft.com/office/drawing/2014/main" id="{36A8B18A-DE2F-4564-A6E3-139E07DDBF67}"/>
                    </a:ext>
                  </a:extLst>
                </p:cNvPr>
                <p:cNvPicPr/>
                <p:nvPr/>
              </p:nvPicPr>
              <p:blipFill>
                <a:blip r:embed="rId25"/>
                <a:stretch>
                  <a:fillRect/>
                </a:stretch>
              </p:blipFill>
              <p:spPr>
                <a:xfrm>
                  <a:off x="5252773" y="1421347"/>
                  <a:ext cx="145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Freihand 60">
                  <a:extLst>
                    <a:ext uri="{FF2B5EF4-FFF2-40B4-BE49-F238E27FC236}">
                      <a16:creationId xmlns:a16="http://schemas.microsoft.com/office/drawing/2014/main" id="{1D77A1BF-3CD1-4638-94AD-91411CC79D8C}"/>
                    </a:ext>
                  </a:extLst>
                </p14:cNvPr>
                <p14:cNvContentPartPr/>
                <p14:nvPr/>
              </p14:nvContentPartPr>
              <p14:xfrm>
                <a:off x="5402533" y="1419907"/>
                <a:ext cx="152640" cy="110520"/>
              </p14:xfrm>
            </p:contentPart>
          </mc:Choice>
          <mc:Fallback>
            <p:pic>
              <p:nvPicPr>
                <p:cNvPr id="61" name="Freihand 60">
                  <a:extLst>
                    <a:ext uri="{FF2B5EF4-FFF2-40B4-BE49-F238E27FC236}">
                      <a16:creationId xmlns:a16="http://schemas.microsoft.com/office/drawing/2014/main" id="{1D77A1BF-3CD1-4638-94AD-91411CC79D8C}"/>
                    </a:ext>
                  </a:extLst>
                </p:cNvPr>
                <p:cNvPicPr/>
                <p:nvPr/>
              </p:nvPicPr>
              <p:blipFill>
                <a:blip r:embed="rId27"/>
                <a:stretch>
                  <a:fillRect/>
                </a:stretch>
              </p:blipFill>
              <p:spPr>
                <a:xfrm>
                  <a:off x="5398213" y="1415587"/>
                  <a:ext cx="161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2" name="Freihand 61">
                  <a:extLst>
                    <a:ext uri="{FF2B5EF4-FFF2-40B4-BE49-F238E27FC236}">
                      <a16:creationId xmlns:a16="http://schemas.microsoft.com/office/drawing/2014/main" id="{F9D6A107-807E-4149-AC2E-032FD8555784}"/>
                    </a:ext>
                  </a:extLst>
                </p14:cNvPr>
                <p14:cNvContentPartPr/>
                <p14:nvPr/>
              </p14:nvContentPartPr>
              <p14:xfrm>
                <a:off x="5536093" y="1382467"/>
                <a:ext cx="32760" cy="16920"/>
              </p14:xfrm>
            </p:contentPart>
          </mc:Choice>
          <mc:Fallback>
            <p:pic>
              <p:nvPicPr>
                <p:cNvPr id="62" name="Freihand 61">
                  <a:extLst>
                    <a:ext uri="{FF2B5EF4-FFF2-40B4-BE49-F238E27FC236}">
                      <a16:creationId xmlns:a16="http://schemas.microsoft.com/office/drawing/2014/main" id="{F9D6A107-807E-4149-AC2E-032FD8555784}"/>
                    </a:ext>
                  </a:extLst>
                </p:cNvPr>
                <p:cNvPicPr/>
                <p:nvPr/>
              </p:nvPicPr>
              <p:blipFill>
                <a:blip r:embed="rId29"/>
                <a:stretch>
                  <a:fillRect/>
                </a:stretch>
              </p:blipFill>
              <p:spPr>
                <a:xfrm>
                  <a:off x="5531773" y="1378147"/>
                  <a:ext cx="41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3" name="Freihand 62">
                  <a:extLst>
                    <a:ext uri="{FF2B5EF4-FFF2-40B4-BE49-F238E27FC236}">
                      <a16:creationId xmlns:a16="http://schemas.microsoft.com/office/drawing/2014/main" id="{0E29D94C-22B3-4660-ADA2-A91ABC770826}"/>
                    </a:ext>
                  </a:extLst>
                </p14:cNvPr>
                <p14:cNvContentPartPr/>
                <p14:nvPr/>
              </p14:nvContentPartPr>
              <p14:xfrm>
                <a:off x="5547253" y="1419547"/>
                <a:ext cx="130320" cy="113760"/>
              </p14:xfrm>
            </p:contentPart>
          </mc:Choice>
          <mc:Fallback>
            <p:pic>
              <p:nvPicPr>
                <p:cNvPr id="63" name="Freihand 62">
                  <a:extLst>
                    <a:ext uri="{FF2B5EF4-FFF2-40B4-BE49-F238E27FC236}">
                      <a16:creationId xmlns:a16="http://schemas.microsoft.com/office/drawing/2014/main" id="{0E29D94C-22B3-4660-ADA2-A91ABC770826}"/>
                    </a:ext>
                  </a:extLst>
                </p:cNvPr>
                <p:cNvPicPr/>
                <p:nvPr/>
              </p:nvPicPr>
              <p:blipFill>
                <a:blip r:embed="rId31"/>
                <a:stretch>
                  <a:fillRect/>
                </a:stretch>
              </p:blipFill>
              <p:spPr>
                <a:xfrm>
                  <a:off x="5542933" y="1415227"/>
                  <a:ext cx="138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4" name="Freihand 63">
                  <a:extLst>
                    <a:ext uri="{FF2B5EF4-FFF2-40B4-BE49-F238E27FC236}">
                      <a16:creationId xmlns:a16="http://schemas.microsoft.com/office/drawing/2014/main" id="{C3745BC6-7D9F-4B6D-ACB4-E33EB9F8376A}"/>
                    </a:ext>
                  </a:extLst>
                </p14:cNvPr>
                <p14:cNvContentPartPr/>
                <p14:nvPr/>
              </p14:nvContentPartPr>
              <p14:xfrm>
                <a:off x="5682613" y="1365547"/>
                <a:ext cx="35640" cy="43200"/>
              </p14:xfrm>
            </p:contentPart>
          </mc:Choice>
          <mc:Fallback>
            <p:pic>
              <p:nvPicPr>
                <p:cNvPr id="64" name="Freihand 63">
                  <a:extLst>
                    <a:ext uri="{FF2B5EF4-FFF2-40B4-BE49-F238E27FC236}">
                      <a16:creationId xmlns:a16="http://schemas.microsoft.com/office/drawing/2014/main" id="{C3745BC6-7D9F-4B6D-ACB4-E33EB9F8376A}"/>
                    </a:ext>
                  </a:extLst>
                </p:cNvPr>
                <p:cNvPicPr/>
                <p:nvPr/>
              </p:nvPicPr>
              <p:blipFill>
                <a:blip r:embed="rId33"/>
                <a:stretch>
                  <a:fillRect/>
                </a:stretch>
              </p:blipFill>
              <p:spPr>
                <a:xfrm>
                  <a:off x="5678293" y="1361227"/>
                  <a:ext cx="44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5" name="Freihand 64">
                  <a:extLst>
                    <a:ext uri="{FF2B5EF4-FFF2-40B4-BE49-F238E27FC236}">
                      <a16:creationId xmlns:a16="http://schemas.microsoft.com/office/drawing/2014/main" id="{C972F0B6-CCFA-4E6E-BBE4-C7CA7F3EDC11}"/>
                    </a:ext>
                  </a:extLst>
                </p14:cNvPr>
                <p14:cNvContentPartPr/>
                <p14:nvPr/>
              </p14:nvContentPartPr>
              <p14:xfrm>
                <a:off x="5727973" y="1410547"/>
                <a:ext cx="105840" cy="118440"/>
              </p14:xfrm>
            </p:contentPart>
          </mc:Choice>
          <mc:Fallback>
            <p:pic>
              <p:nvPicPr>
                <p:cNvPr id="65" name="Freihand 64">
                  <a:extLst>
                    <a:ext uri="{FF2B5EF4-FFF2-40B4-BE49-F238E27FC236}">
                      <a16:creationId xmlns:a16="http://schemas.microsoft.com/office/drawing/2014/main" id="{C972F0B6-CCFA-4E6E-BBE4-C7CA7F3EDC11}"/>
                    </a:ext>
                  </a:extLst>
                </p:cNvPr>
                <p:cNvPicPr/>
                <p:nvPr/>
              </p:nvPicPr>
              <p:blipFill>
                <a:blip r:embed="rId35"/>
                <a:stretch>
                  <a:fillRect/>
                </a:stretch>
              </p:blipFill>
              <p:spPr>
                <a:xfrm>
                  <a:off x="5723653" y="1406227"/>
                  <a:ext cx="11448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67" name="Freihand 66">
                <a:extLst>
                  <a:ext uri="{FF2B5EF4-FFF2-40B4-BE49-F238E27FC236}">
                    <a16:creationId xmlns:a16="http://schemas.microsoft.com/office/drawing/2014/main" id="{58B72D27-20CE-4790-98A0-423E1F9EB816}"/>
                  </a:ext>
                </a:extLst>
              </p14:cNvPr>
              <p14:cNvContentPartPr/>
              <p14:nvPr/>
            </p14:nvContentPartPr>
            <p14:xfrm>
              <a:off x="4128133" y="5558827"/>
              <a:ext cx="1216080" cy="538560"/>
            </p14:xfrm>
          </p:contentPart>
        </mc:Choice>
        <mc:Fallback>
          <p:pic>
            <p:nvPicPr>
              <p:cNvPr id="67" name="Freihand 66">
                <a:extLst>
                  <a:ext uri="{FF2B5EF4-FFF2-40B4-BE49-F238E27FC236}">
                    <a16:creationId xmlns:a16="http://schemas.microsoft.com/office/drawing/2014/main" id="{58B72D27-20CE-4790-98A0-423E1F9EB816}"/>
                  </a:ext>
                </a:extLst>
              </p:cNvPr>
              <p:cNvPicPr/>
              <p:nvPr/>
            </p:nvPicPr>
            <p:blipFill>
              <a:blip r:embed="rId37"/>
              <a:stretch>
                <a:fillRect/>
              </a:stretch>
            </p:blipFill>
            <p:spPr>
              <a:xfrm>
                <a:off x="4123813" y="5554507"/>
                <a:ext cx="1224720" cy="547200"/>
              </a:xfrm>
              <a:prstGeom prst="rect">
                <a:avLst/>
              </a:prstGeom>
            </p:spPr>
          </p:pic>
        </mc:Fallback>
      </mc:AlternateContent>
      <p:grpSp>
        <p:nvGrpSpPr>
          <p:cNvPr id="71" name="Gruppieren 70">
            <a:extLst>
              <a:ext uri="{FF2B5EF4-FFF2-40B4-BE49-F238E27FC236}">
                <a16:creationId xmlns:a16="http://schemas.microsoft.com/office/drawing/2014/main" id="{9F2A7B30-0DFE-4DE9-B17C-425F9A0EAAEA}"/>
              </a:ext>
            </a:extLst>
          </p:cNvPr>
          <p:cNvGrpSpPr/>
          <p:nvPr/>
        </p:nvGrpSpPr>
        <p:grpSpPr>
          <a:xfrm>
            <a:off x="3362053" y="2638507"/>
            <a:ext cx="3839400" cy="2233800"/>
            <a:chOff x="3362053" y="2638507"/>
            <a:chExt cx="3839400" cy="2233800"/>
          </a:xfrm>
        </p:grpSpPr>
        <mc:AlternateContent xmlns:mc="http://schemas.openxmlformats.org/markup-compatibility/2006">
          <mc:Choice xmlns:p14="http://schemas.microsoft.com/office/powerpoint/2010/main" Requires="p14">
            <p:contentPart p14:bwMode="auto" r:id="rId38">
              <p14:nvContentPartPr>
                <p14:cNvPr id="69" name="Freihand 68">
                  <a:extLst>
                    <a:ext uri="{FF2B5EF4-FFF2-40B4-BE49-F238E27FC236}">
                      <a16:creationId xmlns:a16="http://schemas.microsoft.com/office/drawing/2014/main" id="{786D9604-34DA-4BD0-9B4D-0C75316105CE}"/>
                    </a:ext>
                  </a:extLst>
                </p14:cNvPr>
                <p14:cNvContentPartPr/>
                <p14:nvPr/>
              </p14:nvContentPartPr>
              <p14:xfrm>
                <a:off x="3362053" y="4002547"/>
                <a:ext cx="3201120" cy="869760"/>
              </p14:xfrm>
            </p:contentPart>
          </mc:Choice>
          <mc:Fallback>
            <p:pic>
              <p:nvPicPr>
                <p:cNvPr id="69" name="Freihand 68">
                  <a:extLst>
                    <a:ext uri="{FF2B5EF4-FFF2-40B4-BE49-F238E27FC236}">
                      <a16:creationId xmlns:a16="http://schemas.microsoft.com/office/drawing/2014/main" id="{786D9604-34DA-4BD0-9B4D-0C75316105CE}"/>
                    </a:ext>
                  </a:extLst>
                </p:cNvPr>
                <p:cNvPicPr/>
                <p:nvPr/>
              </p:nvPicPr>
              <p:blipFill>
                <a:blip r:embed="rId39"/>
                <a:stretch>
                  <a:fillRect/>
                </a:stretch>
              </p:blipFill>
              <p:spPr>
                <a:xfrm>
                  <a:off x="3357733" y="3998227"/>
                  <a:ext cx="3209760" cy="878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0" name="Freihand 69">
                  <a:extLst>
                    <a:ext uri="{FF2B5EF4-FFF2-40B4-BE49-F238E27FC236}">
                      <a16:creationId xmlns:a16="http://schemas.microsoft.com/office/drawing/2014/main" id="{725679FD-4DBE-43CC-A0C4-B0441A72C819}"/>
                    </a:ext>
                  </a:extLst>
                </p14:cNvPr>
                <p14:cNvContentPartPr/>
                <p14:nvPr/>
              </p14:nvContentPartPr>
              <p14:xfrm>
                <a:off x="6278053" y="2638507"/>
                <a:ext cx="923400" cy="2058840"/>
              </p14:xfrm>
            </p:contentPart>
          </mc:Choice>
          <mc:Fallback>
            <p:pic>
              <p:nvPicPr>
                <p:cNvPr id="70" name="Freihand 69">
                  <a:extLst>
                    <a:ext uri="{FF2B5EF4-FFF2-40B4-BE49-F238E27FC236}">
                      <a16:creationId xmlns:a16="http://schemas.microsoft.com/office/drawing/2014/main" id="{725679FD-4DBE-43CC-A0C4-B0441A72C819}"/>
                    </a:ext>
                  </a:extLst>
                </p:cNvPr>
                <p:cNvPicPr/>
                <p:nvPr/>
              </p:nvPicPr>
              <p:blipFill>
                <a:blip r:embed="rId41"/>
                <a:stretch>
                  <a:fillRect/>
                </a:stretch>
              </p:blipFill>
              <p:spPr>
                <a:xfrm>
                  <a:off x="6273733" y="2634187"/>
                  <a:ext cx="932040" cy="2067480"/>
                </a:xfrm>
                <a:prstGeom prst="rect">
                  <a:avLst/>
                </a:prstGeom>
              </p:spPr>
            </p:pic>
          </mc:Fallback>
        </mc:AlternateContent>
      </p:grpSp>
      <p:grpSp>
        <p:nvGrpSpPr>
          <p:cNvPr id="91" name="Gruppieren 90">
            <a:extLst>
              <a:ext uri="{FF2B5EF4-FFF2-40B4-BE49-F238E27FC236}">
                <a16:creationId xmlns:a16="http://schemas.microsoft.com/office/drawing/2014/main" id="{56BB937F-7BDD-4129-A6E5-8B2B9E825B00}"/>
              </a:ext>
            </a:extLst>
          </p:cNvPr>
          <p:cNvGrpSpPr/>
          <p:nvPr/>
        </p:nvGrpSpPr>
        <p:grpSpPr>
          <a:xfrm>
            <a:off x="7268053" y="1875307"/>
            <a:ext cx="1354680" cy="1555560"/>
            <a:chOff x="7268053" y="1875307"/>
            <a:chExt cx="1354680" cy="1555560"/>
          </a:xfrm>
        </p:grpSpPr>
        <mc:AlternateContent xmlns:mc="http://schemas.openxmlformats.org/markup-compatibility/2006">
          <mc:Choice xmlns:p14="http://schemas.microsoft.com/office/powerpoint/2010/main" Requires="p14">
            <p:contentPart p14:bwMode="auto" r:id="rId42">
              <p14:nvContentPartPr>
                <p14:cNvPr id="72" name="Freihand 71">
                  <a:extLst>
                    <a:ext uri="{FF2B5EF4-FFF2-40B4-BE49-F238E27FC236}">
                      <a16:creationId xmlns:a16="http://schemas.microsoft.com/office/drawing/2014/main" id="{A3C8F66D-49E2-4D93-92ED-82E6B280AE18}"/>
                    </a:ext>
                  </a:extLst>
                </p14:cNvPr>
                <p14:cNvContentPartPr/>
                <p14:nvPr/>
              </p14:nvContentPartPr>
              <p14:xfrm>
                <a:off x="7364533" y="1875307"/>
                <a:ext cx="1258200" cy="1486800"/>
              </p14:xfrm>
            </p:contentPart>
          </mc:Choice>
          <mc:Fallback>
            <p:pic>
              <p:nvPicPr>
                <p:cNvPr id="72" name="Freihand 71">
                  <a:extLst>
                    <a:ext uri="{FF2B5EF4-FFF2-40B4-BE49-F238E27FC236}">
                      <a16:creationId xmlns:a16="http://schemas.microsoft.com/office/drawing/2014/main" id="{A3C8F66D-49E2-4D93-92ED-82E6B280AE18}"/>
                    </a:ext>
                  </a:extLst>
                </p:cNvPr>
                <p:cNvPicPr/>
                <p:nvPr/>
              </p:nvPicPr>
              <p:blipFill>
                <a:blip r:embed="rId43"/>
                <a:stretch>
                  <a:fillRect/>
                </a:stretch>
              </p:blipFill>
              <p:spPr>
                <a:xfrm>
                  <a:off x="7360213" y="1870987"/>
                  <a:ext cx="1266840" cy="1495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3" name="Freihand 72">
                  <a:extLst>
                    <a:ext uri="{FF2B5EF4-FFF2-40B4-BE49-F238E27FC236}">
                      <a16:creationId xmlns:a16="http://schemas.microsoft.com/office/drawing/2014/main" id="{256807EF-3EE8-4103-B6E5-A081FECC08A9}"/>
                    </a:ext>
                  </a:extLst>
                </p14:cNvPr>
                <p14:cNvContentPartPr/>
                <p14:nvPr/>
              </p14:nvContentPartPr>
              <p14:xfrm>
                <a:off x="7268053" y="2630227"/>
                <a:ext cx="559440" cy="800640"/>
              </p14:xfrm>
            </p:contentPart>
          </mc:Choice>
          <mc:Fallback>
            <p:pic>
              <p:nvPicPr>
                <p:cNvPr id="73" name="Freihand 72">
                  <a:extLst>
                    <a:ext uri="{FF2B5EF4-FFF2-40B4-BE49-F238E27FC236}">
                      <a16:creationId xmlns:a16="http://schemas.microsoft.com/office/drawing/2014/main" id="{256807EF-3EE8-4103-B6E5-A081FECC08A9}"/>
                    </a:ext>
                  </a:extLst>
                </p:cNvPr>
                <p:cNvPicPr/>
                <p:nvPr/>
              </p:nvPicPr>
              <p:blipFill>
                <a:blip r:embed="rId45"/>
                <a:stretch>
                  <a:fillRect/>
                </a:stretch>
              </p:blipFill>
              <p:spPr>
                <a:xfrm>
                  <a:off x="7263733" y="2625907"/>
                  <a:ext cx="568080" cy="80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159" name="Freihand 158">
                <a:extLst>
                  <a:ext uri="{FF2B5EF4-FFF2-40B4-BE49-F238E27FC236}">
                    <a16:creationId xmlns:a16="http://schemas.microsoft.com/office/drawing/2014/main" id="{75CA4D60-AF92-451E-AA22-8CE8A941B6D1}"/>
                  </a:ext>
                </a:extLst>
              </p14:cNvPr>
              <p14:cNvContentPartPr/>
              <p14:nvPr/>
            </p14:nvContentPartPr>
            <p14:xfrm>
              <a:off x="3949933" y="5615347"/>
              <a:ext cx="1620000" cy="351000"/>
            </p14:xfrm>
          </p:contentPart>
        </mc:Choice>
        <mc:Fallback>
          <p:pic>
            <p:nvPicPr>
              <p:cNvPr id="159" name="Freihand 158">
                <a:extLst>
                  <a:ext uri="{FF2B5EF4-FFF2-40B4-BE49-F238E27FC236}">
                    <a16:creationId xmlns:a16="http://schemas.microsoft.com/office/drawing/2014/main" id="{75CA4D60-AF92-451E-AA22-8CE8A941B6D1}"/>
                  </a:ext>
                </a:extLst>
              </p:cNvPr>
              <p:cNvPicPr/>
              <p:nvPr/>
            </p:nvPicPr>
            <p:blipFill>
              <a:blip r:embed="rId47"/>
              <a:stretch>
                <a:fillRect/>
              </a:stretch>
            </p:blipFill>
            <p:spPr>
              <a:xfrm>
                <a:off x="3945613" y="5611027"/>
                <a:ext cx="1628640" cy="359640"/>
              </a:xfrm>
              <a:prstGeom prst="rect">
                <a:avLst/>
              </a:prstGeom>
            </p:spPr>
          </p:pic>
        </mc:Fallback>
      </mc:AlternateContent>
      <p:grpSp>
        <p:nvGrpSpPr>
          <p:cNvPr id="162" name="Gruppieren 161">
            <a:extLst>
              <a:ext uri="{FF2B5EF4-FFF2-40B4-BE49-F238E27FC236}">
                <a16:creationId xmlns:a16="http://schemas.microsoft.com/office/drawing/2014/main" id="{C0FA6E3F-4AE3-498F-8A72-0231EAF408E6}"/>
              </a:ext>
            </a:extLst>
          </p:cNvPr>
          <p:cNvGrpSpPr/>
          <p:nvPr/>
        </p:nvGrpSpPr>
        <p:grpSpPr>
          <a:xfrm>
            <a:off x="950773" y="5560987"/>
            <a:ext cx="7113600" cy="1107000"/>
            <a:chOff x="950773" y="5560987"/>
            <a:chExt cx="7113600" cy="1107000"/>
          </a:xfrm>
        </p:grpSpPr>
        <mc:AlternateContent xmlns:mc="http://schemas.openxmlformats.org/markup-compatibility/2006">
          <mc:Choice xmlns:p14="http://schemas.microsoft.com/office/powerpoint/2010/main" Requires="p14">
            <p:contentPart p14:bwMode="auto" r:id="rId48">
              <p14:nvContentPartPr>
                <p14:cNvPr id="12" name="Freihand 11">
                  <a:extLst>
                    <a:ext uri="{FF2B5EF4-FFF2-40B4-BE49-F238E27FC236}">
                      <a16:creationId xmlns:a16="http://schemas.microsoft.com/office/drawing/2014/main" id="{784E32E7-A719-4BF9-AFD5-092F7ECC376F}"/>
                    </a:ext>
                  </a:extLst>
                </p14:cNvPr>
                <p14:cNvContentPartPr/>
                <p14:nvPr/>
              </p14:nvContentPartPr>
              <p14:xfrm>
                <a:off x="3775333" y="5610307"/>
                <a:ext cx="1595520" cy="434520"/>
              </p14:xfrm>
            </p:contentPart>
          </mc:Choice>
          <mc:Fallback>
            <p:pic>
              <p:nvPicPr>
                <p:cNvPr id="12" name="Freihand 11">
                  <a:extLst>
                    <a:ext uri="{FF2B5EF4-FFF2-40B4-BE49-F238E27FC236}">
                      <a16:creationId xmlns:a16="http://schemas.microsoft.com/office/drawing/2014/main" id="{784E32E7-A719-4BF9-AFD5-092F7ECC376F}"/>
                    </a:ext>
                  </a:extLst>
                </p:cNvPr>
                <p:cNvPicPr/>
                <p:nvPr/>
              </p:nvPicPr>
              <p:blipFill>
                <a:blip r:embed="rId49"/>
                <a:stretch>
                  <a:fillRect/>
                </a:stretch>
              </p:blipFill>
              <p:spPr>
                <a:xfrm>
                  <a:off x="3771013" y="5605987"/>
                  <a:ext cx="160416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 name="Freihand 13">
                  <a:extLst>
                    <a:ext uri="{FF2B5EF4-FFF2-40B4-BE49-F238E27FC236}">
                      <a16:creationId xmlns:a16="http://schemas.microsoft.com/office/drawing/2014/main" id="{CDB82FB6-DDDC-4CB6-A9E4-E5CED8FAE000}"/>
                    </a:ext>
                  </a:extLst>
                </p14:cNvPr>
                <p14:cNvContentPartPr/>
                <p14:nvPr/>
              </p14:nvContentPartPr>
              <p14:xfrm>
                <a:off x="4632133" y="5582227"/>
                <a:ext cx="627120" cy="495000"/>
              </p14:xfrm>
            </p:contentPart>
          </mc:Choice>
          <mc:Fallback>
            <p:pic>
              <p:nvPicPr>
                <p:cNvPr id="14" name="Freihand 13">
                  <a:extLst>
                    <a:ext uri="{FF2B5EF4-FFF2-40B4-BE49-F238E27FC236}">
                      <a16:creationId xmlns:a16="http://schemas.microsoft.com/office/drawing/2014/main" id="{CDB82FB6-DDDC-4CB6-A9E4-E5CED8FAE000}"/>
                    </a:ext>
                  </a:extLst>
                </p:cNvPr>
                <p:cNvPicPr/>
                <p:nvPr/>
              </p:nvPicPr>
              <p:blipFill>
                <a:blip r:embed="rId51"/>
                <a:stretch>
                  <a:fillRect/>
                </a:stretch>
              </p:blipFill>
              <p:spPr>
                <a:xfrm>
                  <a:off x="4627813" y="5577907"/>
                  <a:ext cx="63576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 name="Freihand 15">
                  <a:extLst>
                    <a:ext uri="{FF2B5EF4-FFF2-40B4-BE49-F238E27FC236}">
                      <a16:creationId xmlns:a16="http://schemas.microsoft.com/office/drawing/2014/main" id="{41CDBDCC-9BB7-48C9-9581-C9B8A5CC5986}"/>
                    </a:ext>
                  </a:extLst>
                </p14:cNvPr>
                <p14:cNvContentPartPr/>
                <p14:nvPr/>
              </p14:nvContentPartPr>
              <p14:xfrm>
                <a:off x="4413613" y="5693467"/>
                <a:ext cx="43560" cy="38520"/>
              </p14:xfrm>
            </p:contentPart>
          </mc:Choice>
          <mc:Fallback>
            <p:pic>
              <p:nvPicPr>
                <p:cNvPr id="16" name="Freihand 15">
                  <a:extLst>
                    <a:ext uri="{FF2B5EF4-FFF2-40B4-BE49-F238E27FC236}">
                      <a16:creationId xmlns:a16="http://schemas.microsoft.com/office/drawing/2014/main" id="{41CDBDCC-9BB7-48C9-9581-C9B8A5CC5986}"/>
                    </a:ext>
                  </a:extLst>
                </p:cNvPr>
                <p:cNvPicPr/>
                <p:nvPr/>
              </p:nvPicPr>
              <p:blipFill>
                <a:blip r:embed="rId53"/>
                <a:stretch>
                  <a:fillRect/>
                </a:stretch>
              </p:blipFill>
              <p:spPr>
                <a:xfrm>
                  <a:off x="4409293" y="5689147"/>
                  <a:ext cx="52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 name="Freihand 16">
                  <a:extLst>
                    <a:ext uri="{FF2B5EF4-FFF2-40B4-BE49-F238E27FC236}">
                      <a16:creationId xmlns:a16="http://schemas.microsoft.com/office/drawing/2014/main" id="{0BBE925F-6B42-41DB-9580-128B79CCE574}"/>
                    </a:ext>
                  </a:extLst>
                </p14:cNvPr>
                <p14:cNvContentPartPr/>
                <p14:nvPr/>
              </p14:nvContentPartPr>
              <p14:xfrm>
                <a:off x="4217773" y="5611027"/>
                <a:ext cx="618120" cy="454680"/>
              </p14:xfrm>
            </p:contentPart>
          </mc:Choice>
          <mc:Fallback>
            <p:pic>
              <p:nvPicPr>
                <p:cNvPr id="17" name="Freihand 16">
                  <a:extLst>
                    <a:ext uri="{FF2B5EF4-FFF2-40B4-BE49-F238E27FC236}">
                      <a16:creationId xmlns:a16="http://schemas.microsoft.com/office/drawing/2014/main" id="{0BBE925F-6B42-41DB-9580-128B79CCE574}"/>
                    </a:ext>
                  </a:extLst>
                </p:cNvPr>
                <p:cNvPicPr/>
                <p:nvPr/>
              </p:nvPicPr>
              <p:blipFill>
                <a:blip r:embed="rId55"/>
                <a:stretch>
                  <a:fillRect/>
                </a:stretch>
              </p:blipFill>
              <p:spPr>
                <a:xfrm>
                  <a:off x="4213453" y="5606707"/>
                  <a:ext cx="62676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 name="Freihand 18">
                  <a:extLst>
                    <a:ext uri="{FF2B5EF4-FFF2-40B4-BE49-F238E27FC236}">
                      <a16:creationId xmlns:a16="http://schemas.microsoft.com/office/drawing/2014/main" id="{C86C9178-1668-465D-A330-299A1A34E4D1}"/>
                    </a:ext>
                  </a:extLst>
                </p14:cNvPr>
                <p14:cNvContentPartPr/>
                <p14:nvPr/>
              </p14:nvContentPartPr>
              <p14:xfrm>
                <a:off x="4259533" y="6012067"/>
                <a:ext cx="969480" cy="111600"/>
              </p14:xfrm>
            </p:contentPart>
          </mc:Choice>
          <mc:Fallback>
            <p:pic>
              <p:nvPicPr>
                <p:cNvPr id="19" name="Freihand 18">
                  <a:extLst>
                    <a:ext uri="{FF2B5EF4-FFF2-40B4-BE49-F238E27FC236}">
                      <a16:creationId xmlns:a16="http://schemas.microsoft.com/office/drawing/2014/main" id="{C86C9178-1668-465D-A330-299A1A34E4D1}"/>
                    </a:ext>
                  </a:extLst>
                </p:cNvPr>
                <p:cNvPicPr/>
                <p:nvPr/>
              </p:nvPicPr>
              <p:blipFill>
                <a:blip r:embed="rId57"/>
                <a:stretch>
                  <a:fillRect/>
                </a:stretch>
              </p:blipFill>
              <p:spPr>
                <a:xfrm>
                  <a:off x="4255213" y="6007747"/>
                  <a:ext cx="978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Freihand 19">
                  <a:extLst>
                    <a:ext uri="{FF2B5EF4-FFF2-40B4-BE49-F238E27FC236}">
                      <a16:creationId xmlns:a16="http://schemas.microsoft.com/office/drawing/2014/main" id="{12E00163-2007-43B4-AD7C-9EA2ADC979E4}"/>
                    </a:ext>
                  </a:extLst>
                </p14:cNvPr>
                <p14:cNvContentPartPr/>
                <p14:nvPr/>
              </p14:nvContentPartPr>
              <p14:xfrm>
                <a:off x="4535293" y="6205747"/>
                <a:ext cx="146160" cy="145080"/>
              </p14:xfrm>
            </p:contentPart>
          </mc:Choice>
          <mc:Fallback>
            <p:pic>
              <p:nvPicPr>
                <p:cNvPr id="20" name="Freihand 19">
                  <a:extLst>
                    <a:ext uri="{FF2B5EF4-FFF2-40B4-BE49-F238E27FC236}">
                      <a16:creationId xmlns:a16="http://schemas.microsoft.com/office/drawing/2014/main" id="{12E00163-2007-43B4-AD7C-9EA2ADC979E4}"/>
                    </a:ext>
                  </a:extLst>
                </p:cNvPr>
                <p:cNvPicPr/>
                <p:nvPr/>
              </p:nvPicPr>
              <p:blipFill>
                <a:blip r:embed="rId59"/>
                <a:stretch>
                  <a:fillRect/>
                </a:stretch>
              </p:blipFill>
              <p:spPr>
                <a:xfrm>
                  <a:off x="4530973" y="6201427"/>
                  <a:ext cx="154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Freihand 20">
                  <a:extLst>
                    <a:ext uri="{FF2B5EF4-FFF2-40B4-BE49-F238E27FC236}">
                      <a16:creationId xmlns:a16="http://schemas.microsoft.com/office/drawing/2014/main" id="{3CABF804-7FDF-465C-B1CA-2DDE8FDD5343}"/>
                    </a:ext>
                  </a:extLst>
                </p14:cNvPr>
                <p14:cNvContentPartPr/>
                <p14:nvPr/>
              </p14:nvContentPartPr>
              <p14:xfrm>
                <a:off x="4744093" y="6261187"/>
                <a:ext cx="516240" cy="93240"/>
              </p14:xfrm>
            </p:contentPart>
          </mc:Choice>
          <mc:Fallback>
            <p:pic>
              <p:nvPicPr>
                <p:cNvPr id="21" name="Freihand 20">
                  <a:extLst>
                    <a:ext uri="{FF2B5EF4-FFF2-40B4-BE49-F238E27FC236}">
                      <a16:creationId xmlns:a16="http://schemas.microsoft.com/office/drawing/2014/main" id="{3CABF804-7FDF-465C-B1CA-2DDE8FDD5343}"/>
                    </a:ext>
                  </a:extLst>
                </p:cNvPr>
                <p:cNvPicPr/>
                <p:nvPr/>
              </p:nvPicPr>
              <p:blipFill>
                <a:blip r:embed="rId61"/>
                <a:stretch>
                  <a:fillRect/>
                </a:stretch>
              </p:blipFill>
              <p:spPr>
                <a:xfrm>
                  <a:off x="4739773" y="6256867"/>
                  <a:ext cx="524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Freihand 21">
                  <a:extLst>
                    <a:ext uri="{FF2B5EF4-FFF2-40B4-BE49-F238E27FC236}">
                      <a16:creationId xmlns:a16="http://schemas.microsoft.com/office/drawing/2014/main" id="{E8F5A273-B606-4349-824A-A4D808F4176E}"/>
                    </a:ext>
                  </a:extLst>
                </p14:cNvPr>
                <p14:cNvContentPartPr/>
                <p14:nvPr/>
              </p14:nvContentPartPr>
              <p14:xfrm>
                <a:off x="5249173" y="6202147"/>
                <a:ext cx="16920" cy="19440"/>
              </p14:xfrm>
            </p:contentPart>
          </mc:Choice>
          <mc:Fallback>
            <p:pic>
              <p:nvPicPr>
                <p:cNvPr id="22" name="Freihand 21">
                  <a:extLst>
                    <a:ext uri="{FF2B5EF4-FFF2-40B4-BE49-F238E27FC236}">
                      <a16:creationId xmlns:a16="http://schemas.microsoft.com/office/drawing/2014/main" id="{E8F5A273-B606-4349-824A-A4D808F4176E}"/>
                    </a:ext>
                  </a:extLst>
                </p:cNvPr>
                <p:cNvPicPr/>
                <p:nvPr/>
              </p:nvPicPr>
              <p:blipFill>
                <a:blip r:embed="rId63"/>
                <a:stretch>
                  <a:fillRect/>
                </a:stretch>
              </p:blipFill>
              <p:spPr>
                <a:xfrm>
                  <a:off x="5244853" y="6197827"/>
                  <a:ext cx="255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3" name="Freihand 22">
                  <a:extLst>
                    <a:ext uri="{FF2B5EF4-FFF2-40B4-BE49-F238E27FC236}">
                      <a16:creationId xmlns:a16="http://schemas.microsoft.com/office/drawing/2014/main" id="{AB62833F-D69D-4B4C-BB95-F7E7E69000FF}"/>
                    </a:ext>
                  </a:extLst>
                </p14:cNvPr>
                <p14:cNvContentPartPr/>
                <p14:nvPr/>
              </p14:nvContentPartPr>
              <p14:xfrm>
                <a:off x="5280853" y="6246427"/>
                <a:ext cx="72000" cy="129960"/>
              </p14:xfrm>
            </p:contentPart>
          </mc:Choice>
          <mc:Fallback>
            <p:pic>
              <p:nvPicPr>
                <p:cNvPr id="23" name="Freihand 22">
                  <a:extLst>
                    <a:ext uri="{FF2B5EF4-FFF2-40B4-BE49-F238E27FC236}">
                      <a16:creationId xmlns:a16="http://schemas.microsoft.com/office/drawing/2014/main" id="{AB62833F-D69D-4B4C-BB95-F7E7E69000FF}"/>
                    </a:ext>
                  </a:extLst>
                </p:cNvPr>
                <p:cNvPicPr/>
                <p:nvPr/>
              </p:nvPicPr>
              <p:blipFill>
                <a:blip r:embed="rId65"/>
                <a:stretch>
                  <a:fillRect/>
                </a:stretch>
              </p:blipFill>
              <p:spPr>
                <a:xfrm>
                  <a:off x="5276533" y="6242107"/>
                  <a:ext cx="80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4" name="Freihand 23">
                  <a:extLst>
                    <a:ext uri="{FF2B5EF4-FFF2-40B4-BE49-F238E27FC236}">
                      <a16:creationId xmlns:a16="http://schemas.microsoft.com/office/drawing/2014/main" id="{357474A9-CEC0-491C-84E1-A77292A7A1A2}"/>
                    </a:ext>
                  </a:extLst>
                </p14:cNvPr>
                <p14:cNvContentPartPr/>
                <p14:nvPr/>
              </p14:nvContentPartPr>
              <p14:xfrm>
                <a:off x="5378053" y="6148507"/>
                <a:ext cx="201600" cy="165240"/>
              </p14:xfrm>
            </p:contentPart>
          </mc:Choice>
          <mc:Fallback>
            <p:pic>
              <p:nvPicPr>
                <p:cNvPr id="24" name="Freihand 23">
                  <a:extLst>
                    <a:ext uri="{FF2B5EF4-FFF2-40B4-BE49-F238E27FC236}">
                      <a16:creationId xmlns:a16="http://schemas.microsoft.com/office/drawing/2014/main" id="{357474A9-CEC0-491C-84E1-A77292A7A1A2}"/>
                    </a:ext>
                  </a:extLst>
                </p:cNvPr>
                <p:cNvPicPr/>
                <p:nvPr/>
              </p:nvPicPr>
              <p:blipFill>
                <a:blip r:embed="rId67"/>
                <a:stretch>
                  <a:fillRect/>
                </a:stretch>
              </p:blipFill>
              <p:spPr>
                <a:xfrm>
                  <a:off x="5373733" y="6144187"/>
                  <a:ext cx="210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5" name="Freihand 24">
                  <a:extLst>
                    <a:ext uri="{FF2B5EF4-FFF2-40B4-BE49-F238E27FC236}">
                      <a16:creationId xmlns:a16="http://schemas.microsoft.com/office/drawing/2014/main" id="{BF8BCC7D-0598-42A1-A722-923929494D16}"/>
                    </a:ext>
                  </a:extLst>
                </p14:cNvPr>
                <p14:cNvContentPartPr/>
                <p14:nvPr/>
              </p14:nvContentPartPr>
              <p14:xfrm>
                <a:off x="5734813" y="6151747"/>
                <a:ext cx="212400" cy="156240"/>
              </p14:xfrm>
            </p:contentPart>
          </mc:Choice>
          <mc:Fallback>
            <p:pic>
              <p:nvPicPr>
                <p:cNvPr id="25" name="Freihand 24">
                  <a:extLst>
                    <a:ext uri="{FF2B5EF4-FFF2-40B4-BE49-F238E27FC236}">
                      <a16:creationId xmlns:a16="http://schemas.microsoft.com/office/drawing/2014/main" id="{BF8BCC7D-0598-42A1-A722-923929494D16}"/>
                    </a:ext>
                  </a:extLst>
                </p:cNvPr>
                <p:cNvPicPr/>
                <p:nvPr/>
              </p:nvPicPr>
              <p:blipFill>
                <a:blip r:embed="rId69"/>
                <a:stretch>
                  <a:fillRect/>
                </a:stretch>
              </p:blipFill>
              <p:spPr>
                <a:xfrm>
                  <a:off x="5730493" y="6147427"/>
                  <a:ext cx="221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 name="Freihand 25">
                  <a:extLst>
                    <a:ext uri="{FF2B5EF4-FFF2-40B4-BE49-F238E27FC236}">
                      <a16:creationId xmlns:a16="http://schemas.microsoft.com/office/drawing/2014/main" id="{CA6A2926-B8AE-4DC0-8407-FE8A1AC43198}"/>
                    </a:ext>
                  </a:extLst>
                </p14:cNvPr>
                <p14:cNvContentPartPr/>
                <p14:nvPr/>
              </p14:nvContentPartPr>
              <p14:xfrm>
                <a:off x="5938933" y="6099907"/>
                <a:ext cx="321120" cy="177120"/>
              </p14:xfrm>
            </p:contentPart>
          </mc:Choice>
          <mc:Fallback>
            <p:pic>
              <p:nvPicPr>
                <p:cNvPr id="26" name="Freihand 25">
                  <a:extLst>
                    <a:ext uri="{FF2B5EF4-FFF2-40B4-BE49-F238E27FC236}">
                      <a16:creationId xmlns:a16="http://schemas.microsoft.com/office/drawing/2014/main" id="{CA6A2926-B8AE-4DC0-8407-FE8A1AC43198}"/>
                    </a:ext>
                  </a:extLst>
                </p:cNvPr>
                <p:cNvPicPr/>
                <p:nvPr/>
              </p:nvPicPr>
              <p:blipFill>
                <a:blip r:embed="rId71"/>
                <a:stretch>
                  <a:fillRect/>
                </a:stretch>
              </p:blipFill>
              <p:spPr>
                <a:xfrm>
                  <a:off x="5934613" y="6095587"/>
                  <a:ext cx="329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7" name="Freihand 26">
                  <a:extLst>
                    <a:ext uri="{FF2B5EF4-FFF2-40B4-BE49-F238E27FC236}">
                      <a16:creationId xmlns:a16="http://schemas.microsoft.com/office/drawing/2014/main" id="{6B0C5A76-4C0F-4091-A015-AAC3C523F2EB}"/>
                    </a:ext>
                  </a:extLst>
                </p14:cNvPr>
                <p14:cNvContentPartPr/>
                <p14:nvPr/>
              </p14:nvContentPartPr>
              <p14:xfrm>
                <a:off x="6279133" y="6149947"/>
                <a:ext cx="107640" cy="110160"/>
              </p14:xfrm>
            </p:contentPart>
          </mc:Choice>
          <mc:Fallback>
            <p:pic>
              <p:nvPicPr>
                <p:cNvPr id="27" name="Freihand 26">
                  <a:extLst>
                    <a:ext uri="{FF2B5EF4-FFF2-40B4-BE49-F238E27FC236}">
                      <a16:creationId xmlns:a16="http://schemas.microsoft.com/office/drawing/2014/main" id="{6B0C5A76-4C0F-4091-A015-AAC3C523F2EB}"/>
                    </a:ext>
                  </a:extLst>
                </p:cNvPr>
                <p:cNvPicPr/>
                <p:nvPr/>
              </p:nvPicPr>
              <p:blipFill>
                <a:blip r:embed="rId73"/>
                <a:stretch>
                  <a:fillRect/>
                </a:stretch>
              </p:blipFill>
              <p:spPr>
                <a:xfrm>
                  <a:off x="6274813" y="6145627"/>
                  <a:ext cx="116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 name="Freihand 27">
                  <a:extLst>
                    <a:ext uri="{FF2B5EF4-FFF2-40B4-BE49-F238E27FC236}">
                      <a16:creationId xmlns:a16="http://schemas.microsoft.com/office/drawing/2014/main" id="{F588A7D2-23BE-4658-A01D-17B8F86E8BB6}"/>
                    </a:ext>
                  </a:extLst>
                </p14:cNvPr>
                <p14:cNvContentPartPr/>
                <p14:nvPr/>
              </p14:nvContentPartPr>
              <p14:xfrm>
                <a:off x="6369493" y="6094507"/>
                <a:ext cx="123840" cy="163080"/>
              </p14:xfrm>
            </p:contentPart>
          </mc:Choice>
          <mc:Fallback>
            <p:pic>
              <p:nvPicPr>
                <p:cNvPr id="28" name="Freihand 27">
                  <a:extLst>
                    <a:ext uri="{FF2B5EF4-FFF2-40B4-BE49-F238E27FC236}">
                      <a16:creationId xmlns:a16="http://schemas.microsoft.com/office/drawing/2014/main" id="{F588A7D2-23BE-4658-A01D-17B8F86E8BB6}"/>
                    </a:ext>
                  </a:extLst>
                </p:cNvPr>
                <p:cNvPicPr/>
                <p:nvPr/>
              </p:nvPicPr>
              <p:blipFill>
                <a:blip r:embed="rId75"/>
                <a:stretch>
                  <a:fillRect/>
                </a:stretch>
              </p:blipFill>
              <p:spPr>
                <a:xfrm>
                  <a:off x="6365173" y="6090187"/>
                  <a:ext cx="132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9" name="Freihand 28">
                  <a:extLst>
                    <a:ext uri="{FF2B5EF4-FFF2-40B4-BE49-F238E27FC236}">
                      <a16:creationId xmlns:a16="http://schemas.microsoft.com/office/drawing/2014/main" id="{F8D16CA7-D11E-431C-8C6D-21BA118BF147}"/>
                    </a:ext>
                  </a:extLst>
                </p14:cNvPr>
                <p14:cNvContentPartPr/>
                <p14:nvPr/>
              </p14:nvContentPartPr>
              <p14:xfrm>
                <a:off x="6637333" y="6048427"/>
                <a:ext cx="491760" cy="182160"/>
              </p14:xfrm>
            </p:contentPart>
          </mc:Choice>
          <mc:Fallback>
            <p:pic>
              <p:nvPicPr>
                <p:cNvPr id="29" name="Freihand 28">
                  <a:extLst>
                    <a:ext uri="{FF2B5EF4-FFF2-40B4-BE49-F238E27FC236}">
                      <a16:creationId xmlns:a16="http://schemas.microsoft.com/office/drawing/2014/main" id="{F8D16CA7-D11E-431C-8C6D-21BA118BF147}"/>
                    </a:ext>
                  </a:extLst>
                </p:cNvPr>
                <p:cNvPicPr/>
                <p:nvPr/>
              </p:nvPicPr>
              <p:blipFill>
                <a:blip r:embed="rId77"/>
                <a:stretch>
                  <a:fillRect/>
                </a:stretch>
              </p:blipFill>
              <p:spPr>
                <a:xfrm>
                  <a:off x="6633013" y="6044107"/>
                  <a:ext cx="500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0" name="Freihand 29">
                  <a:extLst>
                    <a:ext uri="{FF2B5EF4-FFF2-40B4-BE49-F238E27FC236}">
                      <a16:creationId xmlns:a16="http://schemas.microsoft.com/office/drawing/2014/main" id="{EDF5F8D9-9297-40D6-A395-690CF1B7FA9C}"/>
                    </a:ext>
                  </a:extLst>
                </p14:cNvPr>
                <p14:cNvContentPartPr/>
                <p14:nvPr/>
              </p14:nvContentPartPr>
              <p14:xfrm>
                <a:off x="7326013" y="6101347"/>
                <a:ext cx="233280" cy="78120"/>
              </p14:xfrm>
            </p:contentPart>
          </mc:Choice>
          <mc:Fallback>
            <p:pic>
              <p:nvPicPr>
                <p:cNvPr id="30" name="Freihand 29">
                  <a:extLst>
                    <a:ext uri="{FF2B5EF4-FFF2-40B4-BE49-F238E27FC236}">
                      <a16:creationId xmlns:a16="http://schemas.microsoft.com/office/drawing/2014/main" id="{EDF5F8D9-9297-40D6-A395-690CF1B7FA9C}"/>
                    </a:ext>
                  </a:extLst>
                </p:cNvPr>
                <p:cNvPicPr/>
                <p:nvPr/>
              </p:nvPicPr>
              <p:blipFill>
                <a:blip r:embed="rId79"/>
                <a:stretch>
                  <a:fillRect/>
                </a:stretch>
              </p:blipFill>
              <p:spPr>
                <a:xfrm>
                  <a:off x="7321693" y="6097027"/>
                  <a:ext cx="241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1" name="Freihand 30">
                  <a:extLst>
                    <a:ext uri="{FF2B5EF4-FFF2-40B4-BE49-F238E27FC236}">
                      <a16:creationId xmlns:a16="http://schemas.microsoft.com/office/drawing/2014/main" id="{E5A30820-826E-40F9-B868-4AC5BF7EB1BE}"/>
                    </a:ext>
                  </a:extLst>
                </p14:cNvPr>
                <p14:cNvContentPartPr/>
                <p14:nvPr/>
              </p14:nvContentPartPr>
              <p14:xfrm>
                <a:off x="7501693" y="6009907"/>
                <a:ext cx="360" cy="360"/>
              </p14:xfrm>
            </p:contentPart>
          </mc:Choice>
          <mc:Fallback>
            <p:pic>
              <p:nvPicPr>
                <p:cNvPr id="31" name="Freihand 30">
                  <a:extLst>
                    <a:ext uri="{FF2B5EF4-FFF2-40B4-BE49-F238E27FC236}">
                      <a16:creationId xmlns:a16="http://schemas.microsoft.com/office/drawing/2014/main" id="{E5A30820-826E-40F9-B868-4AC5BF7EB1BE}"/>
                    </a:ext>
                  </a:extLst>
                </p:cNvPr>
                <p:cNvPicPr/>
                <p:nvPr/>
              </p:nvPicPr>
              <p:blipFill>
                <a:blip r:embed="rId81"/>
                <a:stretch>
                  <a:fillRect/>
                </a:stretch>
              </p:blipFill>
              <p:spPr>
                <a:xfrm>
                  <a:off x="7497373" y="6005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2" name="Freihand 31">
                  <a:extLst>
                    <a:ext uri="{FF2B5EF4-FFF2-40B4-BE49-F238E27FC236}">
                      <a16:creationId xmlns:a16="http://schemas.microsoft.com/office/drawing/2014/main" id="{731AC615-ABA3-4F4F-B967-10214031AFCD}"/>
                    </a:ext>
                  </a:extLst>
                </p14:cNvPr>
                <p14:cNvContentPartPr/>
                <p14:nvPr/>
              </p14:nvContentPartPr>
              <p14:xfrm>
                <a:off x="7779253" y="6016027"/>
                <a:ext cx="285120" cy="138240"/>
              </p14:xfrm>
            </p:contentPart>
          </mc:Choice>
          <mc:Fallback>
            <p:pic>
              <p:nvPicPr>
                <p:cNvPr id="32" name="Freihand 31">
                  <a:extLst>
                    <a:ext uri="{FF2B5EF4-FFF2-40B4-BE49-F238E27FC236}">
                      <a16:creationId xmlns:a16="http://schemas.microsoft.com/office/drawing/2014/main" id="{731AC615-ABA3-4F4F-B967-10214031AFCD}"/>
                    </a:ext>
                  </a:extLst>
                </p:cNvPr>
                <p:cNvPicPr/>
                <p:nvPr/>
              </p:nvPicPr>
              <p:blipFill>
                <a:blip r:embed="rId83"/>
                <a:stretch>
                  <a:fillRect/>
                </a:stretch>
              </p:blipFill>
              <p:spPr>
                <a:xfrm>
                  <a:off x="7774933" y="6011707"/>
                  <a:ext cx="293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 name="Freihand 33">
                  <a:extLst>
                    <a:ext uri="{FF2B5EF4-FFF2-40B4-BE49-F238E27FC236}">
                      <a16:creationId xmlns:a16="http://schemas.microsoft.com/office/drawing/2014/main" id="{F38B122E-4B66-495B-8DE9-82BCBD231AF2}"/>
                    </a:ext>
                  </a:extLst>
                </p14:cNvPr>
                <p14:cNvContentPartPr/>
                <p14:nvPr/>
              </p14:nvContentPartPr>
              <p14:xfrm>
                <a:off x="4725013" y="6470707"/>
                <a:ext cx="90000" cy="197280"/>
              </p14:xfrm>
            </p:contentPart>
          </mc:Choice>
          <mc:Fallback>
            <p:pic>
              <p:nvPicPr>
                <p:cNvPr id="34" name="Freihand 33">
                  <a:extLst>
                    <a:ext uri="{FF2B5EF4-FFF2-40B4-BE49-F238E27FC236}">
                      <a16:creationId xmlns:a16="http://schemas.microsoft.com/office/drawing/2014/main" id="{F38B122E-4B66-495B-8DE9-82BCBD231AF2}"/>
                    </a:ext>
                  </a:extLst>
                </p:cNvPr>
                <p:cNvPicPr/>
                <p:nvPr/>
              </p:nvPicPr>
              <p:blipFill>
                <a:blip r:embed="rId85"/>
                <a:stretch>
                  <a:fillRect/>
                </a:stretch>
              </p:blipFill>
              <p:spPr>
                <a:xfrm>
                  <a:off x="4720693" y="6466387"/>
                  <a:ext cx="98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5" name="Freihand 34">
                  <a:extLst>
                    <a:ext uri="{FF2B5EF4-FFF2-40B4-BE49-F238E27FC236}">
                      <a16:creationId xmlns:a16="http://schemas.microsoft.com/office/drawing/2014/main" id="{489F4399-635F-48FC-94FA-5FF457AF53F7}"/>
                    </a:ext>
                  </a:extLst>
                </p14:cNvPr>
                <p14:cNvContentPartPr/>
                <p14:nvPr/>
              </p14:nvContentPartPr>
              <p14:xfrm>
                <a:off x="4853893" y="6451987"/>
                <a:ext cx="231120" cy="91800"/>
              </p14:xfrm>
            </p:contentPart>
          </mc:Choice>
          <mc:Fallback>
            <p:pic>
              <p:nvPicPr>
                <p:cNvPr id="35" name="Freihand 34">
                  <a:extLst>
                    <a:ext uri="{FF2B5EF4-FFF2-40B4-BE49-F238E27FC236}">
                      <a16:creationId xmlns:a16="http://schemas.microsoft.com/office/drawing/2014/main" id="{489F4399-635F-48FC-94FA-5FF457AF53F7}"/>
                    </a:ext>
                  </a:extLst>
                </p:cNvPr>
                <p:cNvPicPr/>
                <p:nvPr/>
              </p:nvPicPr>
              <p:blipFill>
                <a:blip r:embed="rId87"/>
                <a:stretch>
                  <a:fillRect/>
                </a:stretch>
              </p:blipFill>
              <p:spPr>
                <a:xfrm>
                  <a:off x="4849573" y="6447667"/>
                  <a:ext cx="239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6" name="Freihand 35">
                  <a:extLst>
                    <a:ext uri="{FF2B5EF4-FFF2-40B4-BE49-F238E27FC236}">
                      <a16:creationId xmlns:a16="http://schemas.microsoft.com/office/drawing/2014/main" id="{5712A47C-6DF2-4FD2-BAE5-92F5D57842BD}"/>
                    </a:ext>
                  </a:extLst>
                </p14:cNvPr>
                <p14:cNvContentPartPr/>
                <p14:nvPr/>
              </p14:nvContentPartPr>
              <p14:xfrm>
                <a:off x="5014453" y="6415267"/>
                <a:ext cx="64080" cy="30240"/>
              </p14:xfrm>
            </p:contentPart>
          </mc:Choice>
          <mc:Fallback>
            <p:pic>
              <p:nvPicPr>
                <p:cNvPr id="36" name="Freihand 35">
                  <a:extLst>
                    <a:ext uri="{FF2B5EF4-FFF2-40B4-BE49-F238E27FC236}">
                      <a16:creationId xmlns:a16="http://schemas.microsoft.com/office/drawing/2014/main" id="{5712A47C-6DF2-4FD2-BAE5-92F5D57842BD}"/>
                    </a:ext>
                  </a:extLst>
                </p:cNvPr>
                <p:cNvPicPr/>
                <p:nvPr/>
              </p:nvPicPr>
              <p:blipFill>
                <a:blip r:embed="rId89"/>
                <a:stretch>
                  <a:fillRect/>
                </a:stretch>
              </p:blipFill>
              <p:spPr>
                <a:xfrm>
                  <a:off x="5010133" y="6410947"/>
                  <a:ext cx="727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7" name="Freihand 36">
                  <a:extLst>
                    <a:ext uri="{FF2B5EF4-FFF2-40B4-BE49-F238E27FC236}">
                      <a16:creationId xmlns:a16="http://schemas.microsoft.com/office/drawing/2014/main" id="{665F8AD3-9CB7-4836-B98B-9C3F91D92447}"/>
                    </a:ext>
                  </a:extLst>
                </p14:cNvPr>
                <p14:cNvContentPartPr/>
                <p14:nvPr/>
              </p14:nvContentPartPr>
              <p14:xfrm>
                <a:off x="5113093" y="6381067"/>
                <a:ext cx="278640" cy="143280"/>
              </p14:xfrm>
            </p:contentPart>
          </mc:Choice>
          <mc:Fallback>
            <p:pic>
              <p:nvPicPr>
                <p:cNvPr id="37" name="Freihand 36">
                  <a:extLst>
                    <a:ext uri="{FF2B5EF4-FFF2-40B4-BE49-F238E27FC236}">
                      <a16:creationId xmlns:a16="http://schemas.microsoft.com/office/drawing/2014/main" id="{665F8AD3-9CB7-4836-B98B-9C3F91D92447}"/>
                    </a:ext>
                  </a:extLst>
                </p:cNvPr>
                <p:cNvPicPr/>
                <p:nvPr/>
              </p:nvPicPr>
              <p:blipFill>
                <a:blip r:embed="rId91"/>
                <a:stretch>
                  <a:fillRect/>
                </a:stretch>
              </p:blipFill>
              <p:spPr>
                <a:xfrm>
                  <a:off x="5108773" y="6376747"/>
                  <a:ext cx="287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8" name="Freihand 37">
                  <a:extLst>
                    <a:ext uri="{FF2B5EF4-FFF2-40B4-BE49-F238E27FC236}">
                      <a16:creationId xmlns:a16="http://schemas.microsoft.com/office/drawing/2014/main" id="{31A27B86-71DB-4601-9B26-03B14EB47E0F}"/>
                    </a:ext>
                  </a:extLst>
                </p14:cNvPr>
                <p14:cNvContentPartPr/>
                <p14:nvPr/>
              </p14:nvContentPartPr>
              <p14:xfrm>
                <a:off x="5607373" y="6373867"/>
                <a:ext cx="141120" cy="161280"/>
              </p14:xfrm>
            </p:contentPart>
          </mc:Choice>
          <mc:Fallback>
            <p:pic>
              <p:nvPicPr>
                <p:cNvPr id="38" name="Freihand 37">
                  <a:extLst>
                    <a:ext uri="{FF2B5EF4-FFF2-40B4-BE49-F238E27FC236}">
                      <a16:creationId xmlns:a16="http://schemas.microsoft.com/office/drawing/2014/main" id="{31A27B86-71DB-4601-9B26-03B14EB47E0F}"/>
                    </a:ext>
                  </a:extLst>
                </p:cNvPr>
                <p:cNvPicPr/>
                <p:nvPr/>
              </p:nvPicPr>
              <p:blipFill>
                <a:blip r:embed="rId93"/>
                <a:stretch>
                  <a:fillRect/>
                </a:stretch>
              </p:blipFill>
              <p:spPr>
                <a:xfrm>
                  <a:off x="5603053" y="6369547"/>
                  <a:ext cx="149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9" name="Freihand 38">
                  <a:extLst>
                    <a:ext uri="{FF2B5EF4-FFF2-40B4-BE49-F238E27FC236}">
                      <a16:creationId xmlns:a16="http://schemas.microsoft.com/office/drawing/2014/main" id="{11DF8D6F-3B24-4984-8BDA-C48D12C14665}"/>
                    </a:ext>
                  </a:extLst>
                </p14:cNvPr>
                <p14:cNvContentPartPr/>
                <p14:nvPr/>
              </p14:nvContentPartPr>
              <p14:xfrm>
                <a:off x="5780533" y="6481867"/>
                <a:ext cx="190440" cy="45720"/>
              </p14:xfrm>
            </p:contentPart>
          </mc:Choice>
          <mc:Fallback>
            <p:pic>
              <p:nvPicPr>
                <p:cNvPr id="39" name="Freihand 38">
                  <a:extLst>
                    <a:ext uri="{FF2B5EF4-FFF2-40B4-BE49-F238E27FC236}">
                      <a16:creationId xmlns:a16="http://schemas.microsoft.com/office/drawing/2014/main" id="{11DF8D6F-3B24-4984-8BDA-C48D12C14665}"/>
                    </a:ext>
                  </a:extLst>
                </p:cNvPr>
                <p:cNvPicPr/>
                <p:nvPr/>
              </p:nvPicPr>
              <p:blipFill>
                <a:blip r:embed="rId95"/>
                <a:stretch>
                  <a:fillRect/>
                </a:stretch>
              </p:blipFill>
              <p:spPr>
                <a:xfrm>
                  <a:off x="5776213" y="6477547"/>
                  <a:ext cx="199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0" name="Freihand 39">
                  <a:extLst>
                    <a:ext uri="{FF2B5EF4-FFF2-40B4-BE49-F238E27FC236}">
                      <a16:creationId xmlns:a16="http://schemas.microsoft.com/office/drawing/2014/main" id="{EB10B779-6A79-4F25-9581-3D42E1E41CE6}"/>
                    </a:ext>
                  </a:extLst>
                </p14:cNvPr>
                <p14:cNvContentPartPr/>
                <p14:nvPr/>
              </p14:nvContentPartPr>
              <p14:xfrm>
                <a:off x="5997253" y="6384667"/>
                <a:ext cx="128160" cy="136080"/>
              </p14:xfrm>
            </p:contentPart>
          </mc:Choice>
          <mc:Fallback>
            <p:pic>
              <p:nvPicPr>
                <p:cNvPr id="40" name="Freihand 39">
                  <a:extLst>
                    <a:ext uri="{FF2B5EF4-FFF2-40B4-BE49-F238E27FC236}">
                      <a16:creationId xmlns:a16="http://schemas.microsoft.com/office/drawing/2014/main" id="{EB10B779-6A79-4F25-9581-3D42E1E41CE6}"/>
                    </a:ext>
                  </a:extLst>
                </p:cNvPr>
                <p:cNvPicPr/>
                <p:nvPr/>
              </p:nvPicPr>
              <p:blipFill>
                <a:blip r:embed="rId97"/>
                <a:stretch>
                  <a:fillRect/>
                </a:stretch>
              </p:blipFill>
              <p:spPr>
                <a:xfrm>
                  <a:off x="5992933" y="6380347"/>
                  <a:ext cx="136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1" name="Freihand 40">
                  <a:extLst>
                    <a:ext uri="{FF2B5EF4-FFF2-40B4-BE49-F238E27FC236}">
                      <a16:creationId xmlns:a16="http://schemas.microsoft.com/office/drawing/2014/main" id="{47F8F766-DAA2-4312-ACEB-8EDA76636BE7}"/>
                    </a:ext>
                  </a:extLst>
                </p14:cNvPr>
                <p14:cNvContentPartPr/>
                <p14:nvPr/>
              </p14:nvContentPartPr>
              <p14:xfrm>
                <a:off x="6093733" y="6466387"/>
                <a:ext cx="44280" cy="34560"/>
              </p14:xfrm>
            </p:contentPart>
          </mc:Choice>
          <mc:Fallback>
            <p:pic>
              <p:nvPicPr>
                <p:cNvPr id="41" name="Freihand 40">
                  <a:extLst>
                    <a:ext uri="{FF2B5EF4-FFF2-40B4-BE49-F238E27FC236}">
                      <a16:creationId xmlns:a16="http://schemas.microsoft.com/office/drawing/2014/main" id="{47F8F766-DAA2-4312-ACEB-8EDA76636BE7}"/>
                    </a:ext>
                  </a:extLst>
                </p:cNvPr>
                <p:cNvPicPr/>
                <p:nvPr/>
              </p:nvPicPr>
              <p:blipFill>
                <a:blip r:embed="rId99"/>
                <a:stretch>
                  <a:fillRect/>
                </a:stretch>
              </p:blipFill>
              <p:spPr>
                <a:xfrm>
                  <a:off x="6089413" y="6462067"/>
                  <a:ext cx="52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2" name="Freihand 41">
                  <a:extLst>
                    <a:ext uri="{FF2B5EF4-FFF2-40B4-BE49-F238E27FC236}">
                      <a16:creationId xmlns:a16="http://schemas.microsoft.com/office/drawing/2014/main" id="{35BFF456-B4F9-4407-A67F-AAB6B55B131D}"/>
                    </a:ext>
                  </a:extLst>
                </p14:cNvPr>
                <p14:cNvContentPartPr/>
                <p14:nvPr/>
              </p14:nvContentPartPr>
              <p14:xfrm>
                <a:off x="6161053" y="6476827"/>
                <a:ext cx="162360" cy="23760"/>
              </p14:xfrm>
            </p:contentPart>
          </mc:Choice>
          <mc:Fallback>
            <p:pic>
              <p:nvPicPr>
                <p:cNvPr id="42" name="Freihand 41">
                  <a:extLst>
                    <a:ext uri="{FF2B5EF4-FFF2-40B4-BE49-F238E27FC236}">
                      <a16:creationId xmlns:a16="http://schemas.microsoft.com/office/drawing/2014/main" id="{35BFF456-B4F9-4407-A67F-AAB6B55B131D}"/>
                    </a:ext>
                  </a:extLst>
                </p:cNvPr>
                <p:cNvPicPr/>
                <p:nvPr/>
              </p:nvPicPr>
              <p:blipFill>
                <a:blip r:embed="rId101"/>
                <a:stretch>
                  <a:fillRect/>
                </a:stretch>
              </p:blipFill>
              <p:spPr>
                <a:xfrm>
                  <a:off x="6156733" y="6472507"/>
                  <a:ext cx="171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3" name="Freihand 42">
                  <a:extLst>
                    <a:ext uri="{FF2B5EF4-FFF2-40B4-BE49-F238E27FC236}">
                      <a16:creationId xmlns:a16="http://schemas.microsoft.com/office/drawing/2014/main" id="{1E2BC5F8-673E-4CCE-98D1-8EB72D2D74F8}"/>
                    </a:ext>
                  </a:extLst>
                </p14:cNvPr>
                <p14:cNvContentPartPr/>
                <p14:nvPr/>
              </p14:nvContentPartPr>
              <p14:xfrm>
                <a:off x="6288853" y="6410947"/>
                <a:ext cx="105480" cy="239400"/>
              </p14:xfrm>
            </p:contentPart>
          </mc:Choice>
          <mc:Fallback>
            <p:pic>
              <p:nvPicPr>
                <p:cNvPr id="43" name="Freihand 42">
                  <a:extLst>
                    <a:ext uri="{FF2B5EF4-FFF2-40B4-BE49-F238E27FC236}">
                      <a16:creationId xmlns:a16="http://schemas.microsoft.com/office/drawing/2014/main" id="{1E2BC5F8-673E-4CCE-98D1-8EB72D2D74F8}"/>
                    </a:ext>
                  </a:extLst>
                </p:cNvPr>
                <p:cNvPicPr/>
                <p:nvPr/>
              </p:nvPicPr>
              <p:blipFill>
                <a:blip r:embed="rId103"/>
                <a:stretch>
                  <a:fillRect/>
                </a:stretch>
              </p:blipFill>
              <p:spPr>
                <a:xfrm>
                  <a:off x="6284533" y="6406627"/>
                  <a:ext cx="114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4" name="Freihand 43">
                  <a:extLst>
                    <a:ext uri="{FF2B5EF4-FFF2-40B4-BE49-F238E27FC236}">
                      <a16:creationId xmlns:a16="http://schemas.microsoft.com/office/drawing/2014/main" id="{3AFC556F-282D-4ACA-8B22-4AF654CBBD18}"/>
                    </a:ext>
                  </a:extLst>
                </p14:cNvPr>
                <p14:cNvContentPartPr/>
                <p14:nvPr/>
              </p14:nvContentPartPr>
              <p14:xfrm>
                <a:off x="6606373" y="6427867"/>
                <a:ext cx="97560" cy="92160"/>
              </p14:xfrm>
            </p:contentPart>
          </mc:Choice>
          <mc:Fallback>
            <p:pic>
              <p:nvPicPr>
                <p:cNvPr id="44" name="Freihand 43">
                  <a:extLst>
                    <a:ext uri="{FF2B5EF4-FFF2-40B4-BE49-F238E27FC236}">
                      <a16:creationId xmlns:a16="http://schemas.microsoft.com/office/drawing/2014/main" id="{3AFC556F-282D-4ACA-8B22-4AF654CBBD18}"/>
                    </a:ext>
                  </a:extLst>
                </p:cNvPr>
                <p:cNvPicPr/>
                <p:nvPr/>
              </p:nvPicPr>
              <p:blipFill>
                <a:blip r:embed="rId105"/>
                <a:stretch>
                  <a:fillRect/>
                </a:stretch>
              </p:blipFill>
              <p:spPr>
                <a:xfrm>
                  <a:off x="6602053" y="6423547"/>
                  <a:ext cx="106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5" name="Freihand 44">
                  <a:extLst>
                    <a:ext uri="{FF2B5EF4-FFF2-40B4-BE49-F238E27FC236}">
                      <a16:creationId xmlns:a16="http://schemas.microsoft.com/office/drawing/2014/main" id="{69CE5B89-68FA-4ADC-AE2B-5068A272B749}"/>
                    </a:ext>
                  </a:extLst>
                </p14:cNvPr>
                <p14:cNvContentPartPr/>
                <p14:nvPr/>
              </p14:nvContentPartPr>
              <p14:xfrm>
                <a:off x="6751093" y="6407707"/>
                <a:ext cx="104400" cy="97920"/>
              </p14:xfrm>
            </p:contentPart>
          </mc:Choice>
          <mc:Fallback>
            <p:pic>
              <p:nvPicPr>
                <p:cNvPr id="45" name="Freihand 44">
                  <a:extLst>
                    <a:ext uri="{FF2B5EF4-FFF2-40B4-BE49-F238E27FC236}">
                      <a16:creationId xmlns:a16="http://schemas.microsoft.com/office/drawing/2014/main" id="{69CE5B89-68FA-4ADC-AE2B-5068A272B749}"/>
                    </a:ext>
                  </a:extLst>
                </p:cNvPr>
                <p:cNvPicPr/>
                <p:nvPr/>
              </p:nvPicPr>
              <p:blipFill>
                <a:blip r:embed="rId107"/>
                <a:stretch>
                  <a:fillRect/>
                </a:stretch>
              </p:blipFill>
              <p:spPr>
                <a:xfrm>
                  <a:off x="6746773" y="6403387"/>
                  <a:ext cx="113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6" name="Freihand 45">
                  <a:extLst>
                    <a:ext uri="{FF2B5EF4-FFF2-40B4-BE49-F238E27FC236}">
                      <a16:creationId xmlns:a16="http://schemas.microsoft.com/office/drawing/2014/main" id="{CFF3D1F7-98C9-47CB-B2D1-C6115905073A}"/>
                    </a:ext>
                  </a:extLst>
                </p14:cNvPr>
                <p14:cNvContentPartPr/>
                <p14:nvPr/>
              </p14:nvContentPartPr>
              <p14:xfrm>
                <a:off x="6845773" y="6437947"/>
                <a:ext cx="108000" cy="49680"/>
              </p14:xfrm>
            </p:contentPart>
          </mc:Choice>
          <mc:Fallback>
            <p:pic>
              <p:nvPicPr>
                <p:cNvPr id="46" name="Freihand 45">
                  <a:extLst>
                    <a:ext uri="{FF2B5EF4-FFF2-40B4-BE49-F238E27FC236}">
                      <a16:creationId xmlns:a16="http://schemas.microsoft.com/office/drawing/2014/main" id="{CFF3D1F7-98C9-47CB-B2D1-C6115905073A}"/>
                    </a:ext>
                  </a:extLst>
                </p:cNvPr>
                <p:cNvPicPr/>
                <p:nvPr/>
              </p:nvPicPr>
              <p:blipFill>
                <a:blip r:embed="rId109"/>
                <a:stretch>
                  <a:fillRect/>
                </a:stretch>
              </p:blipFill>
              <p:spPr>
                <a:xfrm>
                  <a:off x="6841453" y="6433627"/>
                  <a:ext cx="116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7" name="Freihand 46">
                  <a:extLst>
                    <a:ext uri="{FF2B5EF4-FFF2-40B4-BE49-F238E27FC236}">
                      <a16:creationId xmlns:a16="http://schemas.microsoft.com/office/drawing/2014/main" id="{39AAF198-9016-4A4C-B30B-7D6D31A5C2A8}"/>
                    </a:ext>
                  </a:extLst>
                </p14:cNvPr>
                <p14:cNvContentPartPr/>
                <p14:nvPr/>
              </p14:nvContentPartPr>
              <p14:xfrm>
                <a:off x="7006333" y="6328147"/>
                <a:ext cx="70920" cy="169560"/>
              </p14:xfrm>
            </p:contentPart>
          </mc:Choice>
          <mc:Fallback>
            <p:pic>
              <p:nvPicPr>
                <p:cNvPr id="47" name="Freihand 46">
                  <a:extLst>
                    <a:ext uri="{FF2B5EF4-FFF2-40B4-BE49-F238E27FC236}">
                      <a16:creationId xmlns:a16="http://schemas.microsoft.com/office/drawing/2014/main" id="{39AAF198-9016-4A4C-B30B-7D6D31A5C2A8}"/>
                    </a:ext>
                  </a:extLst>
                </p:cNvPr>
                <p:cNvPicPr/>
                <p:nvPr/>
              </p:nvPicPr>
              <p:blipFill>
                <a:blip r:embed="rId111"/>
                <a:stretch>
                  <a:fillRect/>
                </a:stretch>
              </p:blipFill>
              <p:spPr>
                <a:xfrm>
                  <a:off x="7002013" y="6323827"/>
                  <a:ext cx="79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 name="Freihand 47">
                  <a:extLst>
                    <a:ext uri="{FF2B5EF4-FFF2-40B4-BE49-F238E27FC236}">
                      <a16:creationId xmlns:a16="http://schemas.microsoft.com/office/drawing/2014/main" id="{819EC20A-83A5-461F-AF66-0CD1D8B84DE8}"/>
                    </a:ext>
                  </a:extLst>
                </p14:cNvPr>
                <p14:cNvContentPartPr/>
                <p14:nvPr/>
              </p14:nvContentPartPr>
              <p14:xfrm>
                <a:off x="7097413" y="6397987"/>
                <a:ext cx="230400" cy="77040"/>
              </p14:xfrm>
            </p:contentPart>
          </mc:Choice>
          <mc:Fallback>
            <p:pic>
              <p:nvPicPr>
                <p:cNvPr id="48" name="Freihand 47">
                  <a:extLst>
                    <a:ext uri="{FF2B5EF4-FFF2-40B4-BE49-F238E27FC236}">
                      <a16:creationId xmlns:a16="http://schemas.microsoft.com/office/drawing/2014/main" id="{819EC20A-83A5-461F-AF66-0CD1D8B84DE8}"/>
                    </a:ext>
                  </a:extLst>
                </p:cNvPr>
                <p:cNvPicPr/>
                <p:nvPr/>
              </p:nvPicPr>
              <p:blipFill>
                <a:blip r:embed="rId113"/>
                <a:stretch>
                  <a:fillRect/>
                </a:stretch>
              </p:blipFill>
              <p:spPr>
                <a:xfrm>
                  <a:off x="7093093" y="6393667"/>
                  <a:ext cx="239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 name="Freihand 2">
                  <a:extLst>
                    <a:ext uri="{FF2B5EF4-FFF2-40B4-BE49-F238E27FC236}">
                      <a16:creationId xmlns:a16="http://schemas.microsoft.com/office/drawing/2014/main" id="{86C2010C-C935-411F-B38D-06DFAFF70801}"/>
                    </a:ext>
                  </a:extLst>
                </p14:cNvPr>
                <p14:cNvContentPartPr/>
                <p14:nvPr/>
              </p14:nvContentPartPr>
              <p14:xfrm>
                <a:off x="1874173" y="5560987"/>
                <a:ext cx="857160" cy="29520"/>
              </p14:xfrm>
            </p:contentPart>
          </mc:Choice>
          <mc:Fallback>
            <p:pic>
              <p:nvPicPr>
                <p:cNvPr id="3" name="Freihand 2">
                  <a:extLst>
                    <a:ext uri="{FF2B5EF4-FFF2-40B4-BE49-F238E27FC236}">
                      <a16:creationId xmlns:a16="http://schemas.microsoft.com/office/drawing/2014/main" id="{86C2010C-C935-411F-B38D-06DFAFF70801}"/>
                    </a:ext>
                  </a:extLst>
                </p:cNvPr>
                <p:cNvPicPr/>
                <p:nvPr/>
              </p:nvPicPr>
              <p:blipFill>
                <a:blip r:embed="rId115"/>
                <a:stretch>
                  <a:fillRect/>
                </a:stretch>
              </p:blipFill>
              <p:spPr>
                <a:xfrm>
                  <a:off x="1869853" y="5556667"/>
                  <a:ext cx="865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 name="Freihand 3">
                  <a:extLst>
                    <a:ext uri="{FF2B5EF4-FFF2-40B4-BE49-F238E27FC236}">
                      <a16:creationId xmlns:a16="http://schemas.microsoft.com/office/drawing/2014/main" id="{932DE84B-CE5F-4E6A-91BD-6027FF656678}"/>
                    </a:ext>
                  </a:extLst>
                </p14:cNvPr>
                <p14:cNvContentPartPr/>
                <p14:nvPr/>
              </p14:nvContentPartPr>
              <p14:xfrm>
                <a:off x="1589773" y="5890747"/>
                <a:ext cx="2134800" cy="30960"/>
              </p14:xfrm>
            </p:contentPart>
          </mc:Choice>
          <mc:Fallback>
            <p:pic>
              <p:nvPicPr>
                <p:cNvPr id="4" name="Freihand 3">
                  <a:extLst>
                    <a:ext uri="{FF2B5EF4-FFF2-40B4-BE49-F238E27FC236}">
                      <a16:creationId xmlns:a16="http://schemas.microsoft.com/office/drawing/2014/main" id="{932DE84B-CE5F-4E6A-91BD-6027FF656678}"/>
                    </a:ext>
                  </a:extLst>
                </p:cNvPr>
                <p:cNvPicPr/>
                <p:nvPr/>
              </p:nvPicPr>
              <p:blipFill>
                <a:blip r:embed="rId117"/>
                <a:stretch>
                  <a:fillRect/>
                </a:stretch>
              </p:blipFill>
              <p:spPr>
                <a:xfrm>
                  <a:off x="1585453" y="5886427"/>
                  <a:ext cx="2143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 name="Freihand 7">
                  <a:extLst>
                    <a:ext uri="{FF2B5EF4-FFF2-40B4-BE49-F238E27FC236}">
                      <a16:creationId xmlns:a16="http://schemas.microsoft.com/office/drawing/2014/main" id="{F4669B1D-416C-4877-AD93-84102BF20936}"/>
                    </a:ext>
                  </a:extLst>
                </p14:cNvPr>
                <p14:cNvContentPartPr/>
                <p14:nvPr/>
              </p14:nvContentPartPr>
              <p14:xfrm>
                <a:off x="1151293" y="5880667"/>
                <a:ext cx="37080" cy="12600"/>
              </p14:xfrm>
            </p:contentPart>
          </mc:Choice>
          <mc:Fallback>
            <p:pic>
              <p:nvPicPr>
                <p:cNvPr id="8" name="Freihand 7">
                  <a:extLst>
                    <a:ext uri="{FF2B5EF4-FFF2-40B4-BE49-F238E27FC236}">
                      <a16:creationId xmlns:a16="http://schemas.microsoft.com/office/drawing/2014/main" id="{F4669B1D-416C-4877-AD93-84102BF20936}"/>
                    </a:ext>
                  </a:extLst>
                </p:cNvPr>
                <p:cNvPicPr/>
                <p:nvPr/>
              </p:nvPicPr>
              <p:blipFill>
                <a:blip r:embed="rId119"/>
                <a:stretch>
                  <a:fillRect/>
                </a:stretch>
              </p:blipFill>
              <p:spPr>
                <a:xfrm>
                  <a:off x="1146973" y="5876347"/>
                  <a:ext cx="45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 name="Freihand 8">
                  <a:extLst>
                    <a:ext uri="{FF2B5EF4-FFF2-40B4-BE49-F238E27FC236}">
                      <a16:creationId xmlns:a16="http://schemas.microsoft.com/office/drawing/2014/main" id="{CA5FAA65-B437-4057-8C38-D8E3017AE074}"/>
                    </a:ext>
                  </a:extLst>
                </p14:cNvPr>
                <p14:cNvContentPartPr/>
                <p14:nvPr/>
              </p14:nvContentPartPr>
              <p14:xfrm>
                <a:off x="950773" y="5669347"/>
                <a:ext cx="772560" cy="362880"/>
              </p14:xfrm>
            </p:contentPart>
          </mc:Choice>
          <mc:Fallback>
            <p:pic>
              <p:nvPicPr>
                <p:cNvPr id="9" name="Freihand 8">
                  <a:extLst>
                    <a:ext uri="{FF2B5EF4-FFF2-40B4-BE49-F238E27FC236}">
                      <a16:creationId xmlns:a16="http://schemas.microsoft.com/office/drawing/2014/main" id="{CA5FAA65-B437-4057-8C38-D8E3017AE074}"/>
                    </a:ext>
                  </a:extLst>
                </p:cNvPr>
                <p:cNvPicPr/>
                <p:nvPr/>
              </p:nvPicPr>
              <p:blipFill>
                <a:blip r:embed="rId121"/>
                <a:stretch>
                  <a:fillRect/>
                </a:stretch>
              </p:blipFill>
              <p:spPr>
                <a:xfrm>
                  <a:off x="946453" y="5665027"/>
                  <a:ext cx="78120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3" name="Freihand 142">
                  <a:extLst>
                    <a:ext uri="{FF2B5EF4-FFF2-40B4-BE49-F238E27FC236}">
                      <a16:creationId xmlns:a16="http://schemas.microsoft.com/office/drawing/2014/main" id="{656DD812-5FC4-4BD8-A452-0946F2AF631E}"/>
                    </a:ext>
                  </a:extLst>
                </p14:cNvPr>
                <p14:cNvContentPartPr/>
                <p14:nvPr/>
              </p14:nvContentPartPr>
              <p14:xfrm>
                <a:off x="1478173" y="5613907"/>
                <a:ext cx="2409480" cy="643680"/>
              </p14:xfrm>
            </p:contentPart>
          </mc:Choice>
          <mc:Fallback>
            <p:pic>
              <p:nvPicPr>
                <p:cNvPr id="143" name="Freihand 142">
                  <a:extLst>
                    <a:ext uri="{FF2B5EF4-FFF2-40B4-BE49-F238E27FC236}">
                      <a16:creationId xmlns:a16="http://schemas.microsoft.com/office/drawing/2014/main" id="{656DD812-5FC4-4BD8-A452-0946F2AF631E}"/>
                    </a:ext>
                  </a:extLst>
                </p:cNvPr>
                <p:cNvPicPr/>
                <p:nvPr/>
              </p:nvPicPr>
              <p:blipFill>
                <a:blip r:embed="rId123"/>
                <a:stretch>
                  <a:fillRect/>
                </a:stretch>
              </p:blipFill>
              <p:spPr>
                <a:xfrm>
                  <a:off x="1473853" y="5609587"/>
                  <a:ext cx="241812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5" name="Freihand 144">
                  <a:extLst>
                    <a:ext uri="{FF2B5EF4-FFF2-40B4-BE49-F238E27FC236}">
                      <a16:creationId xmlns:a16="http://schemas.microsoft.com/office/drawing/2014/main" id="{6D6D1B54-4B31-4FD7-A5DE-E0DB5BFB6EED}"/>
                    </a:ext>
                  </a:extLst>
                </p14:cNvPr>
                <p14:cNvContentPartPr/>
                <p14:nvPr/>
              </p14:nvContentPartPr>
              <p14:xfrm>
                <a:off x="1947973" y="6164347"/>
                <a:ext cx="171720" cy="221400"/>
              </p14:xfrm>
            </p:contentPart>
          </mc:Choice>
          <mc:Fallback>
            <p:pic>
              <p:nvPicPr>
                <p:cNvPr id="145" name="Freihand 144">
                  <a:extLst>
                    <a:ext uri="{FF2B5EF4-FFF2-40B4-BE49-F238E27FC236}">
                      <a16:creationId xmlns:a16="http://schemas.microsoft.com/office/drawing/2014/main" id="{6D6D1B54-4B31-4FD7-A5DE-E0DB5BFB6EED}"/>
                    </a:ext>
                  </a:extLst>
                </p:cNvPr>
                <p:cNvPicPr/>
                <p:nvPr/>
              </p:nvPicPr>
              <p:blipFill>
                <a:blip r:embed="rId125"/>
                <a:stretch>
                  <a:fillRect/>
                </a:stretch>
              </p:blipFill>
              <p:spPr>
                <a:xfrm>
                  <a:off x="1943653" y="6160027"/>
                  <a:ext cx="180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6" name="Freihand 145">
                  <a:extLst>
                    <a:ext uri="{FF2B5EF4-FFF2-40B4-BE49-F238E27FC236}">
                      <a16:creationId xmlns:a16="http://schemas.microsoft.com/office/drawing/2014/main" id="{5EC584AA-2810-4A00-8E71-D938193F20AF}"/>
                    </a:ext>
                  </a:extLst>
                </p14:cNvPr>
                <p14:cNvContentPartPr/>
                <p14:nvPr/>
              </p14:nvContentPartPr>
              <p14:xfrm>
                <a:off x="2037613" y="6314827"/>
                <a:ext cx="108360" cy="34200"/>
              </p14:xfrm>
            </p:contentPart>
          </mc:Choice>
          <mc:Fallback>
            <p:pic>
              <p:nvPicPr>
                <p:cNvPr id="146" name="Freihand 145">
                  <a:extLst>
                    <a:ext uri="{FF2B5EF4-FFF2-40B4-BE49-F238E27FC236}">
                      <a16:creationId xmlns:a16="http://schemas.microsoft.com/office/drawing/2014/main" id="{5EC584AA-2810-4A00-8E71-D938193F20AF}"/>
                    </a:ext>
                  </a:extLst>
                </p:cNvPr>
                <p:cNvPicPr/>
                <p:nvPr/>
              </p:nvPicPr>
              <p:blipFill>
                <a:blip r:embed="rId127"/>
                <a:stretch>
                  <a:fillRect/>
                </a:stretch>
              </p:blipFill>
              <p:spPr>
                <a:xfrm>
                  <a:off x="2033293" y="6310507"/>
                  <a:ext cx="117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7" name="Freihand 146">
                  <a:extLst>
                    <a:ext uri="{FF2B5EF4-FFF2-40B4-BE49-F238E27FC236}">
                      <a16:creationId xmlns:a16="http://schemas.microsoft.com/office/drawing/2014/main" id="{9879DA07-87F5-4F55-A8B4-F3AE7FB5BFA8}"/>
                    </a:ext>
                  </a:extLst>
                </p14:cNvPr>
                <p14:cNvContentPartPr/>
                <p14:nvPr/>
              </p14:nvContentPartPr>
              <p14:xfrm>
                <a:off x="2155333" y="6312667"/>
                <a:ext cx="217800" cy="167760"/>
              </p14:xfrm>
            </p:contentPart>
          </mc:Choice>
          <mc:Fallback>
            <p:pic>
              <p:nvPicPr>
                <p:cNvPr id="147" name="Freihand 146">
                  <a:extLst>
                    <a:ext uri="{FF2B5EF4-FFF2-40B4-BE49-F238E27FC236}">
                      <a16:creationId xmlns:a16="http://schemas.microsoft.com/office/drawing/2014/main" id="{9879DA07-87F5-4F55-A8B4-F3AE7FB5BFA8}"/>
                    </a:ext>
                  </a:extLst>
                </p:cNvPr>
                <p:cNvPicPr/>
                <p:nvPr/>
              </p:nvPicPr>
              <p:blipFill>
                <a:blip r:embed="rId129"/>
                <a:stretch>
                  <a:fillRect/>
                </a:stretch>
              </p:blipFill>
              <p:spPr>
                <a:xfrm>
                  <a:off x="2151013" y="6308347"/>
                  <a:ext cx="226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8" name="Freihand 147">
                  <a:extLst>
                    <a:ext uri="{FF2B5EF4-FFF2-40B4-BE49-F238E27FC236}">
                      <a16:creationId xmlns:a16="http://schemas.microsoft.com/office/drawing/2014/main" id="{D9A6FEA2-A214-45F8-923C-7EEFA3A80A40}"/>
                    </a:ext>
                  </a:extLst>
                </p14:cNvPr>
                <p14:cNvContentPartPr/>
                <p14:nvPr/>
              </p14:nvContentPartPr>
              <p14:xfrm>
                <a:off x="2516413" y="6307627"/>
                <a:ext cx="40320" cy="93240"/>
              </p14:xfrm>
            </p:contentPart>
          </mc:Choice>
          <mc:Fallback>
            <p:pic>
              <p:nvPicPr>
                <p:cNvPr id="148" name="Freihand 147">
                  <a:extLst>
                    <a:ext uri="{FF2B5EF4-FFF2-40B4-BE49-F238E27FC236}">
                      <a16:creationId xmlns:a16="http://schemas.microsoft.com/office/drawing/2014/main" id="{D9A6FEA2-A214-45F8-923C-7EEFA3A80A40}"/>
                    </a:ext>
                  </a:extLst>
                </p:cNvPr>
                <p:cNvPicPr/>
                <p:nvPr/>
              </p:nvPicPr>
              <p:blipFill>
                <a:blip r:embed="rId131"/>
                <a:stretch>
                  <a:fillRect/>
                </a:stretch>
              </p:blipFill>
              <p:spPr>
                <a:xfrm>
                  <a:off x="2512093" y="6303307"/>
                  <a:ext cx="48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9" name="Freihand 148">
                  <a:extLst>
                    <a:ext uri="{FF2B5EF4-FFF2-40B4-BE49-F238E27FC236}">
                      <a16:creationId xmlns:a16="http://schemas.microsoft.com/office/drawing/2014/main" id="{9BBDEBCF-7379-4787-A77D-0DACA9F664F6}"/>
                    </a:ext>
                  </a:extLst>
                </p14:cNvPr>
                <p14:cNvContentPartPr/>
                <p14:nvPr/>
              </p14:nvContentPartPr>
              <p14:xfrm>
                <a:off x="2531893" y="6251467"/>
                <a:ext cx="10080" cy="51120"/>
              </p14:xfrm>
            </p:contentPart>
          </mc:Choice>
          <mc:Fallback>
            <p:pic>
              <p:nvPicPr>
                <p:cNvPr id="149" name="Freihand 148">
                  <a:extLst>
                    <a:ext uri="{FF2B5EF4-FFF2-40B4-BE49-F238E27FC236}">
                      <a16:creationId xmlns:a16="http://schemas.microsoft.com/office/drawing/2014/main" id="{9BBDEBCF-7379-4787-A77D-0DACA9F664F6}"/>
                    </a:ext>
                  </a:extLst>
                </p:cNvPr>
                <p:cNvPicPr/>
                <p:nvPr/>
              </p:nvPicPr>
              <p:blipFill>
                <a:blip r:embed="rId133"/>
                <a:stretch>
                  <a:fillRect/>
                </a:stretch>
              </p:blipFill>
              <p:spPr>
                <a:xfrm>
                  <a:off x="2527573" y="6247147"/>
                  <a:ext cx="18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0" name="Freihand 149">
                  <a:extLst>
                    <a:ext uri="{FF2B5EF4-FFF2-40B4-BE49-F238E27FC236}">
                      <a16:creationId xmlns:a16="http://schemas.microsoft.com/office/drawing/2014/main" id="{62A3AFE2-66F9-4983-B96A-3A728083B34F}"/>
                    </a:ext>
                  </a:extLst>
                </p14:cNvPr>
                <p14:cNvContentPartPr/>
                <p14:nvPr/>
              </p14:nvContentPartPr>
              <p14:xfrm>
                <a:off x="2549173" y="6337507"/>
                <a:ext cx="151560" cy="38160"/>
              </p14:xfrm>
            </p:contentPart>
          </mc:Choice>
          <mc:Fallback>
            <p:pic>
              <p:nvPicPr>
                <p:cNvPr id="150" name="Freihand 149">
                  <a:extLst>
                    <a:ext uri="{FF2B5EF4-FFF2-40B4-BE49-F238E27FC236}">
                      <a16:creationId xmlns:a16="http://schemas.microsoft.com/office/drawing/2014/main" id="{62A3AFE2-66F9-4983-B96A-3A728083B34F}"/>
                    </a:ext>
                  </a:extLst>
                </p:cNvPr>
                <p:cNvPicPr/>
                <p:nvPr/>
              </p:nvPicPr>
              <p:blipFill>
                <a:blip r:embed="rId135"/>
                <a:stretch>
                  <a:fillRect/>
                </a:stretch>
              </p:blipFill>
              <p:spPr>
                <a:xfrm>
                  <a:off x="2544853" y="6333187"/>
                  <a:ext cx="160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1" name="Freihand 150">
                  <a:extLst>
                    <a:ext uri="{FF2B5EF4-FFF2-40B4-BE49-F238E27FC236}">
                      <a16:creationId xmlns:a16="http://schemas.microsoft.com/office/drawing/2014/main" id="{12DCF2C5-D4CF-45A8-A651-DE5196BB0B97}"/>
                    </a:ext>
                  </a:extLst>
                </p14:cNvPr>
                <p14:cNvContentPartPr/>
                <p14:nvPr/>
              </p14:nvContentPartPr>
              <p14:xfrm>
                <a:off x="2737813" y="6237787"/>
                <a:ext cx="173880" cy="140040"/>
              </p14:xfrm>
            </p:contentPart>
          </mc:Choice>
          <mc:Fallback>
            <p:pic>
              <p:nvPicPr>
                <p:cNvPr id="151" name="Freihand 150">
                  <a:extLst>
                    <a:ext uri="{FF2B5EF4-FFF2-40B4-BE49-F238E27FC236}">
                      <a16:creationId xmlns:a16="http://schemas.microsoft.com/office/drawing/2014/main" id="{12DCF2C5-D4CF-45A8-A651-DE5196BB0B97}"/>
                    </a:ext>
                  </a:extLst>
                </p:cNvPr>
                <p:cNvPicPr/>
                <p:nvPr/>
              </p:nvPicPr>
              <p:blipFill>
                <a:blip r:embed="rId137"/>
                <a:stretch>
                  <a:fillRect/>
                </a:stretch>
              </p:blipFill>
              <p:spPr>
                <a:xfrm>
                  <a:off x="2733493" y="6233467"/>
                  <a:ext cx="182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2" name="Freihand 151">
                  <a:extLst>
                    <a:ext uri="{FF2B5EF4-FFF2-40B4-BE49-F238E27FC236}">
                      <a16:creationId xmlns:a16="http://schemas.microsoft.com/office/drawing/2014/main" id="{15CF4C2C-DB4F-4674-B1C0-ACFDEDE89275}"/>
                    </a:ext>
                  </a:extLst>
                </p14:cNvPr>
                <p14:cNvContentPartPr/>
                <p14:nvPr/>
              </p14:nvContentPartPr>
              <p14:xfrm>
                <a:off x="2931133" y="6300787"/>
                <a:ext cx="63720" cy="68040"/>
              </p14:xfrm>
            </p:contentPart>
          </mc:Choice>
          <mc:Fallback>
            <p:pic>
              <p:nvPicPr>
                <p:cNvPr id="152" name="Freihand 151">
                  <a:extLst>
                    <a:ext uri="{FF2B5EF4-FFF2-40B4-BE49-F238E27FC236}">
                      <a16:creationId xmlns:a16="http://schemas.microsoft.com/office/drawing/2014/main" id="{15CF4C2C-DB4F-4674-B1C0-ACFDEDE89275}"/>
                    </a:ext>
                  </a:extLst>
                </p:cNvPr>
                <p:cNvPicPr/>
                <p:nvPr/>
              </p:nvPicPr>
              <p:blipFill>
                <a:blip r:embed="rId139"/>
                <a:stretch>
                  <a:fillRect/>
                </a:stretch>
              </p:blipFill>
              <p:spPr>
                <a:xfrm>
                  <a:off x="2926813" y="6296467"/>
                  <a:ext cx="72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3" name="Freihand 152">
                  <a:extLst>
                    <a:ext uri="{FF2B5EF4-FFF2-40B4-BE49-F238E27FC236}">
                      <a16:creationId xmlns:a16="http://schemas.microsoft.com/office/drawing/2014/main" id="{6958F3CD-5B0C-4764-9439-6FA94D3CEA95}"/>
                    </a:ext>
                  </a:extLst>
                </p14:cNvPr>
                <p14:cNvContentPartPr/>
                <p14:nvPr/>
              </p14:nvContentPartPr>
              <p14:xfrm>
                <a:off x="2877493" y="6272707"/>
                <a:ext cx="88920" cy="83520"/>
              </p14:xfrm>
            </p:contentPart>
          </mc:Choice>
          <mc:Fallback>
            <p:pic>
              <p:nvPicPr>
                <p:cNvPr id="153" name="Freihand 152">
                  <a:extLst>
                    <a:ext uri="{FF2B5EF4-FFF2-40B4-BE49-F238E27FC236}">
                      <a16:creationId xmlns:a16="http://schemas.microsoft.com/office/drawing/2014/main" id="{6958F3CD-5B0C-4764-9439-6FA94D3CEA95}"/>
                    </a:ext>
                  </a:extLst>
                </p:cNvPr>
                <p:cNvPicPr/>
                <p:nvPr/>
              </p:nvPicPr>
              <p:blipFill>
                <a:blip r:embed="rId141"/>
                <a:stretch>
                  <a:fillRect/>
                </a:stretch>
              </p:blipFill>
              <p:spPr>
                <a:xfrm>
                  <a:off x="2873173" y="6268387"/>
                  <a:ext cx="97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4" name="Freihand 153">
                  <a:extLst>
                    <a:ext uri="{FF2B5EF4-FFF2-40B4-BE49-F238E27FC236}">
                      <a16:creationId xmlns:a16="http://schemas.microsoft.com/office/drawing/2014/main" id="{A025611E-7DE5-4529-A3B6-ABEA549F6D46}"/>
                    </a:ext>
                  </a:extLst>
                </p14:cNvPr>
                <p14:cNvContentPartPr/>
                <p14:nvPr/>
              </p14:nvContentPartPr>
              <p14:xfrm>
                <a:off x="3037333" y="6174427"/>
                <a:ext cx="98640" cy="165960"/>
              </p14:xfrm>
            </p:contentPart>
          </mc:Choice>
          <mc:Fallback>
            <p:pic>
              <p:nvPicPr>
                <p:cNvPr id="154" name="Freihand 153">
                  <a:extLst>
                    <a:ext uri="{FF2B5EF4-FFF2-40B4-BE49-F238E27FC236}">
                      <a16:creationId xmlns:a16="http://schemas.microsoft.com/office/drawing/2014/main" id="{A025611E-7DE5-4529-A3B6-ABEA549F6D46}"/>
                    </a:ext>
                  </a:extLst>
                </p:cNvPr>
                <p:cNvPicPr/>
                <p:nvPr/>
              </p:nvPicPr>
              <p:blipFill>
                <a:blip r:embed="rId143"/>
                <a:stretch>
                  <a:fillRect/>
                </a:stretch>
              </p:blipFill>
              <p:spPr>
                <a:xfrm>
                  <a:off x="3033013" y="6170107"/>
                  <a:ext cx="107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5" name="Freihand 154">
                  <a:extLst>
                    <a:ext uri="{FF2B5EF4-FFF2-40B4-BE49-F238E27FC236}">
                      <a16:creationId xmlns:a16="http://schemas.microsoft.com/office/drawing/2014/main" id="{F81E0C7F-7FBC-4473-AE77-8FB65391FBA0}"/>
                    </a:ext>
                  </a:extLst>
                </p14:cNvPr>
                <p14:cNvContentPartPr/>
                <p14:nvPr/>
              </p14:nvContentPartPr>
              <p14:xfrm>
                <a:off x="3196813" y="6226267"/>
                <a:ext cx="120960" cy="86040"/>
              </p14:xfrm>
            </p:contentPart>
          </mc:Choice>
          <mc:Fallback>
            <p:pic>
              <p:nvPicPr>
                <p:cNvPr id="155" name="Freihand 154">
                  <a:extLst>
                    <a:ext uri="{FF2B5EF4-FFF2-40B4-BE49-F238E27FC236}">
                      <a16:creationId xmlns:a16="http://schemas.microsoft.com/office/drawing/2014/main" id="{F81E0C7F-7FBC-4473-AE77-8FB65391FBA0}"/>
                    </a:ext>
                  </a:extLst>
                </p:cNvPr>
                <p:cNvPicPr/>
                <p:nvPr/>
              </p:nvPicPr>
              <p:blipFill>
                <a:blip r:embed="rId145"/>
                <a:stretch>
                  <a:fillRect/>
                </a:stretch>
              </p:blipFill>
              <p:spPr>
                <a:xfrm>
                  <a:off x="3192493" y="6221947"/>
                  <a:ext cx="129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56" name="Freihand 155">
                  <a:extLst>
                    <a:ext uri="{FF2B5EF4-FFF2-40B4-BE49-F238E27FC236}">
                      <a16:creationId xmlns:a16="http://schemas.microsoft.com/office/drawing/2014/main" id="{53D1EA84-7A67-4782-B898-A37794A507A2}"/>
                    </a:ext>
                  </a:extLst>
                </p14:cNvPr>
                <p14:cNvContentPartPr/>
                <p14:nvPr/>
              </p14:nvContentPartPr>
              <p14:xfrm>
                <a:off x="3311293" y="6107107"/>
                <a:ext cx="251280" cy="202680"/>
              </p14:xfrm>
            </p:contentPart>
          </mc:Choice>
          <mc:Fallback>
            <p:pic>
              <p:nvPicPr>
                <p:cNvPr id="156" name="Freihand 155">
                  <a:extLst>
                    <a:ext uri="{FF2B5EF4-FFF2-40B4-BE49-F238E27FC236}">
                      <a16:creationId xmlns:a16="http://schemas.microsoft.com/office/drawing/2014/main" id="{53D1EA84-7A67-4782-B898-A37794A507A2}"/>
                    </a:ext>
                  </a:extLst>
                </p:cNvPr>
                <p:cNvPicPr/>
                <p:nvPr/>
              </p:nvPicPr>
              <p:blipFill>
                <a:blip r:embed="rId147"/>
                <a:stretch>
                  <a:fillRect/>
                </a:stretch>
              </p:blipFill>
              <p:spPr>
                <a:xfrm>
                  <a:off x="3306973" y="6102787"/>
                  <a:ext cx="259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57" name="Freihand 156">
                  <a:extLst>
                    <a:ext uri="{FF2B5EF4-FFF2-40B4-BE49-F238E27FC236}">
                      <a16:creationId xmlns:a16="http://schemas.microsoft.com/office/drawing/2014/main" id="{038ED55F-05B1-48A6-AF56-E7D8A37262F5}"/>
                    </a:ext>
                  </a:extLst>
                </p14:cNvPr>
                <p14:cNvContentPartPr/>
                <p14:nvPr/>
              </p14:nvContentPartPr>
              <p14:xfrm>
                <a:off x="3553213" y="6167947"/>
                <a:ext cx="93960" cy="123480"/>
              </p14:xfrm>
            </p:contentPart>
          </mc:Choice>
          <mc:Fallback>
            <p:pic>
              <p:nvPicPr>
                <p:cNvPr id="157" name="Freihand 156">
                  <a:extLst>
                    <a:ext uri="{FF2B5EF4-FFF2-40B4-BE49-F238E27FC236}">
                      <a16:creationId xmlns:a16="http://schemas.microsoft.com/office/drawing/2014/main" id="{038ED55F-05B1-48A6-AF56-E7D8A37262F5}"/>
                    </a:ext>
                  </a:extLst>
                </p:cNvPr>
                <p:cNvPicPr/>
                <p:nvPr/>
              </p:nvPicPr>
              <p:blipFill>
                <a:blip r:embed="rId149"/>
                <a:stretch>
                  <a:fillRect/>
                </a:stretch>
              </p:blipFill>
              <p:spPr>
                <a:xfrm>
                  <a:off x="3548893" y="6163627"/>
                  <a:ext cx="102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1" name="Freihand 160">
                  <a:extLst>
                    <a:ext uri="{FF2B5EF4-FFF2-40B4-BE49-F238E27FC236}">
                      <a16:creationId xmlns:a16="http://schemas.microsoft.com/office/drawing/2014/main" id="{F1FCB176-1F57-4E12-A4E5-D041DBE2B27B}"/>
                    </a:ext>
                  </a:extLst>
                </p14:cNvPr>
                <p14:cNvContentPartPr/>
                <p14:nvPr/>
              </p14:nvContentPartPr>
              <p14:xfrm>
                <a:off x="1294213" y="5658187"/>
                <a:ext cx="2700360" cy="416160"/>
              </p14:xfrm>
            </p:contentPart>
          </mc:Choice>
          <mc:Fallback>
            <p:pic>
              <p:nvPicPr>
                <p:cNvPr id="161" name="Freihand 160">
                  <a:extLst>
                    <a:ext uri="{FF2B5EF4-FFF2-40B4-BE49-F238E27FC236}">
                      <a16:creationId xmlns:a16="http://schemas.microsoft.com/office/drawing/2014/main" id="{F1FCB176-1F57-4E12-A4E5-D041DBE2B27B}"/>
                    </a:ext>
                  </a:extLst>
                </p:cNvPr>
                <p:cNvPicPr/>
                <p:nvPr/>
              </p:nvPicPr>
              <p:blipFill>
                <a:blip r:embed="rId151"/>
                <a:stretch>
                  <a:fillRect/>
                </a:stretch>
              </p:blipFill>
              <p:spPr>
                <a:xfrm>
                  <a:off x="1289893" y="5653867"/>
                  <a:ext cx="2709000" cy="42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63" name="Freihand 162">
                <a:extLst>
                  <a:ext uri="{FF2B5EF4-FFF2-40B4-BE49-F238E27FC236}">
                    <a16:creationId xmlns:a16="http://schemas.microsoft.com/office/drawing/2014/main" id="{B0208D37-1411-4F84-98E1-8F03C2B90B87}"/>
                  </a:ext>
                </a:extLst>
              </p14:cNvPr>
              <p14:cNvContentPartPr/>
              <p14:nvPr/>
            </p14:nvContentPartPr>
            <p14:xfrm>
              <a:off x="1117093" y="5304667"/>
              <a:ext cx="2180880" cy="419040"/>
            </p14:xfrm>
          </p:contentPart>
        </mc:Choice>
        <mc:Fallback>
          <p:pic>
            <p:nvPicPr>
              <p:cNvPr id="163" name="Freihand 162">
                <a:extLst>
                  <a:ext uri="{FF2B5EF4-FFF2-40B4-BE49-F238E27FC236}">
                    <a16:creationId xmlns:a16="http://schemas.microsoft.com/office/drawing/2014/main" id="{B0208D37-1411-4F84-98E1-8F03C2B90B87}"/>
                  </a:ext>
                </a:extLst>
              </p:cNvPr>
              <p:cNvPicPr/>
              <p:nvPr/>
            </p:nvPicPr>
            <p:blipFill>
              <a:blip r:embed="rId153"/>
              <a:stretch>
                <a:fillRect/>
              </a:stretch>
            </p:blipFill>
            <p:spPr>
              <a:xfrm>
                <a:off x="1112773" y="5300347"/>
                <a:ext cx="218952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4" name="Freihand 163">
                <a:extLst>
                  <a:ext uri="{FF2B5EF4-FFF2-40B4-BE49-F238E27FC236}">
                    <a16:creationId xmlns:a16="http://schemas.microsoft.com/office/drawing/2014/main" id="{4B7F54B8-B86B-448A-9D91-C9CC0F55C018}"/>
                  </a:ext>
                </a:extLst>
              </p14:cNvPr>
              <p14:cNvContentPartPr/>
              <p14:nvPr/>
            </p14:nvContentPartPr>
            <p14:xfrm>
              <a:off x="997573" y="5326267"/>
              <a:ext cx="2242800" cy="350280"/>
            </p14:xfrm>
          </p:contentPart>
        </mc:Choice>
        <mc:Fallback>
          <p:pic>
            <p:nvPicPr>
              <p:cNvPr id="164" name="Freihand 163">
                <a:extLst>
                  <a:ext uri="{FF2B5EF4-FFF2-40B4-BE49-F238E27FC236}">
                    <a16:creationId xmlns:a16="http://schemas.microsoft.com/office/drawing/2014/main" id="{4B7F54B8-B86B-448A-9D91-C9CC0F55C018}"/>
                  </a:ext>
                </a:extLst>
              </p:cNvPr>
              <p:cNvPicPr/>
              <p:nvPr/>
            </p:nvPicPr>
            <p:blipFill>
              <a:blip r:embed="rId155"/>
              <a:stretch>
                <a:fillRect/>
              </a:stretch>
            </p:blipFill>
            <p:spPr>
              <a:xfrm>
                <a:off x="993253" y="5321947"/>
                <a:ext cx="2251440" cy="358920"/>
              </a:xfrm>
              <a:prstGeom prst="rect">
                <a:avLst/>
              </a:prstGeom>
            </p:spPr>
          </p:pic>
        </mc:Fallback>
      </mc:AlternateContent>
      <p:grpSp>
        <p:nvGrpSpPr>
          <p:cNvPr id="221" name="Gruppieren 220">
            <a:extLst>
              <a:ext uri="{FF2B5EF4-FFF2-40B4-BE49-F238E27FC236}">
                <a16:creationId xmlns:a16="http://schemas.microsoft.com/office/drawing/2014/main" id="{B9D96DC7-E69A-4B7F-89EB-7A0D48BF262D}"/>
              </a:ext>
            </a:extLst>
          </p:cNvPr>
          <p:cNvGrpSpPr/>
          <p:nvPr/>
        </p:nvGrpSpPr>
        <p:grpSpPr>
          <a:xfrm>
            <a:off x="8915413" y="339547"/>
            <a:ext cx="3091680" cy="3539520"/>
            <a:chOff x="8915413" y="339547"/>
            <a:chExt cx="3091680" cy="3539520"/>
          </a:xfrm>
        </p:grpSpPr>
        <mc:AlternateContent xmlns:mc="http://schemas.openxmlformats.org/markup-compatibility/2006">
          <mc:Choice xmlns:p14="http://schemas.microsoft.com/office/powerpoint/2010/main" Requires="p14">
            <p:contentPart p14:bwMode="auto" r:id="rId156">
              <p14:nvContentPartPr>
                <p14:cNvPr id="74" name="Freihand 73">
                  <a:extLst>
                    <a:ext uri="{FF2B5EF4-FFF2-40B4-BE49-F238E27FC236}">
                      <a16:creationId xmlns:a16="http://schemas.microsoft.com/office/drawing/2014/main" id="{BEB257EE-1907-4695-82A4-9BFB8B2A8DBF}"/>
                    </a:ext>
                  </a:extLst>
                </p14:cNvPr>
                <p14:cNvContentPartPr/>
                <p14:nvPr/>
              </p14:nvContentPartPr>
              <p14:xfrm>
                <a:off x="8915413" y="910147"/>
                <a:ext cx="98280" cy="201240"/>
              </p14:xfrm>
            </p:contentPart>
          </mc:Choice>
          <mc:Fallback>
            <p:pic>
              <p:nvPicPr>
                <p:cNvPr id="74" name="Freihand 73">
                  <a:extLst>
                    <a:ext uri="{FF2B5EF4-FFF2-40B4-BE49-F238E27FC236}">
                      <a16:creationId xmlns:a16="http://schemas.microsoft.com/office/drawing/2014/main" id="{BEB257EE-1907-4695-82A4-9BFB8B2A8DBF}"/>
                    </a:ext>
                  </a:extLst>
                </p:cNvPr>
                <p:cNvPicPr/>
                <p:nvPr/>
              </p:nvPicPr>
              <p:blipFill>
                <a:blip r:embed="rId157"/>
                <a:stretch>
                  <a:fillRect/>
                </a:stretch>
              </p:blipFill>
              <p:spPr>
                <a:xfrm>
                  <a:off x="8911093" y="905827"/>
                  <a:ext cx="106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5" name="Freihand 74">
                  <a:extLst>
                    <a:ext uri="{FF2B5EF4-FFF2-40B4-BE49-F238E27FC236}">
                      <a16:creationId xmlns:a16="http://schemas.microsoft.com/office/drawing/2014/main" id="{3227732A-CD74-46AA-ACF3-8E0112F6193A}"/>
                    </a:ext>
                  </a:extLst>
                </p14:cNvPr>
                <p14:cNvContentPartPr/>
                <p14:nvPr/>
              </p14:nvContentPartPr>
              <p14:xfrm>
                <a:off x="9087853" y="910147"/>
                <a:ext cx="248760" cy="95040"/>
              </p14:xfrm>
            </p:contentPart>
          </mc:Choice>
          <mc:Fallback>
            <p:pic>
              <p:nvPicPr>
                <p:cNvPr id="75" name="Freihand 74">
                  <a:extLst>
                    <a:ext uri="{FF2B5EF4-FFF2-40B4-BE49-F238E27FC236}">
                      <a16:creationId xmlns:a16="http://schemas.microsoft.com/office/drawing/2014/main" id="{3227732A-CD74-46AA-ACF3-8E0112F6193A}"/>
                    </a:ext>
                  </a:extLst>
                </p:cNvPr>
                <p:cNvPicPr/>
                <p:nvPr/>
              </p:nvPicPr>
              <p:blipFill>
                <a:blip r:embed="rId159"/>
                <a:stretch>
                  <a:fillRect/>
                </a:stretch>
              </p:blipFill>
              <p:spPr>
                <a:xfrm>
                  <a:off x="9083533" y="905827"/>
                  <a:ext cx="257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6" name="Freihand 75">
                  <a:extLst>
                    <a:ext uri="{FF2B5EF4-FFF2-40B4-BE49-F238E27FC236}">
                      <a16:creationId xmlns:a16="http://schemas.microsoft.com/office/drawing/2014/main" id="{79AAA7F7-4E46-41AD-A592-8C7194927443}"/>
                    </a:ext>
                  </a:extLst>
                </p14:cNvPr>
                <p14:cNvContentPartPr/>
                <p14:nvPr/>
              </p14:nvContentPartPr>
              <p14:xfrm>
                <a:off x="9281533" y="814387"/>
                <a:ext cx="205560" cy="144360"/>
              </p14:xfrm>
            </p:contentPart>
          </mc:Choice>
          <mc:Fallback>
            <p:pic>
              <p:nvPicPr>
                <p:cNvPr id="76" name="Freihand 75">
                  <a:extLst>
                    <a:ext uri="{FF2B5EF4-FFF2-40B4-BE49-F238E27FC236}">
                      <a16:creationId xmlns:a16="http://schemas.microsoft.com/office/drawing/2014/main" id="{79AAA7F7-4E46-41AD-A592-8C7194927443}"/>
                    </a:ext>
                  </a:extLst>
                </p:cNvPr>
                <p:cNvPicPr/>
                <p:nvPr/>
              </p:nvPicPr>
              <p:blipFill>
                <a:blip r:embed="rId161"/>
                <a:stretch>
                  <a:fillRect/>
                </a:stretch>
              </p:blipFill>
              <p:spPr>
                <a:xfrm>
                  <a:off x="9277213" y="810067"/>
                  <a:ext cx="214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7" name="Freihand 76">
                  <a:extLst>
                    <a:ext uri="{FF2B5EF4-FFF2-40B4-BE49-F238E27FC236}">
                      <a16:creationId xmlns:a16="http://schemas.microsoft.com/office/drawing/2014/main" id="{55C7C025-AEFE-41D2-95E9-0EB04F99C6AC}"/>
                    </a:ext>
                  </a:extLst>
                </p14:cNvPr>
                <p14:cNvContentPartPr/>
                <p14:nvPr/>
              </p14:nvContentPartPr>
              <p14:xfrm>
                <a:off x="9527773" y="835987"/>
                <a:ext cx="165600" cy="99360"/>
              </p14:xfrm>
            </p:contentPart>
          </mc:Choice>
          <mc:Fallback>
            <p:pic>
              <p:nvPicPr>
                <p:cNvPr id="77" name="Freihand 76">
                  <a:extLst>
                    <a:ext uri="{FF2B5EF4-FFF2-40B4-BE49-F238E27FC236}">
                      <a16:creationId xmlns:a16="http://schemas.microsoft.com/office/drawing/2014/main" id="{55C7C025-AEFE-41D2-95E9-0EB04F99C6AC}"/>
                    </a:ext>
                  </a:extLst>
                </p:cNvPr>
                <p:cNvPicPr/>
                <p:nvPr/>
              </p:nvPicPr>
              <p:blipFill>
                <a:blip r:embed="rId163"/>
                <a:stretch>
                  <a:fillRect/>
                </a:stretch>
              </p:blipFill>
              <p:spPr>
                <a:xfrm>
                  <a:off x="9523453" y="831667"/>
                  <a:ext cx="174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5" name="Freihand 84">
                  <a:extLst>
                    <a:ext uri="{FF2B5EF4-FFF2-40B4-BE49-F238E27FC236}">
                      <a16:creationId xmlns:a16="http://schemas.microsoft.com/office/drawing/2014/main" id="{724EAE4E-9D02-4B21-9A4F-8DB47D4CEC5A}"/>
                    </a:ext>
                  </a:extLst>
                </p14:cNvPr>
                <p14:cNvContentPartPr/>
                <p14:nvPr/>
              </p14:nvContentPartPr>
              <p14:xfrm>
                <a:off x="9076693" y="1263307"/>
                <a:ext cx="133920" cy="150480"/>
              </p14:xfrm>
            </p:contentPart>
          </mc:Choice>
          <mc:Fallback>
            <p:pic>
              <p:nvPicPr>
                <p:cNvPr id="85" name="Freihand 84">
                  <a:extLst>
                    <a:ext uri="{FF2B5EF4-FFF2-40B4-BE49-F238E27FC236}">
                      <a16:creationId xmlns:a16="http://schemas.microsoft.com/office/drawing/2014/main" id="{724EAE4E-9D02-4B21-9A4F-8DB47D4CEC5A}"/>
                    </a:ext>
                  </a:extLst>
                </p:cNvPr>
                <p:cNvPicPr/>
                <p:nvPr/>
              </p:nvPicPr>
              <p:blipFill>
                <a:blip r:embed="rId165"/>
                <a:stretch>
                  <a:fillRect/>
                </a:stretch>
              </p:blipFill>
              <p:spPr>
                <a:xfrm>
                  <a:off x="9072373" y="1258987"/>
                  <a:ext cx="142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6" name="Freihand 85">
                  <a:extLst>
                    <a:ext uri="{FF2B5EF4-FFF2-40B4-BE49-F238E27FC236}">
                      <a16:creationId xmlns:a16="http://schemas.microsoft.com/office/drawing/2014/main" id="{6B437C31-5A0C-4AB7-B805-00AC96524F58}"/>
                    </a:ext>
                  </a:extLst>
                </p14:cNvPr>
                <p14:cNvContentPartPr/>
                <p14:nvPr/>
              </p14:nvContentPartPr>
              <p14:xfrm>
                <a:off x="9228613" y="1245307"/>
                <a:ext cx="153360" cy="155160"/>
              </p14:xfrm>
            </p:contentPart>
          </mc:Choice>
          <mc:Fallback>
            <p:pic>
              <p:nvPicPr>
                <p:cNvPr id="86" name="Freihand 85">
                  <a:extLst>
                    <a:ext uri="{FF2B5EF4-FFF2-40B4-BE49-F238E27FC236}">
                      <a16:creationId xmlns:a16="http://schemas.microsoft.com/office/drawing/2014/main" id="{6B437C31-5A0C-4AB7-B805-00AC96524F58}"/>
                    </a:ext>
                  </a:extLst>
                </p:cNvPr>
                <p:cNvPicPr/>
                <p:nvPr/>
              </p:nvPicPr>
              <p:blipFill>
                <a:blip r:embed="rId167"/>
                <a:stretch>
                  <a:fillRect/>
                </a:stretch>
              </p:blipFill>
              <p:spPr>
                <a:xfrm>
                  <a:off x="9224293" y="1240987"/>
                  <a:ext cx="162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7" name="Freihand 86">
                  <a:extLst>
                    <a:ext uri="{FF2B5EF4-FFF2-40B4-BE49-F238E27FC236}">
                      <a16:creationId xmlns:a16="http://schemas.microsoft.com/office/drawing/2014/main" id="{AD801C4A-299D-4F67-BBDB-9C5C157CBBFF}"/>
                    </a:ext>
                  </a:extLst>
                </p14:cNvPr>
                <p14:cNvContentPartPr/>
                <p14:nvPr/>
              </p14:nvContentPartPr>
              <p14:xfrm>
                <a:off x="9335173" y="1177627"/>
                <a:ext cx="137520" cy="187920"/>
              </p14:xfrm>
            </p:contentPart>
          </mc:Choice>
          <mc:Fallback>
            <p:pic>
              <p:nvPicPr>
                <p:cNvPr id="87" name="Freihand 86">
                  <a:extLst>
                    <a:ext uri="{FF2B5EF4-FFF2-40B4-BE49-F238E27FC236}">
                      <a16:creationId xmlns:a16="http://schemas.microsoft.com/office/drawing/2014/main" id="{AD801C4A-299D-4F67-BBDB-9C5C157CBBFF}"/>
                    </a:ext>
                  </a:extLst>
                </p:cNvPr>
                <p:cNvPicPr/>
                <p:nvPr/>
              </p:nvPicPr>
              <p:blipFill>
                <a:blip r:embed="rId169"/>
                <a:stretch>
                  <a:fillRect/>
                </a:stretch>
              </p:blipFill>
              <p:spPr>
                <a:xfrm>
                  <a:off x="9330853" y="1173307"/>
                  <a:ext cx="146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8" name="Freihand 87">
                  <a:extLst>
                    <a:ext uri="{FF2B5EF4-FFF2-40B4-BE49-F238E27FC236}">
                      <a16:creationId xmlns:a16="http://schemas.microsoft.com/office/drawing/2014/main" id="{F8CC92A8-27FC-4B45-82C8-3228DE9666AB}"/>
                    </a:ext>
                  </a:extLst>
                </p14:cNvPr>
                <p14:cNvContentPartPr/>
                <p14:nvPr/>
              </p14:nvContentPartPr>
              <p14:xfrm>
                <a:off x="9529573" y="1198507"/>
                <a:ext cx="40680" cy="120960"/>
              </p14:xfrm>
            </p:contentPart>
          </mc:Choice>
          <mc:Fallback>
            <p:pic>
              <p:nvPicPr>
                <p:cNvPr id="88" name="Freihand 87">
                  <a:extLst>
                    <a:ext uri="{FF2B5EF4-FFF2-40B4-BE49-F238E27FC236}">
                      <a16:creationId xmlns:a16="http://schemas.microsoft.com/office/drawing/2014/main" id="{F8CC92A8-27FC-4B45-82C8-3228DE9666AB}"/>
                    </a:ext>
                  </a:extLst>
                </p:cNvPr>
                <p:cNvPicPr/>
                <p:nvPr/>
              </p:nvPicPr>
              <p:blipFill>
                <a:blip r:embed="rId171"/>
                <a:stretch>
                  <a:fillRect/>
                </a:stretch>
              </p:blipFill>
              <p:spPr>
                <a:xfrm>
                  <a:off x="9525253" y="1194187"/>
                  <a:ext cx="49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9" name="Freihand 88">
                  <a:extLst>
                    <a:ext uri="{FF2B5EF4-FFF2-40B4-BE49-F238E27FC236}">
                      <a16:creationId xmlns:a16="http://schemas.microsoft.com/office/drawing/2014/main" id="{5D408A14-E5F5-40A7-8F76-D6AB09C03DDB}"/>
                    </a:ext>
                  </a:extLst>
                </p14:cNvPr>
                <p14:cNvContentPartPr/>
                <p14:nvPr/>
              </p14:nvContentPartPr>
              <p14:xfrm>
                <a:off x="9518053" y="1120747"/>
                <a:ext cx="205560" cy="170280"/>
              </p14:xfrm>
            </p:contentPart>
          </mc:Choice>
          <mc:Fallback>
            <p:pic>
              <p:nvPicPr>
                <p:cNvPr id="89" name="Freihand 88">
                  <a:extLst>
                    <a:ext uri="{FF2B5EF4-FFF2-40B4-BE49-F238E27FC236}">
                      <a16:creationId xmlns:a16="http://schemas.microsoft.com/office/drawing/2014/main" id="{5D408A14-E5F5-40A7-8F76-D6AB09C03DDB}"/>
                    </a:ext>
                  </a:extLst>
                </p:cNvPr>
                <p:cNvPicPr/>
                <p:nvPr/>
              </p:nvPicPr>
              <p:blipFill>
                <a:blip r:embed="rId173"/>
                <a:stretch>
                  <a:fillRect/>
                </a:stretch>
              </p:blipFill>
              <p:spPr>
                <a:xfrm>
                  <a:off x="9513733" y="1116427"/>
                  <a:ext cx="214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8" name="Freihand 77">
                  <a:extLst>
                    <a:ext uri="{FF2B5EF4-FFF2-40B4-BE49-F238E27FC236}">
                      <a16:creationId xmlns:a16="http://schemas.microsoft.com/office/drawing/2014/main" id="{76596558-34CA-4734-9113-CCA495783071}"/>
                    </a:ext>
                  </a:extLst>
                </p14:cNvPr>
                <p14:cNvContentPartPr/>
                <p14:nvPr/>
              </p14:nvContentPartPr>
              <p14:xfrm>
                <a:off x="9979213" y="647707"/>
                <a:ext cx="356040" cy="232920"/>
              </p14:xfrm>
            </p:contentPart>
          </mc:Choice>
          <mc:Fallback>
            <p:pic>
              <p:nvPicPr>
                <p:cNvPr id="78" name="Freihand 77">
                  <a:extLst>
                    <a:ext uri="{FF2B5EF4-FFF2-40B4-BE49-F238E27FC236}">
                      <a16:creationId xmlns:a16="http://schemas.microsoft.com/office/drawing/2014/main" id="{76596558-34CA-4734-9113-CCA495783071}"/>
                    </a:ext>
                  </a:extLst>
                </p:cNvPr>
                <p:cNvPicPr/>
                <p:nvPr/>
              </p:nvPicPr>
              <p:blipFill>
                <a:blip r:embed="rId175"/>
                <a:stretch>
                  <a:fillRect/>
                </a:stretch>
              </p:blipFill>
              <p:spPr>
                <a:xfrm>
                  <a:off x="9974893" y="643387"/>
                  <a:ext cx="3646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9" name="Freihand 78">
                  <a:extLst>
                    <a:ext uri="{FF2B5EF4-FFF2-40B4-BE49-F238E27FC236}">
                      <a16:creationId xmlns:a16="http://schemas.microsoft.com/office/drawing/2014/main" id="{760B456F-1F77-4B6B-AF77-39705EF3B2D0}"/>
                    </a:ext>
                  </a:extLst>
                </p14:cNvPr>
                <p14:cNvContentPartPr/>
                <p14:nvPr/>
              </p14:nvContentPartPr>
              <p14:xfrm>
                <a:off x="10570333" y="495427"/>
                <a:ext cx="289440" cy="304200"/>
              </p14:xfrm>
            </p:contentPart>
          </mc:Choice>
          <mc:Fallback>
            <p:pic>
              <p:nvPicPr>
                <p:cNvPr id="79" name="Freihand 78">
                  <a:extLst>
                    <a:ext uri="{FF2B5EF4-FFF2-40B4-BE49-F238E27FC236}">
                      <a16:creationId xmlns:a16="http://schemas.microsoft.com/office/drawing/2014/main" id="{760B456F-1F77-4B6B-AF77-39705EF3B2D0}"/>
                    </a:ext>
                  </a:extLst>
                </p:cNvPr>
                <p:cNvPicPr/>
                <p:nvPr/>
              </p:nvPicPr>
              <p:blipFill>
                <a:blip r:embed="rId177"/>
                <a:stretch>
                  <a:fillRect/>
                </a:stretch>
              </p:blipFill>
              <p:spPr>
                <a:xfrm>
                  <a:off x="10566013" y="491107"/>
                  <a:ext cx="2980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0" name="Freihand 79">
                  <a:extLst>
                    <a:ext uri="{FF2B5EF4-FFF2-40B4-BE49-F238E27FC236}">
                      <a16:creationId xmlns:a16="http://schemas.microsoft.com/office/drawing/2014/main" id="{B7DBEAE9-B621-4AB6-B305-FD3A1C0B475B}"/>
                    </a:ext>
                  </a:extLst>
                </p14:cNvPr>
                <p14:cNvContentPartPr/>
                <p14:nvPr/>
              </p14:nvContentPartPr>
              <p14:xfrm>
                <a:off x="10809733" y="550507"/>
                <a:ext cx="23040" cy="13680"/>
              </p14:xfrm>
            </p:contentPart>
          </mc:Choice>
          <mc:Fallback>
            <p:pic>
              <p:nvPicPr>
                <p:cNvPr id="80" name="Freihand 79">
                  <a:extLst>
                    <a:ext uri="{FF2B5EF4-FFF2-40B4-BE49-F238E27FC236}">
                      <a16:creationId xmlns:a16="http://schemas.microsoft.com/office/drawing/2014/main" id="{B7DBEAE9-B621-4AB6-B305-FD3A1C0B475B}"/>
                    </a:ext>
                  </a:extLst>
                </p:cNvPr>
                <p:cNvPicPr/>
                <p:nvPr/>
              </p:nvPicPr>
              <p:blipFill>
                <a:blip r:embed="rId179"/>
                <a:stretch>
                  <a:fillRect/>
                </a:stretch>
              </p:blipFill>
              <p:spPr>
                <a:xfrm>
                  <a:off x="10805413" y="546187"/>
                  <a:ext cx="31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1" name="Freihand 80">
                  <a:extLst>
                    <a:ext uri="{FF2B5EF4-FFF2-40B4-BE49-F238E27FC236}">
                      <a16:creationId xmlns:a16="http://schemas.microsoft.com/office/drawing/2014/main" id="{40B6A9D8-BFD2-4C73-B772-350CEDA3D621}"/>
                    </a:ext>
                  </a:extLst>
                </p14:cNvPr>
                <p14:cNvContentPartPr/>
                <p14:nvPr/>
              </p14:nvContentPartPr>
              <p14:xfrm>
                <a:off x="10935013" y="569227"/>
                <a:ext cx="201960" cy="78120"/>
              </p14:xfrm>
            </p:contentPart>
          </mc:Choice>
          <mc:Fallback>
            <p:pic>
              <p:nvPicPr>
                <p:cNvPr id="81" name="Freihand 80">
                  <a:extLst>
                    <a:ext uri="{FF2B5EF4-FFF2-40B4-BE49-F238E27FC236}">
                      <a16:creationId xmlns:a16="http://schemas.microsoft.com/office/drawing/2014/main" id="{40B6A9D8-BFD2-4C73-B772-350CEDA3D621}"/>
                    </a:ext>
                  </a:extLst>
                </p:cNvPr>
                <p:cNvPicPr/>
                <p:nvPr/>
              </p:nvPicPr>
              <p:blipFill>
                <a:blip r:embed="rId181"/>
                <a:stretch>
                  <a:fillRect/>
                </a:stretch>
              </p:blipFill>
              <p:spPr>
                <a:xfrm>
                  <a:off x="10930693" y="564907"/>
                  <a:ext cx="210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2" name="Freihand 81">
                  <a:extLst>
                    <a:ext uri="{FF2B5EF4-FFF2-40B4-BE49-F238E27FC236}">
                      <a16:creationId xmlns:a16="http://schemas.microsoft.com/office/drawing/2014/main" id="{BAA09EDB-6EF0-409C-AE33-4CFA751A4EBF}"/>
                    </a:ext>
                  </a:extLst>
                </p14:cNvPr>
                <p14:cNvContentPartPr/>
                <p14:nvPr/>
              </p14:nvContentPartPr>
              <p14:xfrm>
                <a:off x="11161453" y="526747"/>
                <a:ext cx="83880" cy="79920"/>
              </p14:xfrm>
            </p:contentPart>
          </mc:Choice>
          <mc:Fallback>
            <p:pic>
              <p:nvPicPr>
                <p:cNvPr id="82" name="Freihand 81">
                  <a:extLst>
                    <a:ext uri="{FF2B5EF4-FFF2-40B4-BE49-F238E27FC236}">
                      <a16:creationId xmlns:a16="http://schemas.microsoft.com/office/drawing/2014/main" id="{BAA09EDB-6EF0-409C-AE33-4CFA751A4EBF}"/>
                    </a:ext>
                  </a:extLst>
                </p:cNvPr>
                <p:cNvPicPr/>
                <p:nvPr/>
              </p:nvPicPr>
              <p:blipFill>
                <a:blip r:embed="rId183"/>
                <a:stretch>
                  <a:fillRect/>
                </a:stretch>
              </p:blipFill>
              <p:spPr>
                <a:xfrm>
                  <a:off x="11157133" y="522427"/>
                  <a:ext cx="92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3" name="Freihand 82">
                  <a:extLst>
                    <a:ext uri="{FF2B5EF4-FFF2-40B4-BE49-F238E27FC236}">
                      <a16:creationId xmlns:a16="http://schemas.microsoft.com/office/drawing/2014/main" id="{CCF881BD-D91A-470E-B6EC-041B7F7909E7}"/>
                    </a:ext>
                  </a:extLst>
                </p14:cNvPr>
                <p14:cNvContentPartPr/>
                <p14:nvPr/>
              </p14:nvContentPartPr>
              <p14:xfrm>
                <a:off x="11286733" y="427387"/>
                <a:ext cx="56160" cy="172080"/>
              </p14:xfrm>
            </p:contentPart>
          </mc:Choice>
          <mc:Fallback>
            <p:pic>
              <p:nvPicPr>
                <p:cNvPr id="83" name="Freihand 82">
                  <a:extLst>
                    <a:ext uri="{FF2B5EF4-FFF2-40B4-BE49-F238E27FC236}">
                      <a16:creationId xmlns:a16="http://schemas.microsoft.com/office/drawing/2014/main" id="{CCF881BD-D91A-470E-B6EC-041B7F7909E7}"/>
                    </a:ext>
                  </a:extLst>
                </p:cNvPr>
                <p:cNvPicPr/>
                <p:nvPr/>
              </p:nvPicPr>
              <p:blipFill>
                <a:blip r:embed="rId185"/>
                <a:stretch>
                  <a:fillRect/>
                </a:stretch>
              </p:blipFill>
              <p:spPr>
                <a:xfrm>
                  <a:off x="11282413" y="423067"/>
                  <a:ext cx="64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4" name="Freihand 83">
                  <a:extLst>
                    <a:ext uri="{FF2B5EF4-FFF2-40B4-BE49-F238E27FC236}">
                      <a16:creationId xmlns:a16="http://schemas.microsoft.com/office/drawing/2014/main" id="{562939FB-FFB0-49A3-B644-96CAE6CB6A1C}"/>
                    </a:ext>
                  </a:extLst>
                </p14:cNvPr>
                <p14:cNvContentPartPr/>
                <p14:nvPr/>
              </p14:nvContentPartPr>
              <p14:xfrm>
                <a:off x="11407693" y="339547"/>
                <a:ext cx="309240" cy="237960"/>
              </p14:xfrm>
            </p:contentPart>
          </mc:Choice>
          <mc:Fallback>
            <p:pic>
              <p:nvPicPr>
                <p:cNvPr id="84" name="Freihand 83">
                  <a:extLst>
                    <a:ext uri="{FF2B5EF4-FFF2-40B4-BE49-F238E27FC236}">
                      <a16:creationId xmlns:a16="http://schemas.microsoft.com/office/drawing/2014/main" id="{562939FB-FFB0-49A3-B644-96CAE6CB6A1C}"/>
                    </a:ext>
                  </a:extLst>
                </p:cNvPr>
                <p:cNvPicPr/>
                <p:nvPr/>
              </p:nvPicPr>
              <p:blipFill>
                <a:blip r:embed="rId187"/>
                <a:stretch>
                  <a:fillRect/>
                </a:stretch>
              </p:blipFill>
              <p:spPr>
                <a:xfrm>
                  <a:off x="11403373" y="335227"/>
                  <a:ext cx="3178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2" name="Freihand 91">
                  <a:extLst>
                    <a:ext uri="{FF2B5EF4-FFF2-40B4-BE49-F238E27FC236}">
                      <a16:creationId xmlns:a16="http://schemas.microsoft.com/office/drawing/2014/main" id="{E670EBD6-B715-469C-BDF2-92ADAD11F8C5}"/>
                    </a:ext>
                  </a:extLst>
                </p14:cNvPr>
                <p14:cNvContentPartPr/>
                <p14:nvPr/>
              </p14:nvContentPartPr>
              <p14:xfrm>
                <a:off x="9961933" y="1061707"/>
                <a:ext cx="20880" cy="156960"/>
              </p14:xfrm>
            </p:contentPart>
          </mc:Choice>
          <mc:Fallback>
            <p:pic>
              <p:nvPicPr>
                <p:cNvPr id="92" name="Freihand 91">
                  <a:extLst>
                    <a:ext uri="{FF2B5EF4-FFF2-40B4-BE49-F238E27FC236}">
                      <a16:creationId xmlns:a16="http://schemas.microsoft.com/office/drawing/2014/main" id="{E670EBD6-B715-469C-BDF2-92ADAD11F8C5}"/>
                    </a:ext>
                  </a:extLst>
                </p:cNvPr>
                <p:cNvPicPr/>
                <p:nvPr/>
              </p:nvPicPr>
              <p:blipFill>
                <a:blip r:embed="rId189"/>
                <a:stretch>
                  <a:fillRect/>
                </a:stretch>
              </p:blipFill>
              <p:spPr>
                <a:xfrm>
                  <a:off x="9957613" y="1057387"/>
                  <a:ext cx="29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3" name="Freihand 92">
                  <a:extLst>
                    <a:ext uri="{FF2B5EF4-FFF2-40B4-BE49-F238E27FC236}">
                      <a16:creationId xmlns:a16="http://schemas.microsoft.com/office/drawing/2014/main" id="{3FA58D0F-9DC2-4BF2-9D55-050C7C2D4FC3}"/>
                    </a:ext>
                  </a:extLst>
                </p14:cNvPr>
                <p14:cNvContentPartPr/>
                <p14:nvPr/>
              </p14:nvContentPartPr>
              <p14:xfrm>
                <a:off x="9929893" y="1012747"/>
                <a:ext cx="110880" cy="65520"/>
              </p14:xfrm>
            </p:contentPart>
          </mc:Choice>
          <mc:Fallback>
            <p:pic>
              <p:nvPicPr>
                <p:cNvPr id="93" name="Freihand 92">
                  <a:extLst>
                    <a:ext uri="{FF2B5EF4-FFF2-40B4-BE49-F238E27FC236}">
                      <a16:creationId xmlns:a16="http://schemas.microsoft.com/office/drawing/2014/main" id="{3FA58D0F-9DC2-4BF2-9D55-050C7C2D4FC3}"/>
                    </a:ext>
                  </a:extLst>
                </p:cNvPr>
                <p:cNvPicPr/>
                <p:nvPr/>
              </p:nvPicPr>
              <p:blipFill>
                <a:blip r:embed="rId191"/>
                <a:stretch>
                  <a:fillRect/>
                </a:stretch>
              </p:blipFill>
              <p:spPr>
                <a:xfrm>
                  <a:off x="9925573" y="1008427"/>
                  <a:ext cx="119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4" name="Freihand 93">
                  <a:extLst>
                    <a:ext uri="{FF2B5EF4-FFF2-40B4-BE49-F238E27FC236}">
                      <a16:creationId xmlns:a16="http://schemas.microsoft.com/office/drawing/2014/main" id="{F49B5D20-8B30-46D1-A059-D05BA86BA394}"/>
                    </a:ext>
                  </a:extLst>
                </p14:cNvPr>
                <p14:cNvContentPartPr/>
                <p14:nvPr/>
              </p14:nvContentPartPr>
              <p14:xfrm>
                <a:off x="9951133" y="1082947"/>
                <a:ext cx="124920" cy="154080"/>
              </p14:xfrm>
            </p:contentPart>
          </mc:Choice>
          <mc:Fallback>
            <p:pic>
              <p:nvPicPr>
                <p:cNvPr id="94" name="Freihand 93">
                  <a:extLst>
                    <a:ext uri="{FF2B5EF4-FFF2-40B4-BE49-F238E27FC236}">
                      <a16:creationId xmlns:a16="http://schemas.microsoft.com/office/drawing/2014/main" id="{F49B5D20-8B30-46D1-A059-D05BA86BA394}"/>
                    </a:ext>
                  </a:extLst>
                </p:cNvPr>
                <p:cNvPicPr/>
                <p:nvPr/>
              </p:nvPicPr>
              <p:blipFill>
                <a:blip r:embed="rId193"/>
                <a:stretch>
                  <a:fillRect/>
                </a:stretch>
              </p:blipFill>
              <p:spPr>
                <a:xfrm>
                  <a:off x="9946813" y="1078627"/>
                  <a:ext cx="133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5" name="Freihand 94">
                  <a:extLst>
                    <a:ext uri="{FF2B5EF4-FFF2-40B4-BE49-F238E27FC236}">
                      <a16:creationId xmlns:a16="http://schemas.microsoft.com/office/drawing/2014/main" id="{F3230712-DBB9-4D43-9315-2ADA4350D047}"/>
                    </a:ext>
                  </a:extLst>
                </p14:cNvPr>
                <p14:cNvContentPartPr/>
                <p14:nvPr/>
              </p14:nvContentPartPr>
              <p14:xfrm>
                <a:off x="10063813" y="1008427"/>
                <a:ext cx="135720" cy="183960"/>
              </p14:xfrm>
            </p:contentPart>
          </mc:Choice>
          <mc:Fallback>
            <p:pic>
              <p:nvPicPr>
                <p:cNvPr id="95" name="Freihand 94">
                  <a:extLst>
                    <a:ext uri="{FF2B5EF4-FFF2-40B4-BE49-F238E27FC236}">
                      <a16:creationId xmlns:a16="http://schemas.microsoft.com/office/drawing/2014/main" id="{F3230712-DBB9-4D43-9315-2ADA4350D047}"/>
                    </a:ext>
                  </a:extLst>
                </p:cNvPr>
                <p:cNvPicPr/>
                <p:nvPr/>
              </p:nvPicPr>
              <p:blipFill>
                <a:blip r:embed="rId195"/>
                <a:stretch>
                  <a:fillRect/>
                </a:stretch>
              </p:blipFill>
              <p:spPr>
                <a:xfrm>
                  <a:off x="10059493" y="1004107"/>
                  <a:ext cx="144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96" name="Freihand 95">
                  <a:extLst>
                    <a:ext uri="{FF2B5EF4-FFF2-40B4-BE49-F238E27FC236}">
                      <a16:creationId xmlns:a16="http://schemas.microsoft.com/office/drawing/2014/main" id="{B7DFF33B-855C-4F8B-9FED-97501C929453}"/>
                    </a:ext>
                  </a:extLst>
                </p14:cNvPr>
                <p14:cNvContentPartPr/>
                <p14:nvPr/>
              </p14:nvContentPartPr>
              <p14:xfrm>
                <a:off x="10159573" y="957667"/>
                <a:ext cx="160200" cy="171720"/>
              </p14:xfrm>
            </p:contentPart>
          </mc:Choice>
          <mc:Fallback>
            <p:pic>
              <p:nvPicPr>
                <p:cNvPr id="96" name="Freihand 95">
                  <a:extLst>
                    <a:ext uri="{FF2B5EF4-FFF2-40B4-BE49-F238E27FC236}">
                      <a16:creationId xmlns:a16="http://schemas.microsoft.com/office/drawing/2014/main" id="{B7DFF33B-855C-4F8B-9FED-97501C929453}"/>
                    </a:ext>
                  </a:extLst>
                </p:cNvPr>
                <p:cNvPicPr/>
                <p:nvPr/>
              </p:nvPicPr>
              <p:blipFill>
                <a:blip r:embed="rId197"/>
                <a:stretch>
                  <a:fillRect/>
                </a:stretch>
              </p:blipFill>
              <p:spPr>
                <a:xfrm>
                  <a:off x="10155253" y="953347"/>
                  <a:ext cx="168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7" name="Freihand 96">
                  <a:extLst>
                    <a:ext uri="{FF2B5EF4-FFF2-40B4-BE49-F238E27FC236}">
                      <a16:creationId xmlns:a16="http://schemas.microsoft.com/office/drawing/2014/main" id="{8B264021-BF42-4D6D-AD58-1294A14EF1C0}"/>
                    </a:ext>
                  </a:extLst>
                </p14:cNvPr>
                <p14:cNvContentPartPr/>
                <p14:nvPr/>
              </p14:nvContentPartPr>
              <p14:xfrm>
                <a:off x="10292413" y="923827"/>
                <a:ext cx="145080" cy="204480"/>
              </p14:xfrm>
            </p:contentPart>
          </mc:Choice>
          <mc:Fallback>
            <p:pic>
              <p:nvPicPr>
                <p:cNvPr id="97" name="Freihand 96">
                  <a:extLst>
                    <a:ext uri="{FF2B5EF4-FFF2-40B4-BE49-F238E27FC236}">
                      <a16:creationId xmlns:a16="http://schemas.microsoft.com/office/drawing/2014/main" id="{8B264021-BF42-4D6D-AD58-1294A14EF1C0}"/>
                    </a:ext>
                  </a:extLst>
                </p:cNvPr>
                <p:cNvPicPr/>
                <p:nvPr/>
              </p:nvPicPr>
              <p:blipFill>
                <a:blip r:embed="rId199"/>
                <a:stretch>
                  <a:fillRect/>
                </a:stretch>
              </p:blipFill>
              <p:spPr>
                <a:xfrm>
                  <a:off x="10288093" y="919507"/>
                  <a:ext cx="153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9" name="Freihand 98">
                  <a:extLst>
                    <a:ext uri="{FF2B5EF4-FFF2-40B4-BE49-F238E27FC236}">
                      <a16:creationId xmlns:a16="http://schemas.microsoft.com/office/drawing/2014/main" id="{CE1A8B6E-976E-482B-B488-A746772B5292}"/>
                    </a:ext>
                  </a:extLst>
                </p14:cNvPr>
                <p14:cNvContentPartPr/>
                <p14:nvPr/>
              </p14:nvContentPartPr>
              <p14:xfrm>
                <a:off x="10532173" y="853267"/>
                <a:ext cx="105840" cy="207000"/>
              </p14:xfrm>
            </p:contentPart>
          </mc:Choice>
          <mc:Fallback>
            <p:pic>
              <p:nvPicPr>
                <p:cNvPr id="99" name="Freihand 98">
                  <a:extLst>
                    <a:ext uri="{FF2B5EF4-FFF2-40B4-BE49-F238E27FC236}">
                      <a16:creationId xmlns:a16="http://schemas.microsoft.com/office/drawing/2014/main" id="{CE1A8B6E-976E-482B-B488-A746772B5292}"/>
                    </a:ext>
                  </a:extLst>
                </p:cNvPr>
                <p:cNvPicPr/>
                <p:nvPr/>
              </p:nvPicPr>
              <p:blipFill>
                <a:blip r:embed="rId201"/>
                <a:stretch>
                  <a:fillRect/>
                </a:stretch>
              </p:blipFill>
              <p:spPr>
                <a:xfrm>
                  <a:off x="10527853" y="848947"/>
                  <a:ext cx="114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0" name="Freihand 99">
                  <a:extLst>
                    <a:ext uri="{FF2B5EF4-FFF2-40B4-BE49-F238E27FC236}">
                      <a16:creationId xmlns:a16="http://schemas.microsoft.com/office/drawing/2014/main" id="{486B5BF9-6F03-47F8-901C-9B82E30489CB}"/>
                    </a:ext>
                  </a:extLst>
                </p14:cNvPr>
                <p14:cNvContentPartPr/>
                <p14:nvPr/>
              </p14:nvContentPartPr>
              <p14:xfrm>
                <a:off x="10681573" y="883867"/>
                <a:ext cx="25200" cy="141480"/>
              </p14:xfrm>
            </p:contentPart>
          </mc:Choice>
          <mc:Fallback>
            <p:pic>
              <p:nvPicPr>
                <p:cNvPr id="100" name="Freihand 99">
                  <a:extLst>
                    <a:ext uri="{FF2B5EF4-FFF2-40B4-BE49-F238E27FC236}">
                      <a16:creationId xmlns:a16="http://schemas.microsoft.com/office/drawing/2014/main" id="{486B5BF9-6F03-47F8-901C-9B82E30489CB}"/>
                    </a:ext>
                  </a:extLst>
                </p:cNvPr>
                <p:cNvPicPr/>
                <p:nvPr/>
              </p:nvPicPr>
              <p:blipFill>
                <a:blip r:embed="rId203"/>
                <a:stretch>
                  <a:fillRect/>
                </a:stretch>
              </p:blipFill>
              <p:spPr>
                <a:xfrm>
                  <a:off x="10677253" y="879547"/>
                  <a:ext cx="33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1" name="Freihand 100">
                  <a:extLst>
                    <a:ext uri="{FF2B5EF4-FFF2-40B4-BE49-F238E27FC236}">
                      <a16:creationId xmlns:a16="http://schemas.microsoft.com/office/drawing/2014/main" id="{0F9C5F2C-DD56-4896-8F0F-11FA1888E256}"/>
                    </a:ext>
                  </a:extLst>
                </p14:cNvPr>
                <p14:cNvContentPartPr/>
                <p14:nvPr/>
              </p14:nvContentPartPr>
              <p14:xfrm>
                <a:off x="10686253" y="868387"/>
                <a:ext cx="135360" cy="78120"/>
              </p14:xfrm>
            </p:contentPart>
          </mc:Choice>
          <mc:Fallback>
            <p:pic>
              <p:nvPicPr>
                <p:cNvPr id="101" name="Freihand 100">
                  <a:extLst>
                    <a:ext uri="{FF2B5EF4-FFF2-40B4-BE49-F238E27FC236}">
                      <a16:creationId xmlns:a16="http://schemas.microsoft.com/office/drawing/2014/main" id="{0F9C5F2C-DD56-4896-8F0F-11FA1888E256}"/>
                    </a:ext>
                  </a:extLst>
                </p:cNvPr>
                <p:cNvPicPr/>
                <p:nvPr/>
              </p:nvPicPr>
              <p:blipFill>
                <a:blip r:embed="rId205"/>
                <a:stretch>
                  <a:fillRect/>
                </a:stretch>
              </p:blipFill>
              <p:spPr>
                <a:xfrm>
                  <a:off x="10681933" y="864067"/>
                  <a:ext cx="144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2" name="Freihand 101">
                  <a:extLst>
                    <a:ext uri="{FF2B5EF4-FFF2-40B4-BE49-F238E27FC236}">
                      <a16:creationId xmlns:a16="http://schemas.microsoft.com/office/drawing/2014/main" id="{DB5D0AB2-02CD-46B4-871B-6A4A70B30BD8}"/>
                    </a:ext>
                  </a:extLst>
                </p14:cNvPr>
                <p14:cNvContentPartPr/>
                <p14:nvPr/>
              </p14:nvContentPartPr>
              <p14:xfrm>
                <a:off x="10676173" y="984667"/>
                <a:ext cx="161280" cy="58680"/>
              </p14:xfrm>
            </p:contentPart>
          </mc:Choice>
          <mc:Fallback>
            <p:pic>
              <p:nvPicPr>
                <p:cNvPr id="102" name="Freihand 101">
                  <a:extLst>
                    <a:ext uri="{FF2B5EF4-FFF2-40B4-BE49-F238E27FC236}">
                      <a16:creationId xmlns:a16="http://schemas.microsoft.com/office/drawing/2014/main" id="{DB5D0AB2-02CD-46B4-871B-6A4A70B30BD8}"/>
                    </a:ext>
                  </a:extLst>
                </p:cNvPr>
                <p:cNvPicPr/>
                <p:nvPr/>
              </p:nvPicPr>
              <p:blipFill>
                <a:blip r:embed="rId207"/>
                <a:stretch>
                  <a:fillRect/>
                </a:stretch>
              </p:blipFill>
              <p:spPr>
                <a:xfrm>
                  <a:off x="10671853" y="980347"/>
                  <a:ext cx="169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3" name="Freihand 102">
                  <a:extLst>
                    <a:ext uri="{FF2B5EF4-FFF2-40B4-BE49-F238E27FC236}">
                      <a16:creationId xmlns:a16="http://schemas.microsoft.com/office/drawing/2014/main" id="{A1A12925-FB94-46F4-BE92-A5F733E06321}"/>
                    </a:ext>
                  </a:extLst>
                </p14:cNvPr>
                <p14:cNvContentPartPr/>
                <p14:nvPr/>
              </p14:nvContentPartPr>
              <p14:xfrm>
                <a:off x="10857973" y="825187"/>
                <a:ext cx="101160" cy="138600"/>
              </p14:xfrm>
            </p:contentPart>
          </mc:Choice>
          <mc:Fallback>
            <p:pic>
              <p:nvPicPr>
                <p:cNvPr id="103" name="Freihand 102">
                  <a:extLst>
                    <a:ext uri="{FF2B5EF4-FFF2-40B4-BE49-F238E27FC236}">
                      <a16:creationId xmlns:a16="http://schemas.microsoft.com/office/drawing/2014/main" id="{A1A12925-FB94-46F4-BE92-A5F733E06321}"/>
                    </a:ext>
                  </a:extLst>
                </p:cNvPr>
                <p:cNvPicPr/>
                <p:nvPr/>
              </p:nvPicPr>
              <p:blipFill>
                <a:blip r:embed="rId209"/>
                <a:stretch>
                  <a:fillRect/>
                </a:stretch>
              </p:blipFill>
              <p:spPr>
                <a:xfrm>
                  <a:off x="10853653" y="820867"/>
                  <a:ext cx="109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5" name="Freihand 104">
                  <a:extLst>
                    <a:ext uri="{FF2B5EF4-FFF2-40B4-BE49-F238E27FC236}">
                      <a16:creationId xmlns:a16="http://schemas.microsoft.com/office/drawing/2014/main" id="{31ECB905-83BA-4887-8F98-4E6D0E70BC36}"/>
                    </a:ext>
                  </a:extLst>
                </p14:cNvPr>
                <p14:cNvContentPartPr/>
                <p14:nvPr/>
              </p14:nvContentPartPr>
              <p14:xfrm>
                <a:off x="11001613" y="781987"/>
                <a:ext cx="101160" cy="152640"/>
              </p14:xfrm>
            </p:contentPart>
          </mc:Choice>
          <mc:Fallback>
            <p:pic>
              <p:nvPicPr>
                <p:cNvPr id="105" name="Freihand 104">
                  <a:extLst>
                    <a:ext uri="{FF2B5EF4-FFF2-40B4-BE49-F238E27FC236}">
                      <a16:creationId xmlns:a16="http://schemas.microsoft.com/office/drawing/2014/main" id="{31ECB905-83BA-4887-8F98-4E6D0E70BC36}"/>
                    </a:ext>
                  </a:extLst>
                </p:cNvPr>
                <p:cNvPicPr/>
                <p:nvPr/>
              </p:nvPicPr>
              <p:blipFill>
                <a:blip r:embed="rId211"/>
                <a:stretch>
                  <a:fillRect/>
                </a:stretch>
              </p:blipFill>
              <p:spPr>
                <a:xfrm>
                  <a:off x="10997293" y="777667"/>
                  <a:ext cx="109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6" name="Freihand 105">
                  <a:extLst>
                    <a:ext uri="{FF2B5EF4-FFF2-40B4-BE49-F238E27FC236}">
                      <a16:creationId xmlns:a16="http://schemas.microsoft.com/office/drawing/2014/main" id="{9B35BFEF-EF06-4FB8-A9A2-F6EAF6318F2E}"/>
                    </a:ext>
                  </a:extLst>
                </p14:cNvPr>
                <p14:cNvContentPartPr/>
                <p14:nvPr/>
              </p14:nvContentPartPr>
              <p14:xfrm>
                <a:off x="11145253" y="795307"/>
                <a:ext cx="30240" cy="116640"/>
              </p14:xfrm>
            </p:contentPart>
          </mc:Choice>
          <mc:Fallback>
            <p:pic>
              <p:nvPicPr>
                <p:cNvPr id="106" name="Freihand 105">
                  <a:extLst>
                    <a:ext uri="{FF2B5EF4-FFF2-40B4-BE49-F238E27FC236}">
                      <a16:creationId xmlns:a16="http://schemas.microsoft.com/office/drawing/2014/main" id="{9B35BFEF-EF06-4FB8-A9A2-F6EAF6318F2E}"/>
                    </a:ext>
                  </a:extLst>
                </p:cNvPr>
                <p:cNvPicPr/>
                <p:nvPr/>
              </p:nvPicPr>
              <p:blipFill>
                <a:blip r:embed="rId213"/>
                <a:stretch>
                  <a:fillRect/>
                </a:stretch>
              </p:blipFill>
              <p:spPr>
                <a:xfrm>
                  <a:off x="11140933" y="790987"/>
                  <a:ext cx="38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7" name="Freihand 106">
                  <a:extLst>
                    <a:ext uri="{FF2B5EF4-FFF2-40B4-BE49-F238E27FC236}">
                      <a16:creationId xmlns:a16="http://schemas.microsoft.com/office/drawing/2014/main" id="{1A3535C7-E896-417B-B113-E8AE52568F89}"/>
                    </a:ext>
                  </a:extLst>
                </p14:cNvPr>
                <p14:cNvContentPartPr/>
                <p14:nvPr/>
              </p14:nvContentPartPr>
              <p14:xfrm>
                <a:off x="11220133" y="757867"/>
                <a:ext cx="41400" cy="131040"/>
              </p14:xfrm>
            </p:contentPart>
          </mc:Choice>
          <mc:Fallback>
            <p:pic>
              <p:nvPicPr>
                <p:cNvPr id="107" name="Freihand 106">
                  <a:extLst>
                    <a:ext uri="{FF2B5EF4-FFF2-40B4-BE49-F238E27FC236}">
                      <a16:creationId xmlns:a16="http://schemas.microsoft.com/office/drawing/2014/main" id="{1A3535C7-E896-417B-B113-E8AE52568F89}"/>
                    </a:ext>
                  </a:extLst>
                </p:cNvPr>
                <p:cNvPicPr/>
                <p:nvPr/>
              </p:nvPicPr>
              <p:blipFill>
                <a:blip r:embed="rId215"/>
                <a:stretch>
                  <a:fillRect/>
                </a:stretch>
              </p:blipFill>
              <p:spPr>
                <a:xfrm>
                  <a:off x="11215813" y="753547"/>
                  <a:ext cx="50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08" name="Freihand 107">
                  <a:extLst>
                    <a:ext uri="{FF2B5EF4-FFF2-40B4-BE49-F238E27FC236}">
                      <a16:creationId xmlns:a16="http://schemas.microsoft.com/office/drawing/2014/main" id="{42133150-3D81-4E5D-B496-2EF5214A1AD3}"/>
                    </a:ext>
                  </a:extLst>
                </p14:cNvPr>
                <p14:cNvContentPartPr/>
                <p14:nvPr/>
              </p14:nvContentPartPr>
              <p14:xfrm>
                <a:off x="11233453" y="705307"/>
                <a:ext cx="97200" cy="224640"/>
              </p14:xfrm>
            </p:contentPart>
          </mc:Choice>
          <mc:Fallback>
            <p:pic>
              <p:nvPicPr>
                <p:cNvPr id="108" name="Freihand 107">
                  <a:extLst>
                    <a:ext uri="{FF2B5EF4-FFF2-40B4-BE49-F238E27FC236}">
                      <a16:creationId xmlns:a16="http://schemas.microsoft.com/office/drawing/2014/main" id="{42133150-3D81-4E5D-B496-2EF5214A1AD3}"/>
                    </a:ext>
                  </a:extLst>
                </p:cNvPr>
                <p:cNvPicPr/>
                <p:nvPr/>
              </p:nvPicPr>
              <p:blipFill>
                <a:blip r:embed="rId217"/>
                <a:stretch>
                  <a:fillRect/>
                </a:stretch>
              </p:blipFill>
              <p:spPr>
                <a:xfrm>
                  <a:off x="11229133" y="700987"/>
                  <a:ext cx="105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9" name="Freihand 108">
                  <a:extLst>
                    <a:ext uri="{FF2B5EF4-FFF2-40B4-BE49-F238E27FC236}">
                      <a16:creationId xmlns:a16="http://schemas.microsoft.com/office/drawing/2014/main" id="{8C2FDA63-C90F-4A44-AA56-AE26129E1418}"/>
                    </a:ext>
                  </a:extLst>
                </p14:cNvPr>
                <p14:cNvContentPartPr/>
                <p14:nvPr/>
              </p14:nvContentPartPr>
              <p14:xfrm>
                <a:off x="9483493" y="1622227"/>
                <a:ext cx="37080" cy="133560"/>
              </p14:xfrm>
            </p:contentPart>
          </mc:Choice>
          <mc:Fallback>
            <p:pic>
              <p:nvPicPr>
                <p:cNvPr id="109" name="Freihand 108">
                  <a:extLst>
                    <a:ext uri="{FF2B5EF4-FFF2-40B4-BE49-F238E27FC236}">
                      <a16:creationId xmlns:a16="http://schemas.microsoft.com/office/drawing/2014/main" id="{8C2FDA63-C90F-4A44-AA56-AE26129E1418}"/>
                    </a:ext>
                  </a:extLst>
                </p:cNvPr>
                <p:cNvPicPr/>
                <p:nvPr/>
              </p:nvPicPr>
              <p:blipFill>
                <a:blip r:embed="rId219"/>
                <a:stretch>
                  <a:fillRect/>
                </a:stretch>
              </p:blipFill>
              <p:spPr>
                <a:xfrm>
                  <a:off x="9479173" y="1617907"/>
                  <a:ext cx="45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0" name="Freihand 109">
                  <a:extLst>
                    <a:ext uri="{FF2B5EF4-FFF2-40B4-BE49-F238E27FC236}">
                      <a16:creationId xmlns:a16="http://schemas.microsoft.com/office/drawing/2014/main" id="{ED8816BC-E6C0-43DD-91C0-F8BC3ECB6FBD}"/>
                    </a:ext>
                  </a:extLst>
                </p14:cNvPr>
                <p14:cNvContentPartPr/>
                <p14:nvPr/>
              </p14:nvContentPartPr>
              <p14:xfrm>
                <a:off x="9444253" y="1526827"/>
                <a:ext cx="41040" cy="13320"/>
              </p14:xfrm>
            </p:contentPart>
          </mc:Choice>
          <mc:Fallback>
            <p:pic>
              <p:nvPicPr>
                <p:cNvPr id="110" name="Freihand 109">
                  <a:extLst>
                    <a:ext uri="{FF2B5EF4-FFF2-40B4-BE49-F238E27FC236}">
                      <a16:creationId xmlns:a16="http://schemas.microsoft.com/office/drawing/2014/main" id="{ED8816BC-E6C0-43DD-91C0-F8BC3ECB6FBD}"/>
                    </a:ext>
                  </a:extLst>
                </p:cNvPr>
                <p:cNvPicPr/>
                <p:nvPr/>
              </p:nvPicPr>
              <p:blipFill>
                <a:blip r:embed="rId221"/>
                <a:stretch>
                  <a:fillRect/>
                </a:stretch>
              </p:blipFill>
              <p:spPr>
                <a:xfrm>
                  <a:off x="9439933" y="1522507"/>
                  <a:ext cx="49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1" name="Freihand 110">
                  <a:extLst>
                    <a:ext uri="{FF2B5EF4-FFF2-40B4-BE49-F238E27FC236}">
                      <a16:creationId xmlns:a16="http://schemas.microsoft.com/office/drawing/2014/main" id="{FDCC5FF0-A20F-4DD1-A2B7-3F0C167C4B0C}"/>
                    </a:ext>
                  </a:extLst>
                </p14:cNvPr>
                <p14:cNvContentPartPr/>
                <p14:nvPr/>
              </p14:nvContentPartPr>
              <p14:xfrm>
                <a:off x="9533533" y="1568947"/>
                <a:ext cx="114480" cy="122040"/>
              </p14:xfrm>
            </p:contentPart>
          </mc:Choice>
          <mc:Fallback>
            <p:pic>
              <p:nvPicPr>
                <p:cNvPr id="111" name="Freihand 110">
                  <a:extLst>
                    <a:ext uri="{FF2B5EF4-FFF2-40B4-BE49-F238E27FC236}">
                      <a16:creationId xmlns:a16="http://schemas.microsoft.com/office/drawing/2014/main" id="{FDCC5FF0-A20F-4DD1-A2B7-3F0C167C4B0C}"/>
                    </a:ext>
                  </a:extLst>
                </p:cNvPr>
                <p:cNvPicPr/>
                <p:nvPr/>
              </p:nvPicPr>
              <p:blipFill>
                <a:blip r:embed="rId223"/>
                <a:stretch>
                  <a:fillRect/>
                </a:stretch>
              </p:blipFill>
              <p:spPr>
                <a:xfrm>
                  <a:off x="9529213" y="1564627"/>
                  <a:ext cx="123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2" name="Freihand 111">
                  <a:extLst>
                    <a:ext uri="{FF2B5EF4-FFF2-40B4-BE49-F238E27FC236}">
                      <a16:creationId xmlns:a16="http://schemas.microsoft.com/office/drawing/2014/main" id="{40ACDC92-E04D-42F4-80C6-6C289CBAFCC5}"/>
                    </a:ext>
                  </a:extLst>
                </p14:cNvPr>
                <p14:cNvContentPartPr/>
                <p14:nvPr/>
              </p14:nvContentPartPr>
              <p14:xfrm>
                <a:off x="9793813" y="1398307"/>
                <a:ext cx="117000" cy="270360"/>
              </p14:xfrm>
            </p:contentPart>
          </mc:Choice>
          <mc:Fallback>
            <p:pic>
              <p:nvPicPr>
                <p:cNvPr id="112" name="Freihand 111">
                  <a:extLst>
                    <a:ext uri="{FF2B5EF4-FFF2-40B4-BE49-F238E27FC236}">
                      <a16:creationId xmlns:a16="http://schemas.microsoft.com/office/drawing/2014/main" id="{40ACDC92-E04D-42F4-80C6-6C289CBAFCC5}"/>
                    </a:ext>
                  </a:extLst>
                </p:cNvPr>
                <p:cNvPicPr/>
                <p:nvPr/>
              </p:nvPicPr>
              <p:blipFill>
                <a:blip r:embed="rId225"/>
                <a:stretch>
                  <a:fillRect/>
                </a:stretch>
              </p:blipFill>
              <p:spPr>
                <a:xfrm>
                  <a:off x="9789493" y="1393987"/>
                  <a:ext cx="1256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3" name="Freihand 112">
                  <a:extLst>
                    <a:ext uri="{FF2B5EF4-FFF2-40B4-BE49-F238E27FC236}">
                      <a16:creationId xmlns:a16="http://schemas.microsoft.com/office/drawing/2014/main" id="{B6825F2E-F444-45F2-A959-46822AC6C385}"/>
                    </a:ext>
                  </a:extLst>
                </p14:cNvPr>
                <p14:cNvContentPartPr/>
                <p14:nvPr/>
              </p14:nvContentPartPr>
              <p14:xfrm>
                <a:off x="9885253" y="1447627"/>
                <a:ext cx="80640" cy="127080"/>
              </p14:xfrm>
            </p:contentPart>
          </mc:Choice>
          <mc:Fallback>
            <p:pic>
              <p:nvPicPr>
                <p:cNvPr id="113" name="Freihand 112">
                  <a:extLst>
                    <a:ext uri="{FF2B5EF4-FFF2-40B4-BE49-F238E27FC236}">
                      <a16:creationId xmlns:a16="http://schemas.microsoft.com/office/drawing/2014/main" id="{B6825F2E-F444-45F2-A959-46822AC6C385}"/>
                    </a:ext>
                  </a:extLst>
                </p:cNvPr>
                <p:cNvPicPr/>
                <p:nvPr/>
              </p:nvPicPr>
              <p:blipFill>
                <a:blip r:embed="rId227"/>
                <a:stretch>
                  <a:fillRect/>
                </a:stretch>
              </p:blipFill>
              <p:spPr>
                <a:xfrm>
                  <a:off x="9880933" y="1443307"/>
                  <a:ext cx="89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4" name="Freihand 113">
                  <a:extLst>
                    <a:ext uri="{FF2B5EF4-FFF2-40B4-BE49-F238E27FC236}">
                      <a16:creationId xmlns:a16="http://schemas.microsoft.com/office/drawing/2014/main" id="{0C3D49A8-A4DB-4A26-B660-D6E86CD014B1}"/>
                    </a:ext>
                  </a:extLst>
                </p14:cNvPr>
                <p14:cNvContentPartPr/>
                <p14:nvPr/>
              </p14:nvContentPartPr>
              <p14:xfrm>
                <a:off x="9988933" y="1369507"/>
                <a:ext cx="131760" cy="166680"/>
              </p14:xfrm>
            </p:contentPart>
          </mc:Choice>
          <mc:Fallback>
            <p:pic>
              <p:nvPicPr>
                <p:cNvPr id="114" name="Freihand 113">
                  <a:extLst>
                    <a:ext uri="{FF2B5EF4-FFF2-40B4-BE49-F238E27FC236}">
                      <a16:creationId xmlns:a16="http://schemas.microsoft.com/office/drawing/2014/main" id="{0C3D49A8-A4DB-4A26-B660-D6E86CD014B1}"/>
                    </a:ext>
                  </a:extLst>
                </p:cNvPr>
                <p:cNvPicPr/>
                <p:nvPr/>
              </p:nvPicPr>
              <p:blipFill>
                <a:blip r:embed="rId229"/>
                <a:stretch>
                  <a:fillRect/>
                </a:stretch>
              </p:blipFill>
              <p:spPr>
                <a:xfrm>
                  <a:off x="9984613" y="1365187"/>
                  <a:ext cx="140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5" name="Freihand 114">
                  <a:extLst>
                    <a:ext uri="{FF2B5EF4-FFF2-40B4-BE49-F238E27FC236}">
                      <a16:creationId xmlns:a16="http://schemas.microsoft.com/office/drawing/2014/main" id="{04164100-D61E-4E17-9916-785CB5C4415C}"/>
                    </a:ext>
                  </a:extLst>
                </p14:cNvPr>
                <p14:cNvContentPartPr/>
                <p14:nvPr/>
              </p14:nvContentPartPr>
              <p14:xfrm>
                <a:off x="10161013" y="1314787"/>
                <a:ext cx="385200" cy="151200"/>
              </p14:xfrm>
            </p:contentPart>
          </mc:Choice>
          <mc:Fallback>
            <p:pic>
              <p:nvPicPr>
                <p:cNvPr id="115" name="Freihand 114">
                  <a:extLst>
                    <a:ext uri="{FF2B5EF4-FFF2-40B4-BE49-F238E27FC236}">
                      <a16:creationId xmlns:a16="http://schemas.microsoft.com/office/drawing/2014/main" id="{04164100-D61E-4E17-9916-785CB5C4415C}"/>
                    </a:ext>
                  </a:extLst>
                </p:cNvPr>
                <p:cNvPicPr/>
                <p:nvPr/>
              </p:nvPicPr>
              <p:blipFill>
                <a:blip r:embed="rId231"/>
                <a:stretch>
                  <a:fillRect/>
                </a:stretch>
              </p:blipFill>
              <p:spPr>
                <a:xfrm>
                  <a:off x="10156693" y="1310467"/>
                  <a:ext cx="393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6" name="Freihand 115">
                  <a:extLst>
                    <a:ext uri="{FF2B5EF4-FFF2-40B4-BE49-F238E27FC236}">
                      <a16:creationId xmlns:a16="http://schemas.microsoft.com/office/drawing/2014/main" id="{44FA681F-24F7-41DF-8B55-E2BC445885C1}"/>
                    </a:ext>
                  </a:extLst>
                </p14:cNvPr>
                <p14:cNvContentPartPr/>
                <p14:nvPr/>
              </p14:nvContentPartPr>
              <p14:xfrm>
                <a:off x="10518853" y="1234507"/>
                <a:ext cx="58320" cy="32400"/>
              </p14:xfrm>
            </p:contentPart>
          </mc:Choice>
          <mc:Fallback>
            <p:pic>
              <p:nvPicPr>
                <p:cNvPr id="116" name="Freihand 115">
                  <a:extLst>
                    <a:ext uri="{FF2B5EF4-FFF2-40B4-BE49-F238E27FC236}">
                      <a16:creationId xmlns:a16="http://schemas.microsoft.com/office/drawing/2014/main" id="{44FA681F-24F7-41DF-8B55-E2BC445885C1}"/>
                    </a:ext>
                  </a:extLst>
                </p:cNvPr>
                <p:cNvPicPr/>
                <p:nvPr/>
              </p:nvPicPr>
              <p:blipFill>
                <a:blip r:embed="rId233"/>
                <a:stretch>
                  <a:fillRect/>
                </a:stretch>
              </p:blipFill>
              <p:spPr>
                <a:xfrm>
                  <a:off x="10514533" y="1230187"/>
                  <a:ext cx="66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7" name="Freihand 116">
                  <a:extLst>
                    <a:ext uri="{FF2B5EF4-FFF2-40B4-BE49-F238E27FC236}">
                      <a16:creationId xmlns:a16="http://schemas.microsoft.com/office/drawing/2014/main" id="{A2C0132E-5A38-4CF5-80FE-1F8B2B75C429}"/>
                    </a:ext>
                  </a:extLst>
                </p14:cNvPr>
                <p14:cNvContentPartPr/>
                <p14:nvPr/>
              </p14:nvContentPartPr>
              <p14:xfrm>
                <a:off x="10606333" y="1268707"/>
                <a:ext cx="87840" cy="289080"/>
              </p14:xfrm>
            </p:contentPart>
          </mc:Choice>
          <mc:Fallback>
            <p:pic>
              <p:nvPicPr>
                <p:cNvPr id="117" name="Freihand 116">
                  <a:extLst>
                    <a:ext uri="{FF2B5EF4-FFF2-40B4-BE49-F238E27FC236}">
                      <a16:creationId xmlns:a16="http://schemas.microsoft.com/office/drawing/2014/main" id="{A2C0132E-5A38-4CF5-80FE-1F8B2B75C429}"/>
                    </a:ext>
                  </a:extLst>
                </p:cNvPr>
                <p:cNvPicPr/>
                <p:nvPr/>
              </p:nvPicPr>
              <p:blipFill>
                <a:blip r:embed="rId235"/>
                <a:stretch>
                  <a:fillRect/>
                </a:stretch>
              </p:blipFill>
              <p:spPr>
                <a:xfrm>
                  <a:off x="10602013" y="1264387"/>
                  <a:ext cx="964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9" name="Freihand 118">
                  <a:extLst>
                    <a:ext uri="{FF2B5EF4-FFF2-40B4-BE49-F238E27FC236}">
                      <a16:creationId xmlns:a16="http://schemas.microsoft.com/office/drawing/2014/main" id="{1322F6A3-7062-445B-B161-D3CF95ADAD9C}"/>
                    </a:ext>
                  </a:extLst>
                </p14:cNvPr>
                <p14:cNvContentPartPr/>
                <p14:nvPr/>
              </p14:nvContentPartPr>
              <p14:xfrm>
                <a:off x="10888933" y="1117867"/>
                <a:ext cx="230760" cy="144720"/>
              </p14:xfrm>
            </p:contentPart>
          </mc:Choice>
          <mc:Fallback>
            <p:pic>
              <p:nvPicPr>
                <p:cNvPr id="119" name="Freihand 118">
                  <a:extLst>
                    <a:ext uri="{FF2B5EF4-FFF2-40B4-BE49-F238E27FC236}">
                      <a16:creationId xmlns:a16="http://schemas.microsoft.com/office/drawing/2014/main" id="{1322F6A3-7062-445B-B161-D3CF95ADAD9C}"/>
                    </a:ext>
                  </a:extLst>
                </p:cNvPr>
                <p:cNvPicPr/>
                <p:nvPr/>
              </p:nvPicPr>
              <p:blipFill>
                <a:blip r:embed="rId237"/>
                <a:stretch>
                  <a:fillRect/>
                </a:stretch>
              </p:blipFill>
              <p:spPr>
                <a:xfrm>
                  <a:off x="10884613" y="1113547"/>
                  <a:ext cx="239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0" name="Freihand 119">
                  <a:extLst>
                    <a:ext uri="{FF2B5EF4-FFF2-40B4-BE49-F238E27FC236}">
                      <a16:creationId xmlns:a16="http://schemas.microsoft.com/office/drawing/2014/main" id="{06B98A57-FE85-450B-B8A4-1F1C23908636}"/>
                    </a:ext>
                  </a:extLst>
                </p14:cNvPr>
                <p14:cNvContentPartPr/>
                <p14:nvPr/>
              </p14:nvContentPartPr>
              <p14:xfrm>
                <a:off x="9434173" y="2018587"/>
                <a:ext cx="197280" cy="113760"/>
              </p14:xfrm>
            </p:contentPart>
          </mc:Choice>
          <mc:Fallback>
            <p:pic>
              <p:nvPicPr>
                <p:cNvPr id="120" name="Freihand 119">
                  <a:extLst>
                    <a:ext uri="{FF2B5EF4-FFF2-40B4-BE49-F238E27FC236}">
                      <a16:creationId xmlns:a16="http://schemas.microsoft.com/office/drawing/2014/main" id="{06B98A57-FE85-450B-B8A4-1F1C23908636}"/>
                    </a:ext>
                  </a:extLst>
                </p:cNvPr>
                <p:cNvPicPr/>
                <p:nvPr/>
              </p:nvPicPr>
              <p:blipFill>
                <a:blip r:embed="rId239"/>
                <a:stretch>
                  <a:fillRect/>
                </a:stretch>
              </p:blipFill>
              <p:spPr>
                <a:xfrm>
                  <a:off x="9429853" y="2014267"/>
                  <a:ext cx="205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1" name="Freihand 120">
                  <a:extLst>
                    <a:ext uri="{FF2B5EF4-FFF2-40B4-BE49-F238E27FC236}">
                      <a16:creationId xmlns:a16="http://schemas.microsoft.com/office/drawing/2014/main" id="{65F6B254-1D9D-4A7C-8C09-5AA6A2C34F23}"/>
                    </a:ext>
                  </a:extLst>
                </p14:cNvPr>
                <p14:cNvContentPartPr/>
                <p14:nvPr/>
              </p14:nvContentPartPr>
              <p14:xfrm>
                <a:off x="9561613" y="1880347"/>
                <a:ext cx="29880" cy="23400"/>
              </p14:xfrm>
            </p:contentPart>
          </mc:Choice>
          <mc:Fallback>
            <p:pic>
              <p:nvPicPr>
                <p:cNvPr id="121" name="Freihand 120">
                  <a:extLst>
                    <a:ext uri="{FF2B5EF4-FFF2-40B4-BE49-F238E27FC236}">
                      <a16:creationId xmlns:a16="http://schemas.microsoft.com/office/drawing/2014/main" id="{65F6B254-1D9D-4A7C-8C09-5AA6A2C34F23}"/>
                    </a:ext>
                  </a:extLst>
                </p:cNvPr>
                <p:cNvPicPr/>
                <p:nvPr/>
              </p:nvPicPr>
              <p:blipFill>
                <a:blip r:embed="rId241"/>
                <a:stretch>
                  <a:fillRect/>
                </a:stretch>
              </p:blipFill>
              <p:spPr>
                <a:xfrm>
                  <a:off x="9557293" y="1876027"/>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2" name="Freihand 121">
                  <a:extLst>
                    <a:ext uri="{FF2B5EF4-FFF2-40B4-BE49-F238E27FC236}">
                      <a16:creationId xmlns:a16="http://schemas.microsoft.com/office/drawing/2014/main" id="{98EB3368-D3F5-48C5-8C74-E5272FA7A4B2}"/>
                    </a:ext>
                  </a:extLst>
                </p14:cNvPr>
                <p14:cNvContentPartPr/>
                <p14:nvPr/>
              </p14:nvContentPartPr>
              <p14:xfrm>
                <a:off x="9644773" y="1822387"/>
                <a:ext cx="245880" cy="229320"/>
              </p14:xfrm>
            </p:contentPart>
          </mc:Choice>
          <mc:Fallback>
            <p:pic>
              <p:nvPicPr>
                <p:cNvPr id="122" name="Freihand 121">
                  <a:extLst>
                    <a:ext uri="{FF2B5EF4-FFF2-40B4-BE49-F238E27FC236}">
                      <a16:creationId xmlns:a16="http://schemas.microsoft.com/office/drawing/2014/main" id="{98EB3368-D3F5-48C5-8C74-E5272FA7A4B2}"/>
                    </a:ext>
                  </a:extLst>
                </p:cNvPr>
                <p:cNvPicPr/>
                <p:nvPr/>
              </p:nvPicPr>
              <p:blipFill>
                <a:blip r:embed="rId243"/>
                <a:stretch>
                  <a:fillRect/>
                </a:stretch>
              </p:blipFill>
              <p:spPr>
                <a:xfrm>
                  <a:off x="9640453" y="1818067"/>
                  <a:ext cx="2545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3" name="Freihand 122">
                  <a:extLst>
                    <a:ext uri="{FF2B5EF4-FFF2-40B4-BE49-F238E27FC236}">
                      <a16:creationId xmlns:a16="http://schemas.microsoft.com/office/drawing/2014/main" id="{B451E356-DC36-4FF1-8C1C-EA21F4F1469F}"/>
                    </a:ext>
                  </a:extLst>
                </p14:cNvPr>
                <p14:cNvContentPartPr/>
                <p14:nvPr/>
              </p14:nvContentPartPr>
              <p14:xfrm>
                <a:off x="9907573" y="1804387"/>
                <a:ext cx="103320" cy="123480"/>
              </p14:xfrm>
            </p:contentPart>
          </mc:Choice>
          <mc:Fallback>
            <p:pic>
              <p:nvPicPr>
                <p:cNvPr id="123" name="Freihand 122">
                  <a:extLst>
                    <a:ext uri="{FF2B5EF4-FFF2-40B4-BE49-F238E27FC236}">
                      <a16:creationId xmlns:a16="http://schemas.microsoft.com/office/drawing/2014/main" id="{B451E356-DC36-4FF1-8C1C-EA21F4F1469F}"/>
                    </a:ext>
                  </a:extLst>
                </p:cNvPr>
                <p:cNvPicPr/>
                <p:nvPr/>
              </p:nvPicPr>
              <p:blipFill>
                <a:blip r:embed="rId245"/>
                <a:stretch>
                  <a:fillRect/>
                </a:stretch>
              </p:blipFill>
              <p:spPr>
                <a:xfrm>
                  <a:off x="9903253" y="1800067"/>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4" name="Freihand 123">
                  <a:extLst>
                    <a:ext uri="{FF2B5EF4-FFF2-40B4-BE49-F238E27FC236}">
                      <a16:creationId xmlns:a16="http://schemas.microsoft.com/office/drawing/2014/main" id="{9432BA3E-5DAB-4AA7-9679-016DF855DF17}"/>
                    </a:ext>
                  </a:extLst>
                </p14:cNvPr>
                <p14:cNvContentPartPr/>
                <p14:nvPr/>
              </p14:nvContentPartPr>
              <p14:xfrm>
                <a:off x="9977053" y="1710427"/>
                <a:ext cx="124920" cy="183600"/>
              </p14:xfrm>
            </p:contentPart>
          </mc:Choice>
          <mc:Fallback>
            <p:pic>
              <p:nvPicPr>
                <p:cNvPr id="124" name="Freihand 123">
                  <a:extLst>
                    <a:ext uri="{FF2B5EF4-FFF2-40B4-BE49-F238E27FC236}">
                      <a16:creationId xmlns:a16="http://schemas.microsoft.com/office/drawing/2014/main" id="{9432BA3E-5DAB-4AA7-9679-016DF855DF17}"/>
                    </a:ext>
                  </a:extLst>
                </p:cNvPr>
                <p:cNvPicPr/>
                <p:nvPr/>
              </p:nvPicPr>
              <p:blipFill>
                <a:blip r:embed="rId247"/>
                <a:stretch>
                  <a:fillRect/>
                </a:stretch>
              </p:blipFill>
              <p:spPr>
                <a:xfrm>
                  <a:off x="9972733" y="1706107"/>
                  <a:ext cx="133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5" name="Freihand 124">
                  <a:extLst>
                    <a:ext uri="{FF2B5EF4-FFF2-40B4-BE49-F238E27FC236}">
                      <a16:creationId xmlns:a16="http://schemas.microsoft.com/office/drawing/2014/main" id="{32F4AC71-F79D-4B48-B51C-D0B75EB733E5}"/>
                    </a:ext>
                  </a:extLst>
                </p14:cNvPr>
                <p14:cNvContentPartPr/>
                <p14:nvPr/>
              </p14:nvContentPartPr>
              <p14:xfrm>
                <a:off x="10284133" y="1672987"/>
                <a:ext cx="49680" cy="124920"/>
              </p14:xfrm>
            </p:contentPart>
          </mc:Choice>
          <mc:Fallback>
            <p:pic>
              <p:nvPicPr>
                <p:cNvPr id="125" name="Freihand 124">
                  <a:extLst>
                    <a:ext uri="{FF2B5EF4-FFF2-40B4-BE49-F238E27FC236}">
                      <a16:creationId xmlns:a16="http://schemas.microsoft.com/office/drawing/2014/main" id="{32F4AC71-F79D-4B48-B51C-D0B75EB733E5}"/>
                    </a:ext>
                  </a:extLst>
                </p:cNvPr>
                <p:cNvPicPr/>
                <p:nvPr/>
              </p:nvPicPr>
              <p:blipFill>
                <a:blip r:embed="rId249"/>
                <a:stretch>
                  <a:fillRect/>
                </a:stretch>
              </p:blipFill>
              <p:spPr>
                <a:xfrm>
                  <a:off x="10279813" y="1668667"/>
                  <a:ext cx="58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6" name="Freihand 125">
                  <a:extLst>
                    <a:ext uri="{FF2B5EF4-FFF2-40B4-BE49-F238E27FC236}">
                      <a16:creationId xmlns:a16="http://schemas.microsoft.com/office/drawing/2014/main" id="{891265C5-1E10-40FF-B010-B7960448F241}"/>
                    </a:ext>
                  </a:extLst>
                </p14:cNvPr>
                <p14:cNvContentPartPr/>
                <p14:nvPr/>
              </p14:nvContentPartPr>
              <p14:xfrm>
                <a:off x="10364773" y="1505227"/>
                <a:ext cx="337680" cy="252000"/>
              </p14:xfrm>
            </p:contentPart>
          </mc:Choice>
          <mc:Fallback>
            <p:pic>
              <p:nvPicPr>
                <p:cNvPr id="126" name="Freihand 125">
                  <a:extLst>
                    <a:ext uri="{FF2B5EF4-FFF2-40B4-BE49-F238E27FC236}">
                      <a16:creationId xmlns:a16="http://schemas.microsoft.com/office/drawing/2014/main" id="{891265C5-1E10-40FF-B010-B7960448F241}"/>
                    </a:ext>
                  </a:extLst>
                </p:cNvPr>
                <p:cNvPicPr/>
                <p:nvPr/>
              </p:nvPicPr>
              <p:blipFill>
                <a:blip r:embed="rId251"/>
                <a:stretch>
                  <a:fillRect/>
                </a:stretch>
              </p:blipFill>
              <p:spPr>
                <a:xfrm>
                  <a:off x="10360453" y="1500907"/>
                  <a:ext cx="346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7" name="Freihand 126">
                  <a:extLst>
                    <a:ext uri="{FF2B5EF4-FFF2-40B4-BE49-F238E27FC236}">
                      <a16:creationId xmlns:a16="http://schemas.microsoft.com/office/drawing/2014/main" id="{C10D9EFC-C33F-4752-A6B5-6168B6B370FF}"/>
                    </a:ext>
                  </a:extLst>
                </p14:cNvPr>
                <p14:cNvContentPartPr/>
                <p14:nvPr/>
              </p14:nvContentPartPr>
              <p14:xfrm>
                <a:off x="10907293" y="1377427"/>
                <a:ext cx="278280" cy="291240"/>
              </p14:xfrm>
            </p:contentPart>
          </mc:Choice>
          <mc:Fallback>
            <p:pic>
              <p:nvPicPr>
                <p:cNvPr id="127" name="Freihand 126">
                  <a:extLst>
                    <a:ext uri="{FF2B5EF4-FFF2-40B4-BE49-F238E27FC236}">
                      <a16:creationId xmlns:a16="http://schemas.microsoft.com/office/drawing/2014/main" id="{C10D9EFC-C33F-4752-A6B5-6168B6B370FF}"/>
                    </a:ext>
                  </a:extLst>
                </p:cNvPr>
                <p:cNvPicPr/>
                <p:nvPr/>
              </p:nvPicPr>
              <p:blipFill>
                <a:blip r:embed="rId253"/>
                <a:stretch>
                  <a:fillRect/>
                </a:stretch>
              </p:blipFill>
              <p:spPr>
                <a:xfrm>
                  <a:off x="10902973" y="1373107"/>
                  <a:ext cx="2869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8" name="Freihand 127">
                  <a:extLst>
                    <a:ext uri="{FF2B5EF4-FFF2-40B4-BE49-F238E27FC236}">
                      <a16:creationId xmlns:a16="http://schemas.microsoft.com/office/drawing/2014/main" id="{FDACA231-EE64-4A01-93C4-57EBFAA09C39}"/>
                    </a:ext>
                  </a:extLst>
                </p14:cNvPr>
                <p14:cNvContentPartPr/>
                <p14:nvPr/>
              </p14:nvContentPartPr>
              <p14:xfrm>
                <a:off x="11249293" y="1281667"/>
                <a:ext cx="221040" cy="180000"/>
              </p14:xfrm>
            </p:contentPart>
          </mc:Choice>
          <mc:Fallback>
            <p:pic>
              <p:nvPicPr>
                <p:cNvPr id="128" name="Freihand 127">
                  <a:extLst>
                    <a:ext uri="{FF2B5EF4-FFF2-40B4-BE49-F238E27FC236}">
                      <a16:creationId xmlns:a16="http://schemas.microsoft.com/office/drawing/2014/main" id="{FDACA231-EE64-4A01-93C4-57EBFAA09C39}"/>
                    </a:ext>
                  </a:extLst>
                </p:cNvPr>
                <p:cNvPicPr/>
                <p:nvPr/>
              </p:nvPicPr>
              <p:blipFill>
                <a:blip r:embed="rId255"/>
                <a:stretch>
                  <a:fillRect/>
                </a:stretch>
              </p:blipFill>
              <p:spPr>
                <a:xfrm>
                  <a:off x="11244973" y="1277347"/>
                  <a:ext cx="229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9" name="Freihand 128">
                  <a:extLst>
                    <a:ext uri="{FF2B5EF4-FFF2-40B4-BE49-F238E27FC236}">
                      <a16:creationId xmlns:a16="http://schemas.microsoft.com/office/drawing/2014/main" id="{5E46F0BB-3374-4DCC-90B6-192037BEE8F4}"/>
                    </a:ext>
                  </a:extLst>
                </p14:cNvPr>
                <p14:cNvContentPartPr/>
                <p14:nvPr/>
              </p14:nvContentPartPr>
              <p14:xfrm>
                <a:off x="9657373" y="2175547"/>
                <a:ext cx="140040" cy="243360"/>
              </p14:xfrm>
            </p:contentPart>
          </mc:Choice>
          <mc:Fallback>
            <p:pic>
              <p:nvPicPr>
                <p:cNvPr id="129" name="Freihand 128">
                  <a:extLst>
                    <a:ext uri="{FF2B5EF4-FFF2-40B4-BE49-F238E27FC236}">
                      <a16:creationId xmlns:a16="http://schemas.microsoft.com/office/drawing/2014/main" id="{5E46F0BB-3374-4DCC-90B6-192037BEE8F4}"/>
                    </a:ext>
                  </a:extLst>
                </p:cNvPr>
                <p:cNvPicPr/>
                <p:nvPr/>
              </p:nvPicPr>
              <p:blipFill>
                <a:blip r:embed="rId257"/>
                <a:stretch>
                  <a:fillRect/>
                </a:stretch>
              </p:blipFill>
              <p:spPr>
                <a:xfrm>
                  <a:off x="9653053" y="2171227"/>
                  <a:ext cx="148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0" name="Freihand 129">
                  <a:extLst>
                    <a:ext uri="{FF2B5EF4-FFF2-40B4-BE49-F238E27FC236}">
                      <a16:creationId xmlns:a16="http://schemas.microsoft.com/office/drawing/2014/main" id="{C694E277-1AAC-4BBF-ABB2-9F3FFBA8E8DD}"/>
                    </a:ext>
                  </a:extLst>
                </p14:cNvPr>
                <p14:cNvContentPartPr/>
                <p14:nvPr/>
              </p14:nvContentPartPr>
              <p14:xfrm>
                <a:off x="9818293" y="2241787"/>
                <a:ext cx="60120" cy="104760"/>
              </p14:xfrm>
            </p:contentPart>
          </mc:Choice>
          <mc:Fallback>
            <p:pic>
              <p:nvPicPr>
                <p:cNvPr id="130" name="Freihand 129">
                  <a:extLst>
                    <a:ext uri="{FF2B5EF4-FFF2-40B4-BE49-F238E27FC236}">
                      <a16:creationId xmlns:a16="http://schemas.microsoft.com/office/drawing/2014/main" id="{C694E277-1AAC-4BBF-ABB2-9F3FFBA8E8DD}"/>
                    </a:ext>
                  </a:extLst>
                </p:cNvPr>
                <p:cNvPicPr/>
                <p:nvPr/>
              </p:nvPicPr>
              <p:blipFill>
                <a:blip r:embed="rId259"/>
                <a:stretch>
                  <a:fillRect/>
                </a:stretch>
              </p:blipFill>
              <p:spPr>
                <a:xfrm>
                  <a:off x="9813973" y="2237467"/>
                  <a:ext cx="68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1" name="Freihand 130">
                  <a:extLst>
                    <a:ext uri="{FF2B5EF4-FFF2-40B4-BE49-F238E27FC236}">
                      <a16:creationId xmlns:a16="http://schemas.microsoft.com/office/drawing/2014/main" id="{96EB8459-99DF-4C48-A910-FF0A93852C59}"/>
                    </a:ext>
                  </a:extLst>
                </p14:cNvPr>
                <p14:cNvContentPartPr/>
                <p14:nvPr/>
              </p14:nvContentPartPr>
              <p14:xfrm>
                <a:off x="9899653" y="2213347"/>
                <a:ext cx="94680" cy="275040"/>
              </p14:xfrm>
            </p:contentPart>
          </mc:Choice>
          <mc:Fallback>
            <p:pic>
              <p:nvPicPr>
                <p:cNvPr id="131" name="Freihand 130">
                  <a:extLst>
                    <a:ext uri="{FF2B5EF4-FFF2-40B4-BE49-F238E27FC236}">
                      <a16:creationId xmlns:a16="http://schemas.microsoft.com/office/drawing/2014/main" id="{96EB8459-99DF-4C48-A910-FF0A93852C59}"/>
                    </a:ext>
                  </a:extLst>
                </p:cNvPr>
                <p:cNvPicPr/>
                <p:nvPr/>
              </p:nvPicPr>
              <p:blipFill>
                <a:blip r:embed="rId261"/>
                <a:stretch>
                  <a:fillRect/>
                </a:stretch>
              </p:blipFill>
              <p:spPr>
                <a:xfrm>
                  <a:off x="9895333" y="2209027"/>
                  <a:ext cx="1033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2" name="Freihand 131">
                  <a:extLst>
                    <a:ext uri="{FF2B5EF4-FFF2-40B4-BE49-F238E27FC236}">
                      <a16:creationId xmlns:a16="http://schemas.microsoft.com/office/drawing/2014/main" id="{C9427456-1C01-483A-9290-6B4341862F11}"/>
                    </a:ext>
                  </a:extLst>
                </p14:cNvPr>
                <p14:cNvContentPartPr/>
                <p14:nvPr/>
              </p14:nvContentPartPr>
              <p14:xfrm>
                <a:off x="10004053" y="2173027"/>
                <a:ext cx="60120" cy="108360"/>
              </p14:xfrm>
            </p:contentPart>
          </mc:Choice>
          <mc:Fallback>
            <p:pic>
              <p:nvPicPr>
                <p:cNvPr id="132" name="Freihand 131">
                  <a:extLst>
                    <a:ext uri="{FF2B5EF4-FFF2-40B4-BE49-F238E27FC236}">
                      <a16:creationId xmlns:a16="http://schemas.microsoft.com/office/drawing/2014/main" id="{C9427456-1C01-483A-9290-6B4341862F11}"/>
                    </a:ext>
                  </a:extLst>
                </p:cNvPr>
                <p:cNvPicPr/>
                <p:nvPr/>
              </p:nvPicPr>
              <p:blipFill>
                <a:blip r:embed="rId263"/>
                <a:stretch>
                  <a:fillRect/>
                </a:stretch>
              </p:blipFill>
              <p:spPr>
                <a:xfrm>
                  <a:off x="9999733" y="2168707"/>
                  <a:ext cx="68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3" name="Freihand 132">
                  <a:extLst>
                    <a:ext uri="{FF2B5EF4-FFF2-40B4-BE49-F238E27FC236}">
                      <a16:creationId xmlns:a16="http://schemas.microsoft.com/office/drawing/2014/main" id="{9BA2DC86-CC31-46C5-B1EF-FC6CD3AF91F6}"/>
                    </a:ext>
                  </a:extLst>
                </p14:cNvPr>
                <p14:cNvContentPartPr/>
                <p14:nvPr/>
              </p14:nvContentPartPr>
              <p14:xfrm>
                <a:off x="10081093" y="2116147"/>
                <a:ext cx="83160" cy="122760"/>
              </p14:xfrm>
            </p:contentPart>
          </mc:Choice>
          <mc:Fallback>
            <p:pic>
              <p:nvPicPr>
                <p:cNvPr id="133" name="Freihand 132">
                  <a:extLst>
                    <a:ext uri="{FF2B5EF4-FFF2-40B4-BE49-F238E27FC236}">
                      <a16:creationId xmlns:a16="http://schemas.microsoft.com/office/drawing/2014/main" id="{9BA2DC86-CC31-46C5-B1EF-FC6CD3AF91F6}"/>
                    </a:ext>
                  </a:extLst>
                </p:cNvPr>
                <p:cNvPicPr/>
                <p:nvPr/>
              </p:nvPicPr>
              <p:blipFill>
                <a:blip r:embed="rId265"/>
                <a:stretch>
                  <a:fillRect/>
                </a:stretch>
              </p:blipFill>
              <p:spPr>
                <a:xfrm>
                  <a:off x="10076773" y="2111827"/>
                  <a:ext cx="91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4" name="Freihand 133">
                  <a:extLst>
                    <a:ext uri="{FF2B5EF4-FFF2-40B4-BE49-F238E27FC236}">
                      <a16:creationId xmlns:a16="http://schemas.microsoft.com/office/drawing/2014/main" id="{3013AF24-A90D-4140-A512-FD5305AFD8DA}"/>
                    </a:ext>
                  </a:extLst>
                </p14:cNvPr>
                <p14:cNvContentPartPr/>
                <p14:nvPr/>
              </p14:nvContentPartPr>
              <p14:xfrm>
                <a:off x="10203133" y="1956667"/>
                <a:ext cx="89280" cy="231480"/>
              </p14:xfrm>
            </p:contentPart>
          </mc:Choice>
          <mc:Fallback>
            <p:pic>
              <p:nvPicPr>
                <p:cNvPr id="134" name="Freihand 133">
                  <a:extLst>
                    <a:ext uri="{FF2B5EF4-FFF2-40B4-BE49-F238E27FC236}">
                      <a16:creationId xmlns:a16="http://schemas.microsoft.com/office/drawing/2014/main" id="{3013AF24-A90D-4140-A512-FD5305AFD8DA}"/>
                    </a:ext>
                  </a:extLst>
                </p:cNvPr>
                <p:cNvPicPr/>
                <p:nvPr/>
              </p:nvPicPr>
              <p:blipFill>
                <a:blip r:embed="rId267"/>
                <a:stretch>
                  <a:fillRect/>
                </a:stretch>
              </p:blipFill>
              <p:spPr>
                <a:xfrm>
                  <a:off x="10198813" y="1952347"/>
                  <a:ext cx="97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5" name="Freihand 134">
                  <a:extLst>
                    <a:ext uri="{FF2B5EF4-FFF2-40B4-BE49-F238E27FC236}">
                      <a16:creationId xmlns:a16="http://schemas.microsoft.com/office/drawing/2014/main" id="{9FA3BDEB-C21F-4670-A597-2BC312908972}"/>
                    </a:ext>
                  </a:extLst>
                </p14:cNvPr>
                <p14:cNvContentPartPr/>
                <p14:nvPr/>
              </p14:nvContentPartPr>
              <p14:xfrm>
                <a:off x="10153093" y="1933627"/>
                <a:ext cx="38160" cy="7200"/>
              </p14:xfrm>
            </p:contentPart>
          </mc:Choice>
          <mc:Fallback>
            <p:pic>
              <p:nvPicPr>
                <p:cNvPr id="135" name="Freihand 134">
                  <a:extLst>
                    <a:ext uri="{FF2B5EF4-FFF2-40B4-BE49-F238E27FC236}">
                      <a16:creationId xmlns:a16="http://schemas.microsoft.com/office/drawing/2014/main" id="{9FA3BDEB-C21F-4670-A597-2BC312908972}"/>
                    </a:ext>
                  </a:extLst>
                </p:cNvPr>
                <p:cNvPicPr/>
                <p:nvPr/>
              </p:nvPicPr>
              <p:blipFill>
                <a:blip r:embed="rId269"/>
                <a:stretch>
                  <a:fillRect/>
                </a:stretch>
              </p:blipFill>
              <p:spPr>
                <a:xfrm>
                  <a:off x="10148773" y="1929307"/>
                  <a:ext cx="46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6" name="Freihand 135">
                  <a:extLst>
                    <a:ext uri="{FF2B5EF4-FFF2-40B4-BE49-F238E27FC236}">
                      <a16:creationId xmlns:a16="http://schemas.microsoft.com/office/drawing/2014/main" id="{81D2EF8A-7381-48EC-AC47-F3676484EDE5}"/>
                    </a:ext>
                  </a:extLst>
                </p14:cNvPr>
                <p14:cNvContentPartPr/>
                <p14:nvPr/>
              </p14:nvContentPartPr>
              <p14:xfrm>
                <a:off x="10562413" y="1805107"/>
                <a:ext cx="40680" cy="318240"/>
              </p14:xfrm>
            </p:contentPart>
          </mc:Choice>
          <mc:Fallback>
            <p:pic>
              <p:nvPicPr>
                <p:cNvPr id="136" name="Freihand 135">
                  <a:extLst>
                    <a:ext uri="{FF2B5EF4-FFF2-40B4-BE49-F238E27FC236}">
                      <a16:creationId xmlns:a16="http://schemas.microsoft.com/office/drawing/2014/main" id="{81D2EF8A-7381-48EC-AC47-F3676484EDE5}"/>
                    </a:ext>
                  </a:extLst>
                </p:cNvPr>
                <p:cNvPicPr/>
                <p:nvPr/>
              </p:nvPicPr>
              <p:blipFill>
                <a:blip r:embed="rId271"/>
                <a:stretch>
                  <a:fillRect/>
                </a:stretch>
              </p:blipFill>
              <p:spPr>
                <a:xfrm>
                  <a:off x="10558093" y="1800787"/>
                  <a:ext cx="49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7" name="Freihand 136">
                  <a:extLst>
                    <a:ext uri="{FF2B5EF4-FFF2-40B4-BE49-F238E27FC236}">
                      <a16:creationId xmlns:a16="http://schemas.microsoft.com/office/drawing/2014/main" id="{7FE3D31B-3080-49F4-BF0B-4127E89E93D2}"/>
                    </a:ext>
                  </a:extLst>
                </p14:cNvPr>
                <p14:cNvContentPartPr/>
                <p14:nvPr/>
              </p14:nvContentPartPr>
              <p14:xfrm>
                <a:off x="10648453" y="1859107"/>
                <a:ext cx="69840" cy="117360"/>
              </p14:xfrm>
            </p:contentPart>
          </mc:Choice>
          <mc:Fallback>
            <p:pic>
              <p:nvPicPr>
                <p:cNvPr id="137" name="Freihand 136">
                  <a:extLst>
                    <a:ext uri="{FF2B5EF4-FFF2-40B4-BE49-F238E27FC236}">
                      <a16:creationId xmlns:a16="http://schemas.microsoft.com/office/drawing/2014/main" id="{7FE3D31B-3080-49F4-BF0B-4127E89E93D2}"/>
                    </a:ext>
                  </a:extLst>
                </p:cNvPr>
                <p:cNvPicPr/>
                <p:nvPr/>
              </p:nvPicPr>
              <p:blipFill>
                <a:blip r:embed="rId273"/>
                <a:stretch>
                  <a:fillRect/>
                </a:stretch>
              </p:blipFill>
              <p:spPr>
                <a:xfrm>
                  <a:off x="10644133" y="1854787"/>
                  <a:ext cx="78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8" name="Freihand 137">
                  <a:extLst>
                    <a:ext uri="{FF2B5EF4-FFF2-40B4-BE49-F238E27FC236}">
                      <a16:creationId xmlns:a16="http://schemas.microsoft.com/office/drawing/2014/main" id="{63CB5690-6DD8-4CFF-B889-88E45FAA0C62}"/>
                    </a:ext>
                  </a:extLst>
                </p14:cNvPr>
                <p14:cNvContentPartPr/>
                <p14:nvPr/>
              </p14:nvContentPartPr>
              <p14:xfrm>
                <a:off x="10730533" y="1833907"/>
                <a:ext cx="103320" cy="142920"/>
              </p14:xfrm>
            </p:contentPart>
          </mc:Choice>
          <mc:Fallback>
            <p:pic>
              <p:nvPicPr>
                <p:cNvPr id="138" name="Freihand 137">
                  <a:extLst>
                    <a:ext uri="{FF2B5EF4-FFF2-40B4-BE49-F238E27FC236}">
                      <a16:creationId xmlns:a16="http://schemas.microsoft.com/office/drawing/2014/main" id="{63CB5690-6DD8-4CFF-B889-88E45FAA0C62}"/>
                    </a:ext>
                  </a:extLst>
                </p:cNvPr>
                <p:cNvPicPr/>
                <p:nvPr/>
              </p:nvPicPr>
              <p:blipFill>
                <a:blip r:embed="rId275"/>
                <a:stretch>
                  <a:fillRect/>
                </a:stretch>
              </p:blipFill>
              <p:spPr>
                <a:xfrm>
                  <a:off x="10726213" y="1829587"/>
                  <a:ext cx="111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9" name="Freihand 138">
                  <a:extLst>
                    <a:ext uri="{FF2B5EF4-FFF2-40B4-BE49-F238E27FC236}">
                      <a16:creationId xmlns:a16="http://schemas.microsoft.com/office/drawing/2014/main" id="{48F7E772-2A1A-4B34-8159-678ACE04FDC2}"/>
                    </a:ext>
                  </a:extLst>
                </p14:cNvPr>
                <p14:cNvContentPartPr/>
                <p14:nvPr/>
              </p14:nvContentPartPr>
              <p14:xfrm>
                <a:off x="10886773" y="1742827"/>
                <a:ext cx="106560" cy="145080"/>
              </p14:xfrm>
            </p:contentPart>
          </mc:Choice>
          <mc:Fallback>
            <p:pic>
              <p:nvPicPr>
                <p:cNvPr id="139" name="Freihand 138">
                  <a:extLst>
                    <a:ext uri="{FF2B5EF4-FFF2-40B4-BE49-F238E27FC236}">
                      <a16:creationId xmlns:a16="http://schemas.microsoft.com/office/drawing/2014/main" id="{48F7E772-2A1A-4B34-8159-678ACE04FDC2}"/>
                    </a:ext>
                  </a:extLst>
                </p:cNvPr>
                <p:cNvPicPr/>
                <p:nvPr/>
              </p:nvPicPr>
              <p:blipFill>
                <a:blip r:embed="rId277"/>
                <a:stretch>
                  <a:fillRect/>
                </a:stretch>
              </p:blipFill>
              <p:spPr>
                <a:xfrm>
                  <a:off x="10882453" y="1738507"/>
                  <a:ext cx="115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0" name="Freihand 139">
                  <a:extLst>
                    <a:ext uri="{FF2B5EF4-FFF2-40B4-BE49-F238E27FC236}">
                      <a16:creationId xmlns:a16="http://schemas.microsoft.com/office/drawing/2014/main" id="{F1984155-BA45-4895-8ED9-62CB804283DA}"/>
                    </a:ext>
                  </a:extLst>
                </p14:cNvPr>
                <p14:cNvContentPartPr/>
                <p14:nvPr/>
              </p14:nvContentPartPr>
              <p14:xfrm>
                <a:off x="10995133" y="1661467"/>
                <a:ext cx="216000" cy="345240"/>
              </p14:xfrm>
            </p:contentPart>
          </mc:Choice>
          <mc:Fallback>
            <p:pic>
              <p:nvPicPr>
                <p:cNvPr id="140" name="Freihand 139">
                  <a:extLst>
                    <a:ext uri="{FF2B5EF4-FFF2-40B4-BE49-F238E27FC236}">
                      <a16:creationId xmlns:a16="http://schemas.microsoft.com/office/drawing/2014/main" id="{F1984155-BA45-4895-8ED9-62CB804283DA}"/>
                    </a:ext>
                  </a:extLst>
                </p:cNvPr>
                <p:cNvPicPr/>
                <p:nvPr/>
              </p:nvPicPr>
              <p:blipFill>
                <a:blip r:embed="rId279"/>
                <a:stretch>
                  <a:fillRect/>
                </a:stretch>
              </p:blipFill>
              <p:spPr>
                <a:xfrm>
                  <a:off x="10990813" y="1657147"/>
                  <a:ext cx="22464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1" name="Freihand 140">
                  <a:extLst>
                    <a:ext uri="{FF2B5EF4-FFF2-40B4-BE49-F238E27FC236}">
                      <a16:creationId xmlns:a16="http://schemas.microsoft.com/office/drawing/2014/main" id="{5C164CFE-DCEB-4EC7-A245-C37E22F60A92}"/>
                    </a:ext>
                  </a:extLst>
                </p14:cNvPr>
                <p14:cNvContentPartPr/>
                <p14:nvPr/>
              </p14:nvContentPartPr>
              <p14:xfrm>
                <a:off x="10786693" y="1603147"/>
                <a:ext cx="137160" cy="14040"/>
              </p14:xfrm>
            </p:contentPart>
          </mc:Choice>
          <mc:Fallback>
            <p:pic>
              <p:nvPicPr>
                <p:cNvPr id="141" name="Freihand 140">
                  <a:extLst>
                    <a:ext uri="{FF2B5EF4-FFF2-40B4-BE49-F238E27FC236}">
                      <a16:creationId xmlns:a16="http://schemas.microsoft.com/office/drawing/2014/main" id="{5C164CFE-DCEB-4EC7-A245-C37E22F60A92}"/>
                    </a:ext>
                  </a:extLst>
                </p:cNvPr>
                <p:cNvPicPr/>
                <p:nvPr/>
              </p:nvPicPr>
              <p:blipFill>
                <a:blip r:embed="rId281"/>
                <a:stretch>
                  <a:fillRect/>
                </a:stretch>
              </p:blipFill>
              <p:spPr>
                <a:xfrm>
                  <a:off x="10782373" y="1598827"/>
                  <a:ext cx="145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5" name="Freihand 164">
                  <a:extLst>
                    <a:ext uri="{FF2B5EF4-FFF2-40B4-BE49-F238E27FC236}">
                      <a16:creationId xmlns:a16="http://schemas.microsoft.com/office/drawing/2014/main" id="{C794E67F-3308-4172-8284-BD41DB3AE6CD}"/>
                    </a:ext>
                  </a:extLst>
                </p14:cNvPr>
                <p14:cNvContentPartPr/>
                <p14:nvPr/>
              </p14:nvContentPartPr>
              <p14:xfrm>
                <a:off x="9095413" y="2722387"/>
                <a:ext cx="226800" cy="39240"/>
              </p14:xfrm>
            </p:contentPart>
          </mc:Choice>
          <mc:Fallback>
            <p:pic>
              <p:nvPicPr>
                <p:cNvPr id="165" name="Freihand 164">
                  <a:extLst>
                    <a:ext uri="{FF2B5EF4-FFF2-40B4-BE49-F238E27FC236}">
                      <a16:creationId xmlns:a16="http://schemas.microsoft.com/office/drawing/2014/main" id="{C794E67F-3308-4172-8284-BD41DB3AE6CD}"/>
                    </a:ext>
                  </a:extLst>
                </p:cNvPr>
                <p:cNvPicPr/>
                <p:nvPr/>
              </p:nvPicPr>
              <p:blipFill>
                <a:blip r:embed="rId283"/>
                <a:stretch>
                  <a:fillRect/>
                </a:stretch>
              </p:blipFill>
              <p:spPr>
                <a:xfrm>
                  <a:off x="9091093" y="2718067"/>
                  <a:ext cx="235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6" name="Freihand 165">
                  <a:extLst>
                    <a:ext uri="{FF2B5EF4-FFF2-40B4-BE49-F238E27FC236}">
                      <a16:creationId xmlns:a16="http://schemas.microsoft.com/office/drawing/2014/main" id="{0BCE315A-D2AA-4821-B000-EAB047B29988}"/>
                    </a:ext>
                  </a:extLst>
                </p14:cNvPr>
                <p14:cNvContentPartPr/>
                <p14:nvPr/>
              </p14:nvContentPartPr>
              <p14:xfrm>
                <a:off x="9057973" y="2805907"/>
                <a:ext cx="243000" cy="55800"/>
              </p14:xfrm>
            </p:contentPart>
          </mc:Choice>
          <mc:Fallback>
            <p:pic>
              <p:nvPicPr>
                <p:cNvPr id="166" name="Freihand 165">
                  <a:extLst>
                    <a:ext uri="{FF2B5EF4-FFF2-40B4-BE49-F238E27FC236}">
                      <a16:creationId xmlns:a16="http://schemas.microsoft.com/office/drawing/2014/main" id="{0BCE315A-D2AA-4821-B000-EAB047B29988}"/>
                    </a:ext>
                  </a:extLst>
                </p:cNvPr>
                <p:cNvPicPr/>
                <p:nvPr/>
              </p:nvPicPr>
              <p:blipFill>
                <a:blip r:embed="rId285"/>
                <a:stretch>
                  <a:fillRect/>
                </a:stretch>
              </p:blipFill>
              <p:spPr>
                <a:xfrm>
                  <a:off x="9053653" y="2801587"/>
                  <a:ext cx="251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 name="Freihand 166">
                  <a:extLst>
                    <a:ext uri="{FF2B5EF4-FFF2-40B4-BE49-F238E27FC236}">
                      <a16:creationId xmlns:a16="http://schemas.microsoft.com/office/drawing/2014/main" id="{443C45E5-0628-42FF-BFB3-6AEC6E99723F}"/>
                    </a:ext>
                  </a:extLst>
                </p14:cNvPr>
                <p14:cNvContentPartPr/>
                <p14:nvPr/>
              </p14:nvContentPartPr>
              <p14:xfrm>
                <a:off x="9288373" y="2676307"/>
                <a:ext cx="148320" cy="198360"/>
              </p14:xfrm>
            </p:contentPart>
          </mc:Choice>
          <mc:Fallback>
            <p:pic>
              <p:nvPicPr>
                <p:cNvPr id="167" name="Freihand 166">
                  <a:extLst>
                    <a:ext uri="{FF2B5EF4-FFF2-40B4-BE49-F238E27FC236}">
                      <a16:creationId xmlns:a16="http://schemas.microsoft.com/office/drawing/2014/main" id="{443C45E5-0628-42FF-BFB3-6AEC6E99723F}"/>
                    </a:ext>
                  </a:extLst>
                </p:cNvPr>
                <p:cNvPicPr/>
                <p:nvPr/>
              </p:nvPicPr>
              <p:blipFill>
                <a:blip r:embed="rId287"/>
                <a:stretch>
                  <a:fillRect/>
                </a:stretch>
              </p:blipFill>
              <p:spPr>
                <a:xfrm>
                  <a:off x="9284053" y="2671987"/>
                  <a:ext cx="156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Freihand 167">
                  <a:extLst>
                    <a:ext uri="{FF2B5EF4-FFF2-40B4-BE49-F238E27FC236}">
                      <a16:creationId xmlns:a16="http://schemas.microsoft.com/office/drawing/2014/main" id="{C26D0BED-013C-43DC-B2B0-238909176F0A}"/>
                    </a:ext>
                  </a:extLst>
                </p14:cNvPr>
                <p14:cNvContentPartPr/>
                <p14:nvPr/>
              </p14:nvContentPartPr>
              <p14:xfrm>
                <a:off x="9660613" y="2709067"/>
                <a:ext cx="195480" cy="77760"/>
              </p14:xfrm>
            </p:contentPart>
          </mc:Choice>
          <mc:Fallback>
            <p:pic>
              <p:nvPicPr>
                <p:cNvPr id="168" name="Freihand 167">
                  <a:extLst>
                    <a:ext uri="{FF2B5EF4-FFF2-40B4-BE49-F238E27FC236}">
                      <a16:creationId xmlns:a16="http://schemas.microsoft.com/office/drawing/2014/main" id="{C26D0BED-013C-43DC-B2B0-238909176F0A}"/>
                    </a:ext>
                  </a:extLst>
                </p:cNvPr>
                <p:cNvPicPr/>
                <p:nvPr/>
              </p:nvPicPr>
              <p:blipFill>
                <a:blip r:embed="rId289"/>
                <a:stretch>
                  <a:fillRect/>
                </a:stretch>
              </p:blipFill>
              <p:spPr>
                <a:xfrm>
                  <a:off x="9656293" y="2704747"/>
                  <a:ext cx="204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Freihand 168">
                  <a:extLst>
                    <a:ext uri="{FF2B5EF4-FFF2-40B4-BE49-F238E27FC236}">
                      <a16:creationId xmlns:a16="http://schemas.microsoft.com/office/drawing/2014/main" id="{5A04197C-7C6D-4049-AE60-E8046B675573}"/>
                    </a:ext>
                  </a:extLst>
                </p14:cNvPr>
                <p14:cNvContentPartPr/>
                <p14:nvPr/>
              </p14:nvContentPartPr>
              <p14:xfrm>
                <a:off x="9810013" y="2571907"/>
                <a:ext cx="10440" cy="35640"/>
              </p14:xfrm>
            </p:contentPart>
          </mc:Choice>
          <mc:Fallback>
            <p:pic>
              <p:nvPicPr>
                <p:cNvPr id="169" name="Freihand 168">
                  <a:extLst>
                    <a:ext uri="{FF2B5EF4-FFF2-40B4-BE49-F238E27FC236}">
                      <a16:creationId xmlns:a16="http://schemas.microsoft.com/office/drawing/2014/main" id="{5A04197C-7C6D-4049-AE60-E8046B675573}"/>
                    </a:ext>
                  </a:extLst>
                </p:cNvPr>
                <p:cNvPicPr/>
                <p:nvPr/>
              </p:nvPicPr>
              <p:blipFill>
                <a:blip r:embed="rId291"/>
                <a:stretch>
                  <a:fillRect/>
                </a:stretch>
              </p:blipFill>
              <p:spPr>
                <a:xfrm>
                  <a:off x="9805693" y="2567587"/>
                  <a:ext cx="19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183EFEA4-0639-48C8-998E-D9783FE44121}"/>
                    </a:ext>
                  </a:extLst>
                </p14:cNvPr>
                <p14:cNvContentPartPr/>
                <p14:nvPr/>
              </p14:nvContentPartPr>
              <p14:xfrm>
                <a:off x="10108813" y="2572627"/>
                <a:ext cx="120240" cy="346680"/>
              </p14:xfrm>
            </p:contentPart>
          </mc:Choice>
          <mc:Fallback>
            <p:pic>
              <p:nvPicPr>
                <p:cNvPr id="170" name="Freihand 169">
                  <a:extLst>
                    <a:ext uri="{FF2B5EF4-FFF2-40B4-BE49-F238E27FC236}">
                      <a16:creationId xmlns:a16="http://schemas.microsoft.com/office/drawing/2014/main" id="{183EFEA4-0639-48C8-998E-D9783FE44121}"/>
                    </a:ext>
                  </a:extLst>
                </p:cNvPr>
                <p:cNvPicPr/>
                <p:nvPr/>
              </p:nvPicPr>
              <p:blipFill>
                <a:blip r:embed="rId293"/>
                <a:stretch>
                  <a:fillRect/>
                </a:stretch>
              </p:blipFill>
              <p:spPr>
                <a:xfrm>
                  <a:off x="10104493" y="2568307"/>
                  <a:ext cx="1288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Freihand 170">
                  <a:extLst>
                    <a:ext uri="{FF2B5EF4-FFF2-40B4-BE49-F238E27FC236}">
                      <a16:creationId xmlns:a16="http://schemas.microsoft.com/office/drawing/2014/main" id="{8A3CDFF0-EBF7-4833-A4B5-4CBE49E0D19A}"/>
                    </a:ext>
                  </a:extLst>
                </p14:cNvPr>
                <p14:cNvContentPartPr/>
                <p14:nvPr/>
              </p14:nvContentPartPr>
              <p14:xfrm>
                <a:off x="10274413" y="2556787"/>
                <a:ext cx="111600" cy="105120"/>
              </p14:xfrm>
            </p:contentPart>
          </mc:Choice>
          <mc:Fallback>
            <p:pic>
              <p:nvPicPr>
                <p:cNvPr id="171" name="Freihand 170">
                  <a:extLst>
                    <a:ext uri="{FF2B5EF4-FFF2-40B4-BE49-F238E27FC236}">
                      <a16:creationId xmlns:a16="http://schemas.microsoft.com/office/drawing/2014/main" id="{8A3CDFF0-EBF7-4833-A4B5-4CBE49E0D19A}"/>
                    </a:ext>
                  </a:extLst>
                </p:cNvPr>
                <p:cNvPicPr/>
                <p:nvPr/>
              </p:nvPicPr>
              <p:blipFill>
                <a:blip r:embed="rId295"/>
                <a:stretch>
                  <a:fillRect/>
                </a:stretch>
              </p:blipFill>
              <p:spPr>
                <a:xfrm>
                  <a:off x="10270093" y="2552467"/>
                  <a:ext cx="120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77B7B12F-96DB-40FA-8843-656321C2445E}"/>
                    </a:ext>
                  </a:extLst>
                </p14:cNvPr>
                <p14:cNvContentPartPr/>
                <p14:nvPr/>
              </p14:nvContentPartPr>
              <p14:xfrm>
                <a:off x="10365853" y="2519707"/>
                <a:ext cx="108000" cy="90720"/>
              </p14:xfrm>
            </p:contentPart>
          </mc:Choice>
          <mc:Fallback>
            <p:pic>
              <p:nvPicPr>
                <p:cNvPr id="172" name="Freihand 171">
                  <a:extLst>
                    <a:ext uri="{FF2B5EF4-FFF2-40B4-BE49-F238E27FC236}">
                      <a16:creationId xmlns:a16="http://schemas.microsoft.com/office/drawing/2014/main" id="{77B7B12F-96DB-40FA-8843-656321C2445E}"/>
                    </a:ext>
                  </a:extLst>
                </p:cNvPr>
                <p:cNvPicPr/>
                <p:nvPr/>
              </p:nvPicPr>
              <p:blipFill>
                <a:blip r:embed="rId297"/>
                <a:stretch>
                  <a:fillRect/>
                </a:stretch>
              </p:blipFill>
              <p:spPr>
                <a:xfrm>
                  <a:off x="10361533" y="2515387"/>
                  <a:ext cx="116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3" name="Freihand 172">
                  <a:extLst>
                    <a:ext uri="{FF2B5EF4-FFF2-40B4-BE49-F238E27FC236}">
                      <a16:creationId xmlns:a16="http://schemas.microsoft.com/office/drawing/2014/main" id="{2F552E20-5533-406B-B156-A38D56B39705}"/>
                    </a:ext>
                  </a:extLst>
                </p14:cNvPr>
                <p14:cNvContentPartPr/>
                <p14:nvPr/>
              </p14:nvContentPartPr>
              <p14:xfrm>
                <a:off x="10475653" y="2506387"/>
                <a:ext cx="82080" cy="80640"/>
              </p14:xfrm>
            </p:contentPart>
          </mc:Choice>
          <mc:Fallback>
            <p:pic>
              <p:nvPicPr>
                <p:cNvPr id="173" name="Freihand 172">
                  <a:extLst>
                    <a:ext uri="{FF2B5EF4-FFF2-40B4-BE49-F238E27FC236}">
                      <a16:creationId xmlns:a16="http://schemas.microsoft.com/office/drawing/2014/main" id="{2F552E20-5533-406B-B156-A38D56B39705}"/>
                    </a:ext>
                  </a:extLst>
                </p:cNvPr>
                <p:cNvPicPr/>
                <p:nvPr/>
              </p:nvPicPr>
              <p:blipFill>
                <a:blip r:embed="rId299"/>
                <a:stretch>
                  <a:fillRect/>
                </a:stretch>
              </p:blipFill>
              <p:spPr>
                <a:xfrm>
                  <a:off x="10471333" y="2502067"/>
                  <a:ext cx="90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 name="Freihand 173">
                  <a:extLst>
                    <a:ext uri="{FF2B5EF4-FFF2-40B4-BE49-F238E27FC236}">
                      <a16:creationId xmlns:a16="http://schemas.microsoft.com/office/drawing/2014/main" id="{4A64A9AD-991F-476F-B70D-0193FEBFA919}"/>
                    </a:ext>
                  </a:extLst>
                </p14:cNvPr>
                <p14:cNvContentPartPr/>
                <p14:nvPr/>
              </p14:nvContentPartPr>
              <p14:xfrm>
                <a:off x="10589413" y="2390827"/>
                <a:ext cx="145440" cy="177840"/>
              </p14:xfrm>
            </p:contentPart>
          </mc:Choice>
          <mc:Fallback>
            <p:pic>
              <p:nvPicPr>
                <p:cNvPr id="174" name="Freihand 173">
                  <a:extLst>
                    <a:ext uri="{FF2B5EF4-FFF2-40B4-BE49-F238E27FC236}">
                      <a16:creationId xmlns:a16="http://schemas.microsoft.com/office/drawing/2014/main" id="{4A64A9AD-991F-476F-B70D-0193FEBFA919}"/>
                    </a:ext>
                  </a:extLst>
                </p:cNvPr>
                <p:cNvPicPr/>
                <p:nvPr/>
              </p:nvPicPr>
              <p:blipFill>
                <a:blip r:embed="rId301"/>
                <a:stretch>
                  <a:fillRect/>
                </a:stretch>
              </p:blipFill>
              <p:spPr>
                <a:xfrm>
                  <a:off x="10585093" y="2386507"/>
                  <a:ext cx="154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5" name="Freihand 174">
                  <a:extLst>
                    <a:ext uri="{FF2B5EF4-FFF2-40B4-BE49-F238E27FC236}">
                      <a16:creationId xmlns:a16="http://schemas.microsoft.com/office/drawing/2014/main" id="{2709279F-CB1B-432C-BD26-79C7DA28B490}"/>
                    </a:ext>
                  </a:extLst>
                </p14:cNvPr>
                <p14:cNvContentPartPr/>
                <p14:nvPr/>
              </p14:nvContentPartPr>
              <p14:xfrm>
                <a:off x="10696693" y="2399827"/>
                <a:ext cx="30960" cy="3960"/>
              </p14:xfrm>
            </p:contentPart>
          </mc:Choice>
          <mc:Fallback>
            <p:pic>
              <p:nvPicPr>
                <p:cNvPr id="175" name="Freihand 174">
                  <a:extLst>
                    <a:ext uri="{FF2B5EF4-FFF2-40B4-BE49-F238E27FC236}">
                      <a16:creationId xmlns:a16="http://schemas.microsoft.com/office/drawing/2014/main" id="{2709279F-CB1B-432C-BD26-79C7DA28B490}"/>
                    </a:ext>
                  </a:extLst>
                </p:cNvPr>
                <p:cNvPicPr/>
                <p:nvPr/>
              </p:nvPicPr>
              <p:blipFill>
                <a:blip r:embed="rId303"/>
                <a:stretch>
                  <a:fillRect/>
                </a:stretch>
              </p:blipFill>
              <p:spPr>
                <a:xfrm>
                  <a:off x="10692373" y="2395507"/>
                  <a:ext cx="39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6" name="Freihand 175">
                  <a:extLst>
                    <a:ext uri="{FF2B5EF4-FFF2-40B4-BE49-F238E27FC236}">
                      <a16:creationId xmlns:a16="http://schemas.microsoft.com/office/drawing/2014/main" id="{A577D858-EB99-4D5C-B9B5-14A0E1A8CD58}"/>
                    </a:ext>
                  </a:extLst>
                </p14:cNvPr>
                <p14:cNvContentPartPr/>
                <p14:nvPr/>
              </p14:nvContentPartPr>
              <p14:xfrm>
                <a:off x="10773013" y="2417467"/>
                <a:ext cx="111240" cy="89640"/>
              </p14:xfrm>
            </p:contentPart>
          </mc:Choice>
          <mc:Fallback>
            <p:pic>
              <p:nvPicPr>
                <p:cNvPr id="176" name="Freihand 175">
                  <a:extLst>
                    <a:ext uri="{FF2B5EF4-FFF2-40B4-BE49-F238E27FC236}">
                      <a16:creationId xmlns:a16="http://schemas.microsoft.com/office/drawing/2014/main" id="{A577D858-EB99-4D5C-B9B5-14A0E1A8CD58}"/>
                    </a:ext>
                  </a:extLst>
                </p:cNvPr>
                <p:cNvPicPr/>
                <p:nvPr/>
              </p:nvPicPr>
              <p:blipFill>
                <a:blip r:embed="rId305"/>
                <a:stretch>
                  <a:fillRect/>
                </a:stretch>
              </p:blipFill>
              <p:spPr>
                <a:xfrm>
                  <a:off x="10768693" y="2413147"/>
                  <a:ext cx="119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5A3EB789-298C-4B59-BFED-02166231B158}"/>
                    </a:ext>
                  </a:extLst>
                </p14:cNvPr>
                <p14:cNvContentPartPr/>
                <p14:nvPr/>
              </p14:nvContentPartPr>
              <p14:xfrm>
                <a:off x="10886053" y="2390467"/>
                <a:ext cx="162000" cy="87480"/>
              </p14:xfrm>
            </p:contentPart>
          </mc:Choice>
          <mc:Fallback>
            <p:pic>
              <p:nvPicPr>
                <p:cNvPr id="177" name="Freihand 176">
                  <a:extLst>
                    <a:ext uri="{FF2B5EF4-FFF2-40B4-BE49-F238E27FC236}">
                      <a16:creationId xmlns:a16="http://schemas.microsoft.com/office/drawing/2014/main" id="{5A3EB789-298C-4B59-BFED-02166231B158}"/>
                    </a:ext>
                  </a:extLst>
                </p:cNvPr>
                <p:cNvPicPr/>
                <p:nvPr/>
              </p:nvPicPr>
              <p:blipFill>
                <a:blip r:embed="rId307"/>
                <a:stretch>
                  <a:fillRect/>
                </a:stretch>
              </p:blipFill>
              <p:spPr>
                <a:xfrm>
                  <a:off x="10881733" y="2386147"/>
                  <a:ext cx="170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1" name="Freihand 180">
                  <a:extLst>
                    <a:ext uri="{FF2B5EF4-FFF2-40B4-BE49-F238E27FC236}">
                      <a16:creationId xmlns:a16="http://schemas.microsoft.com/office/drawing/2014/main" id="{10AEC0BA-60BA-4176-9A00-9BF83E7957A7}"/>
                    </a:ext>
                  </a:extLst>
                </p14:cNvPr>
                <p14:cNvContentPartPr/>
                <p14:nvPr/>
              </p14:nvContentPartPr>
              <p14:xfrm>
                <a:off x="9696973" y="2955307"/>
                <a:ext cx="244440" cy="216000"/>
              </p14:xfrm>
            </p:contentPart>
          </mc:Choice>
          <mc:Fallback>
            <p:pic>
              <p:nvPicPr>
                <p:cNvPr id="181" name="Freihand 180">
                  <a:extLst>
                    <a:ext uri="{FF2B5EF4-FFF2-40B4-BE49-F238E27FC236}">
                      <a16:creationId xmlns:a16="http://schemas.microsoft.com/office/drawing/2014/main" id="{10AEC0BA-60BA-4176-9A00-9BF83E7957A7}"/>
                    </a:ext>
                  </a:extLst>
                </p:cNvPr>
                <p:cNvPicPr/>
                <p:nvPr/>
              </p:nvPicPr>
              <p:blipFill>
                <a:blip r:embed="rId309"/>
                <a:stretch>
                  <a:fillRect/>
                </a:stretch>
              </p:blipFill>
              <p:spPr>
                <a:xfrm>
                  <a:off x="9692653" y="2950987"/>
                  <a:ext cx="253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2" name="Freihand 181">
                  <a:extLst>
                    <a:ext uri="{FF2B5EF4-FFF2-40B4-BE49-F238E27FC236}">
                      <a16:creationId xmlns:a16="http://schemas.microsoft.com/office/drawing/2014/main" id="{CA72C786-0922-4DDC-B089-B190ECB98D91}"/>
                    </a:ext>
                  </a:extLst>
                </p14:cNvPr>
                <p14:cNvContentPartPr/>
                <p14:nvPr/>
              </p14:nvContentPartPr>
              <p14:xfrm>
                <a:off x="10183693" y="2910307"/>
                <a:ext cx="18000" cy="137880"/>
              </p14:xfrm>
            </p:contentPart>
          </mc:Choice>
          <mc:Fallback>
            <p:pic>
              <p:nvPicPr>
                <p:cNvPr id="182" name="Freihand 181">
                  <a:extLst>
                    <a:ext uri="{FF2B5EF4-FFF2-40B4-BE49-F238E27FC236}">
                      <a16:creationId xmlns:a16="http://schemas.microsoft.com/office/drawing/2014/main" id="{CA72C786-0922-4DDC-B089-B190ECB98D91}"/>
                    </a:ext>
                  </a:extLst>
                </p:cNvPr>
                <p:cNvPicPr/>
                <p:nvPr/>
              </p:nvPicPr>
              <p:blipFill>
                <a:blip r:embed="rId311"/>
                <a:stretch>
                  <a:fillRect/>
                </a:stretch>
              </p:blipFill>
              <p:spPr>
                <a:xfrm>
                  <a:off x="10179373" y="2905987"/>
                  <a:ext cx="26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3" name="Freihand 182">
                  <a:extLst>
                    <a:ext uri="{FF2B5EF4-FFF2-40B4-BE49-F238E27FC236}">
                      <a16:creationId xmlns:a16="http://schemas.microsoft.com/office/drawing/2014/main" id="{4C4713AE-098B-4A49-83D3-A6E6A4F94C78}"/>
                    </a:ext>
                  </a:extLst>
                </p14:cNvPr>
                <p14:cNvContentPartPr/>
                <p14:nvPr/>
              </p14:nvContentPartPr>
              <p14:xfrm>
                <a:off x="10104493" y="2920747"/>
                <a:ext cx="139320" cy="137880"/>
              </p14:xfrm>
            </p:contentPart>
          </mc:Choice>
          <mc:Fallback>
            <p:pic>
              <p:nvPicPr>
                <p:cNvPr id="183" name="Freihand 182">
                  <a:extLst>
                    <a:ext uri="{FF2B5EF4-FFF2-40B4-BE49-F238E27FC236}">
                      <a16:creationId xmlns:a16="http://schemas.microsoft.com/office/drawing/2014/main" id="{4C4713AE-098B-4A49-83D3-A6E6A4F94C78}"/>
                    </a:ext>
                  </a:extLst>
                </p:cNvPr>
                <p:cNvPicPr/>
                <p:nvPr/>
              </p:nvPicPr>
              <p:blipFill>
                <a:blip r:embed="rId313"/>
                <a:stretch>
                  <a:fillRect/>
                </a:stretch>
              </p:blipFill>
              <p:spPr>
                <a:xfrm>
                  <a:off x="10100173" y="2916427"/>
                  <a:ext cx="147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4" name="Freihand 183">
                  <a:extLst>
                    <a:ext uri="{FF2B5EF4-FFF2-40B4-BE49-F238E27FC236}">
                      <a16:creationId xmlns:a16="http://schemas.microsoft.com/office/drawing/2014/main" id="{3C95C8F1-B0B8-4B36-8AE3-AFD93875D790}"/>
                    </a:ext>
                  </a:extLst>
                </p14:cNvPr>
                <p14:cNvContentPartPr/>
                <p14:nvPr/>
              </p14:nvContentPartPr>
              <p14:xfrm>
                <a:off x="10286653" y="2924707"/>
                <a:ext cx="97200" cy="81720"/>
              </p14:xfrm>
            </p:contentPart>
          </mc:Choice>
          <mc:Fallback>
            <p:pic>
              <p:nvPicPr>
                <p:cNvPr id="184" name="Freihand 183">
                  <a:extLst>
                    <a:ext uri="{FF2B5EF4-FFF2-40B4-BE49-F238E27FC236}">
                      <a16:creationId xmlns:a16="http://schemas.microsoft.com/office/drawing/2014/main" id="{3C95C8F1-B0B8-4B36-8AE3-AFD93875D790}"/>
                    </a:ext>
                  </a:extLst>
                </p:cNvPr>
                <p:cNvPicPr/>
                <p:nvPr/>
              </p:nvPicPr>
              <p:blipFill>
                <a:blip r:embed="rId315"/>
                <a:stretch>
                  <a:fillRect/>
                </a:stretch>
              </p:blipFill>
              <p:spPr>
                <a:xfrm>
                  <a:off x="10282333" y="2920387"/>
                  <a:ext cx="105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5" name="Freihand 184">
                  <a:extLst>
                    <a:ext uri="{FF2B5EF4-FFF2-40B4-BE49-F238E27FC236}">
                      <a16:creationId xmlns:a16="http://schemas.microsoft.com/office/drawing/2014/main" id="{E8C4002B-73BB-437D-868D-D2AD976C3D7C}"/>
                    </a:ext>
                  </a:extLst>
                </p14:cNvPr>
                <p14:cNvContentPartPr/>
                <p14:nvPr/>
              </p14:nvContentPartPr>
              <p14:xfrm>
                <a:off x="10374853" y="2895547"/>
                <a:ext cx="94320" cy="207000"/>
              </p14:xfrm>
            </p:contentPart>
          </mc:Choice>
          <mc:Fallback>
            <p:pic>
              <p:nvPicPr>
                <p:cNvPr id="185" name="Freihand 184">
                  <a:extLst>
                    <a:ext uri="{FF2B5EF4-FFF2-40B4-BE49-F238E27FC236}">
                      <a16:creationId xmlns:a16="http://schemas.microsoft.com/office/drawing/2014/main" id="{E8C4002B-73BB-437D-868D-D2AD976C3D7C}"/>
                    </a:ext>
                  </a:extLst>
                </p:cNvPr>
                <p:cNvPicPr/>
                <p:nvPr/>
              </p:nvPicPr>
              <p:blipFill>
                <a:blip r:embed="rId317"/>
                <a:stretch>
                  <a:fillRect/>
                </a:stretch>
              </p:blipFill>
              <p:spPr>
                <a:xfrm>
                  <a:off x="10370533" y="2891227"/>
                  <a:ext cx="102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6" name="Freihand 185">
                  <a:extLst>
                    <a:ext uri="{FF2B5EF4-FFF2-40B4-BE49-F238E27FC236}">
                      <a16:creationId xmlns:a16="http://schemas.microsoft.com/office/drawing/2014/main" id="{A2FB837B-8503-4E23-A130-89BE0450F990}"/>
                    </a:ext>
                  </a:extLst>
                </p14:cNvPr>
                <p14:cNvContentPartPr/>
                <p14:nvPr/>
              </p14:nvContentPartPr>
              <p14:xfrm>
                <a:off x="10488253" y="2846227"/>
                <a:ext cx="61560" cy="108720"/>
              </p14:xfrm>
            </p:contentPart>
          </mc:Choice>
          <mc:Fallback>
            <p:pic>
              <p:nvPicPr>
                <p:cNvPr id="186" name="Freihand 185">
                  <a:extLst>
                    <a:ext uri="{FF2B5EF4-FFF2-40B4-BE49-F238E27FC236}">
                      <a16:creationId xmlns:a16="http://schemas.microsoft.com/office/drawing/2014/main" id="{A2FB837B-8503-4E23-A130-89BE0450F990}"/>
                    </a:ext>
                  </a:extLst>
                </p:cNvPr>
                <p:cNvPicPr/>
                <p:nvPr/>
              </p:nvPicPr>
              <p:blipFill>
                <a:blip r:embed="rId319"/>
                <a:stretch>
                  <a:fillRect/>
                </a:stretch>
              </p:blipFill>
              <p:spPr>
                <a:xfrm>
                  <a:off x="10483933" y="2841907"/>
                  <a:ext cx="70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7" name="Freihand 186">
                  <a:extLst>
                    <a:ext uri="{FF2B5EF4-FFF2-40B4-BE49-F238E27FC236}">
                      <a16:creationId xmlns:a16="http://schemas.microsoft.com/office/drawing/2014/main" id="{8FEA0C07-150A-4AD5-B12F-0E4C3A1E6298}"/>
                    </a:ext>
                  </a:extLst>
                </p14:cNvPr>
                <p14:cNvContentPartPr/>
                <p14:nvPr/>
              </p14:nvContentPartPr>
              <p14:xfrm>
                <a:off x="10586533" y="2808067"/>
                <a:ext cx="88920" cy="123480"/>
              </p14:xfrm>
            </p:contentPart>
          </mc:Choice>
          <mc:Fallback>
            <p:pic>
              <p:nvPicPr>
                <p:cNvPr id="187" name="Freihand 186">
                  <a:extLst>
                    <a:ext uri="{FF2B5EF4-FFF2-40B4-BE49-F238E27FC236}">
                      <a16:creationId xmlns:a16="http://schemas.microsoft.com/office/drawing/2014/main" id="{8FEA0C07-150A-4AD5-B12F-0E4C3A1E6298}"/>
                    </a:ext>
                  </a:extLst>
                </p:cNvPr>
                <p:cNvPicPr/>
                <p:nvPr/>
              </p:nvPicPr>
              <p:blipFill>
                <a:blip r:embed="rId321"/>
                <a:stretch>
                  <a:fillRect/>
                </a:stretch>
              </p:blipFill>
              <p:spPr>
                <a:xfrm>
                  <a:off x="10582213" y="2803747"/>
                  <a:ext cx="97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8" name="Freihand 187">
                  <a:extLst>
                    <a:ext uri="{FF2B5EF4-FFF2-40B4-BE49-F238E27FC236}">
                      <a16:creationId xmlns:a16="http://schemas.microsoft.com/office/drawing/2014/main" id="{8867A624-DFB4-4BAD-B39A-274E8776598C}"/>
                    </a:ext>
                  </a:extLst>
                </p14:cNvPr>
                <p14:cNvContentPartPr/>
                <p14:nvPr/>
              </p14:nvContentPartPr>
              <p14:xfrm>
                <a:off x="10731613" y="2705827"/>
                <a:ext cx="122400" cy="173520"/>
              </p14:xfrm>
            </p:contentPart>
          </mc:Choice>
          <mc:Fallback>
            <p:pic>
              <p:nvPicPr>
                <p:cNvPr id="188" name="Freihand 187">
                  <a:extLst>
                    <a:ext uri="{FF2B5EF4-FFF2-40B4-BE49-F238E27FC236}">
                      <a16:creationId xmlns:a16="http://schemas.microsoft.com/office/drawing/2014/main" id="{8867A624-DFB4-4BAD-B39A-274E8776598C}"/>
                    </a:ext>
                  </a:extLst>
                </p:cNvPr>
                <p:cNvPicPr/>
                <p:nvPr/>
              </p:nvPicPr>
              <p:blipFill>
                <a:blip r:embed="rId323"/>
                <a:stretch>
                  <a:fillRect/>
                </a:stretch>
              </p:blipFill>
              <p:spPr>
                <a:xfrm>
                  <a:off x="10727293" y="2701507"/>
                  <a:ext cx="131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9" name="Freihand 188">
                  <a:extLst>
                    <a:ext uri="{FF2B5EF4-FFF2-40B4-BE49-F238E27FC236}">
                      <a16:creationId xmlns:a16="http://schemas.microsoft.com/office/drawing/2014/main" id="{0EF96F93-FBAB-4D2A-B40C-2ED5B91078C9}"/>
                    </a:ext>
                  </a:extLst>
                </p14:cNvPr>
                <p14:cNvContentPartPr/>
                <p14:nvPr/>
              </p14:nvContentPartPr>
              <p14:xfrm>
                <a:off x="10756093" y="2676667"/>
                <a:ext cx="19440" cy="3960"/>
              </p14:xfrm>
            </p:contentPart>
          </mc:Choice>
          <mc:Fallback>
            <p:pic>
              <p:nvPicPr>
                <p:cNvPr id="189" name="Freihand 188">
                  <a:extLst>
                    <a:ext uri="{FF2B5EF4-FFF2-40B4-BE49-F238E27FC236}">
                      <a16:creationId xmlns:a16="http://schemas.microsoft.com/office/drawing/2014/main" id="{0EF96F93-FBAB-4D2A-B40C-2ED5B91078C9}"/>
                    </a:ext>
                  </a:extLst>
                </p:cNvPr>
                <p:cNvPicPr/>
                <p:nvPr/>
              </p:nvPicPr>
              <p:blipFill>
                <a:blip r:embed="rId325"/>
                <a:stretch>
                  <a:fillRect/>
                </a:stretch>
              </p:blipFill>
              <p:spPr>
                <a:xfrm>
                  <a:off x="10751773" y="2672347"/>
                  <a:ext cx="28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0" name="Freihand 189">
                  <a:extLst>
                    <a:ext uri="{FF2B5EF4-FFF2-40B4-BE49-F238E27FC236}">
                      <a16:creationId xmlns:a16="http://schemas.microsoft.com/office/drawing/2014/main" id="{2A947CCB-1754-4BE0-95A8-488F80CE7592}"/>
                    </a:ext>
                  </a:extLst>
                </p14:cNvPr>
                <p14:cNvContentPartPr/>
                <p14:nvPr/>
              </p14:nvContentPartPr>
              <p14:xfrm>
                <a:off x="11044093" y="2562187"/>
                <a:ext cx="116640" cy="276120"/>
              </p14:xfrm>
            </p:contentPart>
          </mc:Choice>
          <mc:Fallback>
            <p:pic>
              <p:nvPicPr>
                <p:cNvPr id="190" name="Freihand 189">
                  <a:extLst>
                    <a:ext uri="{FF2B5EF4-FFF2-40B4-BE49-F238E27FC236}">
                      <a16:creationId xmlns:a16="http://schemas.microsoft.com/office/drawing/2014/main" id="{2A947CCB-1754-4BE0-95A8-488F80CE7592}"/>
                    </a:ext>
                  </a:extLst>
                </p:cNvPr>
                <p:cNvPicPr/>
                <p:nvPr/>
              </p:nvPicPr>
              <p:blipFill>
                <a:blip r:embed="rId327"/>
                <a:stretch>
                  <a:fillRect/>
                </a:stretch>
              </p:blipFill>
              <p:spPr>
                <a:xfrm>
                  <a:off x="11039773" y="2557867"/>
                  <a:ext cx="1252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1" name="Freihand 190">
                  <a:extLst>
                    <a:ext uri="{FF2B5EF4-FFF2-40B4-BE49-F238E27FC236}">
                      <a16:creationId xmlns:a16="http://schemas.microsoft.com/office/drawing/2014/main" id="{A8BCB493-20EB-434A-9352-E61B2AE052C6}"/>
                    </a:ext>
                  </a:extLst>
                </p14:cNvPr>
                <p14:cNvContentPartPr/>
                <p14:nvPr/>
              </p14:nvContentPartPr>
              <p14:xfrm>
                <a:off x="11149213" y="2630947"/>
                <a:ext cx="97920" cy="110520"/>
              </p14:xfrm>
            </p:contentPart>
          </mc:Choice>
          <mc:Fallback>
            <p:pic>
              <p:nvPicPr>
                <p:cNvPr id="191" name="Freihand 190">
                  <a:extLst>
                    <a:ext uri="{FF2B5EF4-FFF2-40B4-BE49-F238E27FC236}">
                      <a16:creationId xmlns:a16="http://schemas.microsoft.com/office/drawing/2014/main" id="{A8BCB493-20EB-434A-9352-E61B2AE052C6}"/>
                    </a:ext>
                  </a:extLst>
                </p:cNvPr>
                <p:cNvPicPr/>
                <p:nvPr/>
              </p:nvPicPr>
              <p:blipFill>
                <a:blip r:embed="rId329"/>
                <a:stretch>
                  <a:fillRect/>
                </a:stretch>
              </p:blipFill>
              <p:spPr>
                <a:xfrm>
                  <a:off x="11144893" y="2626627"/>
                  <a:ext cx="106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2" name="Freihand 191">
                  <a:extLst>
                    <a:ext uri="{FF2B5EF4-FFF2-40B4-BE49-F238E27FC236}">
                      <a16:creationId xmlns:a16="http://schemas.microsoft.com/office/drawing/2014/main" id="{816D0A00-BC11-4A93-887A-3AA41F9068D4}"/>
                    </a:ext>
                  </a:extLst>
                </p14:cNvPr>
                <p14:cNvContentPartPr/>
                <p14:nvPr/>
              </p14:nvContentPartPr>
              <p14:xfrm>
                <a:off x="11279173" y="2593507"/>
                <a:ext cx="63720" cy="110520"/>
              </p14:xfrm>
            </p:contentPart>
          </mc:Choice>
          <mc:Fallback>
            <p:pic>
              <p:nvPicPr>
                <p:cNvPr id="192" name="Freihand 191">
                  <a:extLst>
                    <a:ext uri="{FF2B5EF4-FFF2-40B4-BE49-F238E27FC236}">
                      <a16:creationId xmlns:a16="http://schemas.microsoft.com/office/drawing/2014/main" id="{816D0A00-BC11-4A93-887A-3AA41F9068D4}"/>
                    </a:ext>
                  </a:extLst>
                </p:cNvPr>
                <p:cNvPicPr/>
                <p:nvPr/>
              </p:nvPicPr>
              <p:blipFill>
                <a:blip r:embed="rId331"/>
                <a:stretch>
                  <a:fillRect/>
                </a:stretch>
              </p:blipFill>
              <p:spPr>
                <a:xfrm>
                  <a:off x="11274853" y="2589187"/>
                  <a:ext cx="72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3" name="Freihand 192">
                  <a:extLst>
                    <a:ext uri="{FF2B5EF4-FFF2-40B4-BE49-F238E27FC236}">
                      <a16:creationId xmlns:a16="http://schemas.microsoft.com/office/drawing/2014/main" id="{6F140CA5-2ED2-453A-BAA7-82F018D4D4B1}"/>
                    </a:ext>
                  </a:extLst>
                </p14:cNvPr>
                <p14:cNvContentPartPr/>
                <p14:nvPr/>
              </p14:nvContentPartPr>
              <p14:xfrm>
                <a:off x="11368453" y="2583787"/>
                <a:ext cx="7200" cy="82080"/>
              </p14:xfrm>
            </p:contentPart>
          </mc:Choice>
          <mc:Fallback>
            <p:pic>
              <p:nvPicPr>
                <p:cNvPr id="193" name="Freihand 192">
                  <a:extLst>
                    <a:ext uri="{FF2B5EF4-FFF2-40B4-BE49-F238E27FC236}">
                      <a16:creationId xmlns:a16="http://schemas.microsoft.com/office/drawing/2014/main" id="{6F140CA5-2ED2-453A-BAA7-82F018D4D4B1}"/>
                    </a:ext>
                  </a:extLst>
                </p:cNvPr>
                <p:cNvPicPr/>
                <p:nvPr/>
              </p:nvPicPr>
              <p:blipFill>
                <a:blip r:embed="rId333"/>
                <a:stretch>
                  <a:fillRect/>
                </a:stretch>
              </p:blipFill>
              <p:spPr>
                <a:xfrm>
                  <a:off x="11364133" y="2579467"/>
                  <a:ext cx="15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4" name="Freihand 193">
                  <a:extLst>
                    <a:ext uri="{FF2B5EF4-FFF2-40B4-BE49-F238E27FC236}">
                      <a16:creationId xmlns:a16="http://schemas.microsoft.com/office/drawing/2014/main" id="{0E0D47C6-285E-4CC8-9D7F-4A44E5D36119}"/>
                    </a:ext>
                  </a:extLst>
                </p14:cNvPr>
                <p14:cNvContentPartPr/>
                <p14:nvPr/>
              </p14:nvContentPartPr>
              <p14:xfrm>
                <a:off x="11413813" y="2473267"/>
                <a:ext cx="129600" cy="159840"/>
              </p14:xfrm>
            </p:contentPart>
          </mc:Choice>
          <mc:Fallback>
            <p:pic>
              <p:nvPicPr>
                <p:cNvPr id="194" name="Freihand 193">
                  <a:extLst>
                    <a:ext uri="{FF2B5EF4-FFF2-40B4-BE49-F238E27FC236}">
                      <a16:creationId xmlns:a16="http://schemas.microsoft.com/office/drawing/2014/main" id="{0E0D47C6-285E-4CC8-9D7F-4A44E5D36119}"/>
                    </a:ext>
                  </a:extLst>
                </p:cNvPr>
                <p:cNvPicPr/>
                <p:nvPr/>
              </p:nvPicPr>
              <p:blipFill>
                <a:blip r:embed="rId335"/>
                <a:stretch>
                  <a:fillRect/>
                </a:stretch>
              </p:blipFill>
              <p:spPr>
                <a:xfrm>
                  <a:off x="11409493" y="2468947"/>
                  <a:ext cx="138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5" name="Freihand 194">
                  <a:extLst>
                    <a:ext uri="{FF2B5EF4-FFF2-40B4-BE49-F238E27FC236}">
                      <a16:creationId xmlns:a16="http://schemas.microsoft.com/office/drawing/2014/main" id="{9A9D71F4-40DC-4A15-B675-8E219B67AC80}"/>
                    </a:ext>
                  </a:extLst>
                </p14:cNvPr>
                <p14:cNvContentPartPr/>
                <p14:nvPr/>
              </p14:nvContentPartPr>
              <p14:xfrm>
                <a:off x="11507773" y="2487667"/>
                <a:ext cx="22680" cy="107280"/>
              </p14:xfrm>
            </p:contentPart>
          </mc:Choice>
          <mc:Fallback>
            <p:pic>
              <p:nvPicPr>
                <p:cNvPr id="195" name="Freihand 194">
                  <a:extLst>
                    <a:ext uri="{FF2B5EF4-FFF2-40B4-BE49-F238E27FC236}">
                      <a16:creationId xmlns:a16="http://schemas.microsoft.com/office/drawing/2014/main" id="{9A9D71F4-40DC-4A15-B675-8E219B67AC80}"/>
                    </a:ext>
                  </a:extLst>
                </p:cNvPr>
                <p:cNvPicPr/>
                <p:nvPr/>
              </p:nvPicPr>
              <p:blipFill>
                <a:blip r:embed="rId337"/>
                <a:stretch>
                  <a:fillRect/>
                </a:stretch>
              </p:blipFill>
              <p:spPr>
                <a:xfrm>
                  <a:off x="11503453" y="2483347"/>
                  <a:ext cx="31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6" name="Freihand 195">
                  <a:extLst>
                    <a:ext uri="{FF2B5EF4-FFF2-40B4-BE49-F238E27FC236}">
                      <a16:creationId xmlns:a16="http://schemas.microsoft.com/office/drawing/2014/main" id="{92964951-F1A4-4E3A-B28C-743DC924ED0D}"/>
                    </a:ext>
                  </a:extLst>
                </p14:cNvPr>
                <p14:cNvContentPartPr/>
                <p14:nvPr/>
              </p14:nvContentPartPr>
              <p14:xfrm>
                <a:off x="11595253" y="2363107"/>
                <a:ext cx="137520" cy="317880"/>
              </p14:xfrm>
            </p:contentPart>
          </mc:Choice>
          <mc:Fallback>
            <p:pic>
              <p:nvPicPr>
                <p:cNvPr id="196" name="Freihand 195">
                  <a:extLst>
                    <a:ext uri="{FF2B5EF4-FFF2-40B4-BE49-F238E27FC236}">
                      <a16:creationId xmlns:a16="http://schemas.microsoft.com/office/drawing/2014/main" id="{92964951-F1A4-4E3A-B28C-743DC924ED0D}"/>
                    </a:ext>
                  </a:extLst>
                </p:cNvPr>
                <p:cNvPicPr/>
                <p:nvPr/>
              </p:nvPicPr>
              <p:blipFill>
                <a:blip r:embed="rId339"/>
                <a:stretch>
                  <a:fillRect/>
                </a:stretch>
              </p:blipFill>
              <p:spPr>
                <a:xfrm>
                  <a:off x="11590933" y="2358787"/>
                  <a:ext cx="1461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7" name="Freihand 196">
                  <a:extLst>
                    <a:ext uri="{FF2B5EF4-FFF2-40B4-BE49-F238E27FC236}">
                      <a16:creationId xmlns:a16="http://schemas.microsoft.com/office/drawing/2014/main" id="{74637A5B-E2C6-4CCA-AA1C-85E8BD67E1F5}"/>
                    </a:ext>
                  </a:extLst>
                </p14:cNvPr>
                <p14:cNvContentPartPr/>
                <p14:nvPr/>
              </p14:nvContentPartPr>
              <p14:xfrm>
                <a:off x="11376733" y="2297227"/>
                <a:ext cx="183960" cy="30600"/>
              </p14:xfrm>
            </p:contentPart>
          </mc:Choice>
          <mc:Fallback>
            <p:pic>
              <p:nvPicPr>
                <p:cNvPr id="197" name="Freihand 196">
                  <a:extLst>
                    <a:ext uri="{FF2B5EF4-FFF2-40B4-BE49-F238E27FC236}">
                      <a16:creationId xmlns:a16="http://schemas.microsoft.com/office/drawing/2014/main" id="{74637A5B-E2C6-4CCA-AA1C-85E8BD67E1F5}"/>
                    </a:ext>
                  </a:extLst>
                </p:cNvPr>
                <p:cNvPicPr/>
                <p:nvPr/>
              </p:nvPicPr>
              <p:blipFill>
                <a:blip r:embed="rId341"/>
                <a:stretch>
                  <a:fillRect/>
                </a:stretch>
              </p:blipFill>
              <p:spPr>
                <a:xfrm>
                  <a:off x="11372413" y="2292907"/>
                  <a:ext cx="192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8" name="Freihand 197">
                  <a:extLst>
                    <a:ext uri="{FF2B5EF4-FFF2-40B4-BE49-F238E27FC236}">
                      <a16:creationId xmlns:a16="http://schemas.microsoft.com/office/drawing/2014/main" id="{A6963628-6AFE-440E-9ECE-DF010B312084}"/>
                    </a:ext>
                  </a:extLst>
                </p14:cNvPr>
                <p14:cNvContentPartPr/>
                <p14:nvPr/>
              </p14:nvContentPartPr>
              <p14:xfrm>
                <a:off x="11305813" y="2311987"/>
                <a:ext cx="360" cy="360"/>
              </p14:xfrm>
            </p:contentPart>
          </mc:Choice>
          <mc:Fallback>
            <p:pic>
              <p:nvPicPr>
                <p:cNvPr id="198" name="Freihand 197">
                  <a:extLst>
                    <a:ext uri="{FF2B5EF4-FFF2-40B4-BE49-F238E27FC236}">
                      <a16:creationId xmlns:a16="http://schemas.microsoft.com/office/drawing/2014/main" id="{A6963628-6AFE-440E-9ECE-DF010B312084}"/>
                    </a:ext>
                  </a:extLst>
                </p:cNvPr>
                <p:cNvPicPr/>
                <p:nvPr/>
              </p:nvPicPr>
              <p:blipFill>
                <a:blip r:embed="rId81"/>
                <a:stretch>
                  <a:fillRect/>
                </a:stretch>
              </p:blipFill>
              <p:spPr>
                <a:xfrm>
                  <a:off x="11301493" y="2307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9F311537-06DD-45D4-8EF2-B8D0D10A32A7}"/>
                    </a:ext>
                  </a:extLst>
                </p14:cNvPr>
                <p14:cNvContentPartPr/>
                <p14:nvPr/>
              </p14:nvContentPartPr>
              <p14:xfrm>
                <a:off x="10200973" y="3307747"/>
                <a:ext cx="35640" cy="133200"/>
              </p14:xfrm>
            </p:contentPart>
          </mc:Choice>
          <mc:Fallback>
            <p:pic>
              <p:nvPicPr>
                <p:cNvPr id="199" name="Freihand 198">
                  <a:extLst>
                    <a:ext uri="{FF2B5EF4-FFF2-40B4-BE49-F238E27FC236}">
                      <a16:creationId xmlns:a16="http://schemas.microsoft.com/office/drawing/2014/main" id="{9F311537-06DD-45D4-8EF2-B8D0D10A32A7}"/>
                    </a:ext>
                  </a:extLst>
                </p:cNvPr>
                <p:cNvPicPr/>
                <p:nvPr/>
              </p:nvPicPr>
              <p:blipFill>
                <a:blip r:embed="rId344"/>
                <a:stretch>
                  <a:fillRect/>
                </a:stretch>
              </p:blipFill>
              <p:spPr>
                <a:xfrm>
                  <a:off x="10196653" y="3303427"/>
                  <a:ext cx="44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04385565-D7A8-4307-B574-FCE8D3E017F6}"/>
                    </a:ext>
                  </a:extLst>
                </p14:cNvPr>
                <p14:cNvContentPartPr/>
                <p14:nvPr/>
              </p14:nvContentPartPr>
              <p14:xfrm>
                <a:off x="10164973" y="3220267"/>
                <a:ext cx="32400" cy="5400"/>
              </p14:xfrm>
            </p:contentPart>
          </mc:Choice>
          <mc:Fallback>
            <p:pic>
              <p:nvPicPr>
                <p:cNvPr id="200" name="Freihand 199">
                  <a:extLst>
                    <a:ext uri="{FF2B5EF4-FFF2-40B4-BE49-F238E27FC236}">
                      <a16:creationId xmlns:a16="http://schemas.microsoft.com/office/drawing/2014/main" id="{04385565-D7A8-4307-B574-FCE8D3E017F6}"/>
                    </a:ext>
                  </a:extLst>
                </p:cNvPr>
                <p:cNvPicPr/>
                <p:nvPr/>
              </p:nvPicPr>
              <p:blipFill>
                <a:blip r:embed="rId346"/>
                <a:stretch>
                  <a:fillRect/>
                </a:stretch>
              </p:blipFill>
              <p:spPr>
                <a:xfrm>
                  <a:off x="10160653" y="3215947"/>
                  <a:ext cx="41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81232505-337F-4A91-8CBB-08162A110DE1}"/>
                    </a:ext>
                  </a:extLst>
                </p14:cNvPr>
                <p14:cNvContentPartPr/>
                <p14:nvPr/>
              </p14:nvContentPartPr>
              <p14:xfrm>
                <a:off x="10260733" y="3273907"/>
                <a:ext cx="86760" cy="138960"/>
              </p14:xfrm>
            </p:contentPart>
          </mc:Choice>
          <mc:Fallback>
            <p:pic>
              <p:nvPicPr>
                <p:cNvPr id="201" name="Freihand 200">
                  <a:extLst>
                    <a:ext uri="{FF2B5EF4-FFF2-40B4-BE49-F238E27FC236}">
                      <a16:creationId xmlns:a16="http://schemas.microsoft.com/office/drawing/2014/main" id="{81232505-337F-4A91-8CBB-08162A110DE1}"/>
                    </a:ext>
                  </a:extLst>
                </p:cNvPr>
                <p:cNvPicPr/>
                <p:nvPr/>
              </p:nvPicPr>
              <p:blipFill>
                <a:blip r:embed="rId348"/>
                <a:stretch>
                  <a:fillRect/>
                </a:stretch>
              </p:blipFill>
              <p:spPr>
                <a:xfrm>
                  <a:off x="10256413" y="3269587"/>
                  <a:ext cx="95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C96C00F5-F3B8-4DAB-9306-F426D72123D9}"/>
                    </a:ext>
                  </a:extLst>
                </p14:cNvPr>
                <p14:cNvContentPartPr/>
                <p14:nvPr/>
              </p14:nvContentPartPr>
              <p14:xfrm>
                <a:off x="10634413" y="3156907"/>
                <a:ext cx="148680" cy="109440"/>
              </p14:xfrm>
            </p:contentPart>
          </mc:Choice>
          <mc:Fallback>
            <p:pic>
              <p:nvPicPr>
                <p:cNvPr id="202" name="Freihand 201">
                  <a:extLst>
                    <a:ext uri="{FF2B5EF4-FFF2-40B4-BE49-F238E27FC236}">
                      <a16:creationId xmlns:a16="http://schemas.microsoft.com/office/drawing/2014/main" id="{C96C00F5-F3B8-4DAB-9306-F426D72123D9}"/>
                    </a:ext>
                  </a:extLst>
                </p:cNvPr>
                <p:cNvPicPr/>
                <p:nvPr/>
              </p:nvPicPr>
              <p:blipFill>
                <a:blip r:embed="rId350"/>
                <a:stretch>
                  <a:fillRect/>
                </a:stretch>
              </p:blipFill>
              <p:spPr>
                <a:xfrm>
                  <a:off x="10630093" y="3152587"/>
                  <a:ext cx="157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3" name="Freihand 202">
                  <a:extLst>
                    <a:ext uri="{FF2B5EF4-FFF2-40B4-BE49-F238E27FC236}">
                      <a16:creationId xmlns:a16="http://schemas.microsoft.com/office/drawing/2014/main" id="{57BA1B08-8E43-4977-983C-584CECF35954}"/>
                    </a:ext>
                  </a:extLst>
                </p14:cNvPr>
                <p14:cNvContentPartPr/>
                <p14:nvPr/>
              </p14:nvContentPartPr>
              <p14:xfrm>
                <a:off x="10799653" y="3058267"/>
                <a:ext cx="252360" cy="189000"/>
              </p14:xfrm>
            </p:contentPart>
          </mc:Choice>
          <mc:Fallback>
            <p:pic>
              <p:nvPicPr>
                <p:cNvPr id="203" name="Freihand 202">
                  <a:extLst>
                    <a:ext uri="{FF2B5EF4-FFF2-40B4-BE49-F238E27FC236}">
                      <a16:creationId xmlns:a16="http://schemas.microsoft.com/office/drawing/2014/main" id="{57BA1B08-8E43-4977-983C-584CECF35954}"/>
                    </a:ext>
                  </a:extLst>
                </p:cNvPr>
                <p:cNvPicPr/>
                <p:nvPr/>
              </p:nvPicPr>
              <p:blipFill>
                <a:blip r:embed="rId352"/>
                <a:stretch>
                  <a:fillRect/>
                </a:stretch>
              </p:blipFill>
              <p:spPr>
                <a:xfrm>
                  <a:off x="10795333" y="3053947"/>
                  <a:ext cx="261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8" name="Freihand 207">
                  <a:extLst>
                    <a:ext uri="{FF2B5EF4-FFF2-40B4-BE49-F238E27FC236}">
                      <a16:creationId xmlns:a16="http://schemas.microsoft.com/office/drawing/2014/main" id="{2736207C-E286-413F-A598-4B5F30E67371}"/>
                    </a:ext>
                  </a:extLst>
                </p14:cNvPr>
                <p14:cNvContentPartPr/>
                <p14:nvPr/>
              </p14:nvContentPartPr>
              <p14:xfrm>
                <a:off x="11203213" y="2929027"/>
                <a:ext cx="257040" cy="187200"/>
              </p14:xfrm>
            </p:contentPart>
          </mc:Choice>
          <mc:Fallback>
            <p:pic>
              <p:nvPicPr>
                <p:cNvPr id="208" name="Freihand 207">
                  <a:extLst>
                    <a:ext uri="{FF2B5EF4-FFF2-40B4-BE49-F238E27FC236}">
                      <a16:creationId xmlns:a16="http://schemas.microsoft.com/office/drawing/2014/main" id="{2736207C-E286-413F-A598-4B5F30E67371}"/>
                    </a:ext>
                  </a:extLst>
                </p:cNvPr>
                <p:cNvPicPr/>
                <p:nvPr/>
              </p:nvPicPr>
              <p:blipFill>
                <a:blip r:embed="rId354"/>
                <a:stretch>
                  <a:fillRect/>
                </a:stretch>
              </p:blipFill>
              <p:spPr>
                <a:xfrm>
                  <a:off x="11198893" y="2924707"/>
                  <a:ext cx="265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9" name="Freihand 208">
                  <a:extLst>
                    <a:ext uri="{FF2B5EF4-FFF2-40B4-BE49-F238E27FC236}">
                      <a16:creationId xmlns:a16="http://schemas.microsoft.com/office/drawing/2014/main" id="{32A0E6A1-AD16-441A-8A91-1612C6BADDA7}"/>
                    </a:ext>
                  </a:extLst>
                </p14:cNvPr>
                <p14:cNvContentPartPr/>
                <p14:nvPr/>
              </p14:nvContentPartPr>
              <p14:xfrm>
                <a:off x="10373773" y="3632467"/>
                <a:ext cx="109800" cy="177840"/>
              </p14:xfrm>
            </p:contentPart>
          </mc:Choice>
          <mc:Fallback>
            <p:pic>
              <p:nvPicPr>
                <p:cNvPr id="209" name="Freihand 208">
                  <a:extLst>
                    <a:ext uri="{FF2B5EF4-FFF2-40B4-BE49-F238E27FC236}">
                      <a16:creationId xmlns:a16="http://schemas.microsoft.com/office/drawing/2014/main" id="{32A0E6A1-AD16-441A-8A91-1612C6BADDA7}"/>
                    </a:ext>
                  </a:extLst>
                </p:cNvPr>
                <p:cNvPicPr/>
                <p:nvPr/>
              </p:nvPicPr>
              <p:blipFill>
                <a:blip r:embed="rId356"/>
                <a:stretch>
                  <a:fillRect/>
                </a:stretch>
              </p:blipFill>
              <p:spPr>
                <a:xfrm>
                  <a:off x="10369453" y="3628147"/>
                  <a:ext cx="118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0" name="Freihand 209">
                  <a:extLst>
                    <a:ext uri="{FF2B5EF4-FFF2-40B4-BE49-F238E27FC236}">
                      <a16:creationId xmlns:a16="http://schemas.microsoft.com/office/drawing/2014/main" id="{1B52BF71-0605-492B-B83D-96B919210900}"/>
                    </a:ext>
                  </a:extLst>
                </p14:cNvPr>
                <p14:cNvContentPartPr/>
                <p14:nvPr/>
              </p14:nvContentPartPr>
              <p14:xfrm>
                <a:off x="10450453" y="3726427"/>
                <a:ext cx="74880" cy="72360"/>
              </p14:xfrm>
            </p:contentPart>
          </mc:Choice>
          <mc:Fallback>
            <p:pic>
              <p:nvPicPr>
                <p:cNvPr id="210" name="Freihand 209">
                  <a:extLst>
                    <a:ext uri="{FF2B5EF4-FFF2-40B4-BE49-F238E27FC236}">
                      <a16:creationId xmlns:a16="http://schemas.microsoft.com/office/drawing/2014/main" id="{1B52BF71-0605-492B-B83D-96B919210900}"/>
                    </a:ext>
                  </a:extLst>
                </p:cNvPr>
                <p:cNvPicPr/>
                <p:nvPr/>
              </p:nvPicPr>
              <p:blipFill>
                <a:blip r:embed="rId358"/>
                <a:stretch>
                  <a:fillRect/>
                </a:stretch>
              </p:blipFill>
              <p:spPr>
                <a:xfrm>
                  <a:off x="10446133" y="3722107"/>
                  <a:ext cx="83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1" name="Freihand 210">
                  <a:extLst>
                    <a:ext uri="{FF2B5EF4-FFF2-40B4-BE49-F238E27FC236}">
                      <a16:creationId xmlns:a16="http://schemas.microsoft.com/office/drawing/2014/main" id="{E325954B-92B5-4067-96C2-DBB447A9B882}"/>
                    </a:ext>
                  </a:extLst>
                </p14:cNvPr>
                <p14:cNvContentPartPr/>
                <p14:nvPr/>
              </p14:nvContentPartPr>
              <p14:xfrm>
                <a:off x="10554133" y="3632107"/>
                <a:ext cx="161280" cy="246960"/>
              </p14:xfrm>
            </p:contentPart>
          </mc:Choice>
          <mc:Fallback>
            <p:pic>
              <p:nvPicPr>
                <p:cNvPr id="211" name="Freihand 210">
                  <a:extLst>
                    <a:ext uri="{FF2B5EF4-FFF2-40B4-BE49-F238E27FC236}">
                      <a16:creationId xmlns:a16="http://schemas.microsoft.com/office/drawing/2014/main" id="{E325954B-92B5-4067-96C2-DBB447A9B882}"/>
                    </a:ext>
                  </a:extLst>
                </p:cNvPr>
                <p:cNvPicPr/>
                <p:nvPr/>
              </p:nvPicPr>
              <p:blipFill>
                <a:blip r:embed="rId360"/>
                <a:stretch>
                  <a:fillRect/>
                </a:stretch>
              </p:blipFill>
              <p:spPr>
                <a:xfrm>
                  <a:off x="10549813" y="3627787"/>
                  <a:ext cx="169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2" name="Freihand 211">
                  <a:extLst>
                    <a:ext uri="{FF2B5EF4-FFF2-40B4-BE49-F238E27FC236}">
                      <a16:creationId xmlns:a16="http://schemas.microsoft.com/office/drawing/2014/main" id="{1315AEBC-8F22-4F87-90A6-1D97D81841B5}"/>
                    </a:ext>
                  </a:extLst>
                </p14:cNvPr>
                <p14:cNvContentPartPr/>
                <p14:nvPr/>
              </p14:nvContentPartPr>
              <p14:xfrm>
                <a:off x="10154173" y="3547867"/>
                <a:ext cx="135720" cy="111960"/>
              </p14:xfrm>
            </p:contentPart>
          </mc:Choice>
          <mc:Fallback>
            <p:pic>
              <p:nvPicPr>
                <p:cNvPr id="212" name="Freihand 211">
                  <a:extLst>
                    <a:ext uri="{FF2B5EF4-FFF2-40B4-BE49-F238E27FC236}">
                      <a16:creationId xmlns:a16="http://schemas.microsoft.com/office/drawing/2014/main" id="{1315AEBC-8F22-4F87-90A6-1D97D81841B5}"/>
                    </a:ext>
                  </a:extLst>
                </p:cNvPr>
                <p:cNvPicPr/>
                <p:nvPr/>
              </p:nvPicPr>
              <p:blipFill>
                <a:blip r:embed="rId362"/>
                <a:stretch>
                  <a:fillRect/>
                </a:stretch>
              </p:blipFill>
              <p:spPr>
                <a:xfrm>
                  <a:off x="10149853" y="3543547"/>
                  <a:ext cx="144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3" name="Freihand 212">
                  <a:extLst>
                    <a:ext uri="{FF2B5EF4-FFF2-40B4-BE49-F238E27FC236}">
                      <a16:creationId xmlns:a16="http://schemas.microsoft.com/office/drawing/2014/main" id="{7D918A87-1003-4FC5-9C38-8DA4445668F2}"/>
                    </a:ext>
                  </a:extLst>
                </p14:cNvPr>
                <p14:cNvContentPartPr/>
                <p14:nvPr/>
              </p14:nvContentPartPr>
              <p14:xfrm>
                <a:off x="10973893" y="3518707"/>
                <a:ext cx="182880" cy="114840"/>
              </p14:xfrm>
            </p:contentPart>
          </mc:Choice>
          <mc:Fallback>
            <p:pic>
              <p:nvPicPr>
                <p:cNvPr id="213" name="Freihand 212">
                  <a:extLst>
                    <a:ext uri="{FF2B5EF4-FFF2-40B4-BE49-F238E27FC236}">
                      <a16:creationId xmlns:a16="http://schemas.microsoft.com/office/drawing/2014/main" id="{7D918A87-1003-4FC5-9C38-8DA4445668F2}"/>
                    </a:ext>
                  </a:extLst>
                </p:cNvPr>
                <p:cNvPicPr/>
                <p:nvPr/>
              </p:nvPicPr>
              <p:blipFill>
                <a:blip r:embed="rId364"/>
                <a:stretch>
                  <a:fillRect/>
                </a:stretch>
              </p:blipFill>
              <p:spPr>
                <a:xfrm>
                  <a:off x="10969573" y="3514387"/>
                  <a:ext cx="191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4" name="Freihand 213">
                  <a:extLst>
                    <a:ext uri="{FF2B5EF4-FFF2-40B4-BE49-F238E27FC236}">
                      <a16:creationId xmlns:a16="http://schemas.microsoft.com/office/drawing/2014/main" id="{E9E7C69F-8E13-4C79-9609-03A78D109089}"/>
                    </a:ext>
                  </a:extLst>
                </p14:cNvPr>
                <p14:cNvContentPartPr/>
                <p14:nvPr/>
              </p14:nvContentPartPr>
              <p14:xfrm>
                <a:off x="11102773" y="3332227"/>
                <a:ext cx="33120" cy="30600"/>
              </p14:xfrm>
            </p:contentPart>
          </mc:Choice>
          <mc:Fallback>
            <p:pic>
              <p:nvPicPr>
                <p:cNvPr id="214" name="Freihand 213">
                  <a:extLst>
                    <a:ext uri="{FF2B5EF4-FFF2-40B4-BE49-F238E27FC236}">
                      <a16:creationId xmlns:a16="http://schemas.microsoft.com/office/drawing/2014/main" id="{E9E7C69F-8E13-4C79-9609-03A78D109089}"/>
                    </a:ext>
                  </a:extLst>
                </p:cNvPr>
                <p:cNvPicPr/>
                <p:nvPr/>
              </p:nvPicPr>
              <p:blipFill>
                <a:blip r:embed="rId366"/>
                <a:stretch>
                  <a:fillRect/>
                </a:stretch>
              </p:blipFill>
              <p:spPr>
                <a:xfrm>
                  <a:off x="11098453" y="3327907"/>
                  <a:ext cx="41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5" name="Freihand 214">
                  <a:extLst>
                    <a:ext uri="{FF2B5EF4-FFF2-40B4-BE49-F238E27FC236}">
                      <a16:creationId xmlns:a16="http://schemas.microsoft.com/office/drawing/2014/main" id="{1765FB67-022A-4875-BD8F-A362390EE856}"/>
                    </a:ext>
                  </a:extLst>
                </p14:cNvPr>
                <p14:cNvContentPartPr/>
                <p14:nvPr/>
              </p14:nvContentPartPr>
              <p14:xfrm>
                <a:off x="11194933" y="3276787"/>
                <a:ext cx="208440" cy="234720"/>
              </p14:xfrm>
            </p:contentPart>
          </mc:Choice>
          <mc:Fallback>
            <p:pic>
              <p:nvPicPr>
                <p:cNvPr id="215" name="Freihand 214">
                  <a:extLst>
                    <a:ext uri="{FF2B5EF4-FFF2-40B4-BE49-F238E27FC236}">
                      <a16:creationId xmlns:a16="http://schemas.microsoft.com/office/drawing/2014/main" id="{1765FB67-022A-4875-BD8F-A362390EE856}"/>
                    </a:ext>
                  </a:extLst>
                </p:cNvPr>
                <p:cNvPicPr/>
                <p:nvPr/>
              </p:nvPicPr>
              <p:blipFill>
                <a:blip r:embed="rId368"/>
                <a:stretch>
                  <a:fillRect/>
                </a:stretch>
              </p:blipFill>
              <p:spPr>
                <a:xfrm>
                  <a:off x="11190613" y="3272467"/>
                  <a:ext cx="2170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6" name="Freihand 215">
                  <a:extLst>
                    <a:ext uri="{FF2B5EF4-FFF2-40B4-BE49-F238E27FC236}">
                      <a16:creationId xmlns:a16="http://schemas.microsoft.com/office/drawing/2014/main" id="{0F7C0FB3-B810-4B99-B38B-C2DDEFE98B43}"/>
                    </a:ext>
                  </a:extLst>
                </p14:cNvPr>
                <p14:cNvContentPartPr/>
                <p14:nvPr/>
              </p14:nvContentPartPr>
              <p14:xfrm>
                <a:off x="11411653" y="3315307"/>
                <a:ext cx="87120" cy="101160"/>
              </p14:xfrm>
            </p:contentPart>
          </mc:Choice>
          <mc:Fallback>
            <p:pic>
              <p:nvPicPr>
                <p:cNvPr id="216" name="Freihand 215">
                  <a:extLst>
                    <a:ext uri="{FF2B5EF4-FFF2-40B4-BE49-F238E27FC236}">
                      <a16:creationId xmlns:a16="http://schemas.microsoft.com/office/drawing/2014/main" id="{0F7C0FB3-B810-4B99-B38B-C2DDEFE98B43}"/>
                    </a:ext>
                  </a:extLst>
                </p:cNvPr>
                <p:cNvPicPr/>
                <p:nvPr/>
              </p:nvPicPr>
              <p:blipFill>
                <a:blip r:embed="rId370"/>
                <a:stretch>
                  <a:fillRect/>
                </a:stretch>
              </p:blipFill>
              <p:spPr>
                <a:xfrm>
                  <a:off x="11407333" y="3310987"/>
                  <a:ext cx="95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7" name="Freihand 216">
                  <a:extLst>
                    <a:ext uri="{FF2B5EF4-FFF2-40B4-BE49-F238E27FC236}">
                      <a16:creationId xmlns:a16="http://schemas.microsoft.com/office/drawing/2014/main" id="{44E95831-9501-4A2E-8B95-FA8CE05E634D}"/>
                    </a:ext>
                  </a:extLst>
                </p14:cNvPr>
                <p14:cNvContentPartPr/>
                <p14:nvPr/>
              </p14:nvContentPartPr>
              <p14:xfrm>
                <a:off x="11476813" y="3177427"/>
                <a:ext cx="60120" cy="199800"/>
              </p14:xfrm>
            </p:contentPart>
          </mc:Choice>
          <mc:Fallback>
            <p:pic>
              <p:nvPicPr>
                <p:cNvPr id="217" name="Freihand 216">
                  <a:extLst>
                    <a:ext uri="{FF2B5EF4-FFF2-40B4-BE49-F238E27FC236}">
                      <a16:creationId xmlns:a16="http://schemas.microsoft.com/office/drawing/2014/main" id="{44E95831-9501-4A2E-8B95-FA8CE05E634D}"/>
                    </a:ext>
                  </a:extLst>
                </p:cNvPr>
                <p:cNvPicPr/>
                <p:nvPr/>
              </p:nvPicPr>
              <p:blipFill>
                <a:blip r:embed="rId372"/>
                <a:stretch>
                  <a:fillRect/>
                </a:stretch>
              </p:blipFill>
              <p:spPr>
                <a:xfrm>
                  <a:off x="11472493" y="3173107"/>
                  <a:ext cx="68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8" name="Freihand 217">
                  <a:extLst>
                    <a:ext uri="{FF2B5EF4-FFF2-40B4-BE49-F238E27FC236}">
                      <a16:creationId xmlns:a16="http://schemas.microsoft.com/office/drawing/2014/main" id="{A1D0C845-13F0-4C84-AC85-AE9003AC64EA}"/>
                    </a:ext>
                  </a:extLst>
                </p14:cNvPr>
                <p14:cNvContentPartPr/>
                <p14:nvPr/>
              </p14:nvContentPartPr>
              <p14:xfrm>
                <a:off x="11603533" y="3229987"/>
                <a:ext cx="65520" cy="96840"/>
              </p14:xfrm>
            </p:contentPart>
          </mc:Choice>
          <mc:Fallback>
            <p:pic>
              <p:nvPicPr>
                <p:cNvPr id="218" name="Freihand 217">
                  <a:extLst>
                    <a:ext uri="{FF2B5EF4-FFF2-40B4-BE49-F238E27FC236}">
                      <a16:creationId xmlns:a16="http://schemas.microsoft.com/office/drawing/2014/main" id="{A1D0C845-13F0-4C84-AC85-AE9003AC64EA}"/>
                    </a:ext>
                  </a:extLst>
                </p:cNvPr>
                <p:cNvPicPr/>
                <p:nvPr/>
              </p:nvPicPr>
              <p:blipFill>
                <a:blip r:embed="rId374"/>
                <a:stretch>
                  <a:fillRect/>
                </a:stretch>
              </p:blipFill>
              <p:spPr>
                <a:xfrm>
                  <a:off x="11599213" y="3225667"/>
                  <a:ext cx="74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9" name="Freihand 218">
                  <a:extLst>
                    <a:ext uri="{FF2B5EF4-FFF2-40B4-BE49-F238E27FC236}">
                      <a16:creationId xmlns:a16="http://schemas.microsoft.com/office/drawing/2014/main" id="{2FFDA53A-A1AE-4975-A90B-A9B912C81742}"/>
                    </a:ext>
                  </a:extLst>
                </p14:cNvPr>
                <p14:cNvContentPartPr/>
                <p14:nvPr/>
              </p14:nvContentPartPr>
              <p14:xfrm>
                <a:off x="11688853" y="3066907"/>
                <a:ext cx="280800" cy="230400"/>
              </p14:xfrm>
            </p:contentPart>
          </mc:Choice>
          <mc:Fallback>
            <p:pic>
              <p:nvPicPr>
                <p:cNvPr id="219" name="Freihand 218">
                  <a:extLst>
                    <a:ext uri="{FF2B5EF4-FFF2-40B4-BE49-F238E27FC236}">
                      <a16:creationId xmlns:a16="http://schemas.microsoft.com/office/drawing/2014/main" id="{2FFDA53A-A1AE-4975-A90B-A9B912C81742}"/>
                    </a:ext>
                  </a:extLst>
                </p:cNvPr>
                <p:cNvPicPr/>
                <p:nvPr/>
              </p:nvPicPr>
              <p:blipFill>
                <a:blip r:embed="rId376"/>
                <a:stretch>
                  <a:fillRect/>
                </a:stretch>
              </p:blipFill>
              <p:spPr>
                <a:xfrm>
                  <a:off x="11684533" y="3062587"/>
                  <a:ext cx="2894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0" name="Freihand 219">
                  <a:extLst>
                    <a:ext uri="{FF2B5EF4-FFF2-40B4-BE49-F238E27FC236}">
                      <a16:creationId xmlns:a16="http://schemas.microsoft.com/office/drawing/2014/main" id="{789B156E-D60B-4F88-A24C-15A162A4E1B2}"/>
                    </a:ext>
                  </a:extLst>
                </p14:cNvPr>
                <p14:cNvContentPartPr/>
                <p14:nvPr/>
              </p14:nvContentPartPr>
              <p14:xfrm>
                <a:off x="11920693" y="2926867"/>
                <a:ext cx="86400" cy="132480"/>
              </p14:xfrm>
            </p:contentPart>
          </mc:Choice>
          <mc:Fallback>
            <p:pic>
              <p:nvPicPr>
                <p:cNvPr id="220" name="Freihand 219">
                  <a:extLst>
                    <a:ext uri="{FF2B5EF4-FFF2-40B4-BE49-F238E27FC236}">
                      <a16:creationId xmlns:a16="http://schemas.microsoft.com/office/drawing/2014/main" id="{789B156E-D60B-4F88-A24C-15A162A4E1B2}"/>
                    </a:ext>
                  </a:extLst>
                </p:cNvPr>
                <p:cNvPicPr/>
                <p:nvPr/>
              </p:nvPicPr>
              <p:blipFill>
                <a:blip r:embed="rId378"/>
                <a:stretch>
                  <a:fillRect/>
                </a:stretch>
              </p:blipFill>
              <p:spPr>
                <a:xfrm>
                  <a:off x="11916373" y="2922547"/>
                  <a:ext cx="95040" cy="1411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Picture 2" descr="Eurosystem cumulative net asset purchases from 2015-2018, broken down by purchase programme type. Reinvestments from 2019.">
            <a:extLst>
              <a:ext uri="{FF2B5EF4-FFF2-40B4-BE49-F238E27FC236}">
                <a16:creationId xmlns:a16="http://schemas.microsoft.com/office/drawing/2014/main" id="{1D8DE39E-3A18-A9BC-ADC2-97A3B7E6F4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3" y="762036"/>
            <a:ext cx="8659442" cy="48951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B2BDC9E-BFA0-4BE1-8468-866293926499}"/>
                  </a:ext>
                </a:extLst>
              </p14:cNvPr>
              <p14:cNvContentPartPr/>
              <p14:nvPr/>
            </p14:nvContentPartPr>
            <p14:xfrm>
              <a:off x="1666093" y="5141947"/>
              <a:ext cx="5133600" cy="704880"/>
            </p14:xfrm>
          </p:contentPart>
        </mc:Choice>
        <mc:Fallback>
          <p:pic>
            <p:nvPicPr>
              <p:cNvPr id="3" name="Freihand 2">
                <a:extLst>
                  <a:ext uri="{FF2B5EF4-FFF2-40B4-BE49-F238E27FC236}">
                    <a16:creationId xmlns:a16="http://schemas.microsoft.com/office/drawing/2014/main" id="{4B2BDC9E-BFA0-4BE1-8468-866293926499}"/>
                  </a:ext>
                </a:extLst>
              </p:cNvPr>
              <p:cNvPicPr/>
              <p:nvPr/>
            </p:nvPicPr>
            <p:blipFill>
              <a:blip r:embed="rId6"/>
              <a:stretch>
                <a:fillRect/>
              </a:stretch>
            </p:blipFill>
            <p:spPr>
              <a:xfrm>
                <a:off x="1661773" y="5137627"/>
                <a:ext cx="514224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Freihand 13">
                <a:extLst>
                  <a:ext uri="{FF2B5EF4-FFF2-40B4-BE49-F238E27FC236}">
                    <a16:creationId xmlns:a16="http://schemas.microsoft.com/office/drawing/2014/main" id="{ECD7F3A6-6AD7-45EC-A599-F1D7E9CE8094}"/>
                  </a:ext>
                </a:extLst>
              </p14:cNvPr>
              <p14:cNvContentPartPr/>
              <p14:nvPr/>
            </p14:nvContentPartPr>
            <p14:xfrm>
              <a:off x="72373" y="1131547"/>
              <a:ext cx="559080" cy="397080"/>
            </p14:xfrm>
          </p:contentPart>
        </mc:Choice>
        <mc:Fallback>
          <p:pic>
            <p:nvPicPr>
              <p:cNvPr id="14" name="Freihand 13">
                <a:extLst>
                  <a:ext uri="{FF2B5EF4-FFF2-40B4-BE49-F238E27FC236}">
                    <a16:creationId xmlns:a16="http://schemas.microsoft.com/office/drawing/2014/main" id="{ECD7F3A6-6AD7-45EC-A599-F1D7E9CE8094}"/>
                  </a:ext>
                </a:extLst>
              </p:cNvPr>
              <p:cNvPicPr/>
              <p:nvPr/>
            </p:nvPicPr>
            <p:blipFill>
              <a:blip r:embed="rId8"/>
              <a:stretch>
                <a:fillRect/>
              </a:stretch>
            </p:blipFill>
            <p:spPr>
              <a:xfrm>
                <a:off x="68053" y="1127227"/>
                <a:ext cx="56772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8" name="Freihand 77">
                <a:extLst>
                  <a:ext uri="{FF2B5EF4-FFF2-40B4-BE49-F238E27FC236}">
                    <a16:creationId xmlns:a16="http://schemas.microsoft.com/office/drawing/2014/main" id="{F4CF9468-33C5-4975-9309-2F93ACBA09F0}"/>
                  </a:ext>
                </a:extLst>
              </p14:cNvPr>
              <p14:cNvContentPartPr/>
              <p14:nvPr/>
            </p14:nvContentPartPr>
            <p14:xfrm>
              <a:off x="9153013" y="1054507"/>
              <a:ext cx="1690200" cy="522720"/>
            </p14:xfrm>
          </p:contentPart>
        </mc:Choice>
        <mc:Fallback>
          <p:pic>
            <p:nvPicPr>
              <p:cNvPr id="78" name="Freihand 77">
                <a:extLst>
                  <a:ext uri="{FF2B5EF4-FFF2-40B4-BE49-F238E27FC236}">
                    <a16:creationId xmlns:a16="http://schemas.microsoft.com/office/drawing/2014/main" id="{F4CF9468-33C5-4975-9309-2F93ACBA09F0}"/>
                  </a:ext>
                </a:extLst>
              </p:cNvPr>
              <p:cNvPicPr/>
              <p:nvPr/>
            </p:nvPicPr>
            <p:blipFill>
              <a:blip r:embed="rId10"/>
              <a:stretch>
                <a:fillRect/>
              </a:stretch>
            </p:blipFill>
            <p:spPr>
              <a:xfrm>
                <a:off x="9148693" y="1050187"/>
                <a:ext cx="169884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0" name="Freihand 79">
                <a:extLst>
                  <a:ext uri="{FF2B5EF4-FFF2-40B4-BE49-F238E27FC236}">
                    <a16:creationId xmlns:a16="http://schemas.microsoft.com/office/drawing/2014/main" id="{E5562DBE-99A0-4FE9-AB73-05E57DDA2ACA}"/>
                  </a:ext>
                </a:extLst>
              </p14:cNvPr>
              <p14:cNvContentPartPr/>
              <p14:nvPr/>
            </p14:nvContentPartPr>
            <p14:xfrm>
              <a:off x="5707813" y="901507"/>
              <a:ext cx="2100960" cy="748440"/>
            </p14:xfrm>
          </p:contentPart>
        </mc:Choice>
        <mc:Fallback>
          <p:pic>
            <p:nvPicPr>
              <p:cNvPr id="80" name="Freihand 79">
                <a:extLst>
                  <a:ext uri="{FF2B5EF4-FFF2-40B4-BE49-F238E27FC236}">
                    <a16:creationId xmlns:a16="http://schemas.microsoft.com/office/drawing/2014/main" id="{E5562DBE-99A0-4FE9-AB73-05E57DDA2ACA}"/>
                  </a:ext>
                </a:extLst>
              </p:cNvPr>
              <p:cNvPicPr/>
              <p:nvPr/>
            </p:nvPicPr>
            <p:blipFill>
              <a:blip r:embed="rId12"/>
              <a:stretch>
                <a:fillRect/>
              </a:stretch>
            </p:blipFill>
            <p:spPr>
              <a:xfrm>
                <a:off x="5703493" y="897187"/>
                <a:ext cx="2109600" cy="757080"/>
              </a:xfrm>
              <a:prstGeom prst="rect">
                <a:avLst/>
              </a:prstGeom>
            </p:spPr>
          </p:pic>
        </mc:Fallback>
      </mc:AlternateContent>
      <p:grpSp>
        <p:nvGrpSpPr>
          <p:cNvPr id="92" name="Gruppieren 91">
            <a:extLst>
              <a:ext uri="{FF2B5EF4-FFF2-40B4-BE49-F238E27FC236}">
                <a16:creationId xmlns:a16="http://schemas.microsoft.com/office/drawing/2014/main" id="{58C837A9-9631-43A8-9E40-79D4B5A5F1CF}"/>
              </a:ext>
            </a:extLst>
          </p:cNvPr>
          <p:cNvGrpSpPr/>
          <p:nvPr/>
        </p:nvGrpSpPr>
        <p:grpSpPr>
          <a:xfrm>
            <a:off x="145093" y="1114627"/>
            <a:ext cx="8445960" cy="1409760"/>
            <a:chOff x="145093" y="1114627"/>
            <a:chExt cx="8445960" cy="1409760"/>
          </a:xfrm>
        </p:grpSpPr>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314E5B73-B9C9-4976-8EBC-DE94661EA87F}"/>
                    </a:ext>
                  </a:extLst>
                </p14:cNvPr>
                <p14:cNvContentPartPr/>
                <p14:nvPr/>
              </p14:nvContentPartPr>
              <p14:xfrm>
                <a:off x="694813" y="1288147"/>
                <a:ext cx="5552640" cy="72360"/>
              </p14:xfrm>
            </p:contentPart>
          </mc:Choice>
          <mc:Fallback>
            <p:pic>
              <p:nvPicPr>
                <p:cNvPr id="4" name="Freihand 3">
                  <a:extLst>
                    <a:ext uri="{FF2B5EF4-FFF2-40B4-BE49-F238E27FC236}">
                      <a16:creationId xmlns:a16="http://schemas.microsoft.com/office/drawing/2014/main" id="{314E5B73-B9C9-4976-8EBC-DE94661EA87F}"/>
                    </a:ext>
                  </a:extLst>
                </p:cNvPr>
                <p:cNvPicPr/>
                <p:nvPr/>
              </p:nvPicPr>
              <p:blipFill>
                <a:blip r:embed="rId14"/>
                <a:stretch>
                  <a:fillRect/>
                </a:stretch>
              </p:blipFill>
              <p:spPr>
                <a:xfrm>
                  <a:off x="690493" y="1283827"/>
                  <a:ext cx="5561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1D0081CC-0CC1-4D73-B63C-57FDEA1ED0EF}"/>
                    </a:ext>
                  </a:extLst>
                </p14:cNvPr>
                <p14:cNvContentPartPr/>
                <p14:nvPr/>
              </p14:nvContentPartPr>
              <p14:xfrm>
                <a:off x="145093" y="1208947"/>
                <a:ext cx="117720" cy="216360"/>
              </p14:xfrm>
            </p:contentPart>
          </mc:Choice>
          <mc:Fallback>
            <p:pic>
              <p:nvPicPr>
                <p:cNvPr id="5" name="Freihand 4">
                  <a:extLst>
                    <a:ext uri="{FF2B5EF4-FFF2-40B4-BE49-F238E27FC236}">
                      <a16:creationId xmlns:a16="http://schemas.microsoft.com/office/drawing/2014/main" id="{1D0081CC-0CC1-4D73-B63C-57FDEA1ED0EF}"/>
                    </a:ext>
                  </a:extLst>
                </p:cNvPr>
                <p:cNvPicPr/>
                <p:nvPr/>
              </p:nvPicPr>
              <p:blipFill>
                <a:blip r:embed="rId16"/>
                <a:stretch>
                  <a:fillRect/>
                </a:stretch>
              </p:blipFill>
              <p:spPr>
                <a:xfrm>
                  <a:off x="140773" y="1204627"/>
                  <a:ext cx="1263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AC879153-19FD-47E6-B312-AEC8FC32947C}"/>
                    </a:ext>
                  </a:extLst>
                </p14:cNvPr>
                <p14:cNvContentPartPr/>
                <p14:nvPr/>
              </p14:nvContentPartPr>
              <p14:xfrm>
                <a:off x="275413" y="1246027"/>
                <a:ext cx="72720" cy="123840"/>
              </p14:xfrm>
            </p:contentPart>
          </mc:Choice>
          <mc:Fallback>
            <p:pic>
              <p:nvPicPr>
                <p:cNvPr id="8" name="Freihand 7">
                  <a:extLst>
                    <a:ext uri="{FF2B5EF4-FFF2-40B4-BE49-F238E27FC236}">
                      <a16:creationId xmlns:a16="http://schemas.microsoft.com/office/drawing/2014/main" id="{AC879153-19FD-47E6-B312-AEC8FC32947C}"/>
                    </a:ext>
                  </a:extLst>
                </p:cNvPr>
                <p:cNvPicPr/>
                <p:nvPr/>
              </p:nvPicPr>
              <p:blipFill>
                <a:blip r:embed="rId18"/>
                <a:stretch>
                  <a:fillRect/>
                </a:stretch>
              </p:blipFill>
              <p:spPr>
                <a:xfrm>
                  <a:off x="271093" y="1241707"/>
                  <a:ext cx="8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7D7FDD43-1A43-48B6-A67B-B3AF56143936}"/>
                    </a:ext>
                  </a:extLst>
                </p14:cNvPr>
                <p14:cNvContentPartPr/>
                <p14:nvPr/>
              </p14:nvContentPartPr>
              <p14:xfrm>
                <a:off x="304933" y="1217227"/>
                <a:ext cx="88560" cy="29160"/>
              </p14:xfrm>
            </p:contentPart>
          </mc:Choice>
          <mc:Fallback>
            <p:pic>
              <p:nvPicPr>
                <p:cNvPr id="9" name="Freihand 8">
                  <a:extLst>
                    <a:ext uri="{FF2B5EF4-FFF2-40B4-BE49-F238E27FC236}">
                      <a16:creationId xmlns:a16="http://schemas.microsoft.com/office/drawing/2014/main" id="{7D7FDD43-1A43-48B6-A67B-B3AF56143936}"/>
                    </a:ext>
                  </a:extLst>
                </p:cNvPr>
                <p:cNvPicPr/>
                <p:nvPr/>
              </p:nvPicPr>
              <p:blipFill>
                <a:blip r:embed="rId20"/>
                <a:stretch>
                  <a:fillRect/>
                </a:stretch>
              </p:blipFill>
              <p:spPr>
                <a:xfrm>
                  <a:off x="300613" y="1212907"/>
                  <a:ext cx="97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AA4F5846-5374-4085-BEEB-129283B1112C}"/>
                    </a:ext>
                  </a:extLst>
                </p14:cNvPr>
                <p14:cNvContentPartPr/>
                <p14:nvPr/>
              </p14:nvContentPartPr>
              <p14:xfrm>
                <a:off x="374413" y="1208227"/>
                <a:ext cx="77400" cy="111960"/>
              </p14:xfrm>
            </p:contentPart>
          </mc:Choice>
          <mc:Fallback>
            <p:pic>
              <p:nvPicPr>
                <p:cNvPr id="10" name="Freihand 9">
                  <a:extLst>
                    <a:ext uri="{FF2B5EF4-FFF2-40B4-BE49-F238E27FC236}">
                      <a16:creationId xmlns:a16="http://schemas.microsoft.com/office/drawing/2014/main" id="{AA4F5846-5374-4085-BEEB-129283B1112C}"/>
                    </a:ext>
                  </a:extLst>
                </p:cNvPr>
                <p:cNvPicPr/>
                <p:nvPr/>
              </p:nvPicPr>
              <p:blipFill>
                <a:blip r:embed="rId22"/>
                <a:stretch>
                  <a:fillRect/>
                </a:stretch>
              </p:blipFill>
              <p:spPr>
                <a:xfrm>
                  <a:off x="370093" y="1203907"/>
                  <a:ext cx="86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4E03B1C3-1FFE-49B3-BBEA-B1F83BD59188}"/>
                    </a:ext>
                  </a:extLst>
                </p14:cNvPr>
                <p14:cNvContentPartPr/>
                <p14:nvPr/>
              </p14:nvContentPartPr>
              <p14:xfrm>
                <a:off x="461533" y="1206787"/>
                <a:ext cx="84960" cy="114840"/>
              </p14:xfrm>
            </p:contentPart>
          </mc:Choice>
          <mc:Fallback>
            <p:pic>
              <p:nvPicPr>
                <p:cNvPr id="11" name="Freihand 10">
                  <a:extLst>
                    <a:ext uri="{FF2B5EF4-FFF2-40B4-BE49-F238E27FC236}">
                      <a16:creationId xmlns:a16="http://schemas.microsoft.com/office/drawing/2014/main" id="{4E03B1C3-1FFE-49B3-BBEA-B1F83BD59188}"/>
                    </a:ext>
                  </a:extLst>
                </p:cNvPr>
                <p:cNvPicPr/>
                <p:nvPr/>
              </p:nvPicPr>
              <p:blipFill>
                <a:blip r:embed="rId24"/>
                <a:stretch>
                  <a:fillRect/>
                </a:stretch>
              </p:blipFill>
              <p:spPr>
                <a:xfrm>
                  <a:off x="457213" y="1202467"/>
                  <a:ext cx="93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4715C63E-7261-4617-8AA6-A0952BF4E4B4}"/>
                    </a:ext>
                  </a:extLst>
                </p14:cNvPr>
                <p14:cNvContentPartPr/>
                <p14:nvPr/>
              </p14:nvContentPartPr>
              <p14:xfrm>
                <a:off x="209893" y="1364467"/>
                <a:ext cx="32760" cy="100800"/>
              </p14:xfrm>
            </p:contentPart>
          </mc:Choice>
          <mc:Fallback>
            <p:pic>
              <p:nvPicPr>
                <p:cNvPr id="12" name="Freihand 11">
                  <a:extLst>
                    <a:ext uri="{FF2B5EF4-FFF2-40B4-BE49-F238E27FC236}">
                      <a16:creationId xmlns:a16="http://schemas.microsoft.com/office/drawing/2014/main" id="{4715C63E-7261-4617-8AA6-A0952BF4E4B4}"/>
                    </a:ext>
                  </a:extLst>
                </p:cNvPr>
                <p:cNvPicPr/>
                <p:nvPr/>
              </p:nvPicPr>
              <p:blipFill>
                <a:blip r:embed="rId26"/>
                <a:stretch>
                  <a:fillRect/>
                </a:stretch>
              </p:blipFill>
              <p:spPr>
                <a:xfrm>
                  <a:off x="205573" y="1360147"/>
                  <a:ext cx="41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92DA829C-1A69-43FD-B0EB-E55F44227836}"/>
                    </a:ext>
                  </a:extLst>
                </p14:cNvPr>
                <p14:cNvContentPartPr/>
                <p14:nvPr/>
              </p14:nvContentPartPr>
              <p14:xfrm>
                <a:off x="7363453" y="1174387"/>
                <a:ext cx="1227600" cy="121680"/>
              </p14:xfrm>
            </p:contentPart>
          </mc:Choice>
          <mc:Fallback>
            <p:pic>
              <p:nvPicPr>
                <p:cNvPr id="17" name="Freihand 16">
                  <a:extLst>
                    <a:ext uri="{FF2B5EF4-FFF2-40B4-BE49-F238E27FC236}">
                      <a16:creationId xmlns:a16="http://schemas.microsoft.com/office/drawing/2014/main" id="{92DA829C-1A69-43FD-B0EB-E55F44227836}"/>
                    </a:ext>
                  </a:extLst>
                </p:cNvPr>
                <p:cNvPicPr/>
                <p:nvPr/>
              </p:nvPicPr>
              <p:blipFill>
                <a:blip r:embed="rId28"/>
                <a:stretch>
                  <a:fillRect/>
                </a:stretch>
              </p:blipFill>
              <p:spPr>
                <a:xfrm>
                  <a:off x="7359133" y="1170067"/>
                  <a:ext cx="1236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E6E2EA76-3978-4EB8-BB1E-ED4D9BB83AA6}"/>
                    </a:ext>
                  </a:extLst>
                </p14:cNvPr>
                <p14:cNvContentPartPr/>
                <p14:nvPr/>
              </p14:nvContentPartPr>
              <p14:xfrm>
                <a:off x="7133773" y="1114627"/>
                <a:ext cx="720720" cy="230040"/>
              </p14:xfrm>
            </p:contentPart>
          </mc:Choice>
          <mc:Fallback>
            <p:pic>
              <p:nvPicPr>
                <p:cNvPr id="18" name="Freihand 17">
                  <a:extLst>
                    <a:ext uri="{FF2B5EF4-FFF2-40B4-BE49-F238E27FC236}">
                      <a16:creationId xmlns:a16="http://schemas.microsoft.com/office/drawing/2014/main" id="{E6E2EA76-3978-4EB8-BB1E-ED4D9BB83AA6}"/>
                    </a:ext>
                  </a:extLst>
                </p:cNvPr>
                <p:cNvPicPr/>
                <p:nvPr/>
              </p:nvPicPr>
              <p:blipFill>
                <a:blip r:embed="rId30"/>
                <a:stretch>
                  <a:fillRect/>
                </a:stretch>
              </p:blipFill>
              <p:spPr>
                <a:xfrm>
                  <a:off x="7129453" y="1110307"/>
                  <a:ext cx="7293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2" name="Freihand 81">
                  <a:extLst>
                    <a:ext uri="{FF2B5EF4-FFF2-40B4-BE49-F238E27FC236}">
                      <a16:creationId xmlns:a16="http://schemas.microsoft.com/office/drawing/2014/main" id="{3B7B73EA-6234-4F3B-BC63-EFC0BAF28612}"/>
                    </a:ext>
                  </a:extLst>
                </p14:cNvPr>
                <p14:cNvContentPartPr/>
                <p14:nvPr/>
              </p14:nvContentPartPr>
              <p14:xfrm>
                <a:off x="7055653" y="1319107"/>
                <a:ext cx="1387080" cy="844200"/>
              </p14:xfrm>
            </p:contentPart>
          </mc:Choice>
          <mc:Fallback>
            <p:pic>
              <p:nvPicPr>
                <p:cNvPr id="82" name="Freihand 81">
                  <a:extLst>
                    <a:ext uri="{FF2B5EF4-FFF2-40B4-BE49-F238E27FC236}">
                      <a16:creationId xmlns:a16="http://schemas.microsoft.com/office/drawing/2014/main" id="{3B7B73EA-6234-4F3B-BC63-EFC0BAF28612}"/>
                    </a:ext>
                  </a:extLst>
                </p:cNvPr>
                <p:cNvPicPr/>
                <p:nvPr/>
              </p:nvPicPr>
              <p:blipFill>
                <a:blip r:embed="rId32"/>
                <a:stretch>
                  <a:fillRect/>
                </a:stretch>
              </p:blipFill>
              <p:spPr>
                <a:xfrm>
                  <a:off x="7051333" y="1314787"/>
                  <a:ext cx="1395720" cy="85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3" name="Freihand 82">
                  <a:extLst>
                    <a:ext uri="{FF2B5EF4-FFF2-40B4-BE49-F238E27FC236}">
                      <a16:creationId xmlns:a16="http://schemas.microsoft.com/office/drawing/2014/main" id="{123ADE22-AB7F-46A4-9238-73076B3804D5}"/>
                    </a:ext>
                  </a:extLst>
                </p14:cNvPr>
                <p14:cNvContentPartPr/>
                <p14:nvPr/>
              </p14:nvContentPartPr>
              <p14:xfrm>
                <a:off x="8241853" y="2061427"/>
                <a:ext cx="221400" cy="169920"/>
              </p14:xfrm>
            </p:contentPart>
          </mc:Choice>
          <mc:Fallback>
            <p:pic>
              <p:nvPicPr>
                <p:cNvPr id="83" name="Freihand 82">
                  <a:extLst>
                    <a:ext uri="{FF2B5EF4-FFF2-40B4-BE49-F238E27FC236}">
                      <a16:creationId xmlns:a16="http://schemas.microsoft.com/office/drawing/2014/main" id="{123ADE22-AB7F-46A4-9238-73076B3804D5}"/>
                    </a:ext>
                  </a:extLst>
                </p:cNvPr>
                <p:cNvPicPr/>
                <p:nvPr/>
              </p:nvPicPr>
              <p:blipFill>
                <a:blip r:embed="rId34"/>
                <a:stretch>
                  <a:fillRect/>
                </a:stretch>
              </p:blipFill>
              <p:spPr>
                <a:xfrm>
                  <a:off x="8237533" y="2057107"/>
                  <a:ext cx="230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5" name="Freihand 84">
                  <a:extLst>
                    <a:ext uri="{FF2B5EF4-FFF2-40B4-BE49-F238E27FC236}">
                      <a16:creationId xmlns:a16="http://schemas.microsoft.com/office/drawing/2014/main" id="{53AD2C2D-0349-4DC4-8E30-01534CA6529B}"/>
                    </a:ext>
                  </a:extLst>
                </p14:cNvPr>
                <p14:cNvContentPartPr/>
                <p14:nvPr/>
              </p14:nvContentPartPr>
              <p14:xfrm>
                <a:off x="479533" y="2255107"/>
                <a:ext cx="8025120" cy="269280"/>
              </p14:xfrm>
            </p:contentPart>
          </mc:Choice>
          <mc:Fallback>
            <p:pic>
              <p:nvPicPr>
                <p:cNvPr id="85" name="Freihand 84">
                  <a:extLst>
                    <a:ext uri="{FF2B5EF4-FFF2-40B4-BE49-F238E27FC236}">
                      <a16:creationId xmlns:a16="http://schemas.microsoft.com/office/drawing/2014/main" id="{53AD2C2D-0349-4DC4-8E30-01534CA6529B}"/>
                    </a:ext>
                  </a:extLst>
                </p:cNvPr>
                <p:cNvPicPr/>
                <p:nvPr/>
              </p:nvPicPr>
              <p:blipFill>
                <a:blip r:embed="rId36"/>
                <a:stretch>
                  <a:fillRect/>
                </a:stretch>
              </p:blipFill>
              <p:spPr>
                <a:xfrm>
                  <a:off x="475213" y="2250787"/>
                  <a:ext cx="80337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7" name="Freihand 86">
                  <a:extLst>
                    <a:ext uri="{FF2B5EF4-FFF2-40B4-BE49-F238E27FC236}">
                      <a16:creationId xmlns:a16="http://schemas.microsoft.com/office/drawing/2014/main" id="{EA3EBCA1-910D-4E38-89C8-32221062DD37}"/>
                    </a:ext>
                  </a:extLst>
                </p14:cNvPr>
                <p14:cNvContentPartPr/>
                <p14:nvPr/>
              </p14:nvContentPartPr>
              <p14:xfrm>
                <a:off x="233293" y="2202547"/>
                <a:ext cx="176760" cy="105840"/>
              </p14:xfrm>
            </p:contentPart>
          </mc:Choice>
          <mc:Fallback>
            <p:pic>
              <p:nvPicPr>
                <p:cNvPr id="87" name="Freihand 86">
                  <a:extLst>
                    <a:ext uri="{FF2B5EF4-FFF2-40B4-BE49-F238E27FC236}">
                      <a16:creationId xmlns:a16="http://schemas.microsoft.com/office/drawing/2014/main" id="{EA3EBCA1-910D-4E38-89C8-32221062DD37}"/>
                    </a:ext>
                  </a:extLst>
                </p:cNvPr>
                <p:cNvPicPr/>
                <p:nvPr/>
              </p:nvPicPr>
              <p:blipFill>
                <a:blip r:embed="rId38"/>
                <a:stretch>
                  <a:fillRect/>
                </a:stretch>
              </p:blipFill>
              <p:spPr>
                <a:xfrm>
                  <a:off x="228973" y="2198227"/>
                  <a:ext cx="185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8" name="Freihand 87">
                  <a:extLst>
                    <a:ext uri="{FF2B5EF4-FFF2-40B4-BE49-F238E27FC236}">
                      <a16:creationId xmlns:a16="http://schemas.microsoft.com/office/drawing/2014/main" id="{BC8C3ADF-A41A-4004-9846-BAF8D97BB7EA}"/>
                    </a:ext>
                  </a:extLst>
                </p14:cNvPr>
                <p14:cNvContentPartPr/>
                <p14:nvPr/>
              </p14:nvContentPartPr>
              <p14:xfrm>
                <a:off x="425173" y="2166187"/>
                <a:ext cx="109440" cy="143280"/>
              </p14:xfrm>
            </p:contentPart>
          </mc:Choice>
          <mc:Fallback>
            <p:pic>
              <p:nvPicPr>
                <p:cNvPr id="88" name="Freihand 87">
                  <a:extLst>
                    <a:ext uri="{FF2B5EF4-FFF2-40B4-BE49-F238E27FC236}">
                      <a16:creationId xmlns:a16="http://schemas.microsoft.com/office/drawing/2014/main" id="{BC8C3ADF-A41A-4004-9846-BAF8D97BB7EA}"/>
                    </a:ext>
                  </a:extLst>
                </p:cNvPr>
                <p:cNvPicPr/>
                <p:nvPr/>
              </p:nvPicPr>
              <p:blipFill>
                <a:blip r:embed="rId40"/>
                <a:stretch>
                  <a:fillRect/>
                </a:stretch>
              </p:blipFill>
              <p:spPr>
                <a:xfrm>
                  <a:off x="420853" y="2161867"/>
                  <a:ext cx="118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9" name="Freihand 88">
                  <a:extLst>
                    <a:ext uri="{FF2B5EF4-FFF2-40B4-BE49-F238E27FC236}">
                      <a16:creationId xmlns:a16="http://schemas.microsoft.com/office/drawing/2014/main" id="{047373C8-338C-4D67-B985-1FB82FDE441B}"/>
                    </a:ext>
                  </a:extLst>
                </p14:cNvPr>
                <p14:cNvContentPartPr/>
                <p14:nvPr/>
              </p14:nvContentPartPr>
              <p14:xfrm>
                <a:off x="451813" y="2170867"/>
                <a:ext cx="153720" cy="5400"/>
              </p14:xfrm>
            </p:contentPart>
          </mc:Choice>
          <mc:Fallback>
            <p:pic>
              <p:nvPicPr>
                <p:cNvPr id="89" name="Freihand 88">
                  <a:extLst>
                    <a:ext uri="{FF2B5EF4-FFF2-40B4-BE49-F238E27FC236}">
                      <a16:creationId xmlns:a16="http://schemas.microsoft.com/office/drawing/2014/main" id="{047373C8-338C-4D67-B985-1FB82FDE441B}"/>
                    </a:ext>
                  </a:extLst>
                </p:cNvPr>
                <p:cNvPicPr/>
                <p:nvPr/>
              </p:nvPicPr>
              <p:blipFill>
                <a:blip r:embed="rId42"/>
                <a:stretch>
                  <a:fillRect/>
                </a:stretch>
              </p:blipFill>
              <p:spPr>
                <a:xfrm>
                  <a:off x="447493" y="2166547"/>
                  <a:ext cx="1623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0" name="Freihand 89">
                  <a:extLst>
                    <a:ext uri="{FF2B5EF4-FFF2-40B4-BE49-F238E27FC236}">
                      <a16:creationId xmlns:a16="http://schemas.microsoft.com/office/drawing/2014/main" id="{9ED6E62A-C16D-4131-86E7-FE6EB6945006}"/>
                    </a:ext>
                  </a:extLst>
                </p14:cNvPr>
                <p14:cNvContentPartPr/>
                <p14:nvPr/>
              </p14:nvContentPartPr>
              <p14:xfrm>
                <a:off x="622093" y="2153947"/>
                <a:ext cx="328320" cy="103320"/>
              </p14:xfrm>
            </p:contentPart>
          </mc:Choice>
          <mc:Fallback>
            <p:pic>
              <p:nvPicPr>
                <p:cNvPr id="90" name="Freihand 89">
                  <a:extLst>
                    <a:ext uri="{FF2B5EF4-FFF2-40B4-BE49-F238E27FC236}">
                      <a16:creationId xmlns:a16="http://schemas.microsoft.com/office/drawing/2014/main" id="{9ED6E62A-C16D-4131-86E7-FE6EB6945006}"/>
                    </a:ext>
                  </a:extLst>
                </p:cNvPr>
                <p:cNvPicPr/>
                <p:nvPr/>
              </p:nvPicPr>
              <p:blipFill>
                <a:blip r:embed="rId44"/>
                <a:stretch>
                  <a:fillRect/>
                </a:stretch>
              </p:blipFill>
              <p:spPr>
                <a:xfrm>
                  <a:off x="617773" y="2149627"/>
                  <a:ext cx="336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1" name="Freihand 90">
                  <a:extLst>
                    <a:ext uri="{FF2B5EF4-FFF2-40B4-BE49-F238E27FC236}">
                      <a16:creationId xmlns:a16="http://schemas.microsoft.com/office/drawing/2014/main" id="{ABC0FD17-5326-4F2D-A986-8979FC4425B9}"/>
                    </a:ext>
                  </a:extLst>
                </p14:cNvPr>
                <p14:cNvContentPartPr/>
                <p14:nvPr/>
              </p14:nvContentPartPr>
              <p14:xfrm>
                <a:off x="383053" y="2274907"/>
                <a:ext cx="33480" cy="133200"/>
              </p14:xfrm>
            </p:contentPart>
          </mc:Choice>
          <mc:Fallback>
            <p:pic>
              <p:nvPicPr>
                <p:cNvPr id="91" name="Freihand 90">
                  <a:extLst>
                    <a:ext uri="{FF2B5EF4-FFF2-40B4-BE49-F238E27FC236}">
                      <a16:creationId xmlns:a16="http://schemas.microsoft.com/office/drawing/2014/main" id="{ABC0FD17-5326-4F2D-A986-8979FC4425B9}"/>
                    </a:ext>
                  </a:extLst>
                </p:cNvPr>
                <p:cNvPicPr/>
                <p:nvPr/>
              </p:nvPicPr>
              <p:blipFill>
                <a:blip r:embed="rId46"/>
                <a:stretch>
                  <a:fillRect/>
                </a:stretch>
              </p:blipFill>
              <p:spPr>
                <a:xfrm>
                  <a:off x="378733" y="2270587"/>
                  <a:ext cx="42120" cy="141840"/>
                </a:xfrm>
                <a:prstGeom prst="rect">
                  <a:avLst/>
                </a:prstGeom>
              </p:spPr>
            </p:pic>
          </mc:Fallback>
        </mc:AlternateContent>
      </p:grpSp>
      <p:grpSp>
        <p:nvGrpSpPr>
          <p:cNvPr id="133" name="Gruppieren 132">
            <a:extLst>
              <a:ext uri="{FF2B5EF4-FFF2-40B4-BE49-F238E27FC236}">
                <a16:creationId xmlns:a16="http://schemas.microsoft.com/office/drawing/2014/main" id="{922B2758-AC90-4656-BFF4-7C66E3D37773}"/>
              </a:ext>
            </a:extLst>
          </p:cNvPr>
          <p:cNvGrpSpPr/>
          <p:nvPr/>
        </p:nvGrpSpPr>
        <p:grpSpPr>
          <a:xfrm>
            <a:off x="8981653" y="734827"/>
            <a:ext cx="3009240" cy="2602440"/>
            <a:chOff x="8981653" y="734827"/>
            <a:chExt cx="3009240" cy="2602440"/>
          </a:xfrm>
        </p:grpSpPr>
        <mc:AlternateContent xmlns:mc="http://schemas.openxmlformats.org/markup-compatibility/2006">
          <mc:Choice xmlns:p14="http://schemas.microsoft.com/office/powerpoint/2010/main" Requires="p14">
            <p:contentPart p14:bwMode="auto" r:id="rId47">
              <p14:nvContentPartPr>
                <p14:cNvPr id="74" name="Freihand 73">
                  <a:extLst>
                    <a:ext uri="{FF2B5EF4-FFF2-40B4-BE49-F238E27FC236}">
                      <a16:creationId xmlns:a16="http://schemas.microsoft.com/office/drawing/2014/main" id="{AFCECEF7-64E5-4DE5-98D2-786F4A2BD3FB}"/>
                    </a:ext>
                  </a:extLst>
                </p14:cNvPr>
                <p14:cNvContentPartPr/>
                <p14:nvPr/>
              </p14:nvContentPartPr>
              <p14:xfrm>
                <a:off x="9075253" y="2284267"/>
                <a:ext cx="132840" cy="23400"/>
              </p14:xfrm>
            </p:contentPart>
          </mc:Choice>
          <mc:Fallback>
            <p:pic>
              <p:nvPicPr>
                <p:cNvPr id="74" name="Freihand 73">
                  <a:extLst>
                    <a:ext uri="{FF2B5EF4-FFF2-40B4-BE49-F238E27FC236}">
                      <a16:creationId xmlns:a16="http://schemas.microsoft.com/office/drawing/2014/main" id="{AFCECEF7-64E5-4DE5-98D2-786F4A2BD3FB}"/>
                    </a:ext>
                  </a:extLst>
                </p:cNvPr>
                <p:cNvPicPr/>
                <p:nvPr/>
              </p:nvPicPr>
              <p:blipFill>
                <a:blip r:embed="rId48"/>
                <a:stretch>
                  <a:fillRect/>
                </a:stretch>
              </p:blipFill>
              <p:spPr>
                <a:xfrm>
                  <a:off x="9070933" y="2279947"/>
                  <a:ext cx="141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5" name="Freihand 74">
                  <a:extLst>
                    <a:ext uri="{FF2B5EF4-FFF2-40B4-BE49-F238E27FC236}">
                      <a16:creationId xmlns:a16="http://schemas.microsoft.com/office/drawing/2014/main" id="{4FC71C60-D9AB-402C-9DF2-2938C639EB36}"/>
                    </a:ext>
                  </a:extLst>
                </p14:cNvPr>
                <p14:cNvContentPartPr/>
                <p14:nvPr/>
              </p14:nvContentPartPr>
              <p14:xfrm>
                <a:off x="9007933" y="2364907"/>
                <a:ext cx="125280" cy="13680"/>
              </p14:xfrm>
            </p:contentPart>
          </mc:Choice>
          <mc:Fallback>
            <p:pic>
              <p:nvPicPr>
                <p:cNvPr id="75" name="Freihand 74">
                  <a:extLst>
                    <a:ext uri="{FF2B5EF4-FFF2-40B4-BE49-F238E27FC236}">
                      <a16:creationId xmlns:a16="http://schemas.microsoft.com/office/drawing/2014/main" id="{4FC71C60-D9AB-402C-9DF2-2938C639EB36}"/>
                    </a:ext>
                  </a:extLst>
                </p:cNvPr>
                <p:cNvPicPr/>
                <p:nvPr/>
              </p:nvPicPr>
              <p:blipFill>
                <a:blip r:embed="rId50"/>
                <a:stretch>
                  <a:fillRect/>
                </a:stretch>
              </p:blipFill>
              <p:spPr>
                <a:xfrm>
                  <a:off x="9003613" y="2360587"/>
                  <a:ext cx="133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6" name="Freihand 75">
                  <a:extLst>
                    <a:ext uri="{FF2B5EF4-FFF2-40B4-BE49-F238E27FC236}">
                      <a16:creationId xmlns:a16="http://schemas.microsoft.com/office/drawing/2014/main" id="{445FB446-9116-4FD5-A339-0E65A81C691D}"/>
                    </a:ext>
                  </a:extLst>
                </p14:cNvPr>
                <p14:cNvContentPartPr/>
                <p14:nvPr/>
              </p14:nvContentPartPr>
              <p14:xfrm>
                <a:off x="9134293" y="2228107"/>
                <a:ext cx="208800" cy="237960"/>
              </p14:xfrm>
            </p:contentPart>
          </mc:Choice>
          <mc:Fallback>
            <p:pic>
              <p:nvPicPr>
                <p:cNvPr id="76" name="Freihand 75">
                  <a:extLst>
                    <a:ext uri="{FF2B5EF4-FFF2-40B4-BE49-F238E27FC236}">
                      <a16:creationId xmlns:a16="http://schemas.microsoft.com/office/drawing/2014/main" id="{445FB446-9116-4FD5-A339-0E65A81C691D}"/>
                    </a:ext>
                  </a:extLst>
                </p:cNvPr>
                <p:cNvPicPr/>
                <p:nvPr/>
              </p:nvPicPr>
              <p:blipFill>
                <a:blip r:embed="rId52"/>
                <a:stretch>
                  <a:fillRect/>
                </a:stretch>
              </p:blipFill>
              <p:spPr>
                <a:xfrm>
                  <a:off x="9129973" y="2223787"/>
                  <a:ext cx="217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C05BB4D2-148A-45A2-9877-1B4C715DC541}"/>
                    </a:ext>
                  </a:extLst>
                </p14:cNvPr>
                <p14:cNvContentPartPr/>
                <p14:nvPr/>
              </p14:nvContentPartPr>
              <p14:xfrm>
                <a:off x="9001813" y="897907"/>
                <a:ext cx="20880" cy="152640"/>
              </p14:xfrm>
            </p:contentPart>
          </mc:Choice>
          <mc:Fallback>
            <p:pic>
              <p:nvPicPr>
                <p:cNvPr id="20" name="Freihand 19">
                  <a:extLst>
                    <a:ext uri="{FF2B5EF4-FFF2-40B4-BE49-F238E27FC236}">
                      <a16:creationId xmlns:a16="http://schemas.microsoft.com/office/drawing/2014/main" id="{C05BB4D2-148A-45A2-9877-1B4C715DC541}"/>
                    </a:ext>
                  </a:extLst>
                </p:cNvPr>
                <p:cNvPicPr/>
                <p:nvPr/>
              </p:nvPicPr>
              <p:blipFill>
                <a:blip r:embed="rId54"/>
                <a:stretch>
                  <a:fillRect/>
                </a:stretch>
              </p:blipFill>
              <p:spPr>
                <a:xfrm>
                  <a:off x="8997493" y="893587"/>
                  <a:ext cx="29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DA7131FB-7AEE-4295-B217-3FE9DD68E72E}"/>
                    </a:ext>
                  </a:extLst>
                </p14:cNvPr>
                <p14:cNvContentPartPr/>
                <p14:nvPr/>
              </p14:nvContentPartPr>
              <p14:xfrm>
                <a:off x="8998573" y="851827"/>
                <a:ext cx="166680" cy="93240"/>
              </p14:xfrm>
            </p:contentPart>
          </mc:Choice>
          <mc:Fallback>
            <p:pic>
              <p:nvPicPr>
                <p:cNvPr id="21" name="Freihand 20">
                  <a:extLst>
                    <a:ext uri="{FF2B5EF4-FFF2-40B4-BE49-F238E27FC236}">
                      <a16:creationId xmlns:a16="http://schemas.microsoft.com/office/drawing/2014/main" id="{DA7131FB-7AEE-4295-B217-3FE9DD68E72E}"/>
                    </a:ext>
                  </a:extLst>
                </p:cNvPr>
                <p:cNvPicPr/>
                <p:nvPr/>
              </p:nvPicPr>
              <p:blipFill>
                <a:blip r:embed="rId56"/>
                <a:stretch>
                  <a:fillRect/>
                </a:stretch>
              </p:blipFill>
              <p:spPr>
                <a:xfrm>
                  <a:off x="8994253" y="847507"/>
                  <a:ext cx="175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8D5F8A85-3AD9-4CA5-BE6E-5264C0859042}"/>
                    </a:ext>
                  </a:extLst>
                </p14:cNvPr>
                <p14:cNvContentPartPr/>
                <p14:nvPr/>
              </p14:nvContentPartPr>
              <p14:xfrm>
                <a:off x="8981653" y="1003027"/>
                <a:ext cx="177120" cy="42480"/>
              </p14:xfrm>
            </p:contentPart>
          </mc:Choice>
          <mc:Fallback>
            <p:pic>
              <p:nvPicPr>
                <p:cNvPr id="22" name="Freihand 21">
                  <a:extLst>
                    <a:ext uri="{FF2B5EF4-FFF2-40B4-BE49-F238E27FC236}">
                      <a16:creationId xmlns:a16="http://schemas.microsoft.com/office/drawing/2014/main" id="{8D5F8A85-3AD9-4CA5-BE6E-5264C0859042}"/>
                    </a:ext>
                  </a:extLst>
                </p:cNvPr>
                <p:cNvPicPr/>
                <p:nvPr/>
              </p:nvPicPr>
              <p:blipFill>
                <a:blip r:embed="rId58"/>
                <a:stretch>
                  <a:fillRect/>
                </a:stretch>
              </p:blipFill>
              <p:spPr>
                <a:xfrm>
                  <a:off x="8977333" y="998707"/>
                  <a:ext cx="185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7EAB6A08-5F10-4730-8BFE-0A19EADED7C2}"/>
                    </a:ext>
                  </a:extLst>
                </p14:cNvPr>
                <p14:cNvContentPartPr/>
                <p14:nvPr/>
              </p14:nvContentPartPr>
              <p14:xfrm>
                <a:off x="9198013" y="856867"/>
                <a:ext cx="162000" cy="137160"/>
              </p14:xfrm>
            </p:contentPart>
          </mc:Choice>
          <mc:Fallback>
            <p:pic>
              <p:nvPicPr>
                <p:cNvPr id="23" name="Freihand 22">
                  <a:extLst>
                    <a:ext uri="{FF2B5EF4-FFF2-40B4-BE49-F238E27FC236}">
                      <a16:creationId xmlns:a16="http://schemas.microsoft.com/office/drawing/2014/main" id="{7EAB6A08-5F10-4730-8BFE-0A19EADED7C2}"/>
                    </a:ext>
                  </a:extLst>
                </p:cNvPr>
                <p:cNvPicPr/>
                <p:nvPr/>
              </p:nvPicPr>
              <p:blipFill>
                <a:blip r:embed="rId60"/>
                <a:stretch>
                  <a:fillRect/>
                </a:stretch>
              </p:blipFill>
              <p:spPr>
                <a:xfrm>
                  <a:off x="9193693" y="852547"/>
                  <a:ext cx="170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57CCB24B-5C6E-40BB-BA6E-AD1B8F7C435C}"/>
                    </a:ext>
                  </a:extLst>
                </p14:cNvPr>
                <p14:cNvContentPartPr/>
                <p14:nvPr/>
              </p14:nvContentPartPr>
              <p14:xfrm>
                <a:off x="9575293" y="861907"/>
                <a:ext cx="3240" cy="138240"/>
              </p14:xfrm>
            </p:contentPart>
          </mc:Choice>
          <mc:Fallback>
            <p:pic>
              <p:nvPicPr>
                <p:cNvPr id="24" name="Freihand 23">
                  <a:extLst>
                    <a:ext uri="{FF2B5EF4-FFF2-40B4-BE49-F238E27FC236}">
                      <a16:creationId xmlns:a16="http://schemas.microsoft.com/office/drawing/2014/main" id="{57CCB24B-5C6E-40BB-BA6E-AD1B8F7C435C}"/>
                    </a:ext>
                  </a:extLst>
                </p:cNvPr>
                <p:cNvPicPr/>
                <p:nvPr/>
              </p:nvPicPr>
              <p:blipFill>
                <a:blip r:embed="rId62"/>
                <a:stretch>
                  <a:fillRect/>
                </a:stretch>
              </p:blipFill>
              <p:spPr>
                <a:xfrm>
                  <a:off x="9570973" y="857587"/>
                  <a:ext cx="11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00309DB5-E7A3-4809-9907-D9213EB7965D}"/>
                    </a:ext>
                  </a:extLst>
                </p14:cNvPr>
                <p14:cNvContentPartPr/>
                <p14:nvPr/>
              </p14:nvContentPartPr>
              <p14:xfrm>
                <a:off x="9460813" y="822667"/>
                <a:ext cx="208800" cy="198720"/>
              </p14:xfrm>
            </p:contentPart>
          </mc:Choice>
          <mc:Fallback>
            <p:pic>
              <p:nvPicPr>
                <p:cNvPr id="25" name="Freihand 24">
                  <a:extLst>
                    <a:ext uri="{FF2B5EF4-FFF2-40B4-BE49-F238E27FC236}">
                      <a16:creationId xmlns:a16="http://schemas.microsoft.com/office/drawing/2014/main" id="{00309DB5-E7A3-4809-9907-D9213EB7965D}"/>
                    </a:ext>
                  </a:extLst>
                </p:cNvPr>
                <p:cNvPicPr/>
                <p:nvPr/>
              </p:nvPicPr>
              <p:blipFill>
                <a:blip r:embed="rId64"/>
                <a:stretch>
                  <a:fillRect/>
                </a:stretch>
              </p:blipFill>
              <p:spPr>
                <a:xfrm>
                  <a:off x="9456493" y="818347"/>
                  <a:ext cx="217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058971A0-44CD-4ED7-8879-DB1DC29FB5DE}"/>
                    </a:ext>
                  </a:extLst>
                </p14:cNvPr>
                <p14:cNvContentPartPr/>
                <p14:nvPr/>
              </p14:nvContentPartPr>
              <p14:xfrm>
                <a:off x="9911533" y="895027"/>
                <a:ext cx="262080" cy="94320"/>
              </p14:xfrm>
            </p:contentPart>
          </mc:Choice>
          <mc:Fallback>
            <p:pic>
              <p:nvPicPr>
                <p:cNvPr id="26" name="Freihand 25">
                  <a:extLst>
                    <a:ext uri="{FF2B5EF4-FFF2-40B4-BE49-F238E27FC236}">
                      <a16:creationId xmlns:a16="http://schemas.microsoft.com/office/drawing/2014/main" id="{058971A0-44CD-4ED7-8879-DB1DC29FB5DE}"/>
                    </a:ext>
                  </a:extLst>
                </p:cNvPr>
                <p:cNvPicPr/>
                <p:nvPr/>
              </p:nvPicPr>
              <p:blipFill>
                <a:blip r:embed="rId66"/>
                <a:stretch>
                  <a:fillRect/>
                </a:stretch>
              </p:blipFill>
              <p:spPr>
                <a:xfrm>
                  <a:off x="9907213" y="890707"/>
                  <a:ext cx="270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 name="Freihand 26">
                  <a:extLst>
                    <a:ext uri="{FF2B5EF4-FFF2-40B4-BE49-F238E27FC236}">
                      <a16:creationId xmlns:a16="http://schemas.microsoft.com/office/drawing/2014/main" id="{2CF8F47D-7666-4029-9E0C-8FD3E6E1D03B}"/>
                    </a:ext>
                  </a:extLst>
                </p14:cNvPr>
                <p14:cNvContentPartPr/>
                <p14:nvPr/>
              </p14:nvContentPartPr>
              <p14:xfrm>
                <a:off x="10202053" y="881347"/>
                <a:ext cx="127080" cy="87480"/>
              </p14:xfrm>
            </p:contentPart>
          </mc:Choice>
          <mc:Fallback>
            <p:pic>
              <p:nvPicPr>
                <p:cNvPr id="27" name="Freihand 26">
                  <a:extLst>
                    <a:ext uri="{FF2B5EF4-FFF2-40B4-BE49-F238E27FC236}">
                      <a16:creationId xmlns:a16="http://schemas.microsoft.com/office/drawing/2014/main" id="{2CF8F47D-7666-4029-9E0C-8FD3E6E1D03B}"/>
                    </a:ext>
                  </a:extLst>
                </p:cNvPr>
                <p:cNvPicPr/>
                <p:nvPr/>
              </p:nvPicPr>
              <p:blipFill>
                <a:blip r:embed="rId68"/>
                <a:stretch>
                  <a:fillRect/>
                </a:stretch>
              </p:blipFill>
              <p:spPr>
                <a:xfrm>
                  <a:off x="10197733" y="877027"/>
                  <a:ext cx="135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 name="Freihand 27">
                  <a:extLst>
                    <a:ext uri="{FF2B5EF4-FFF2-40B4-BE49-F238E27FC236}">
                      <a16:creationId xmlns:a16="http://schemas.microsoft.com/office/drawing/2014/main" id="{B253FB48-1F4C-4814-BA49-1E0ECEAB63F1}"/>
                    </a:ext>
                  </a:extLst>
                </p14:cNvPr>
                <p14:cNvContentPartPr/>
                <p14:nvPr/>
              </p14:nvContentPartPr>
              <p14:xfrm>
                <a:off x="10347493" y="850747"/>
                <a:ext cx="132120" cy="106560"/>
              </p14:xfrm>
            </p:contentPart>
          </mc:Choice>
          <mc:Fallback>
            <p:pic>
              <p:nvPicPr>
                <p:cNvPr id="28" name="Freihand 27">
                  <a:extLst>
                    <a:ext uri="{FF2B5EF4-FFF2-40B4-BE49-F238E27FC236}">
                      <a16:creationId xmlns:a16="http://schemas.microsoft.com/office/drawing/2014/main" id="{B253FB48-1F4C-4814-BA49-1E0ECEAB63F1}"/>
                    </a:ext>
                  </a:extLst>
                </p:cNvPr>
                <p:cNvPicPr/>
                <p:nvPr/>
              </p:nvPicPr>
              <p:blipFill>
                <a:blip r:embed="rId70"/>
                <a:stretch>
                  <a:fillRect/>
                </a:stretch>
              </p:blipFill>
              <p:spPr>
                <a:xfrm>
                  <a:off x="10343173" y="846427"/>
                  <a:ext cx="140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9" name="Freihand 28">
                  <a:extLst>
                    <a:ext uri="{FF2B5EF4-FFF2-40B4-BE49-F238E27FC236}">
                      <a16:creationId xmlns:a16="http://schemas.microsoft.com/office/drawing/2014/main" id="{43C6D265-4FB5-415F-8C70-1381836D73C0}"/>
                    </a:ext>
                  </a:extLst>
                </p14:cNvPr>
                <p14:cNvContentPartPr/>
                <p14:nvPr/>
              </p14:nvContentPartPr>
              <p14:xfrm>
                <a:off x="10695973" y="770107"/>
                <a:ext cx="140040" cy="181800"/>
              </p14:xfrm>
            </p:contentPart>
          </mc:Choice>
          <mc:Fallback>
            <p:pic>
              <p:nvPicPr>
                <p:cNvPr id="29" name="Freihand 28">
                  <a:extLst>
                    <a:ext uri="{FF2B5EF4-FFF2-40B4-BE49-F238E27FC236}">
                      <a16:creationId xmlns:a16="http://schemas.microsoft.com/office/drawing/2014/main" id="{43C6D265-4FB5-415F-8C70-1381836D73C0}"/>
                    </a:ext>
                  </a:extLst>
                </p:cNvPr>
                <p:cNvPicPr/>
                <p:nvPr/>
              </p:nvPicPr>
              <p:blipFill>
                <a:blip r:embed="rId72"/>
                <a:stretch>
                  <a:fillRect/>
                </a:stretch>
              </p:blipFill>
              <p:spPr>
                <a:xfrm>
                  <a:off x="10691653" y="765787"/>
                  <a:ext cx="148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0" name="Freihand 29">
                  <a:extLst>
                    <a:ext uri="{FF2B5EF4-FFF2-40B4-BE49-F238E27FC236}">
                      <a16:creationId xmlns:a16="http://schemas.microsoft.com/office/drawing/2014/main" id="{42DFE5CF-75A2-469C-8A49-CD59846D00B1}"/>
                    </a:ext>
                  </a:extLst>
                </p14:cNvPr>
                <p14:cNvContentPartPr/>
                <p14:nvPr/>
              </p14:nvContentPartPr>
              <p14:xfrm>
                <a:off x="10880293" y="855427"/>
                <a:ext cx="70560" cy="94680"/>
              </p14:xfrm>
            </p:contentPart>
          </mc:Choice>
          <mc:Fallback>
            <p:pic>
              <p:nvPicPr>
                <p:cNvPr id="30" name="Freihand 29">
                  <a:extLst>
                    <a:ext uri="{FF2B5EF4-FFF2-40B4-BE49-F238E27FC236}">
                      <a16:creationId xmlns:a16="http://schemas.microsoft.com/office/drawing/2014/main" id="{42DFE5CF-75A2-469C-8A49-CD59846D00B1}"/>
                    </a:ext>
                  </a:extLst>
                </p:cNvPr>
                <p:cNvPicPr/>
                <p:nvPr/>
              </p:nvPicPr>
              <p:blipFill>
                <a:blip r:embed="rId74"/>
                <a:stretch>
                  <a:fillRect/>
                </a:stretch>
              </p:blipFill>
              <p:spPr>
                <a:xfrm>
                  <a:off x="10875973" y="851107"/>
                  <a:ext cx="79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3" name="Freihand 32">
                  <a:extLst>
                    <a:ext uri="{FF2B5EF4-FFF2-40B4-BE49-F238E27FC236}">
                      <a16:creationId xmlns:a16="http://schemas.microsoft.com/office/drawing/2014/main" id="{CCB900D3-3997-43FC-B01A-68B0998436F5}"/>
                    </a:ext>
                  </a:extLst>
                </p14:cNvPr>
                <p14:cNvContentPartPr/>
                <p14:nvPr/>
              </p14:nvContentPartPr>
              <p14:xfrm>
                <a:off x="11015653" y="741667"/>
                <a:ext cx="65160" cy="210600"/>
              </p14:xfrm>
            </p:contentPart>
          </mc:Choice>
          <mc:Fallback>
            <p:pic>
              <p:nvPicPr>
                <p:cNvPr id="33" name="Freihand 32">
                  <a:extLst>
                    <a:ext uri="{FF2B5EF4-FFF2-40B4-BE49-F238E27FC236}">
                      <a16:creationId xmlns:a16="http://schemas.microsoft.com/office/drawing/2014/main" id="{CCB900D3-3997-43FC-B01A-68B0998436F5}"/>
                    </a:ext>
                  </a:extLst>
                </p:cNvPr>
                <p:cNvPicPr/>
                <p:nvPr/>
              </p:nvPicPr>
              <p:blipFill>
                <a:blip r:embed="rId76"/>
                <a:stretch>
                  <a:fillRect/>
                </a:stretch>
              </p:blipFill>
              <p:spPr>
                <a:xfrm>
                  <a:off x="11011333" y="737347"/>
                  <a:ext cx="73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4" name="Freihand 33">
                  <a:extLst>
                    <a:ext uri="{FF2B5EF4-FFF2-40B4-BE49-F238E27FC236}">
                      <a16:creationId xmlns:a16="http://schemas.microsoft.com/office/drawing/2014/main" id="{CA9CA087-0FFE-4982-BE99-80CB3E6946E6}"/>
                    </a:ext>
                  </a:extLst>
                </p14:cNvPr>
                <p14:cNvContentPartPr/>
                <p14:nvPr/>
              </p14:nvContentPartPr>
              <p14:xfrm>
                <a:off x="11084413" y="734827"/>
                <a:ext cx="356760" cy="195840"/>
              </p14:xfrm>
            </p:contentPart>
          </mc:Choice>
          <mc:Fallback>
            <p:pic>
              <p:nvPicPr>
                <p:cNvPr id="34" name="Freihand 33">
                  <a:extLst>
                    <a:ext uri="{FF2B5EF4-FFF2-40B4-BE49-F238E27FC236}">
                      <a16:creationId xmlns:a16="http://schemas.microsoft.com/office/drawing/2014/main" id="{CA9CA087-0FFE-4982-BE99-80CB3E6946E6}"/>
                    </a:ext>
                  </a:extLst>
                </p:cNvPr>
                <p:cNvPicPr/>
                <p:nvPr/>
              </p:nvPicPr>
              <p:blipFill>
                <a:blip r:embed="rId78"/>
                <a:stretch>
                  <a:fillRect/>
                </a:stretch>
              </p:blipFill>
              <p:spPr>
                <a:xfrm>
                  <a:off x="11080093" y="730507"/>
                  <a:ext cx="365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5" name="Freihand 34">
                  <a:extLst>
                    <a:ext uri="{FF2B5EF4-FFF2-40B4-BE49-F238E27FC236}">
                      <a16:creationId xmlns:a16="http://schemas.microsoft.com/office/drawing/2014/main" id="{89BDDE7A-838F-4AE2-9A19-D31350482B62}"/>
                    </a:ext>
                  </a:extLst>
                </p14:cNvPr>
                <p14:cNvContentPartPr/>
                <p14:nvPr/>
              </p14:nvContentPartPr>
              <p14:xfrm>
                <a:off x="11431453" y="754627"/>
                <a:ext cx="33480" cy="42840"/>
              </p14:xfrm>
            </p:contentPart>
          </mc:Choice>
          <mc:Fallback>
            <p:pic>
              <p:nvPicPr>
                <p:cNvPr id="35" name="Freihand 34">
                  <a:extLst>
                    <a:ext uri="{FF2B5EF4-FFF2-40B4-BE49-F238E27FC236}">
                      <a16:creationId xmlns:a16="http://schemas.microsoft.com/office/drawing/2014/main" id="{89BDDE7A-838F-4AE2-9A19-D31350482B62}"/>
                    </a:ext>
                  </a:extLst>
                </p:cNvPr>
                <p:cNvPicPr/>
                <p:nvPr/>
              </p:nvPicPr>
              <p:blipFill>
                <a:blip r:embed="rId80"/>
                <a:stretch>
                  <a:fillRect/>
                </a:stretch>
              </p:blipFill>
              <p:spPr>
                <a:xfrm>
                  <a:off x="11427133" y="750307"/>
                  <a:ext cx="42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0BBE5E84-6727-4F0E-AB61-FAB6D1F9A5F4}"/>
                    </a:ext>
                  </a:extLst>
                </p14:cNvPr>
                <p14:cNvContentPartPr/>
                <p14:nvPr/>
              </p14:nvContentPartPr>
              <p14:xfrm>
                <a:off x="11477893" y="808987"/>
                <a:ext cx="205560" cy="300600"/>
              </p14:xfrm>
            </p:contentPart>
          </mc:Choice>
          <mc:Fallback>
            <p:pic>
              <p:nvPicPr>
                <p:cNvPr id="36" name="Freihand 35">
                  <a:extLst>
                    <a:ext uri="{FF2B5EF4-FFF2-40B4-BE49-F238E27FC236}">
                      <a16:creationId xmlns:a16="http://schemas.microsoft.com/office/drawing/2014/main" id="{0BBE5E84-6727-4F0E-AB61-FAB6D1F9A5F4}"/>
                    </a:ext>
                  </a:extLst>
                </p:cNvPr>
                <p:cNvPicPr/>
                <p:nvPr/>
              </p:nvPicPr>
              <p:blipFill>
                <a:blip r:embed="rId82"/>
                <a:stretch>
                  <a:fillRect/>
                </a:stretch>
              </p:blipFill>
              <p:spPr>
                <a:xfrm>
                  <a:off x="11473573" y="804667"/>
                  <a:ext cx="2142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0651C9A9-A565-4C0D-A372-B1EB2B8C2353}"/>
                    </a:ext>
                  </a:extLst>
                </p14:cNvPr>
                <p14:cNvContentPartPr/>
                <p14:nvPr/>
              </p14:nvContentPartPr>
              <p14:xfrm>
                <a:off x="11128333" y="1123267"/>
                <a:ext cx="290520" cy="293400"/>
              </p14:xfrm>
            </p:contentPart>
          </mc:Choice>
          <mc:Fallback>
            <p:pic>
              <p:nvPicPr>
                <p:cNvPr id="50" name="Freihand 49">
                  <a:extLst>
                    <a:ext uri="{FF2B5EF4-FFF2-40B4-BE49-F238E27FC236}">
                      <a16:creationId xmlns:a16="http://schemas.microsoft.com/office/drawing/2014/main" id="{0651C9A9-A565-4C0D-A372-B1EB2B8C2353}"/>
                    </a:ext>
                  </a:extLst>
                </p:cNvPr>
                <p:cNvPicPr/>
                <p:nvPr/>
              </p:nvPicPr>
              <p:blipFill>
                <a:blip r:embed="rId84"/>
                <a:stretch>
                  <a:fillRect/>
                </a:stretch>
              </p:blipFill>
              <p:spPr>
                <a:xfrm>
                  <a:off x="11124013" y="1118947"/>
                  <a:ext cx="2991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 name="Freihand 37">
                  <a:extLst>
                    <a:ext uri="{FF2B5EF4-FFF2-40B4-BE49-F238E27FC236}">
                      <a16:creationId xmlns:a16="http://schemas.microsoft.com/office/drawing/2014/main" id="{5692AD5F-F203-4C7F-BB7F-5F6E326009CA}"/>
                    </a:ext>
                  </a:extLst>
                </p14:cNvPr>
                <p14:cNvContentPartPr/>
                <p14:nvPr/>
              </p14:nvContentPartPr>
              <p14:xfrm>
                <a:off x="9380173" y="1288867"/>
                <a:ext cx="164160" cy="171360"/>
              </p14:xfrm>
            </p:contentPart>
          </mc:Choice>
          <mc:Fallback>
            <p:pic>
              <p:nvPicPr>
                <p:cNvPr id="38" name="Freihand 37">
                  <a:extLst>
                    <a:ext uri="{FF2B5EF4-FFF2-40B4-BE49-F238E27FC236}">
                      <a16:creationId xmlns:a16="http://schemas.microsoft.com/office/drawing/2014/main" id="{5692AD5F-F203-4C7F-BB7F-5F6E326009CA}"/>
                    </a:ext>
                  </a:extLst>
                </p:cNvPr>
                <p:cNvPicPr/>
                <p:nvPr/>
              </p:nvPicPr>
              <p:blipFill>
                <a:blip r:embed="rId86"/>
                <a:stretch>
                  <a:fillRect/>
                </a:stretch>
              </p:blipFill>
              <p:spPr>
                <a:xfrm>
                  <a:off x="9375853" y="1284547"/>
                  <a:ext cx="172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C62418DB-9441-4B7C-9150-DF382B4EF001}"/>
                    </a:ext>
                  </a:extLst>
                </p14:cNvPr>
                <p14:cNvContentPartPr/>
                <p14:nvPr/>
              </p14:nvContentPartPr>
              <p14:xfrm>
                <a:off x="9591133" y="1249267"/>
                <a:ext cx="113040" cy="187560"/>
              </p14:xfrm>
            </p:contentPart>
          </mc:Choice>
          <mc:Fallback>
            <p:pic>
              <p:nvPicPr>
                <p:cNvPr id="39" name="Freihand 38">
                  <a:extLst>
                    <a:ext uri="{FF2B5EF4-FFF2-40B4-BE49-F238E27FC236}">
                      <a16:creationId xmlns:a16="http://schemas.microsoft.com/office/drawing/2014/main" id="{C62418DB-9441-4B7C-9150-DF382B4EF001}"/>
                    </a:ext>
                  </a:extLst>
                </p:cNvPr>
                <p:cNvPicPr/>
                <p:nvPr/>
              </p:nvPicPr>
              <p:blipFill>
                <a:blip r:embed="rId88"/>
                <a:stretch>
                  <a:fillRect/>
                </a:stretch>
              </p:blipFill>
              <p:spPr>
                <a:xfrm>
                  <a:off x="9586813" y="1244947"/>
                  <a:ext cx="121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0" name="Freihand 39">
                  <a:extLst>
                    <a:ext uri="{FF2B5EF4-FFF2-40B4-BE49-F238E27FC236}">
                      <a16:creationId xmlns:a16="http://schemas.microsoft.com/office/drawing/2014/main" id="{11CA660D-0453-4FA8-A050-E4D95B947EA7}"/>
                    </a:ext>
                  </a:extLst>
                </p14:cNvPr>
                <p14:cNvContentPartPr/>
                <p14:nvPr/>
              </p14:nvContentPartPr>
              <p14:xfrm>
                <a:off x="9623173" y="1238107"/>
                <a:ext cx="435960" cy="143280"/>
              </p14:xfrm>
            </p:contentPart>
          </mc:Choice>
          <mc:Fallback>
            <p:pic>
              <p:nvPicPr>
                <p:cNvPr id="40" name="Freihand 39">
                  <a:extLst>
                    <a:ext uri="{FF2B5EF4-FFF2-40B4-BE49-F238E27FC236}">
                      <a16:creationId xmlns:a16="http://schemas.microsoft.com/office/drawing/2014/main" id="{11CA660D-0453-4FA8-A050-E4D95B947EA7}"/>
                    </a:ext>
                  </a:extLst>
                </p:cNvPr>
                <p:cNvPicPr/>
                <p:nvPr/>
              </p:nvPicPr>
              <p:blipFill>
                <a:blip r:embed="rId90"/>
                <a:stretch>
                  <a:fillRect/>
                </a:stretch>
              </p:blipFill>
              <p:spPr>
                <a:xfrm>
                  <a:off x="9618853" y="1233787"/>
                  <a:ext cx="444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1" name="Freihand 40">
                  <a:extLst>
                    <a:ext uri="{FF2B5EF4-FFF2-40B4-BE49-F238E27FC236}">
                      <a16:creationId xmlns:a16="http://schemas.microsoft.com/office/drawing/2014/main" id="{E4F76F58-C82C-416C-938E-48C284A4482F}"/>
                    </a:ext>
                  </a:extLst>
                </p14:cNvPr>
                <p14:cNvContentPartPr/>
                <p14:nvPr/>
              </p14:nvContentPartPr>
              <p14:xfrm>
                <a:off x="9995053" y="1299667"/>
                <a:ext cx="151560" cy="51840"/>
              </p14:xfrm>
            </p:contentPart>
          </mc:Choice>
          <mc:Fallback>
            <p:pic>
              <p:nvPicPr>
                <p:cNvPr id="41" name="Freihand 40">
                  <a:extLst>
                    <a:ext uri="{FF2B5EF4-FFF2-40B4-BE49-F238E27FC236}">
                      <a16:creationId xmlns:a16="http://schemas.microsoft.com/office/drawing/2014/main" id="{E4F76F58-C82C-416C-938E-48C284A4482F}"/>
                    </a:ext>
                  </a:extLst>
                </p:cNvPr>
                <p:cNvPicPr/>
                <p:nvPr/>
              </p:nvPicPr>
              <p:blipFill>
                <a:blip r:embed="rId92"/>
                <a:stretch>
                  <a:fillRect/>
                </a:stretch>
              </p:blipFill>
              <p:spPr>
                <a:xfrm>
                  <a:off x="9990733" y="1295347"/>
                  <a:ext cx="160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2" name="Freihand 41">
                  <a:extLst>
                    <a:ext uri="{FF2B5EF4-FFF2-40B4-BE49-F238E27FC236}">
                      <a16:creationId xmlns:a16="http://schemas.microsoft.com/office/drawing/2014/main" id="{6AD5035B-8B7E-4D65-A760-78819B791F13}"/>
                    </a:ext>
                  </a:extLst>
                </p14:cNvPr>
                <p14:cNvContentPartPr/>
                <p14:nvPr/>
              </p14:nvContentPartPr>
              <p14:xfrm>
                <a:off x="10240573" y="1182307"/>
                <a:ext cx="159840" cy="197280"/>
              </p14:xfrm>
            </p:contentPart>
          </mc:Choice>
          <mc:Fallback>
            <p:pic>
              <p:nvPicPr>
                <p:cNvPr id="42" name="Freihand 41">
                  <a:extLst>
                    <a:ext uri="{FF2B5EF4-FFF2-40B4-BE49-F238E27FC236}">
                      <a16:creationId xmlns:a16="http://schemas.microsoft.com/office/drawing/2014/main" id="{6AD5035B-8B7E-4D65-A760-78819B791F13}"/>
                    </a:ext>
                  </a:extLst>
                </p:cNvPr>
                <p:cNvPicPr/>
                <p:nvPr/>
              </p:nvPicPr>
              <p:blipFill>
                <a:blip r:embed="rId94"/>
                <a:stretch>
                  <a:fillRect/>
                </a:stretch>
              </p:blipFill>
              <p:spPr>
                <a:xfrm>
                  <a:off x="10236253" y="1177987"/>
                  <a:ext cx="168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3" name="Freihand 42">
                  <a:extLst>
                    <a:ext uri="{FF2B5EF4-FFF2-40B4-BE49-F238E27FC236}">
                      <a16:creationId xmlns:a16="http://schemas.microsoft.com/office/drawing/2014/main" id="{5B53598E-8B35-412B-BF4B-8BDD15FB5DB3}"/>
                    </a:ext>
                  </a:extLst>
                </p14:cNvPr>
                <p14:cNvContentPartPr/>
                <p14:nvPr/>
              </p14:nvContentPartPr>
              <p14:xfrm>
                <a:off x="10469533" y="1179067"/>
                <a:ext cx="138960" cy="153000"/>
              </p14:xfrm>
            </p:contentPart>
          </mc:Choice>
          <mc:Fallback>
            <p:pic>
              <p:nvPicPr>
                <p:cNvPr id="43" name="Freihand 42">
                  <a:extLst>
                    <a:ext uri="{FF2B5EF4-FFF2-40B4-BE49-F238E27FC236}">
                      <a16:creationId xmlns:a16="http://schemas.microsoft.com/office/drawing/2014/main" id="{5B53598E-8B35-412B-BF4B-8BDD15FB5DB3}"/>
                    </a:ext>
                  </a:extLst>
                </p:cNvPr>
                <p:cNvPicPr/>
                <p:nvPr/>
              </p:nvPicPr>
              <p:blipFill>
                <a:blip r:embed="rId96"/>
                <a:stretch>
                  <a:fillRect/>
                </a:stretch>
              </p:blipFill>
              <p:spPr>
                <a:xfrm>
                  <a:off x="10465213" y="1174747"/>
                  <a:ext cx="147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4" name="Freihand 43">
                  <a:extLst>
                    <a:ext uri="{FF2B5EF4-FFF2-40B4-BE49-F238E27FC236}">
                      <a16:creationId xmlns:a16="http://schemas.microsoft.com/office/drawing/2014/main" id="{60DA08E6-D69B-41E1-AC7B-EF6752516ADB}"/>
                    </a:ext>
                  </a:extLst>
                </p14:cNvPr>
                <p14:cNvContentPartPr/>
                <p14:nvPr/>
              </p14:nvContentPartPr>
              <p14:xfrm>
                <a:off x="10722613" y="1203907"/>
                <a:ext cx="101880" cy="141840"/>
              </p14:xfrm>
            </p:contentPart>
          </mc:Choice>
          <mc:Fallback>
            <p:pic>
              <p:nvPicPr>
                <p:cNvPr id="44" name="Freihand 43">
                  <a:extLst>
                    <a:ext uri="{FF2B5EF4-FFF2-40B4-BE49-F238E27FC236}">
                      <a16:creationId xmlns:a16="http://schemas.microsoft.com/office/drawing/2014/main" id="{60DA08E6-D69B-41E1-AC7B-EF6752516ADB}"/>
                    </a:ext>
                  </a:extLst>
                </p:cNvPr>
                <p:cNvPicPr/>
                <p:nvPr/>
              </p:nvPicPr>
              <p:blipFill>
                <a:blip r:embed="rId98"/>
                <a:stretch>
                  <a:fillRect/>
                </a:stretch>
              </p:blipFill>
              <p:spPr>
                <a:xfrm>
                  <a:off x="10718293" y="1199587"/>
                  <a:ext cx="110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5" name="Freihand 44">
                  <a:extLst>
                    <a:ext uri="{FF2B5EF4-FFF2-40B4-BE49-F238E27FC236}">
                      <a16:creationId xmlns:a16="http://schemas.microsoft.com/office/drawing/2014/main" id="{87EF9BB1-073F-43DE-93F3-6D015BF346FB}"/>
                    </a:ext>
                  </a:extLst>
                </p14:cNvPr>
                <p14:cNvContentPartPr/>
                <p14:nvPr/>
              </p14:nvContentPartPr>
              <p14:xfrm>
                <a:off x="10596253" y="1121827"/>
                <a:ext cx="168840" cy="146520"/>
              </p14:xfrm>
            </p:contentPart>
          </mc:Choice>
          <mc:Fallback>
            <p:pic>
              <p:nvPicPr>
                <p:cNvPr id="45" name="Freihand 44">
                  <a:extLst>
                    <a:ext uri="{FF2B5EF4-FFF2-40B4-BE49-F238E27FC236}">
                      <a16:creationId xmlns:a16="http://schemas.microsoft.com/office/drawing/2014/main" id="{87EF9BB1-073F-43DE-93F3-6D015BF346FB}"/>
                    </a:ext>
                  </a:extLst>
                </p:cNvPr>
                <p:cNvPicPr/>
                <p:nvPr/>
              </p:nvPicPr>
              <p:blipFill>
                <a:blip r:embed="rId100"/>
                <a:stretch>
                  <a:fillRect/>
                </a:stretch>
              </p:blipFill>
              <p:spPr>
                <a:xfrm>
                  <a:off x="10591933" y="1117507"/>
                  <a:ext cx="177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6" name="Freihand 45">
                  <a:extLst>
                    <a:ext uri="{FF2B5EF4-FFF2-40B4-BE49-F238E27FC236}">
                      <a16:creationId xmlns:a16="http://schemas.microsoft.com/office/drawing/2014/main" id="{25247606-CBC3-4685-9842-05BF6D1FC501}"/>
                    </a:ext>
                  </a:extLst>
                </p14:cNvPr>
                <p14:cNvContentPartPr/>
                <p14:nvPr/>
              </p14:nvContentPartPr>
              <p14:xfrm>
                <a:off x="10756093" y="1270507"/>
                <a:ext cx="93960" cy="55080"/>
              </p14:xfrm>
            </p:contentPart>
          </mc:Choice>
          <mc:Fallback>
            <p:pic>
              <p:nvPicPr>
                <p:cNvPr id="46" name="Freihand 45">
                  <a:extLst>
                    <a:ext uri="{FF2B5EF4-FFF2-40B4-BE49-F238E27FC236}">
                      <a16:creationId xmlns:a16="http://schemas.microsoft.com/office/drawing/2014/main" id="{25247606-CBC3-4685-9842-05BF6D1FC501}"/>
                    </a:ext>
                  </a:extLst>
                </p:cNvPr>
                <p:cNvPicPr/>
                <p:nvPr/>
              </p:nvPicPr>
              <p:blipFill>
                <a:blip r:embed="rId102"/>
                <a:stretch>
                  <a:fillRect/>
                </a:stretch>
              </p:blipFill>
              <p:spPr>
                <a:xfrm>
                  <a:off x="10751773" y="1266187"/>
                  <a:ext cx="102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 name="Freihand 46">
                  <a:extLst>
                    <a:ext uri="{FF2B5EF4-FFF2-40B4-BE49-F238E27FC236}">
                      <a16:creationId xmlns:a16="http://schemas.microsoft.com/office/drawing/2014/main" id="{A9BFEEBA-517D-4745-A6B4-02A9E8FEAC20}"/>
                    </a:ext>
                  </a:extLst>
                </p14:cNvPr>
                <p14:cNvContentPartPr/>
                <p14:nvPr/>
              </p14:nvContentPartPr>
              <p14:xfrm>
                <a:off x="9810013" y="1255387"/>
                <a:ext cx="94680" cy="127440"/>
              </p14:xfrm>
            </p:contentPart>
          </mc:Choice>
          <mc:Fallback>
            <p:pic>
              <p:nvPicPr>
                <p:cNvPr id="47" name="Freihand 46">
                  <a:extLst>
                    <a:ext uri="{FF2B5EF4-FFF2-40B4-BE49-F238E27FC236}">
                      <a16:creationId xmlns:a16="http://schemas.microsoft.com/office/drawing/2014/main" id="{A9BFEEBA-517D-4745-A6B4-02A9E8FEAC20}"/>
                    </a:ext>
                  </a:extLst>
                </p:cNvPr>
                <p:cNvPicPr/>
                <p:nvPr/>
              </p:nvPicPr>
              <p:blipFill>
                <a:blip r:embed="rId104"/>
                <a:stretch>
                  <a:fillRect/>
                </a:stretch>
              </p:blipFill>
              <p:spPr>
                <a:xfrm>
                  <a:off x="9805693" y="1251067"/>
                  <a:ext cx="103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 name="Freihand 47">
                  <a:extLst>
                    <a:ext uri="{FF2B5EF4-FFF2-40B4-BE49-F238E27FC236}">
                      <a16:creationId xmlns:a16="http://schemas.microsoft.com/office/drawing/2014/main" id="{60E02775-B347-4AAF-BE5B-39FDF8F48331}"/>
                    </a:ext>
                  </a:extLst>
                </p14:cNvPr>
                <p14:cNvContentPartPr/>
                <p14:nvPr/>
              </p14:nvContentPartPr>
              <p14:xfrm>
                <a:off x="9744853" y="1181227"/>
                <a:ext cx="124560" cy="78120"/>
              </p14:xfrm>
            </p:contentPart>
          </mc:Choice>
          <mc:Fallback>
            <p:pic>
              <p:nvPicPr>
                <p:cNvPr id="48" name="Freihand 47">
                  <a:extLst>
                    <a:ext uri="{FF2B5EF4-FFF2-40B4-BE49-F238E27FC236}">
                      <a16:creationId xmlns:a16="http://schemas.microsoft.com/office/drawing/2014/main" id="{60E02775-B347-4AAF-BE5B-39FDF8F48331}"/>
                    </a:ext>
                  </a:extLst>
                </p:cNvPr>
                <p:cNvPicPr/>
                <p:nvPr/>
              </p:nvPicPr>
              <p:blipFill>
                <a:blip r:embed="rId106"/>
                <a:stretch>
                  <a:fillRect/>
                </a:stretch>
              </p:blipFill>
              <p:spPr>
                <a:xfrm>
                  <a:off x="9740533" y="1176907"/>
                  <a:ext cx="133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 name="Freihand 48">
                  <a:extLst>
                    <a:ext uri="{FF2B5EF4-FFF2-40B4-BE49-F238E27FC236}">
                      <a16:creationId xmlns:a16="http://schemas.microsoft.com/office/drawing/2014/main" id="{6391006D-79BB-4610-A084-A1F6EA168211}"/>
                    </a:ext>
                  </a:extLst>
                </p14:cNvPr>
                <p14:cNvContentPartPr/>
                <p14:nvPr/>
              </p14:nvContentPartPr>
              <p14:xfrm>
                <a:off x="9842053" y="1322707"/>
                <a:ext cx="78480" cy="70920"/>
              </p14:xfrm>
            </p:contentPart>
          </mc:Choice>
          <mc:Fallback>
            <p:pic>
              <p:nvPicPr>
                <p:cNvPr id="49" name="Freihand 48">
                  <a:extLst>
                    <a:ext uri="{FF2B5EF4-FFF2-40B4-BE49-F238E27FC236}">
                      <a16:creationId xmlns:a16="http://schemas.microsoft.com/office/drawing/2014/main" id="{6391006D-79BB-4610-A084-A1F6EA168211}"/>
                    </a:ext>
                  </a:extLst>
                </p:cNvPr>
                <p:cNvPicPr/>
                <p:nvPr/>
              </p:nvPicPr>
              <p:blipFill>
                <a:blip r:embed="rId108"/>
                <a:stretch>
                  <a:fillRect/>
                </a:stretch>
              </p:blipFill>
              <p:spPr>
                <a:xfrm>
                  <a:off x="9837733" y="1318387"/>
                  <a:ext cx="87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1" name="Freihand 50">
                  <a:extLst>
                    <a:ext uri="{FF2B5EF4-FFF2-40B4-BE49-F238E27FC236}">
                      <a16:creationId xmlns:a16="http://schemas.microsoft.com/office/drawing/2014/main" id="{108C37E2-D727-4936-AFB8-7DD8B7478210}"/>
                    </a:ext>
                  </a:extLst>
                </p14:cNvPr>
                <p14:cNvContentPartPr/>
                <p14:nvPr/>
              </p14:nvContentPartPr>
              <p14:xfrm>
                <a:off x="9429493" y="1659667"/>
                <a:ext cx="482040" cy="180000"/>
              </p14:xfrm>
            </p:contentPart>
          </mc:Choice>
          <mc:Fallback>
            <p:pic>
              <p:nvPicPr>
                <p:cNvPr id="51" name="Freihand 50">
                  <a:extLst>
                    <a:ext uri="{FF2B5EF4-FFF2-40B4-BE49-F238E27FC236}">
                      <a16:creationId xmlns:a16="http://schemas.microsoft.com/office/drawing/2014/main" id="{108C37E2-D727-4936-AFB8-7DD8B7478210}"/>
                    </a:ext>
                  </a:extLst>
                </p:cNvPr>
                <p:cNvPicPr/>
                <p:nvPr/>
              </p:nvPicPr>
              <p:blipFill>
                <a:blip r:embed="rId110"/>
                <a:stretch>
                  <a:fillRect/>
                </a:stretch>
              </p:blipFill>
              <p:spPr>
                <a:xfrm>
                  <a:off x="9425173" y="1655347"/>
                  <a:ext cx="490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9361A9EF-A0E1-4AE1-BEB1-F99D985AC07C}"/>
                    </a:ext>
                  </a:extLst>
                </p14:cNvPr>
                <p14:cNvContentPartPr/>
                <p14:nvPr/>
              </p14:nvContentPartPr>
              <p14:xfrm>
                <a:off x="10002613" y="1611067"/>
                <a:ext cx="138240" cy="147600"/>
              </p14:xfrm>
            </p:contentPart>
          </mc:Choice>
          <mc:Fallback>
            <p:pic>
              <p:nvPicPr>
                <p:cNvPr id="52" name="Freihand 51">
                  <a:extLst>
                    <a:ext uri="{FF2B5EF4-FFF2-40B4-BE49-F238E27FC236}">
                      <a16:creationId xmlns:a16="http://schemas.microsoft.com/office/drawing/2014/main" id="{9361A9EF-A0E1-4AE1-BEB1-F99D985AC07C}"/>
                    </a:ext>
                  </a:extLst>
                </p:cNvPr>
                <p:cNvPicPr/>
                <p:nvPr/>
              </p:nvPicPr>
              <p:blipFill>
                <a:blip r:embed="rId112"/>
                <a:stretch>
                  <a:fillRect/>
                </a:stretch>
              </p:blipFill>
              <p:spPr>
                <a:xfrm>
                  <a:off x="9998293" y="1606747"/>
                  <a:ext cx="146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D90C4558-F9FB-4A8A-943D-48625798A6CD}"/>
                    </a:ext>
                  </a:extLst>
                </p14:cNvPr>
                <p14:cNvContentPartPr/>
                <p14:nvPr/>
              </p14:nvContentPartPr>
              <p14:xfrm>
                <a:off x="10185133" y="1532947"/>
                <a:ext cx="124200" cy="209520"/>
              </p14:xfrm>
            </p:contentPart>
          </mc:Choice>
          <mc:Fallback>
            <p:pic>
              <p:nvPicPr>
                <p:cNvPr id="53" name="Freihand 52">
                  <a:extLst>
                    <a:ext uri="{FF2B5EF4-FFF2-40B4-BE49-F238E27FC236}">
                      <a16:creationId xmlns:a16="http://schemas.microsoft.com/office/drawing/2014/main" id="{D90C4558-F9FB-4A8A-943D-48625798A6CD}"/>
                    </a:ext>
                  </a:extLst>
                </p:cNvPr>
                <p:cNvPicPr/>
                <p:nvPr/>
              </p:nvPicPr>
              <p:blipFill>
                <a:blip r:embed="rId114"/>
                <a:stretch>
                  <a:fillRect/>
                </a:stretch>
              </p:blipFill>
              <p:spPr>
                <a:xfrm>
                  <a:off x="10180813" y="1528627"/>
                  <a:ext cx="132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 name="Freihand 53">
                  <a:extLst>
                    <a:ext uri="{FF2B5EF4-FFF2-40B4-BE49-F238E27FC236}">
                      <a16:creationId xmlns:a16="http://schemas.microsoft.com/office/drawing/2014/main" id="{2AB3BE2B-8C3E-462E-96CE-610E666C0803}"/>
                    </a:ext>
                  </a:extLst>
                </p14:cNvPr>
                <p14:cNvContentPartPr/>
                <p14:nvPr/>
              </p14:nvContentPartPr>
              <p14:xfrm>
                <a:off x="10507333" y="1597747"/>
                <a:ext cx="113040" cy="302040"/>
              </p14:xfrm>
            </p:contentPart>
          </mc:Choice>
          <mc:Fallback>
            <p:pic>
              <p:nvPicPr>
                <p:cNvPr id="54" name="Freihand 53">
                  <a:extLst>
                    <a:ext uri="{FF2B5EF4-FFF2-40B4-BE49-F238E27FC236}">
                      <a16:creationId xmlns:a16="http://schemas.microsoft.com/office/drawing/2014/main" id="{2AB3BE2B-8C3E-462E-96CE-610E666C0803}"/>
                    </a:ext>
                  </a:extLst>
                </p:cNvPr>
                <p:cNvPicPr/>
                <p:nvPr/>
              </p:nvPicPr>
              <p:blipFill>
                <a:blip r:embed="rId116"/>
                <a:stretch>
                  <a:fillRect/>
                </a:stretch>
              </p:blipFill>
              <p:spPr>
                <a:xfrm>
                  <a:off x="10503013" y="1593427"/>
                  <a:ext cx="1216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9F5E3D14-05ED-4A64-A5AC-7CB8F7109713}"/>
                    </a:ext>
                  </a:extLst>
                </p14:cNvPr>
                <p14:cNvContentPartPr/>
                <p14:nvPr/>
              </p14:nvContentPartPr>
              <p14:xfrm>
                <a:off x="10657813" y="1575427"/>
                <a:ext cx="142560" cy="106560"/>
              </p14:xfrm>
            </p:contentPart>
          </mc:Choice>
          <mc:Fallback>
            <p:pic>
              <p:nvPicPr>
                <p:cNvPr id="55" name="Freihand 54">
                  <a:extLst>
                    <a:ext uri="{FF2B5EF4-FFF2-40B4-BE49-F238E27FC236}">
                      <a16:creationId xmlns:a16="http://schemas.microsoft.com/office/drawing/2014/main" id="{9F5E3D14-05ED-4A64-A5AC-7CB8F7109713}"/>
                    </a:ext>
                  </a:extLst>
                </p:cNvPr>
                <p:cNvPicPr/>
                <p:nvPr/>
              </p:nvPicPr>
              <p:blipFill>
                <a:blip r:embed="rId118"/>
                <a:stretch>
                  <a:fillRect/>
                </a:stretch>
              </p:blipFill>
              <p:spPr>
                <a:xfrm>
                  <a:off x="10653493" y="1571107"/>
                  <a:ext cx="151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 name="Freihand 57">
                  <a:extLst>
                    <a:ext uri="{FF2B5EF4-FFF2-40B4-BE49-F238E27FC236}">
                      <a16:creationId xmlns:a16="http://schemas.microsoft.com/office/drawing/2014/main" id="{65ABD35B-D9A1-4EE7-AD95-BADF573A1394}"/>
                    </a:ext>
                  </a:extLst>
                </p14:cNvPr>
                <p14:cNvContentPartPr/>
                <p14:nvPr/>
              </p14:nvContentPartPr>
              <p14:xfrm>
                <a:off x="10767973" y="1551667"/>
                <a:ext cx="171720" cy="122400"/>
              </p14:xfrm>
            </p:contentPart>
          </mc:Choice>
          <mc:Fallback>
            <p:pic>
              <p:nvPicPr>
                <p:cNvPr id="58" name="Freihand 57">
                  <a:extLst>
                    <a:ext uri="{FF2B5EF4-FFF2-40B4-BE49-F238E27FC236}">
                      <a16:creationId xmlns:a16="http://schemas.microsoft.com/office/drawing/2014/main" id="{65ABD35B-D9A1-4EE7-AD95-BADF573A1394}"/>
                    </a:ext>
                  </a:extLst>
                </p:cNvPr>
                <p:cNvPicPr/>
                <p:nvPr/>
              </p:nvPicPr>
              <p:blipFill>
                <a:blip r:embed="rId120"/>
                <a:stretch>
                  <a:fillRect/>
                </a:stretch>
              </p:blipFill>
              <p:spPr>
                <a:xfrm>
                  <a:off x="10763653" y="1547347"/>
                  <a:ext cx="180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9" name="Freihand 58">
                  <a:extLst>
                    <a:ext uri="{FF2B5EF4-FFF2-40B4-BE49-F238E27FC236}">
                      <a16:creationId xmlns:a16="http://schemas.microsoft.com/office/drawing/2014/main" id="{40826766-E00A-44B3-90FC-2B1DA0493D87}"/>
                    </a:ext>
                  </a:extLst>
                </p14:cNvPr>
                <p14:cNvContentPartPr/>
                <p14:nvPr/>
              </p14:nvContentPartPr>
              <p14:xfrm>
                <a:off x="10956973" y="1516747"/>
                <a:ext cx="297360" cy="134640"/>
              </p14:xfrm>
            </p:contentPart>
          </mc:Choice>
          <mc:Fallback>
            <p:pic>
              <p:nvPicPr>
                <p:cNvPr id="59" name="Freihand 58">
                  <a:extLst>
                    <a:ext uri="{FF2B5EF4-FFF2-40B4-BE49-F238E27FC236}">
                      <a16:creationId xmlns:a16="http://schemas.microsoft.com/office/drawing/2014/main" id="{40826766-E00A-44B3-90FC-2B1DA0493D87}"/>
                    </a:ext>
                  </a:extLst>
                </p:cNvPr>
                <p:cNvPicPr/>
                <p:nvPr/>
              </p:nvPicPr>
              <p:blipFill>
                <a:blip r:embed="rId122"/>
                <a:stretch>
                  <a:fillRect/>
                </a:stretch>
              </p:blipFill>
              <p:spPr>
                <a:xfrm>
                  <a:off x="10952653" y="1512427"/>
                  <a:ext cx="306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0" name="Freihand 59">
                  <a:extLst>
                    <a:ext uri="{FF2B5EF4-FFF2-40B4-BE49-F238E27FC236}">
                      <a16:creationId xmlns:a16="http://schemas.microsoft.com/office/drawing/2014/main" id="{57D5077C-2463-4045-85FD-FDE60082668F}"/>
                    </a:ext>
                  </a:extLst>
                </p14:cNvPr>
                <p14:cNvContentPartPr/>
                <p14:nvPr/>
              </p14:nvContentPartPr>
              <p14:xfrm>
                <a:off x="11279173" y="1522147"/>
                <a:ext cx="216000" cy="82080"/>
              </p14:xfrm>
            </p:contentPart>
          </mc:Choice>
          <mc:Fallback>
            <p:pic>
              <p:nvPicPr>
                <p:cNvPr id="60" name="Freihand 59">
                  <a:extLst>
                    <a:ext uri="{FF2B5EF4-FFF2-40B4-BE49-F238E27FC236}">
                      <a16:creationId xmlns:a16="http://schemas.microsoft.com/office/drawing/2014/main" id="{57D5077C-2463-4045-85FD-FDE60082668F}"/>
                    </a:ext>
                  </a:extLst>
                </p:cNvPr>
                <p:cNvPicPr/>
                <p:nvPr/>
              </p:nvPicPr>
              <p:blipFill>
                <a:blip r:embed="rId124"/>
                <a:stretch>
                  <a:fillRect/>
                </a:stretch>
              </p:blipFill>
              <p:spPr>
                <a:xfrm>
                  <a:off x="11274853" y="1517827"/>
                  <a:ext cx="224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1" name="Freihand 60">
                  <a:extLst>
                    <a:ext uri="{FF2B5EF4-FFF2-40B4-BE49-F238E27FC236}">
                      <a16:creationId xmlns:a16="http://schemas.microsoft.com/office/drawing/2014/main" id="{BF2F5080-E32C-45B0-A4D7-F933D2208865}"/>
                    </a:ext>
                  </a:extLst>
                </p14:cNvPr>
                <p14:cNvContentPartPr/>
                <p14:nvPr/>
              </p14:nvContentPartPr>
              <p14:xfrm>
                <a:off x="11532973" y="1374907"/>
                <a:ext cx="284760" cy="218160"/>
              </p14:xfrm>
            </p:contentPart>
          </mc:Choice>
          <mc:Fallback>
            <p:pic>
              <p:nvPicPr>
                <p:cNvPr id="61" name="Freihand 60">
                  <a:extLst>
                    <a:ext uri="{FF2B5EF4-FFF2-40B4-BE49-F238E27FC236}">
                      <a16:creationId xmlns:a16="http://schemas.microsoft.com/office/drawing/2014/main" id="{BF2F5080-E32C-45B0-A4D7-F933D2208865}"/>
                    </a:ext>
                  </a:extLst>
                </p:cNvPr>
                <p:cNvPicPr/>
                <p:nvPr/>
              </p:nvPicPr>
              <p:blipFill>
                <a:blip r:embed="rId126"/>
                <a:stretch>
                  <a:fillRect/>
                </a:stretch>
              </p:blipFill>
              <p:spPr>
                <a:xfrm>
                  <a:off x="11528653" y="1370587"/>
                  <a:ext cx="293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2" name="Freihand 61">
                  <a:extLst>
                    <a:ext uri="{FF2B5EF4-FFF2-40B4-BE49-F238E27FC236}">
                      <a16:creationId xmlns:a16="http://schemas.microsoft.com/office/drawing/2014/main" id="{F70EA678-B15E-4FEB-A906-FEC0D1CCE1DB}"/>
                    </a:ext>
                  </a:extLst>
                </p14:cNvPr>
                <p14:cNvContentPartPr/>
                <p14:nvPr/>
              </p14:nvContentPartPr>
              <p14:xfrm>
                <a:off x="9742333" y="1891147"/>
                <a:ext cx="177120" cy="213480"/>
              </p14:xfrm>
            </p:contentPart>
          </mc:Choice>
          <mc:Fallback>
            <p:pic>
              <p:nvPicPr>
                <p:cNvPr id="62" name="Freihand 61">
                  <a:extLst>
                    <a:ext uri="{FF2B5EF4-FFF2-40B4-BE49-F238E27FC236}">
                      <a16:creationId xmlns:a16="http://schemas.microsoft.com/office/drawing/2014/main" id="{F70EA678-B15E-4FEB-A906-FEC0D1CCE1DB}"/>
                    </a:ext>
                  </a:extLst>
                </p:cNvPr>
                <p:cNvPicPr/>
                <p:nvPr/>
              </p:nvPicPr>
              <p:blipFill>
                <a:blip r:embed="rId128"/>
                <a:stretch>
                  <a:fillRect/>
                </a:stretch>
              </p:blipFill>
              <p:spPr>
                <a:xfrm>
                  <a:off x="9738013" y="1886827"/>
                  <a:ext cx="185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3" name="Freihand 62">
                  <a:extLst>
                    <a:ext uri="{FF2B5EF4-FFF2-40B4-BE49-F238E27FC236}">
                      <a16:creationId xmlns:a16="http://schemas.microsoft.com/office/drawing/2014/main" id="{B6624E11-93F0-42E1-9B5D-FD680960FB50}"/>
                    </a:ext>
                  </a:extLst>
                </p14:cNvPr>
                <p14:cNvContentPartPr/>
                <p14:nvPr/>
              </p14:nvContentPartPr>
              <p14:xfrm>
                <a:off x="9946813" y="1958467"/>
                <a:ext cx="86400" cy="140400"/>
              </p14:xfrm>
            </p:contentPart>
          </mc:Choice>
          <mc:Fallback>
            <p:pic>
              <p:nvPicPr>
                <p:cNvPr id="63" name="Freihand 62">
                  <a:extLst>
                    <a:ext uri="{FF2B5EF4-FFF2-40B4-BE49-F238E27FC236}">
                      <a16:creationId xmlns:a16="http://schemas.microsoft.com/office/drawing/2014/main" id="{B6624E11-93F0-42E1-9B5D-FD680960FB50}"/>
                    </a:ext>
                  </a:extLst>
                </p:cNvPr>
                <p:cNvPicPr/>
                <p:nvPr/>
              </p:nvPicPr>
              <p:blipFill>
                <a:blip r:embed="rId130"/>
                <a:stretch>
                  <a:fillRect/>
                </a:stretch>
              </p:blipFill>
              <p:spPr>
                <a:xfrm>
                  <a:off x="9942493" y="1954147"/>
                  <a:ext cx="95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4" name="Freihand 63">
                  <a:extLst>
                    <a:ext uri="{FF2B5EF4-FFF2-40B4-BE49-F238E27FC236}">
                      <a16:creationId xmlns:a16="http://schemas.microsoft.com/office/drawing/2014/main" id="{3A446E66-DC2E-4ADE-BD03-3B3333487DDC}"/>
                    </a:ext>
                  </a:extLst>
                </p14:cNvPr>
                <p14:cNvContentPartPr/>
                <p14:nvPr/>
              </p14:nvContentPartPr>
              <p14:xfrm>
                <a:off x="10051573" y="1878187"/>
                <a:ext cx="136800" cy="220320"/>
              </p14:xfrm>
            </p:contentPart>
          </mc:Choice>
          <mc:Fallback>
            <p:pic>
              <p:nvPicPr>
                <p:cNvPr id="64" name="Freihand 63">
                  <a:extLst>
                    <a:ext uri="{FF2B5EF4-FFF2-40B4-BE49-F238E27FC236}">
                      <a16:creationId xmlns:a16="http://schemas.microsoft.com/office/drawing/2014/main" id="{3A446E66-DC2E-4ADE-BD03-3B3333487DDC}"/>
                    </a:ext>
                  </a:extLst>
                </p:cNvPr>
                <p:cNvPicPr/>
                <p:nvPr/>
              </p:nvPicPr>
              <p:blipFill>
                <a:blip r:embed="rId132"/>
                <a:stretch>
                  <a:fillRect/>
                </a:stretch>
              </p:blipFill>
              <p:spPr>
                <a:xfrm>
                  <a:off x="10047253" y="1873867"/>
                  <a:ext cx="145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5" name="Freihand 64">
                  <a:extLst>
                    <a:ext uri="{FF2B5EF4-FFF2-40B4-BE49-F238E27FC236}">
                      <a16:creationId xmlns:a16="http://schemas.microsoft.com/office/drawing/2014/main" id="{E8AE8ACB-AD58-4167-B834-0997F0DDF4C6}"/>
                    </a:ext>
                  </a:extLst>
                </p14:cNvPr>
                <p14:cNvContentPartPr/>
                <p14:nvPr/>
              </p14:nvContentPartPr>
              <p14:xfrm>
                <a:off x="10205653" y="1855147"/>
                <a:ext cx="178560" cy="235440"/>
              </p14:xfrm>
            </p:contentPart>
          </mc:Choice>
          <mc:Fallback>
            <p:pic>
              <p:nvPicPr>
                <p:cNvPr id="65" name="Freihand 64">
                  <a:extLst>
                    <a:ext uri="{FF2B5EF4-FFF2-40B4-BE49-F238E27FC236}">
                      <a16:creationId xmlns:a16="http://schemas.microsoft.com/office/drawing/2014/main" id="{E8AE8ACB-AD58-4167-B834-0997F0DDF4C6}"/>
                    </a:ext>
                  </a:extLst>
                </p:cNvPr>
                <p:cNvPicPr/>
                <p:nvPr/>
              </p:nvPicPr>
              <p:blipFill>
                <a:blip r:embed="rId134"/>
                <a:stretch>
                  <a:fillRect/>
                </a:stretch>
              </p:blipFill>
              <p:spPr>
                <a:xfrm>
                  <a:off x="10201333" y="1850827"/>
                  <a:ext cx="187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6" name="Freihand 65">
                  <a:extLst>
                    <a:ext uri="{FF2B5EF4-FFF2-40B4-BE49-F238E27FC236}">
                      <a16:creationId xmlns:a16="http://schemas.microsoft.com/office/drawing/2014/main" id="{E640C7F5-F36A-43B1-8950-C5DAE2008ECF}"/>
                    </a:ext>
                  </a:extLst>
                </p14:cNvPr>
                <p14:cNvContentPartPr/>
                <p14:nvPr/>
              </p14:nvContentPartPr>
              <p14:xfrm>
                <a:off x="10596253" y="1772347"/>
                <a:ext cx="277920" cy="331560"/>
              </p14:xfrm>
            </p:contentPart>
          </mc:Choice>
          <mc:Fallback>
            <p:pic>
              <p:nvPicPr>
                <p:cNvPr id="66" name="Freihand 65">
                  <a:extLst>
                    <a:ext uri="{FF2B5EF4-FFF2-40B4-BE49-F238E27FC236}">
                      <a16:creationId xmlns:a16="http://schemas.microsoft.com/office/drawing/2014/main" id="{E640C7F5-F36A-43B1-8950-C5DAE2008ECF}"/>
                    </a:ext>
                  </a:extLst>
                </p:cNvPr>
                <p:cNvPicPr/>
                <p:nvPr/>
              </p:nvPicPr>
              <p:blipFill>
                <a:blip r:embed="rId136"/>
                <a:stretch>
                  <a:fillRect/>
                </a:stretch>
              </p:blipFill>
              <p:spPr>
                <a:xfrm>
                  <a:off x="10591933" y="1768027"/>
                  <a:ext cx="28656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7" name="Freihand 66">
                  <a:extLst>
                    <a:ext uri="{FF2B5EF4-FFF2-40B4-BE49-F238E27FC236}">
                      <a16:creationId xmlns:a16="http://schemas.microsoft.com/office/drawing/2014/main" id="{63D63AB7-74D4-4340-81D0-97C7AB907B64}"/>
                    </a:ext>
                  </a:extLst>
                </p14:cNvPr>
                <p14:cNvContentPartPr/>
                <p14:nvPr/>
              </p14:nvContentPartPr>
              <p14:xfrm>
                <a:off x="11017813" y="1757227"/>
                <a:ext cx="286920" cy="238320"/>
              </p14:xfrm>
            </p:contentPart>
          </mc:Choice>
          <mc:Fallback>
            <p:pic>
              <p:nvPicPr>
                <p:cNvPr id="67" name="Freihand 66">
                  <a:extLst>
                    <a:ext uri="{FF2B5EF4-FFF2-40B4-BE49-F238E27FC236}">
                      <a16:creationId xmlns:a16="http://schemas.microsoft.com/office/drawing/2014/main" id="{63D63AB7-74D4-4340-81D0-97C7AB907B64}"/>
                    </a:ext>
                  </a:extLst>
                </p:cNvPr>
                <p:cNvPicPr/>
                <p:nvPr/>
              </p:nvPicPr>
              <p:blipFill>
                <a:blip r:embed="rId138"/>
                <a:stretch>
                  <a:fillRect/>
                </a:stretch>
              </p:blipFill>
              <p:spPr>
                <a:xfrm>
                  <a:off x="11013493" y="1752907"/>
                  <a:ext cx="2955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8" name="Freihand 67">
                  <a:extLst>
                    <a:ext uri="{FF2B5EF4-FFF2-40B4-BE49-F238E27FC236}">
                      <a16:creationId xmlns:a16="http://schemas.microsoft.com/office/drawing/2014/main" id="{E5EB96B9-DBF8-4831-8AF4-AFD407178FF4}"/>
                    </a:ext>
                  </a:extLst>
                </p14:cNvPr>
                <p14:cNvContentPartPr/>
                <p14:nvPr/>
              </p14:nvContentPartPr>
              <p14:xfrm>
                <a:off x="11439373" y="1740667"/>
                <a:ext cx="26280" cy="164520"/>
              </p14:xfrm>
            </p:contentPart>
          </mc:Choice>
          <mc:Fallback>
            <p:pic>
              <p:nvPicPr>
                <p:cNvPr id="68" name="Freihand 67">
                  <a:extLst>
                    <a:ext uri="{FF2B5EF4-FFF2-40B4-BE49-F238E27FC236}">
                      <a16:creationId xmlns:a16="http://schemas.microsoft.com/office/drawing/2014/main" id="{E5EB96B9-DBF8-4831-8AF4-AFD407178FF4}"/>
                    </a:ext>
                  </a:extLst>
                </p:cNvPr>
                <p:cNvPicPr/>
                <p:nvPr/>
              </p:nvPicPr>
              <p:blipFill>
                <a:blip r:embed="rId140"/>
                <a:stretch>
                  <a:fillRect/>
                </a:stretch>
              </p:blipFill>
              <p:spPr>
                <a:xfrm>
                  <a:off x="11435053" y="1736347"/>
                  <a:ext cx="34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9" name="Freihand 68">
                  <a:extLst>
                    <a:ext uri="{FF2B5EF4-FFF2-40B4-BE49-F238E27FC236}">
                      <a16:creationId xmlns:a16="http://schemas.microsoft.com/office/drawing/2014/main" id="{CA07B378-3068-4250-8044-05708614A4CF}"/>
                    </a:ext>
                  </a:extLst>
                </p14:cNvPr>
                <p14:cNvContentPartPr/>
                <p14:nvPr/>
              </p14:nvContentPartPr>
              <p14:xfrm>
                <a:off x="11461693" y="1725547"/>
                <a:ext cx="138240" cy="38520"/>
              </p14:xfrm>
            </p:contentPart>
          </mc:Choice>
          <mc:Fallback>
            <p:pic>
              <p:nvPicPr>
                <p:cNvPr id="69" name="Freihand 68">
                  <a:extLst>
                    <a:ext uri="{FF2B5EF4-FFF2-40B4-BE49-F238E27FC236}">
                      <a16:creationId xmlns:a16="http://schemas.microsoft.com/office/drawing/2014/main" id="{CA07B378-3068-4250-8044-05708614A4CF}"/>
                    </a:ext>
                  </a:extLst>
                </p:cNvPr>
                <p:cNvPicPr/>
                <p:nvPr/>
              </p:nvPicPr>
              <p:blipFill>
                <a:blip r:embed="rId142"/>
                <a:stretch>
                  <a:fillRect/>
                </a:stretch>
              </p:blipFill>
              <p:spPr>
                <a:xfrm>
                  <a:off x="11457373" y="1721227"/>
                  <a:ext cx="146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0" name="Freihand 69">
                  <a:extLst>
                    <a:ext uri="{FF2B5EF4-FFF2-40B4-BE49-F238E27FC236}">
                      <a16:creationId xmlns:a16="http://schemas.microsoft.com/office/drawing/2014/main" id="{FE796D12-4B4D-43D9-9EEB-D61B92C0B5A4}"/>
                    </a:ext>
                  </a:extLst>
                </p14:cNvPr>
                <p14:cNvContentPartPr/>
                <p14:nvPr/>
              </p14:nvContentPartPr>
              <p14:xfrm>
                <a:off x="11441173" y="1789987"/>
                <a:ext cx="143640" cy="131400"/>
              </p14:xfrm>
            </p:contentPart>
          </mc:Choice>
          <mc:Fallback>
            <p:pic>
              <p:nvPicPr>
                <p:cNvPr id="70" name="Freihand 69">
                  <a:extLst>
                    <a:ext uri="{FF2B5EF4-FFF2-40B4-BE49-F238E27FC236}">
                      <a16:creationId xmlns:a16="http://schemas.microsoft.com/office/drawing/2014/main" id="{FE796D12-4B4D-43D9-9EEB-D61B92C0B5A4}"/>
                    </a:ext>
                  </a:extLst>
                </p:cNvPr>
                <p:cNvPicPr/>
                <p:nvPr/>
              </p:nvPicPr>
              <p:blipFill>
                <a:blip r:embed="rId144"/>
                <a:stretch>
                  <a:fillRect/>
                </a:stretch>
              </p:blipFill>
              <p:spPr>
                <a:xfrm>
                  <a:off x="11436853" y="1785667"/>
                  <a:ext cx="152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1" name="Freihand 70">
                  <a:extLst>
                    <a:ext uri="{FF2B5EF4-FFF2-40B4-BE49-F238E27FC236}">
                      <a16:creationId xmlns:a16="http://schemas.microsoft.com/office/drawing/2014/main" id="{648FE0E2-ED03-4552-9C3F-6313A71139D6}"/>
                    </a:ext>
                  </a:extLst>
                </p14:cNvPr>
                <p14:cNvContentPartPr/>
                <p14:nvPr/>
              </p14:nvContentPartPr>
              <p14:xfrm>
                <a:off x="11652853" y="1692067"/>
                <a:ext cx="197640" cy="186120"/>
              </p14:xfrm>
            </p:contentPart>
          </mc:Choice>
          <mc:Fallback>
            <p:pic>
              <p:nvPicPr>
                <p:cNvPr id="71" name="Freihand 70">
                  <a:extLst>
                    <a:ext uri="{FF2B5EF4-FFF2-40B4-BE49-F238E27FC236}">
                      <a16:creationId xmlns:a16="http://schemas.microsoft.com/office/drawing/2014/main" id="{648FE0E2-ED03-4552-9C3F-6313A71139D6}"/>
                    </a:ext>
                  </a:extLst>
                </p:cNvPr>
                <p:cNvPicPr/>
                <p:nvPr/>
              </p:nvPicPr>
              <p:blipFill>
                <a:blip r:embed="rId146"/>
                <a:stretch>
                  <a:fillRect/>
                </a:stretch>
              </p:blipFill>
              <p:spPr>
                <a:xfrm>
                  <a:off x="11648533" y="1687747"/>
                  <a:ext cx="206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2" name="Freihand 71">
                  <a:extLst>
                    <a:ext uri="{FF2B5EF4-FFF2-40B4-BE49-F238E27FC236}">
                      <a16:creationId xmlns:a16="http://schemas.microsoft.com/office/drawing/2014/main" id="{1920927C-1429-4F7F-818A-4B63B445E718}"/>
                    </a:ext>
                  </a:extLst>
                </p14:cNvPr>
                <p14:cNvContentPartPr/>
                <p14:nvPr/>
              </p14:nvContentPartPr>
              <p14:xfrm>
                <a:off x="11869573" y="1685227"/>
                <a:ext cx="121320" cy="173880"/>
              </p14:xfrm>
            </p:contentPart>
          </mc:Choice>
          <mc:Fallback>
            <p:pic>
              <p:nvPicPr>
                <p:cNvPr id="72" name="Freihand 71">
                  <a:extLst>
                    <a:ext uri="{FF2B5EF4-FFF2-40B4-BE49-F238E27FC236}">
                      <a16:creationId xmlns:a16="http://schemas.microsoft.com/office/drawing/2014/main" id="{1920927C-1429-4F7F-818A-4B63B445E718}"/>
                    </a:ext>
                  </a:extLst>
                </p:cNvPr>
                <p:cNvPicPr/>
                <p:nvPr/>
              </p:nvPicPr>
              <p:blipFill>
                <a:blip r:embed="rId148"/>
                <a:stretch>
                  <a:fillRect/>
                </a:stretch>
              </p:blipFill>
              <p:spPr>
                <a:xfrm>
                  <a:off x="11865253" y="1680907"/>
                  <a:ext cx="129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C098D17C-89AE-4011-A2A1-F701E379D0FC}"/>
                    </a:ext>
                  </a:extLst>
                </p14:cNvPr>
                <p14:cNvContentPartPr/>
                <p14:nvPr/>
              </p14:nvContentPartPr>
              <p14:xfrm>
                <a:off x="9563053" y="2310907"/>
                <a:ext cx="99360" cy="121320"/>
              </p14:xfrm>
            </p:contentPart>
          </mc:Choice>
          <mc:Fallback>
            <p:pic>
              <p:nvPicPr>
                <p:cNvPr id="93" name="Freihand 92">
                  <a:extLst>
                    <a:ext uri="{FF2B5EF4-FFF2-40B4-BE49-F238E27FC236}">
                      <a16:creationId xmlns:a16="http://schemas.microsoft.com/office/drawing/2014/main" id="{C098D17C-89AE-4011-A2A1-F701E379D0FC}"/>
                    </a:ext>
                  </a:extLst>
                </p:cNvPr>
                <p:cNvPicPr/>
                <p:nvPr/>
              </p:nvPicPr>
              <p:blipFill>
                <a:blip r:embed="rId150"/>
                <a:stretch>
                  <a:fillRect/>
                </a:stretch>
              </p:blipFill>
              <p:spPr>
                <a:xfrm>
                  <a:off x="9558733" y="2306587"/>
                  <a:ext cx="108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FC6C6036-AB0A-493A-A8AE-4F497B80C395}"/>
                    </a:ext>
                  </a:extLst>
                </p14:cNvPr>
                <p14:cNvContentPartPr/>
                <p14:nvPr/>
              </p14:nvContentPartPr>
              <p14:xfrm>
                <a:off x="9692293" y="2322067"/>
                <a:ext cx="283680" cy="99360"/>
              </p14:xfrm>
            </p:contentPart>
          </mc:Choice>
          <mc:Fallback>
            <p:pic>
              <p:nvPicPr>
                <p:cNvPr id="94" name="Freihand 93">
                  <a:extLst>
                    <a:ext uri="{FF2B5EF4-FFF2-40B4-BE49-F238E27FC236}">
                      <a16:creationId xmlns:a16="http://schemas.microsoft.com/office/drawing/2014/main" id="{FC6C6036-AB0A-493A-A8AE-4F497B80C395}"/>
                    </a:ext>
                  </a:extLst>
                </p:cNvPr>
                <p:cNvPicPr/>
                <p:nvPr/>
              </p:nvPicPr>
              <p:blipFill>
                <a:blip r:embed="rId152"/>
                <a:stretch>
                  <a:fillRect/>
                </a:stretch>
              </p:blipFill>
              <p:spPr>
                <a:xfrm>
                  <a:off x="9687973" y="2317747"/>
                  <a:ext cx="292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497373EB-1FCD-4A13-BC21-01D4A473FBD4}"/>
                    </a:ext>
                  </a:extLst>
                </p14:cNvPr>
                <p14:cNvContentPartPr/>
                <p14:nvPr/>
              </p14:nvContentPartPr>
              <p14:xfrm>
                <a:off x="10048693" y="2293267"/>
                <a:ext cx="105480" cy="111960"/>
              </p14:xfrm>
            </p:contentPart>
          </mc:Choice>
          <mc:Fallback>
            <p:pic>
              <p:nvPicPr>
                <p:cNvPr id="95" name="Freihand 94">
                  <a:extLst>
                    <a:ext uri="{FF2B5EF4-FFF2-40B4-BE49-F238E27FC236}">
                      <a16:creationId xmlns:a16="http://schemas.microsoft.com/office/drawing/2014/main" id="{497373EB-1FCD-4A13-BC21-01D4A473FBD4}"/>
                    </a:ext>
                  </a:extLst>
                </p:cNvPr>
                <p:cNvPicPr/>
                <p:nvPr/>
              </p:nvPicPr>
              <p:blipFill>
                <a:blip r:embed="rId154"/>
                <a:stretch>
                  <a:fillRect/>
                </a:stretch>
              </p:blipFill>
              <p:spPr>
                <a:xfrm>
                  <a:off x="10044373" y="2288947"/>
                  <a:ext cx="114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093D1613-91A7-4B23-8817-85EC44A21308}"/>
                    </a:ext>
                  </a:extLst>
                </p14:cNvPr>
                <p14:cNvContentPartPr/>
                <p14:nvPr/>
              </p14:nvContentPartPr>
              <p14:xfrm>
                <a:off x="10220413" y="2180947"/>
                <a:ext cx="137880" cy="194760"/>
              </p14:xfrm>
            </p:contentPart>
          </mc:Choice>
          <mc:Fallback>
            <p:pic>
              <p:nvPicPr>
                <p:cNvPr id="97" name="Freihand 96">
                  <a:extLst>
                    <a:ext uri="{FF2B5EF4-FFF2-40B4-BE49-F238E27FC236}">
                      <a16:creationId xmlns:a16="http://schemas.microsoft.com/office/drawing/2014/main" id="{093D1613-91A7-4B23-8817-85EC44A21308}"/>
                    </a:ext>
                  </a:extLst>
                </p:cNvPr>
                <p:cNvPicPr/>
                <p:nvPr/>
              </p:nvPicPr>
              <p:blipFill>
                <a:blip r:embed="rId156"/>
                <a:stretch>
                  <a:fillRect/>
                </a:stretch>
              </p:blipFill>
              <p:spPr>
                <a:xfrm>
                  <a:off x="10216093" y="2176627"/>
                  <a:ext cx="146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E5D69EB6-EBE0-4E8B-A7C4-D759E6ABD5F9}"/>
                    </a:ext>
                  </a:extLst>
                </p14:cNvPr>
                <p14:cNvContentPartPr/>
                <p14:nvPr/>
              </p14:nvContentPartPr>
              <p14:xfrm>
                <a:off x="10340293" y="2266627"/>
                <a:ext cx="241200" cy="90000"/>
              </p14:xfrm>
            </p:contentPart>
          </mc:Choice>
          <mc:Fallback>
            <p:pic>
              <p:nvPicPr>
                <p:cNvPr id="98" name="Freihand 97">
                  <a:extLst>
                    <a:ext uri="{FF2B5EF4-FFF2-40B4-BE49-F238E27FC236}">
                      <a16:creationId xmlns:a16="http://schemas.microsoft.com/office/drawing/2014/main" id="{E5D69EB6-EBE0-4E8B-A7C4-D759E6ABD5F9}"/>
                    </a:ext>
                  </a:extLst>
                </p:cNvPr>
                <p:cNvPicPr/>
                <p:nvPr/>
              </p:nvPicPr>
              <p:blipFill>
                <a:blip r:embed="rId158"/>
                <a:stretch>
                  <a:fillRect/>
                </a:stretch>
              </p:blipFill>
              <p:spPr>
                <a:xfrm>
                  <a:off x="10335973" y="2262307"/>
                  <a:ext cx="249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DA0922C0-BF2F-4455-B502-4C3C779372CF}"/>
                    </a:ext>
                  </a:extLst>
                </p14:cNvPr>
                <p14:cNvContentPartPr/>
                <p14:nvPr/>
              </p14:nvContentPartPr>
              <p14:xfrm>
                <a:off x="10850773" y="2158267"/>
                <a:ext cx="201960" cy="167400"/>
              </p14:xfrm>
            </p:contentPart>
          </mc:Choice>
          <mc:Fallback>
            <p:pic>
              <p:nvPicPr>
                <p:cNvPr id="99" name="Freihand 98">
                  <a:extLst>
                    <a:ext uri="{FF2B5EF4-FFF2-40B4-BE49-F238E27FC236}">
                      <a16:creationId xmlns:a16="http://schemas.microsoft.com/office/drawing/2014/main" id="{DA0922C0-BF2F-4455-B502-4C3C779372CF}"/>
                    </a:ext>
                  </a:extLst>
                </p:cNvPr>
                <p:cNvPicPr/>
                <p:nvPr/>
              </p:nvPicPr>
              <p:blipFill>
                <a:blip r:embed="rId160"/>
                <a:stretch>
                  <a:fillRect/>
                </a:stretch>
              </p:blipFill>
              <p:spPr>
                <a:xfrm>
                  <a:off x="10846453" y="2153947"/>
                  <a:ext cx="210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29AD25EA-BFF0-4A1A-A1C9-2C23F4CC599C}"/>
                    </a:ext>
                  </a:extLst>
                </p14:cNvPr>
                <p14:cNvContentPartPr/>
                <p14:nvPr/>
              </p14:nvContentPartPr>
              <p14:xfrm>
                <a:off x="11067853" y="2136307"/>
                <a:ext cx="33840" cy="47520"/>
              </p14:xfrm>
            </p:contentPart>
          </mc:Choice>
          <mc:Fallback>
            <p:pic>
              <p:nvPicPr>
                <p:cNvPr id="100" name="Freihand 99">
                  <a:extLst>
                    <a:ext uri="{FF2B5EF4-FFF2-40B4-BE49-F238E27FC236}">
                      <a16:creationId xmlns:a16="http://schemas.microsoft.com/office/drawing/2014/main" id="{29AD25EA-BFF0-4A1A-A1C9-2C23F4CC599C}"/>
                    </a:ext>
                  </a:extLst>
                </p:cNvPr>
                <p:cNvPicPr/>
                <p:nvPr/>
              </p:nvPicPr>
              <p:blipFill>
                <a:blip r:embed="rId162"/>
                <a:stretch>
                  <a:fillRect/>
                </a:stretch>
              </p:blipFill>
              <p:spPr>
                <a:xfrm>
                  <a:off x="11063533" y="2131987"/>
                  <a:ext cx="42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3BB8585E-8779-4105-875D-8AC647B8E0F4}"/>
                    </a:ext>
                  </a:extLst>
                </p14:cNvPr>
                <p14:cNvContentPartPr/>
                <p14:nvPr/>
              </p14:nvContentPartPr>
              <p14:xfrm>
                <a:off x="11102773" y="2183827"/>
                <a:ext cx="80280" cy="104040"/>
              </p14:xfrm>
            </p:contentPart>
          </mc:Choice>
          <mc:Fallback>
            <p:pic>
              <p:nvPicPr>
                <p:cNvPr id="101" name="Freihand 100">
                  <a:extLst>
                    <a:ext uri="{FF2B5EF4-FFF2-40B4-BE49-F238E27FC236}">
                      <a16:creationId xmlns:a16="http://schemas.microsoft.com/office/drawing/2014/main" id="{3BB8585E-8779-4105-875D-8AC647B8E0F4}"/>
                    </a:ext>
                  </a:extLst>
                </p:cNvPr>
                <p:cNvPicPr/>
                <p:nvPr/>
              </p:nvPicPr>
              <p:blipFill>
                <a:blip r:embed="rId164"/>
                <a:stretch>
                  <a:fillRect/>
                </a:stretch>
              </p:blipFill>
              <p:spPr>
                <a:xfrm>
                  <a:off x="11098453" y="2179507"/>
                  <a:ext cx="88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F9F231AF-967F-4CD9-B952-64E48E849686}"/>
                    </a:ext>
                  </a:extLst>
                </p14:cNvPr>
                <p14:cNvContentPartPr/>
                <p14:nvPr/>
              </p14:nvContentPartPr>
              <p14:xfrm>
                <a:off x="11364853" y="2173747"/>
                <a:ext cx="81000" cy="92160"/>
              </p14:xfrm>
            </p:contentPart>
          </mc:Choice>
          <mc:Fallback>
            <p:pic>
              <p:nvPicPr>
                <p:cNvPr id="102" name="Freihand 101">
                  <a:extLst>
                    <a:ext uri="{FF2B5EF4-FFF2-40B4-BE49-F238E27FC236}">
                      <a16:creationId xmlns:a16="http://schemas.microsoft.com/office/drawing/2014/main" id="{F9F231AF-967F-4CD9-B952-64E48E849686}"/>
                    </a:ext>
                  </a:extLst>
                </p:cNvPr>
                <p:cNvPicPr/>
                <p:nvPr/>
              </p:nvPicPr>
              <p:blipFill>
                <a:blip r:embed="rId166"/>
                <a:stretch>
                  <a:fillRect/>
                </a:stretch>
              </p:blipFill>
              <p:spPr>
                <a:xfrm>
                  <a:off x="11360533" y="2169427"/>
                  <a:ext cx="89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C4113376-F789-4BAC-AAF2-0B72A28DCC57}"/>
                    </a:ext>
                  </a:extLst>
                </p14:cNvPr>
                <p14:cNvContentPartPr/>
                <p14:nvPr/>
              </p14:nvContentPartPr>
              <p14:xfrm>
                <a:off x="11482933" y="2183467"/>
                <a:ext cx="207360" cy="62280"/>
              </p14:xfrm>
            </p:contentPart>
          </mc:Choice>
          <mc:Fallback>
            <p:pic>
              <p:nvPicPr>
                <p:cNvPr id="103" name="Freihand 102">
                  <a:extLst>
                    <a:ext uri="{FF2B5EF4-FFF2-40B4-BE49-F238E27FC236}">
                      <a16:creationId xmlns:a16="http://schemas.microsoft.com/office/drawing/2014/main" id="{C4113376-F789-4BAC-AAF2-0B72A28DCC57}"/>
                    </a:ext>
                  </a:extLst>
                </p:cNvPr>
                <p:cNvPicPr/>
                <p:nvPr/>
              </p:nvPicPr>
              <p:blipFill>
                <a:blip r:embed="rId168"/>
                <a:stretch>
                  <a:fillRect/>
                </a:stretch>
              </p:blipFill>
              <p:spPr>
                <a:xfrm>
                  <a:off x="11478613" y="2179147"/>
                  <a:ext cx="216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C73870C9-94D7-427D-9535-245D7E3BE718}"/>
                    </a:ext>
                  </a:extLst>
                </p14:cNvPr>
                <p14:cNvContentPartPr/>
                <p14:nvPr/>
              </p14:nvContentPartPr>
              <p14:xfrm>
                <a:off x="9648013" y="2571547"/>
                <a:ext cx="102240" cy="174600"/>
              </p14:xfrm>
            </p:contentPart>
          </mc:Choice>
          <mc:Fallback>
            <p:pic>
              <p:nvPicPr>
                <p:cNvPr id="104" name="Freihand 103">
                  <a:extLst>
                    <a:ext uri="{FF2B5EF4-FFF2-40B4-BE49-F238E27FC236}">
                      <a16:creationId xmlns:a16="http://schemas.microsoft.com/office/drawing/2014/main" id="{C73870C9-94D7-427D-9535-245D7E3BE718}"/>
                    </a:ext>
                  </a:extLst>
                </p:cNvPr>
                <p:cNvPicPr/>
                <p:nvPr/>
              </p:nvPicPr>
              <p:blipFill>
                <a:blip r:embed="rId170"/>
                <a:stretch>
                  <a:fillRect/>
                </a:stretch>
              </p:blipFill>
              <p:spPr>
                <a:xfrm>
                  <a:off x="9643693" y="2567227"/>
                  <a:ext cx="110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47CA7369-6953-470C-A870-D1530FAE60F4}"/>
                    </a:ext>
                  </a:extLst>
                </p14:cNvPr>
                <p14:cNvContentPartPr/>
                <p14:nvPr/>
              </p14:nvContentPartPr>
              <p14:xfrm>
                <a:off x="9778693" y="2594227"/>
                <a:ext cx="158040" cy="112320"/>
              </p14:xfrm>
            </p:contentPart>
          </mc:Choice>
          <mc:Fallback>
            <p:pic>
              <p:nvPicPr>
                <p:cNvPr id="105" name="Freihand 104">
                  <a:extLst>
                    <a:ext uri="{FF2B5EF4-FFF2-40B4-BE49-F238E27FC236}">
                      <a16:creationId xmlns:a16="http://schemas.microsoft.com/office/drawing/2014/main" id="{47CA7369-6953-470C-A870-D1530FAE60F4}"/>
                    </a:ext>
                  </a:extLst>
                </p:cNvPr>
                <p:cNvPicPr/>
                <p:nvPr/>
              </p:nvPicPr>
              <p:blipFill>
                <a:blip r:embed="rId172"/>
                <a:stretch>
                  <a:fillRect/>
                </a:stretch>
              </p:blipFill>
              <p:spPr>
                <a:xfrm>
                  <a:off x="9774373" y="2589907"/>
                  <a:ext cx="166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4DA767FA-2626-463F-9225-6B358EC54371}"/>
                    </a:ext>
                  </a:extLst>
                </p14:cNvPr>
                <p14:cNvContentPartPr/>
                <p14:nvPr/>
              </p14:nvContentPartPr>
              <p14:xfrm>
                <a:off x="10205293" y="2570827"/>
                <a:ext cx="110880" cy="127080"/>
              </p14:xfrm>
            </p:contentPart>
          </mc:Choice>
          <mc:Fallback>
            <p:pic>
              <p:nvPicPr>
                <p:cNvPr id="106" name="Freihand 105">
                  <a:extLst>
                    <a:ext uri="{FF2B5EF4-FFF2-40B4-BE49-F238E27FC236}">
                      <a16:creationId xmlns:a16="http://schemas.microsoft.com/office/drawing/2014/main" id="{4DA767FA-2626-463F-9225-6B358EC54371}"/>
                    </a:ext>
                  </a:extLst>
                </p:cNvPr>
                <p:cNvPicPr/>
                <p:nvPr/>
              </p:nvPicPr>
              <p:blipFill>
                <a:blip r:embed="rId174"/>
                <a:stretch>
                  <a:fillRect/>
                </a:stretch>
              </p:blipFill>
              <p:spPr>
                <a:xfrm>
                  <a:off x="10200973" y="2566507"/>
                  <a:ext cx="119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0215A89B-FBD7-4F1F-BB7B-84CD381E1FF4}"/>
                    </a:ext>
                  </a:extLst>
                </p14:cNvPr>
                <p14:cNvContentPartPr/>
                <p14:nvPr/>
              </p14:nvContentPartPr>
              <p14:xfrm>
                <a:off x="10337413" y="2577307"/>
                <a:ext cx="117000" cy="118800"/>
              </p14:xfrm>
            </p:contentPart>
          </mc:Choice>
          <mc:Fallback>
            <p:pic>
              <p:nvPicPr>
                <p:cNvPr id="107" name="Freihand 106">
                  <a:extLst>
                    <a:ext uri="{FF2B5EF4-FFF2-40B4-BE49-F238E27FC236}">
                      <a16:creationId xmlns:a16="http://schemas.microsoft.com/office/drawing/2014/main" id="{0215A89B-FBD7-4F1F-BB7B-84CD381E1FF4}"/>
                    </a:ext>
                  </a:extLst>
                </p:cNvPr>
                <p:cNvPicPr/>
                <p:nvPr/>
              </p:nvPicPr>
              <p:blipFill>
                <a:blip r:embed="rId176"/>
                <a:stretch>
                  <a:fillRect/>
                </a:stretch>
              </p:blipFill>
              <p:spPr>
                <a:xfrm>
                  <a:off x="10333093" y="2572987"/>
                  <a:ext cx="125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4B75D6D7-E0F8-40E2-B01C-6680B92751CE}"/>
                    </a:ext>
                  </a:extLst>
                </p14:cNvPr>
                <p14:cNvContentPartPr/>
                <p14:nvPr/>
              </p14:nvContentPartPr>
              <p14:xfrm>
                <a:off x="10523893" y="2472547"/>
                <a:ext cx="100800" cy="198000"/>
              </p14:xfrm>
            </p:contentPart>
          </mc:Choice>
          <mc:Fallback>
            <p:pic>
              <p:nvPicPr>
                <p:cNvPr id="108" name="Freihand 107">
                  <a:extLst>
                    <a:ext uri="{FF2B5EF4-FFF2-40B4-BE49-F238E27FC236}">
                      <a16:creationId xmlns:a16="http://schemas.microsoft.com/office/drawing/2014/main" id="{4B75D6D7-E0F8-40E2-B01C-6680B92751CE}"/>
                    </a:ext>
                  </a:extLst>
                </p:cNvPr>
                <p:cNvPicPr/>
                <p:nvPr/>
              </p:nvPicPr>
              <p:blipFill>
                <a:blip r:embed="rId178"/>
                <a:stretch>
                  <a:fillRect/>
                </a:stretch>
              </p:blipFill>
              <p:spPr>
                <a:xfrm>
                  <a:off x="10519573" y="2468227"/>
                  <a:ext cx="109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60524E9C-BEB0-453D-941C-5B9BBCA11C13}"/>
                    </a:ext>
                  </a:extLst>
                </p14:cNvPr>
                <p14:cNvContentPartPr/>
                <p14:nvPr/>
              </p14:nvContentPartPr>
              <p14:xfrm>
                <a:off x="10641253" y="2543827"/>
                <a:ext cx="135000" cy="110880"/>
              </p14:xfrm>
            </p:contentPart>
          </mc:Choice>
          <mc:Fallback>
            <p:pic>
              <p:nvPicPr>
                <p:cNvPr id="109" name="Freihand 108">
                  <a:extLst>
                    <a:ext uri="{FF2B5EF4-FFF2-40B4-BE49-F238E27FC236}">
                      <a16:creationId xmlns:a16="http://schemas.microsoft.com/office/drawing/2014/main" id="{60524E9C-BEB0-453D-941C-5B9BBCA11C13}"/>
                    </a:ext>
                  </a:extLst>
                </p:cNvPr>
                <p:cNvPicPr/>
                <p:nvPr/>
              </p:nvPicPr>
              <p:blipFill>
                <a:blip r:embed="rId180"/>
                <a:stretch>
                  <a:fillRect/>
                </a:stretch>
              </p:blipFill>
              <p:spPr>
                <a:xfrm>
                  <a:off x="10636933" y="2539507"/>
                  <a:ext cx="143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1BA3B572-0449-478F-8ED1-4B6DFAE501B3}"/>
                    </a:ext>
                  </a:extLst>
                </p14:cNvPr>
                <p14:cNvContentPartPr/>
                <p14:nvPr/>
              </p14:nvContentPartPr>
              <p14:xfrm>
                <a:off x="10778053" y="2440147"/>
                <a:ext cx="153360" cy="201960"/>
              </p14:xfrm>
            </p:contentPart>
          </mc:Choice>
          <mc:Fallback>
            <p:pic>
              <p:nvPicPr>
                <p:cNvPr id="110" name="Freihand 109">
                  <a:extLst>
                    <a:ext uri="{FF2B5EF4-FFF2-40B4-BE49-F238E27FC236}">
                      <a16:creationId xmlns:a16="http://schemas.microsoft.com/office/drawing/2014/main" id="{1BA3B572-0449-478F-8ED1-4B6DFAE501B3}"/>
                    </a:ext>
                  </a:extLst>
                </p:cNvPr>
                <p:cNvPicPr/>
                <p:nvPr/>
              </p:nvPicPr>
              <p:blipFill>
                <a:blip r:embed="rId182"/>
                <a:stretch>
                  <a:fillRect/>
                </a:stretch>
              </p:blipFill>
              <p:spPr>
                <a:xfrm>
                  <a:off x="10773733" y="2435827"/>
                  <a:ext cx="162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846BAD7A-BEB1-4E5B-9ED3-BCDC8D921E20}"/>
                    </a:ext>
                  </a:extLst>
                </p14:cNvPr>
                <p14:cNvContentPartPr/>
                <p14:nvPr/>
              </p14:nvContentPartPr>
              <p14:xfrm>
                <a:off x="9361453" y="2964667"/>
                <a:ext cx="125280" cy="249120"/>
              </p14:xfrm>
            </p:contentPart>
          </mc:Choice>
          <mc:Fallback>
            <p:pic>
              <p:nvPicPr>
                <p:cNvPr id="111" name="Freihand 110">
                  <a:extLst>
                    <a:ext uri="{FF2B5EF4-FFF2-40B4-BE49-F238E27FC236}">
                      <a16:creationId xmlns:a16="http://schemas.microsoft.com/office/drawing/2014/main" id="{846BAD7A-BEB1-4E5B-9ED3-BCDC8D921E20}"/>
                    </a:ext>
                  </a:extLst>
                </p:cNvPr>
                <p:cNvPicPr/>
                <p:nvPr/>
              </p:nvPicPr>
              <p:blipFill>
                <a:blip r:embed="rId184"/>
                <a:stretch>
                  <a:fillRect/>
                </a:stretch>
              </p:blipFill>
              <p:spPr>
                <a:xfrm>
                  <a:off x="9357133" y="2960347"/>
                  <a:ext cx="1339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1B582CAA-CFE5-4B6B-A188-AFDAFFAC9FD5}"/>
                    </a:ext>
                  </a:extLst>
                </p14:cNvPr>
                <p14:cNvContentPartPr/>
                <p14:nvPr/>
              </p14:nvContentPartPr>
              <p14:xfrm>
                <a:off x="9513733" y="3070867"/>
                <a:ext cx="177480" cy="60480"/>
              </p14:xfrm>
            </p:contentPart>
          </mc:Choice>
          <mc:Fallback>
            <p:pic>
              <p:nvPicPr>
                <p:cNvPr id="112" name="Freihand 111">
                  <a:extLst>
                    <a:ext uri="{FF2B5EF4-FFF2-40B4-BE49-F238E27FC236}">
                      <a16:creationId xmlns:a16="http://schemas.microsoft.com/office/drawing/2014/main" id="{1B582CAA-CFE5-4B6B-A188-AFDAFFAC9FD5}"/>
                    </a:ext>
                  </a:extLst>
                </p:cNvPr>
                <p:cNvPicPr/>
                <p:nvPr/>
              </p:nvPicPr>
              <p:blipFill>
                <a:blip r:embed="rId186"/>
                <a:stretch>
                  <a:fillRect/>
                </a:stretch>
              </p:blipFill>
              <p:spPr>
                <a:xfrm>
                  <a:off x="9509413" y="3066547"/>
                  <a:ext cx="1861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185C1CE3-66E7-4CC1-B940-60037E243416}"/>
                    </a:ext>
                  </a:extLst>
                </p14:cNvPr>
                <p14:cNvContentPartPr/>
                <p14:nvPr/>
              </p14:nvContentPartPr>
              <p14:xfrm>
                <a:off x="9724333" y="2961427"/>
                <a:ext cx="155520" cy="182160"/>
              </p14:xfrm>
            </p:contentPart>
          </mc:Choice>
          <mc:Fallback>
            <p:pic>
              <p:nvPicPr>
                <p:cNvPr id="113" name="Freihand 112">
                  <a:extLst>
                    <a:ext uri="{FF2B5EF4-FFF2-40B4-BE49-F238E27FC236}">
                      <a16:creationId xmlns:a16="http://schemas.microsoft.com/office/drawing/2014/main" id="{185C1CE3-66E7-4CC1-B940-60037E243416}"/>
                    </a:ext>
                  </a:extLst>
                </p:cNvPr>
                <p:cNvPicPr/>
                <p:nvPr/>
              </p:nvPicPr>
              <p:blipFill>
                <a:blip r:embed="rId188"/>
                <a:stretch>
                  <a:fillRect/>
                </a:stretch>
              </p:blipFill>
              <p:spPr>
                <a:xfrm>
                  <a:off x="9720013" y="2957107"/>
                  <a:ext cx="164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09CBBCCD-8356-45F7-9B81-9A316012737B}"/>
                    </a:ext>
                  </a:extLst>
                </p14:cNvPr>
                <p14:cNvContentPartPr/>
                <p14:nvPr/>
              </p14:nvContentPartPr>
              <p14:xfrm>
                <a:off x="9546133" y="2933707"/>
                <a:ext cx="50400" cy="43200"/>
              </p14:xfrm>
            </p:contentPart>
          </mc:Choice>
          <mc:Fallback>
            <p:pic>
              <p:nvPicPr>
                <p:cNvPr id="114" name="Freihand 113">
                  <a:extLst>
                    <a:ext uri="{FF2B5EF4-FFF2-40B4-BE49-F238E27FC236}">
                      <a16:creationId xmlns:a16="http://schemas.microsoft.com/office/drawing/2014/main" id="{09CBBCCD-8356-45F7-9B81-9A316012737B}"/>
                    </a:ext>
                  </a:extLst>
                </p:cNvPr>
                <p:cNvPicPr/>
                <p:nvPr/>
              </p:nvPicPr>
              <p:blipFill>
                <a:blip r:embed="rId190"/>
                <a:stretch>
                  <a:fillRect/>
                </a:stretch>
              </p:blipFill>
              <p:spPr>
                <a:xfrm>
                  <a:off x="9541813" y="2929387"/>
                  <a:ext cx="59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9FE29BFA-CAAA-4493-A691-E5A607137555}"/>
                    </a:ext>
                  </a:extLst>
                </p14:cNvPr>
                <p14:cNvContentPartPr/>
                <p14:nvPr/>
              </p14:nvContentPartPr>
              <p14:xfrm>
                <a:off x="9089653" y="2943067"/>
                <a:ext cx="95040" cy="78120"/>
              </p14:xfrm>
            </p:contentPart>
          </mc:Choice>
          <mc:Fallback>
            <p:pic>
              <p:nvPicPr>
                <p:cNvPr id="115" name="Freihand 114">
                  <a:extLst>
                    <a:ext uri="{FF2B5EF4-FFF2-40B4-BE49-F238E27FC236}">
                      <a16:creationId xmlns:a16="http://schemas.microsoft.com/office/drawing/2014/main" id="{9FE29BFA-CAAA-4493-A691-E5A607137555}"/>
                    </a:ext>
                  </a:extLst>
                </p:cNvPr>
                <p:cNvPicPr/>
                <p:nvPr/>
              </p:nvPicPr>
              <p:blipFill>
                <a:blip r:embed="rId192"/>
                <a:stretch>
                  <a:fillRect/>
                </a:stretch>
              </p:blipFill>
              <p:spPr>
                <a:xfrm>
                  <a:off x="9085333" y="2938747"/>
                  <a:ext cx="103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1FF7A7C5-9246-4552-AB35-BA25976703C9}"/>
                    </a:ext>
                  </a:extLst>
                </p14:cNvPr>
                <p14:cNvContentPartPr/>
                <p14:nvPr/>
              </p14:nvContentPartPr>
              <p14:xfrm>
                <a:off x="9952573" y="2908507"/>
                <a:ext cx="84960" cy="216720"/>
              </p14:xfrm>
            </p:contentPart>
          </mc:Choice>
          <mc:Fallback>
            <p:pic>
              <p:nvPicPr>
                <p:cNvPr id="116" name="Freihand 115">
                  <a:extLst>
                    <a:ext uri="{FF2B5EF4-FFF2-40B4-BE49-F238E27FC236}">
                      <a16:creationId xmlns:a16="http://schemas.microsoft.com/office/drawing/2014/main" id="{1FF7A7C5-9246-4552-AB35-BA25976703C9}"/>
                    </a:ext>
                  </a:extLst>
                </p:cNvPr>
                <p:cNvPicPr/>
                <p:nvPr/>
              </p:nvPicPr>
              <p:blipFill>
                <a:blip r:embed="rId194"/>
                <a:stretch>
                  <a:fillRect/>
                </a:stretch>
              </p:blipFill>
              <p:spPr>
                <a:xfrm>
                  <a:off x="9948253" y="2904187"/>
                  <a:ext cx="93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81FBA8B3-A507-4E37-89A0-D67280B3D6F2}"/>
                    </a:ext>
                  </a:extLst>
                </p14:cNvPr>
                <p14:cNvContentPartPr/>
                <p14:nvPr/>
              </p14:nvContentPartPr>
              <p14:xfrm>
                <a:off x="10064533" y="3003187"/>
                <a:ext cx="209880" cy="105840"/>
              </p14:xfrm>
            </p:contentPart>
          </mc:Choice>
          <mc:Fallback>
            <p:pic>
              <p:nvPicPr>
                <p:cNvPr id="117" name="Freihand 116">
                  <a:extLst>
                    <a:ext uri="{FF2B5EF4-FFF2-40B4-BE49-F238E27FC236}">
                      <a16:creationId xmlns:a16="http://schemas.microsoft.com/office/drawing/2014/main" id="{81FBA8B3-A507-4E37-89A0-D67280B3D6F2}"/>
                    </a:ext>
                  </a:extLst>
                </p:cNvPr>
                <p:cNvPicPr/>
                <p:nvPr/>
              </p:nvPicPr>
              <p:blipFill>
                <a:blip r:embed="rId196"/>
                <a:stretch>
                  <a:fillRect/>
                </a:stretch>
              </p:blipFill>
              <p:spPr>
                <a:xfrm>
                  <a:off x="10060213" y="2998867"/>
                  <a:ext cx="218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6E840701-3749-4BA4-884E-46877234081E}"/>
                    </a:ext>
                  </a:extLst>
                </p14:cNvPr>
                <p14:cNvContentPartPr/>
                <p14:nvPr/>
              </p14:nvContentPartPr>
              <p14:xfrm>
                <a:off x="10298533" y="2996707"/>
                <a:ext cx="113040" cy="98640"/>
              </p14:xfrm>
            </p:contentPart>
          </mc:Choice>
          <mc:Fallback>
            <p:pic>
              <p:nvPicPr>
                <p:cNvPr id="118" name="Freihand 117">
                  <a:extLst>
                    <a:ext uri="{FF2B5EF4-FFF2-40B4-BE49-F238E27FC236}">
                      <a16:creationId xmlns:a16="http://schemas.microsoft.com/office/drawing/2014/main" id="{6E840701-3749-4BA4-884E-46877234081E}"/>
                    </a:ext>
                  </a:extLst>
                </p:cNvPr>
                <p:cNvPicPr/>
                <p:nvPr/>
              </p:nvPicPr>
              <p:blipFill>
                <a:blip r:embed="rId198"/>
                <a:stretch>
                  <a:fillRect/>
                </a:stretch>
              </p:blipFill>
              <p:spPr>
                <a:xfrm>
                  <a:off x="10294213" y="2992387"/>
                  <a:ext cx="121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1" name="Freihand 120">
                  <a:extLst>
                    <a:ext uri="{FF2B5EF4-FFF2-40B4-BE49-F238E27FC236}">
                      <a16:creationId xmlns:a16="http://schemas.microsoft.com/office/drawing/2014/main" id="{CD4B4637-5DBB-446C-BFBC-055F3CC04FEE}"/>
                    </a:ext>
                  </a:extLst>
                </p14:cNvPr>
                <p14:cNvContentPartPr/>
                <p14:nvPr/>
              </p14:nvContentPartPr>
              <p14:xfrm>
                <a:off x="10438213" y="2987707"/>
                <a:ext cx="197280" cy="100800"/>
              </p14:xfrm>
            </p:contentPart>
          </mc:Choice>
          <mc:Fallback>
            <p:pic>
              <p:nvPicPr>
                <p:cNvPr id="121" name="Freihand 120">
                  <a:extLst>
                    <a:ext uri="{FF2B5EF4-FFF2-40B4-BE49-F238E27FC236}">
                      <a16:creationId xmlns:a16="http://schemas.microsoft.com/office/drawing/2014/main" id="{CD4B4637-5DBB-446C-BFBC-055F3CC04FEE}"/>
                    </a:ext>
                  </a:extLst>
                </p:cNvPr>
                <p:cNvPicPr/>
                <p:nvPr/>
              </p:nvPicPr>
              <p:blipFill>
                <a:blip r:embed="rId200"/>
                <a:stretch>
                  <a:fillRect/>
                </a:stretch>
              </p:blipFill>
              <p:spPr>
                <a:xfrm>
                  <a:off x="10433893" y="2983387"/>
                  <a:ext cx="205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2" name="Freihand 121">
                  <a:extLst>
                    <a:ext uri="{FF2B5EF4-FFF2-40B4-BE49-F238E27FC236}">
                      <a16:creationId xmlns:a16="http://schemas.microsoft.com/office/drawing/2014/main" id="{900958B5-7D27-4C78-8605-8DB6457AF2FB}"/>
                    </a:ext>
                  </a:extLst>
                </p14:cNvPr>
                <p14:cNvContentPartPr/>
                <p14:nvPr/>
              </p14:nvContentPartPr>
              <p14:xfrm>
                <a:off x="10701373" y="3033067"/>
                <a:ext cx="131400" cy="10080"/>
              </p14:xfrm>
            </p:contentPart>
          </mc:Choice>
          <mc:Fallback>
            <p:pic>
              <p:nvPicPr>
                <p:cNvPr id="122" name="Freihand 121">
                  <a:extLst>
                    <a:ext uri="{FF2B5EF4-FFF2-40B4-BE49-F238E27FC236}">
                      <a16:creationId xmlns:a16="http://schemas.microsoft.com/office/drawing/2014/main" id="{900958B5-7D27-4C78-8605-8DB6457AF2FB}"/>
                    </a:ext>
                  </a:extLst>
                </p:cNvPr>
                <p:cNvPicPr/>
                <p:nvPr/>
              </p:nvPicPr>
              <p:blipFill>
                <a:blip r:embed="rId202"/>
                <a:stretch>
                  <a:fillRect/>
                </a:stretch>
              </p:blipFill>
              <p:spPr>
                <a:xfrm>
                  <a:off x="10697053" y="3028747"/>
                  <a:ext cx="140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3" name="Freihand 122">
                  <a:extLst>
                    <a:ext uri="{FF2B5EF4-FFF2-40B4-BE49-F238E27FC236}">
                      <a16:creationId xmlns:a16="http://schemas.microsoft.com/office/drawing/2014/main" id="{F251F808-E473-4528-9C69-4273B838E07C}"/>
                    </a:ext>
                  </a:extLst>
                </p14:cNvPr>
                <p14:cNvContentPartPr/>
                <p14:nvPr/>
              </p14:nvContentPartPr>
              <p14:xfrm>
                <a:off x="10912333" y="2848747"/>
                <a:ext cx="303840" cy="306000"/>
              </p14:xfrm>
            </p:contentPart>
          </mc:Choice>
          <mc:Fallback>
            <p:pic>
              <p:nvPicPr>
                <p:cNvPr id="123" name="Freihand 122">
                  <a:extLst>
                    <a:ext uri="{FF2B5EF4-FFF2-40B4-BE49-F238E27FC236}">
                      <a16:creationId xmlns:a16="http://schemas.microsoft.com/office/drawing/2014/main" id="{F251F808-E473-4528-9C69-4273B838E07C}"/>
                    </a:ext>
                  </a:extLst>
                </p:cNvPr>
                <p:cNvPicPr/>
                <p:nvPr/>
              </p:nvPicPr>
              <p:blipFill>
                <a:blip r:embed="rId204"/>
                <a:stretch>
                  <a:fillRect/>
                </a:stretch>
              </p:blipFill>
              <p:spPr>
                <a:xfrm>
                  <a:off x="10908013" y="2844427"/>
                  <a:ext cx="3124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27DD2BDE-C628-4A26-9BC9-521F884DF555}"/>
                    </a:ext>
                  </a:extLst>
                </p14:cNvPr>
                <p14:cNvContentPartPr/>
                <p14:nvPr/>
              </p14:nvContentPartPr>
              <p14:xfrm>
                <a:off x="11195653" y="2853427"/>
                <a:ext cx="360" cy="360"/>
              </p14:xfrm>
            </p:contentPart>
          </mc:Choice>
          <mc:Fallback>
            <p:pic>
              <p:nvPicPr>
                <p:cNvPr id="124" name="Freihand 123">
                  <a:extLst>
                    <a:ext uri="{FF2B5EF4-FFF2-40B4-BE49-F238E27FC236}">
                      <a16:creationId xmlns:a16="http://schemas.microsoft.com/office/drawing/2014/main" id="{27DD2BDE-C628-4A26-9BC9-521F884DF555}"/>
                    </a:ext>
                  </a:extLst>
                </p:cNvPr>
                <p:cNvPicPr/>
                <p:nvPr/>
              </p:nvPicPr>
              <p:blipFill>
                <a:blip r:embed="rId206"/>
                <a:stretch>
                  <a:fillRect/>
                </a:stretch>
              </p:blipFill>
              <p:spPr>
                <a:xfrm>
                  <a:off x="11191333" y="2849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1901B328-FAC3-4EE2-8058-78F3435FC73C}"/>
                    </a:ext>
                  </a:extLst>
                </p14:cNvPr>
                <p14:cNvContentPartPr/>
                <p14:nvPr/>
              </p14:nvContentPartPr>
              <p14:xfrm>
                <a:off x="11242813" y="2930107"/>
                <a:ext cx="243000" cy="77040"/>
              </p14:xfrm>
            </p:contentPart>
          </mc:Choice>
          <mc:Fallback>
            <p:pic>
              <p:nvPicPr>
                <p:cNvPr id="125" name="Freihand 124">
                  <a:extLst>
                    <a:ext uri="{FF2B5EF4-FFF2-40B4-BE49-F238E27FC236}">
                      <a16:creationId xmlns:a16="http://schemas.microsoft.com/office/drawing/2014/main" id="{1901B328-FAC3-4EE2-8058-78F3435FC73C}"/>
                    </a:ext>
                  </a:extLst>
                </p:cNvPr>
                <p:cNvPicPr/>
                <p:nvPr/>
              </p:nvPicPr>
              <p:blipFill>
                <a:blip r:embed="rId208"/>
                <a:stretch>
                  <a:fillRect/>
                </a:stretch>
              </p:blipFill>
              <p:spPr>
                <a:xfrm>
                  <a:off x="11238493" y="2925787"/>
                  <a:ext cx="251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AC9AC608-2694-472E-B35B-3F2C01B5BEBA}"/>
                    </a:ext>
                  </a:extLst>
                </p14:cNvPr>
                <p14:cNvContentPartPr/>
                <p14:nvPr/>
              </p14:nvContentPartPr>
              <p14:xfrm>
                <a:off x="11515333" y="2917507"/>
                <a:ext cx="90360" cy="78480"/>
              </p14:xfrm>
            </p:contentPart>
          </mc:Choice>
          <mc:Fallback>
            <p:pic>
              <p:nvPicPr>
                <p:cNvPr id="126" name="Freihand 125">
                  <a:extLst>
                    <a:ext uri="{FF2B5EF4-FFF2-40B4-BE49-F238E27FC236}">
                      <a16:creationId xmlns:a16="http://schemas.microsoft.com/office/drawing/2014/main" id="{AC9AC608-2694-472E-B35B-3F2C01B5BEBA}"/>
                    </a:ext>
                  </a:extLst>
                </p:cNvPr>
                <p:cNvPicPr/>
                <p:nvPr/>
              </p:nvPicPr>
              <p:blipFill>
                <a:blip r:embed="rId210"/>
                <a:stretch>
                  <a:fillRect/>
                </a:stretch>
              </p:blipFill>
              <p:spPr>
                <a:xfrm>
                  <a:off x="11511013" y="2913187"/>
                  <a:ext cx="99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7" name="Freihand 126">
                  <a:extLst>
                    <a:ext uri="{FF2B5EF4-FFF2-40B4-BE49-F238E27FC236}">
                      <a16:creationId xmlns:a16="http://schemas.microsoft.com/office/drawing/2014/main" id="{517FD104-80A0-408F-BCB3-A4E173F1469C}"/>
                    </a:ext>
                  </a:extLst>
                </p14:cNvPr>
                <p14:cNvContentPartPr/>
                <p14:nvPr/>
              </p14:nvContentPartPr>
              <p14:xfrm>
                <a:off x="11644573" y="2905267"/>
                <a:ext cx="5400" cy="71640"/>
              </p14:xfrm>
            </p:contentPart>
          </mc:Choice>
          <mc:Fallback>
            <p:pic>
              <p:nvPicPr>
                <p:cNvPr id="127" name="Freihand 126">
                  <a:extLst>
                    <a:ext uri="{FF2B5EF4-FFF2-40B4-BE49-F238E27FC236}">
                      <a16:creationId xmlns:a16="http://schemas.microsoft.com/office/drawing/2014/main" id="{517FD104-80A0-408F-BCB3-A4E173F1469C}"/>
                    </a:ext>
                  </a:extLst>
                </p:cNvPr>
                <p:cNvPicPr/>
                <p:nvPr/>
              </p:nvPicPr>
              <p:blipFill>
                <a:blip r:embed="rId212"/>
                <a:stretch>
                  <a:fillRect/>
                </a:stretch>
              </p:blipFill>
              <p:spPr>
                <a:xfrm>
                  <a:off x="11640253" y="2900947"/>
                  <a:ext cx="14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Freihand 127">
                  <a:extLst>
                    <a:ext uri="{FF2B5EF4-FFF2-40B4-BE49-F238E27FC236}">
                      <a16:creationId xmlns:a16="http://schemas.microsoft.com/office/drawing/2014/main" id="{2E1CED7F-5BD9-413A-9386-163AB445722C}"/>
                    </a:ext>
                  </a:extLst>
                </p14:cNvPr>
                <p14:cNvContentPartPr/>
                <p14:nvPr/>
              </p14:nvContentPartPr>
              <p14:xfrm>
                <a:off x="11651773" y="2809867"/>
                <a:ext cx="3240" cy="22680"/>
              </p14:xfrm>
            </p:contentPart>
          </mc:Choice>
          <mc:Fallback>
            <p:pic>
              <p:nvPicPr>
                <p:cNvPr id="128" name="Freihand 127">
                  <a:extLst>
                    <a:ext uri="{FF2B5EF4-FFF2-40B4-BE49-F238E27FC236}">
                      <a16:creationId xmlns:a16="http://schemas.microsoft.com/office/drawing/2014/main" id="{2E1CED7F-5BD9-413A-9386-163AB445722C}"/>
                    </a:ext>
                  </a:extLst>
                </p:cNvPr>
                <p:cNvPicPr/>
                <p:nvPr/>
              </p:nvPicPr>
              <p:blipFill>
                <a:blip r:embed="rId214"/>
                <a:stretch>
                  <a:fillRect/>
                </a:stretch>
              </p:blipFill>
              <p:spPr>
                <a:xfrm>
                  <a:off x="11647453" y="2805547"/>
                  <a:ext cx="11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9" name="Freihand 128">
                  <a:extLst>
                    <a:ext uri="{FF2B5EF4-FFF2-40B4-BE49-F238E27FC236}">
                      <a16:creationId xmlns:a16="http://schemas.microsoft.com/office/drawing/2014/main" id="{914F80BD-C711-4E81-A661-E32421BADFB5}"/>
                    </a:ext>
                  </a:extLst>
                </p14:cNvPr>
                <p14:cNvContentPartPr/>
                <p14:nvPr/>
              </p14:nvContentPartPr>
              <p14:xfrm>
                <a:off x="11711173" y="2917867"/>
                <a:ext cx="114480" cy="54000"/>
              </p14:xfrm>
            </p:contentPart>
          </mc:Choice>
          <mc:Fallback>
            <p:pic>
              <p:nvPicPr>
                <p:cNvPr id="129" name="Freihand 128">
                  <a:extLst>
                    <a:ext uri="{FF2B5EF4-FFF2-40B4-BE49-F238E27FC236}">
                      <a16:creationId xmlns:a16="http://schemas.microsoft.com/office/drawing/2014/main" id="{914F80BD-C711-4E81-A661-E32421BADFB5}"/>
                    </a:ext>
                  </a:extLst>
                </p:cNvPr>
                <p:cNvPicPr/>
                <p:nvPr/>
              </p:nvPicPr>
              <p:blipFill>
                <a:blip r:embed="rId216"/>
                <a:stretch>
                  <a:fillRect/>
                </a:stretch>
              </p:blipFill>
              <p:spPr>
                <a:xfrm>
                  <a:off x="11706853" y="2913547"/>
                  <a:ext cx="123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0" name="Freihand 129">
                  <a:extLst>
                    <a:ext uri="{FF2B5EF4-FFF2-40B4-BE49-F238E27FC236}">
                      <a16:creationId xmlns:a16="http://schemas.microsoft.com/office/drawing/2014/main" id="{7A0504B1-C616-4554-974E-59A28C531601}"/>
                    </a:ext>
                  </a:extLst>
                </p14:cNvPr>
                <p14:cNvContentPartPr/>
                <p14:nvPr/>
              </p14:nvContentPartPr>
              <p14:xfrm>
                <a:off x="11832853" y="2920027"/>
                <a:ext cx="62640" cy="201960"/>
              </p14:xfrm>
            </p:contentPart>
          </mc:Choice>
          <mc:Fallback>
            <p:pic>
              <p:nvPicPr>
                <p:cNvPr id="130" name="Freihand 129">
                  <a:extLst>
                    <a:ext uri="{FF2B5EF4-FFF2-40B4-BE49-F238E27FC236}">
                      <a16:creationId xmlns:a16="http://schemas.microsoft.com/office/drawing/2014/main" id="{7A0504B1-C616-4554-974E-59A28C531601}"/>
                    </a:ext>
                  </a:extLst>
                </p:cNvPr>
                <p:cNvPicPr/>
                <p:nvPr/>
              </p:nvPicPr>
              <p:blipFill>
                <a:blip r:embed="rId218"/>
                <a:stretch>
                  <a:fillRect/>
                </a:stretch>
              </p:blipFill>
              <p:spPr>
                <a:xfrm>
                  <a:off x="11828533" y="2915707"/>
                  <a:ext cx="71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7F0BBB3A-7090-49FA-92B8-D615285B89C7}"/>
                    </a:ext>
                  </a:extLst>
                </p14:cNvPr>
                <p14:cNvContentPartPr/>
                <p14:nvPr/>
              </p14:nvContentPartPr>
              <p14:xfrm>
                <a:off x="11930773" y="2750107"/>
                <a:ext cx="59760" cy="128520"/>
              </p14:xfrm>
            </p:contentPart>
          </mc:Choice>
          <mc:Fallback>
            <p:pic>
              <p:nvPicPr>
                <p:cNvPr id="131" name="Freihand 130">
                  <a:extLst>
                    <a:ext uri="{FF2B5EF4-FFF2-40B4-BE49-F238E27FC236}">
                      <a16:creationId xmlns:a16="http://schemas.microsoft.com/office/drawing/2014/main" id="{7F0BBB3A-7090-49FA-92B8-D615285B89C7}"/>
                    </a:ext>
                  </a:extLst>
                </p:cNvPr>
                <p:cNvPicPr/>
                <p:nvPr/>
              </p:nvPicPr>
              <p:blipFill>
                <a:blip r:embed="rId220"/>
                <a:stretch>
                  <a:fillRect/>
                </a:stretch>
              </p:blipFill>
              <p:spPr>
                <a:xfrm>
                  <a:off x="11926453" y="2745787"/>
                  <a:ext cx="68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2" name="Freihand 131">
                  <a:extLst>
                    <a:ext uri="{FF2B5EF4-FFF2-40B4-BE49-F238E27FC236}">
                      <a16:creationId xmlns:a16="http://schemas.microsoft.com/office/drawing/2014/main" id="{00997469-D7E1-4039-9C64-D79349A65351}"/>
                    </a:ext>
                  </a:extLst>
                </p14:cNvPr>
                <p14:cNvContentPartPr/>
                <p14:nvPr/>
              </p14:nvContentPartPr>
              <p14:xfrm>
                <a:off x="9118093" y="2742547"/>
                <a:ext cx="1581120" cy="594720"/>
              </p14:xfrm>
            </p:contentPart>
          </mc:Choice>
          <mc:Fallback>
            <p:pic>
              <p:nvPicPr>
                <p:cNvPr id="132" name="Freihand 131">
                  <a:extLst>
                    <a:ext uri="{FF2B5EF4-FFF2-40B4-BE49-F238E27FC236}">
                      <a16:creationId xmlns:a16="http://schemas.microsoft.com/office/drawing/2014/main" id="{00997469-D7E1-4039-9C64-D79349A65351}"/>
                    </a:ext>
                  </a:extLst>
                </p:cNvPr>
                <p:cNvPicPr/>
                <p:nvPr/>
              </p:nvPicPr>
              <p:blipFill>
                <a:blip r:embed="rId222"/>
                <a:stretch>
                  <a:fillRect/>
                </a:stretch>
              </p:blipFill>
              <p:spPr>
                <a:xfrm>
                  <a:off x="9113773" y="2738227"/>
                  <a:ext cx="1589760" cy="60336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Diagramm, Reihe enthält.&#10;&#10;KI-generierte Inhalte können fehlerhaft sein.">
            <a:extLst>
              <a:ext uri="{FF2B5EF4-FFF2-40B4-BE49-F238E27FC236}">
                <a16:creationId xmlns:a16="http://schemas.microsoft.com/office/drawing/2014/main" id="{F09BE463-563D-CF58-DADC-81EF9A9B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979640"/>
            <a:ext cx="7012767" cy="5258308"/>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FCD82A7D-3D97-4246-AD74-D60877DA155D}"/>
                  </a:ext>
                </a:extLst>
              </p14:cNvPr>
              <p14:cNvContentPartPr/>
              <p14:nvPr/>
            </p14:nvContentPartPr>
            <p14:xfrm>
              <a:off x="3537013" y="3346987"/>
              <a:ext cx="338040" cy="365400"/>
            </p14:xfrm>
          </p:contentPart>
        </mc:Choice>
        <mc:Fallback>
          <p:pic>
            <p:nvPicPr>
              <p:cNvPr id="8" name="Freihand 7">
                <a:extLst>
                  <a:ext uri="{FF2B5EF4-FFF2-40B4-BE49-F238E27FC236}">
                    <a16:creationId xmlns:a16="http://schemas.microsoft.com/office/drawing/2014/main" id="{FCD82A7D-3D97-4246-AD74-D60877DA155D}"/>
                  </a:ext>
                </a:extLst>
              </p:cNvPr>
              <p:cNvPicPr/>
              <p:nvPr/>
            </p:nvPicPr>
            <p:blipFill>
              <a:blip r:embed="rId5"/>
              <a:stretch>
                <a:fillRect/>
              </a:stretch>
            </p:blipFill>
            <p:spPr>
              <a:xfrm>
                <a:off x="3532693" y="3342667"/>
                <a:ext cx="346680" cy="374040"/>
              </a:xfrm>
              <a:prstGeom prst="rect">
                <a:avLst/>
              </a:prstGeom>
            </p:spPr>
          </p:pic>
        </mc:Fallback>
      </mc:AlternateContent>
      <p:grpSp>
        <p:nvGrpSpPr>
          <p:cNvPr id="43" name="Gruppieren 42">
            <a:extLst>
              <a:ext uri="{FF2B5EF4-FFF2-40B4-BE49-F238E27FC236}">
                <a16:creationId xmlns:a16="http://schemas.microsoft.com/office/drawing/2014/main" id="{D30AB027-C135-4D10-9E2D-0BE246B62F43}"/>
              </a:ext>
            </a:extLst>
          </p:cNvPr>
          <p:cNvGrpSpPr/>
          <p:nvPr/>
        </p:nvGrpSpPr>
        <p:grpSpPr>
          <a:xfrm>
            <a:off x="1088293" y="2021827"/>
            <a:ext cx="2836440" cy="1702800"/>
            <a:chOff x="1088293" y="2021827"/>
            <a:chExt cx="2836440" cy="170280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CABA4B1F-BA54-4B9C-9B8C-DA41BDE5B619}"/>
                    </a:ext>
                  </a:extLst>
                </p14:cNvPr>
                <p14:cNvContentPartPr/>
                <p14:nvPr/>
              </p14:nvContentPartPr>
              <p14:xfrm>
                <a:off x="3748693" y="3480187"/>
                <a:ext cx="35640" cy="37800"/>
              </p14:xfrm>
            </p:contentPart>
          </mc:Choice>
          <mc:Fallback>
            <p:pic>
              <p:nvPicPr>
                <p:cNvPr id="2" name="Freihand 1">
                  <a:extLst>
                    <a:ext uri="{FF2B5EF4-FFF2-40B4-BE49-F238E27FC236}">
                      <a16:creationId xmlns:a16="http://schemas.microsoft.com/office/drawing/2014/main" id="{CABA4B1F-BA54-4B9C-9B8C-DA41BDE5B619}"/>
                    </a:ext>
                  </a:extLst>
                </p:cNvPr>
                <p:cNvPicPr/>
                <p:nvPr/>
              </p:nvPicPr>
              <p:blipFill>
                <a:blip r:embed="rId7"/>
                <a:stretch>
                  <a:fillRect/>
                </a:stretch>
              </p:blipFill>
              <p:spPr>
                <a:xfrm>
                  <a:off x="3744373" y="3475867"/>
                  <a:ext cx="44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43807F83-E4DE-423A-BBA6-9676235DFA72}"/>
                    </a:ext>
                  </a:extLst>
                </p14:cNvPr>
                <p14:cNvContentPartPr/>
                <p14:nvPr/>
              </p14:nvContentPartPr>
              <p14:xfrm>
                <a:off x="3497773" y="3359587"/>
                <a:ext cx="308520" cy="336240"/>
              </p14:xfrm>
            </p:contentPart>
          </mc:Choice>
          <mc:Fallback>
            <p:pic>
              <p:nvPicPr>
                <p:cNvPr id="3" name="Freihand 2">
                  <a:extLst>
                    <a:ext uri="{FF2B5EF4-FFF2-40B4-BE49-F238E27FC236}">
                      <a16:creationId xmlns:a16="http://schemas.microsoft.com/office/drawing/2014/main" id="{43807F83-E4DE-423A-BBA6-9676235DFA72}"/>
                    </a:ext>
                  </a:extLst>
                </p:cNvPr>
                <p:cNvPicPr/>
                <p:nvPr/>
              </p:nvPicPr>
              <p:blipFill>
                <a:blip r:embed="rId9"/>
                <a:stretch>
                  <a:fillRect/>
                </a:stretch>
              </p:blipFill>
              <p:spPr>
                <a:xfrm>
                  <a:off x="3493453" y="3355267"/>
                  <a:ext cx="3171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D6A3E383-26A5-434F-90BA-87EE1B0D80D1}"/>
                    </a:ext>
                  </a:extLst>
                </p14:cNvPr>
                <p14:cNvContentPartPr/>
                <p14:nvPr/>
              </p14:nvContentPartPr>
              <p14:xfrm>
                <a:off x="2886853" y="3424747"/>
                <a:ext cx="241560" cy="6840"/>
              </p14:xfrm>
            </p:contentPart>
          </mc:Choice>
          <mc:Fallback>
            <p:pic>
              <p:nvPicPr>
                <p:cNvPr id="12" name="Freihand 11">
                  <a:extLst>
                    <a:ext uri="{FF2B5EF4-FFF2-40B4-BE49-F238E27FC236}">
                      <a16:creationId xmlns:a16="http://schemas.microsoft.com/office/drawing/2014/main" id="{D6A3E383-26A5-434F-90BA-87EE1B0D80D1}"/>
                    </a:ext>
                  </a:extLst>
                </p:cNvPr>
                <p:cNvPicPr/>
                <p:nvPr/>
              </p:nvPicPr>
              <p:blipFill>
                <a:blip r:embed="rId11"/>
                <a:stretch>
                  <a:fillRect/>
                </a:stretch>
              </p:blipFill>
              <p:spPr>
                <a:xfrm>
                  <a:off x="2882533" y="3420427"/>
                  <a:ext cx="250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F3741200-90ED-4B3C-8272-4A5B88423343}"/>
                    </a:ext>
                  </a:extLst>
                </p14:cNvPr>
                <p14:cNvContentPartPr/>
                <p14:nvPr/>
              </p14:nvContentPartPr>
              <p14:xfrm>
                <a:off x="3528013" y="3491707"/>
                <a:ext cx="51840" cy="1800"/>
              </p14:xfrm>
            </p:contentPart>
          </mc:Choice>
          <mc:Fallback>
            <p:pic>
              <p:nvPicPr>
                <p:cNvPr id="13" name="Freihand 12">
                  <a:extLst>
                    <a:ext uri="{FF2B5EF4-FFF2-40B4-BE49-F238E27FC236}">
                      <a16:creationId xmlns:a16="http://schemas.microsoft.com/office/drawing/2014/main" id="{F3741200-90ED-4B3C-8272-4A5B88423343}"/>
                    </a:ext>
                  </a:extLst>
                </p:cNvPr>
                <p:cNvPicPr/>
                <p:nvPr/>
              </p:nvPicPr>
              <p:blipFill>
                <a:blip r:embed="rId13"/>
                <a:stretch>
                  <a:fillRect/>
                </a:stretch>
              </p:blipFill>
              <p:spPr>
                <a:xfrm>
                  <a:off x="3523693" y="3487387"/>
                  <a:ext cx="60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1B0653CA-ADB1-402B-A3E5-7712758176B6}"/>
                    </a:ext>
                  </a:extLst>
                </p14:cNvPr>
                <p14:cNvContentPartPr/>
                <p14:nvPr/>
              </p14:nvContentPartPr>
              <p14:xfrm>
                <a:off x="3193573" y="3473347"/>
                <a:ext cx="434160" cy="11880"/>
              </p14:xfrm>
            </p:contentPart>
          </mc:Choice>
          <mc:Fallback>
            <p:pic>
              <p:nvPicPr>
                <p:cNvPr id="14" name="Freihand 13">
                  <a:extLst>
                    <a:ext uri="{FF2B5EF4-FFF2-40B4-BE49-F238E27FC236}">
                      <a16:creationId xmlns:a16="http://schemas.microsoft.com/office/drawing/2014/main" id="{1B0653CA-ADB1-402B-A3E5-7712758176B6}"/>
                    </a:ext>
                  </a:extLst>
                </p:cNvPr>
                <p:cNvPicPr/>
                <p:nvPr/>
              </p:nvPicPr>
              <p:blipFill>
                <a:blip r:embed="rId15"/>
                <a:stretch>
                  <a:fillRect/>
                </a:stretch>
              </p:blipFill>
              <p:spPr>
                <a:xfrm>
                  <a:off x="3189253" y="3469027"/>
                  <a:ext cx="442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5167426A-BE73-4CFC-89FA-218BB67EB357}"/>
                    </a:ext>
                  </a:extLst>
                </p14:cNvPr>
                <p14:cNvContentPartPr/>
                <p14:nvPr/>
              </p14:nvContentPartPr>
              <p14:xfrm>
                <a:off x="1246333" y="3465787"/>
                <a:ext cx="465840" cy="12600"/>
              </p14:xfrm>
            </p:contentPart>
          </mc:Choice>
          <mc:Fallback>
            <p:pic>
              <p:nvPicPr>
                <p:cNvPr id="10" name="Freihand 9">
                  <a:extLst>
                    <a:ext uri="{FF2B5EF4-FFF2-40B4-BE49-F238E27FC236}">
                      <a16:creationId xmlns:a16="http://schemas.microsoft.com/office/drawing/2014/main" id="{5167426A-BE73-4CFC-89FA-218BB67EB357}"/>
                    </a:ext>
                  </a:extLst>
                </p:cNvPr>
                <p:cNvPicPr/>
                <p:nvPr/>
              </p:nvPicPr>
              <p:blipFill>
                <a:blip r:embed="rId17"/>
                <a:stretch>
                  <a:fillRect/>
                </a:stretch>
              </p:blipFill>
              <p:spPr>
                <a:xfrm>
                  <a:off x="1242013" y="3461467"/>
                  <a:ext cx="47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A8E38BE-A44B-49D7-ABC3-F27058E5D609}"/>
                    </a:ext>
                  </a:extLst>
                </p14:cNvPr>
                <p14:cNvContentPartPr/>
                <p14:nvPr/>
              </p14:nvContentPartPr>
              <p14:xfrm>
                <a:off x="1797133" y="3443827"/>
                <a:ext cx="376920" cy="18720"/>
              </p14:xfrm>
            </p:contentPart>
          </mc:Choice>
          <mc:Fallback>
            <p:pic>
              <p:nvPicPr>
                <p:cNvPr id="11" name="Freihand 10">
                  <a:extLst>
                    <a:ext uri="{FF2B5EF4-FFF2-40B4-BE49-F238E27FC236}">
                      <a16:creationId xmlns:a16="http://schemas.microsoft.com/office/drawing/2014/main" id="{FA8E38BE-A44B-49D7-ABC3-F27058E5D609}"/>
                    </a:ext>
                  </a:extLst>
                </p:cNvPr>
                <p:cNvPicPr/>
                <p:nvPr/>
              </p:nvPicPr>
              <p:blipFill>
                <a:blip r:embed="rId19"/>
                <a:stretch>
                  <a:fillRect/>
                </a:stretch>
              </p:blipFill>
              <p:spPr>
                <a:xfrm>
                  <a:off x="1792813" y="3439507"/>
                  <a:ext cx="385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BF7F4239-5E73-4E0C-8DED-1CA5ADE4C3DE}"/>
                    </a:ext>
                  </a:extLst>
                </p14:cNvPr>
                <p14:cNvContentPartPr/>
                <p14:nvPr/>
              </p14:nvContentPartPr>
              <p14:xfrm>
                <a:off x="1242373" y="3466147"/>
                <a:ext cx="117360" cy="27000"/>
              </p14:xfrm>
            </p:contentPart>
          </mc:Choice>
          <mc:Fallback>
            <p:pic>
              <p:nvPicPr>
                <p:cNvPr id="15" name="Freihand 14">
                  <a:extLst>
                    <a:ext uri="{FF2B5EF4-FFF2-40B4-BE49-F238E27FC236}">
                      <a16:creationId xmlns:a16="http://schemas.microsoft.com/office/drawing/2014/main" id="{BF7F4239-5E73-4E0C-8DED-1CA5ADE4C3DE}"/>
                    </a:ext>
                  </a:extLst>
                </p:cNvPr>
                <p:cNvPicPr/>
                <p:nvPr/>
              </p:nvPicPr>
              <p:blipFill>
                <a:blip r:embed="rId21"/>
                <a:stretch>
                  <a:fillRect/>
                </a:stretch>
              </p:blipFill>
              <p:spPr>
                <a:xfrm>
                  <a:off x="1238053" y="3461827"/>
                  <a:ext cx="126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02E516B-7D79-4963-A152-FA2F6D0CA3C2}"/>
                    </a:ext>
                  </a:extLst>
                </p14:cNvPr>
                <p14:cNvContentPartPr/>
                <p14:nvPr/>
              </p14:nvContentPartPr>
              <p14:xfrm>
                <a:off x="3517573" y="3606547"/>
                <a:ext cx="19080" cy="11160"/>
              </p14:xfrm>
            </p:contentPart>
          </mc:Choice>
          <mc:Fallback>
            <p:pic>
              <p:nvPicPr>
                <p:cNvPr id="16" name="Freihand 15">
                  <a:extLst>
                    <a:ext uri="{FF2B5EF4-FFF2-40B4-BE49-F238E27FC236}">
                      <a16:creationId xmlns:a16="http://schemas.microsoft.com/office/drawing/2014/main" id="{E02E516B-7D79-4963-A152-FA2F6D0CA3C2}"/>
                    </a:ext>
                  </a:extLst>
                </p:cNvPr>
                <p:cNvPicPr/>
                <p:nvPr/>
              </p:nvPicPr>
              <p:blipFill>
                <a:blip r:embed="rId23"/>
                <a:stretch>
                  <a:fillRect/>
                </a:stretch>
              </p:blipFill>
              <p:spPr>
                <a:xfrm>
                  <a:off x="3513253" y="3602227"/>
                  <a:ext cx="277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2374ACA0-5142-40C8-994B-B3D43F00BD2D}"/>
                    </a:ext>
                  </a:extLst>
                </p14:cNvPr>
                <p14:cNvContentPartPr/>
                <p14:nvPr/>
              </p14:nvContentPartPr>
              <p14:xfrm>
                <a:off x="1088293" y="3603307"/>
                <a:ext cx="2539440" cy="121320"/>
              </p14:xfrm>
            </p:contentPart>
          </mc:Choice>
          <mc:Fallback>
            <p:pic>
              <p:nvPicPr>
                <p:cNvPr id="18" name="Freihand 17">
                  <a:extLst>
                    <a:ext uri="{FF2B5EF4-FFF2-40B4-BE49-F238E27FC236}">
                      <a16:creationId xmlns:a16="http://schemas.microsoft.com/office/drawing/2014/main" id="{2374ACA0-5142-40C8-994B-B3D43F00BD2D}"/>
                    </a:ext>
                  </a:extLst>
                </p:cNvPr>
                <p:cNvPicPr/>
                <p:nvPr/>
              </p:nvPicPr>
              <p:blipFill>
                <a:blip r:embed="rId25"/>
                <a:stretch>
                  <a:fillRect/>
                </a:stretch>
              </p:blipFill>
              <p:spPr>
                <a:xfrm>
                  <a:off x="1083973" y="3598987"/>
                  <a:ext cx="2548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6986AC84-F0E2-4279-826B-998D400AE3B5}"/>
                    </a:ext>
                  </a:extLst>
                </p14:cNvPr>
                <p14:cNvContentPartPr/>
                <p14:nvPr/>
              </p14:nvContentPartPr>
              <p14:xfrm>
                <a:off x="3168373" y="2759827"/>
                <a:ext cx="376560" cy="836640"/>
              </p14:xfrm>
            </p:contentPart>
          </mc:Choice>
          <mc:Fallback>
            <p:pic>
              <p:nvPicPr>
                <p:cNvPr id="22" name="Freihand 21">
                  <a:extLst>
                    <a:ext uri="{FF2B5EF4-FFF2-40B4-BE49-F238E27FC236}">
                      <a16:creationId xmlns:a16="http://schemas.microsoft.com/office/drawing/2014/main" id="{6986AC84-F0E2-4279-826B-998D400AE3B5}"/>
                    </a:ext>
                  </a:extLst>
                </p:cNvPr>
                <p:cNvPicPr/>
                <p:nvPr/>
              </p:nvPicPr>
              <p:blipFill>
                <a:blip r:embed="rId27"/>
                <a:stretch>
                  <a:fillRect/>
                </a:stretch>
              </p:blipFill>
              <p:spPr>
                <a:xfrm>
                  <a:off x="3164053" y="2755507"/>
                  <a:ext cx="385200" cy="845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D43E642-0413-49F6-9997-E4E008919C89}"/>
                    </a:ext>
                  </a:extLst>
                </p14:cNvPr>
                <p14:cNvContentPartPr/>
                <p14:nvPr/>
              </p14:nvContentPartPr>
              <p14:xfrm>
                <a:off x="3454213" y="3418987"/>
                <a:ext cx="120960" cy="182160"/>
              </p14:xfrm>
            </p:contentPart>
          </mc:Choice>
          <mc:Fallback>
            <p:pic>
              <p:nvPicPr>
                <p:cNvPr id="23" name="Freihand 22">
                  <a:extLst>
                    <a:ext uri="{FF2B5EF4-FFF2-40B4-BE49-F238E27FC236}">
                      <a16:creationId xmlns:a16="http://schemas.microsoft.com/office/drawing/2014/main" id="{ED43E642-0413-49F6-9997-E4E008919C89}"/>
                    </a:ext>
                  </a:extLst>
                </p:cNvPr>
                <p:cNvPicPr/>
                <p:nvPr/>
              </p:nvPicPr>
              <p:blipFill>
                <a:blip r:embed="rId29"/>
                <a:stretch>
                  <a:fillRect/>
                </a:stretch>
              </p:blipFill>
              <p:spPr>
                <a:xfrm>
                  <a:off x="3449893" y="3414667"/>
                  <a:ext cx="129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B7175368-DBA2-4E53-80AE-2BA49E2F279D}"/>
                    </a:ext>
                  </a:extLst>
                </p14:cNvPr>
                <p14:cNvContentPartPr/>
                <p14:nvPr/>
              </p14:nvContentPartPr>
              <p14:xfrm>
                <a:off x="2666893" y="2540587"/>
                <a:ext cx="24480" cy="7200"/>
              </p14:xfrm>
            </p:contentPart>
          </mc:Choice>
          <mc:Fallback>
            <p:pic>
              <p:nvPicPr>
                <p:cNvPr id="25" name="Freihand 24">
                  <a:extLst>
                    <a:ext uri="{FF2B5EF4-FFF2-40B4-BE49-F238E27FC236}">
                      <a16:creationId xmlns:a16="http://schemas.microsoft.com/office/drawing/2014/main" id="{B7175368-DBA2-4E53-80AE-2BA49E2F279D}"/>
                    </a:ext>
                  </a:extLst>
                </p:cNvPr>
                <p:cNvPicPr/>
                <p:nvPr/>
              </p:nvPicPr>
              <p:blipFill>
                <a:blip r:embed="rId31"/>
                <a:stretch>
                  <a:fillRect/>
                </a:stretch>
              </p:blipFill>
              <p:spPr>
                <a:xfrm>
                  <a:off x="2662573" y="2536267"/>
                  <a:ext cx="33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B6519A67-443D-4C12-AC92-8DC2B4CEE2FD}"/>
                    </a:ext>
                  </a:extLst>
                </p14:cNvPr>
                <p14:cNvContentPartPr/>
                <p14:nvPr/>
              </p14:nvContentPartPr>
              <p14:xfrm>
                <a:off x="2681653" y="2274187"/>
                <a:ext cx="248040" cy="344160"/>
              </p14:xfrm>
            </p:contentPart>
          </mc:Choice>
          <mc:Fallback>
            <p:pic>
              <p:nvPicPr>
                <p:cNvPr id="26" name="Freihand 25">
                  <a:extLst>
                    <a:ext uri="{FF2B5EF4-FFF2-40B4-BE49-F238E27FC236}">
                      <a16:creationId xmlns:a16="http://schemas.microsoft.com/office/drawing/2014/main" id="{B6519A67-443D-4C12-AC92-8DC2B4CEE2FD}"/>
                    </a:ext>
                  </a:extLst>
                </p:cNvPr>
                <p:cNvPicPr/>
                <p:nvPr/>
              </p:nvPicPr>
              <p:blipFill>
                <a:blip r:embed="rId33"/>
                <a:stretch>
                  <a:fillRect/>
                </a:stretch>
              </p:blipFill>
              <p:spPr>
                <a:xfrm>
                  <a:off x="2677333" y="2269867"/>
                  <a:ext cx="25668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31868BBB-6991-4F4A-B50C-207D4EB5A267}"/>
                    </a:ext>
                  </a:extLst>
                </p14:cNvPr>
                <p14:cNvContentPartPr/>
                <p14:nvPr/>
              </p14:nvContentPartPr>
              <p14:xfrm>
                <a:off x="2924293" y="2350507"/>
                <a:ext cx="16200" cy="28080"/>
              </p14:xfrm>
            </p:contentPart>
          </mc:Choice>
          <mc:Fallback>
            <p:pic>
              <p:nvPicPr>
                <p:cNvPr id="27" name="Freihand 26">
                  <a:extLst>
                    <a:ext uri="{FF2B5EF4-FFF2-40B4-BE49-F238E27FC236}">
                      <a16:creationId xmlns:a16="http://schemas.microsoft.com/office/drawing/2014/main" id="{31868BBB-6991-4F4A-B50C-207D4EB5A267}"/>
                    </a:ext>
                  </a:extLst>
                </p:cNvPr>
                <p:cNvPicPr/>
                <p:nvPr/>
              </p:nvPicPr>
              <p:blipFill>
                <a:blip r:embed="rId35"/>
                <a:stretch>
                  <a:fillRect/>
                </a:stretch>
              </p:blipFill>
              <p:spPr>
                <a:xfrm>
                  <a:off x="2919973" y="2346187"/>
                  <a:ext cx="24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9AD60F82-647C-4EF9-B719-CED560CE11F4}"/>
                    </a:ext>
                  </a:extLst>
                </p14:cNvPr>
                <p14:cNvContentPartPr/>
                <p14:nvPr/>
              </p14:nvContentPartPr>
              <p14:xfrm>
                <a:off x="2971813" y="2366347"/>
                <a:ext cx="174240" cy="78480"/>
              </p14:xfrm>
            </p:contentPart>
          </mc:Choice>
          <mc:Fallback>
            <p:pic>
              <p:nvPicPr>
                <p:cNvPr id="28" name="Freihand 27">
                  <a:extLst>
                    <a:ext uri="{FF2B5EF4-FFF2-40B4-BE49-F238E27FC236}">
                      <a16:creationId xmlns:a16="http://schemas.microsoft.com/office/drawing/2014/main" id="{9AD60F82-647C-4EF9-B719-CED560CE11F4}"/>
                    </a:ext>
                  </a:extLst>
                </p:cNvPr>
                <p:cNvPicPr/>
                <p:nvPr/>
              </p:nvPicPr>
              <p:blipFill>
                <a:blip r:embed="rId37"/>
                <a:stretch>
                  <a:fillRect/>
                </a:stretch>
              </p:blipFill>
              <p:spPr>
                <a:xfrm>
                  <a:off x="2967493" y="2362027"/>
                  <a:ext cx="182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93C858D9-35FF-41F9-9E86-A47A64DD1827}"/>
                    </a:ext>
                  </a:extLst>
                </p14:cNvPr>
                <p14:cNvContentPartPr/>
                <p14:nvPr/>
              </p14:nvContentPartPr>
              <p14:xfrm>
                <a:off x="3129493" y="2320267"/>
                <a:ext cx="136440" cy="88200"/>
              </p14:xfrm>
            </p:contentPart>
          </mc:Choice>
          <mc:Fallback>
            <p:pic>
              <p:nvPicPr>
                <p:cNvPr id="29" name="Freihand 28">
                  <a:extLst>
                    <a:ext uri="{FF2B5EF4-FFF2-40B4-BE49-F238E27FC236}">
                      <a16:creationId xmlns:a16="http://schemas.microsoft.com/office/drawing/2014/main" id="{93C858D9-35FF-41F9-9E86-A47A64DD1827}"/>
                    </a:ext>
                  </a:extLst>
                </p:cNvPr>
                <p:cNvPicPr/>
                <p:nvPr/>
              </p:nvPicPr>
              <p:blipFill>
                <a:blip r:embed="rId39"/>
                <a:stretch>
                  <a:fillRect/>
                </a:stretch>
              </p:blipFill>
              <p:spPr>
                <a:xfrm>
                  <a:off x="3125173" y="2315947"/>
                  <a:ext cx="145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A534CE47-1BD5-4EC1-9666-0BC40050F90F}"/>
                    </a:ext>
                  </a:extLst>
                </p14:cNvPr>
                <p14:cNvContentPartPr/>
                <p14:nvPr/>
              </p14:nvContentPartPr>
              <p14:xfrm>
                <a:off x="3224173" y="2249707"/>
                <a:ext cx="29880" cy="36360"/>
              </p14:xfrm>
            </p:contentPart>
          </mc:Choice>
          <mc:Fallback>
            <p:pic>
              <p:nvPicPr>
                <p:cNvPr id="30" name="Freihand 29">
                  <a:extLst>
                    <a:ext uri="{FF2B5EF4-FFF2-40B4-BE49-F238E27FC236}">
                      <a16:creationId xmlns:a16="http://schemas.microsoft.com/office/drawing/2014/main" id="{A534CE47-1BD5-4EC1-9666-0BC40050F90F}"/>
                    </a:ext>
                  </a:extLst>
                </p:cNvPr>
                <p:cNvPicPr/>
                <p:nvPr/>
              </p:nvPicPr>
              <p:blipFill>
                <a:blip r:embed="rId41"/>
                <a:stretch>
                  <a:fillRect/>
                </a:stretch>
              </p:blipFill>
              <p:spPr>
                <a:xfrm>
                  <a:off x="3219853" y="2245387"/>
                  <a:ext cx="38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3C8CE364-7C10-4676-AFD2-9DCCD0C7590B}"/>
                    </a:ext>
                  </a:extLst>
                </p14:cNvPr>
                <p14:cNvContentPartPr/>
                <p14:nvPr/>
              </p14:nvContentPartPr>
              <p14:xfrm>
                <a:off x="3283213" y="2098507"/>
                <a:ext cx="231480" cy="233280"/>
              </p14:xfrm>
            </p:contentPart>
          </mc:Choice>
          <mc:Fallback>
            <p:pic>
              <p:nvPicPr>
                <p:cNvPr id="31" name="Freihand 30">
                  <a:extLst>
                    <a:ext uri="{FF2B5EF4-FFF2-40B4-BE49-F238E27FC236}">
                      <a16:creationId xmlns:a16="http://schemas.microsoft.com/office/drawing/2014/main" id="{3C8CE364-7C10-4676-AFD2-9DCCD0C7590B}"/>
                    </a:ext>
                  </a:extLst>
                </p:cNvPr>
                <p:cNvPicPr/>
                <p:nvPr/>
              </p:nvPicPr>
              <p:blipFill>
                <a:blip r:embed="rId43"/>
                <a:stretch>
                  <a:fillRect/>
                </a:stretch>
              </p:blipFill>
              <p:spPr>
                <a:xfrm>
                  <a:off x="3278893" y="2094187"/>
                  <a:ext cx="2401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0CA3DB89-EEAA-4CC6-B0A5-D7E752FF3A90}"/>
                    </a:ext>
                  </a:extLst>
                </p14:cNvPr>
                <p14:cNvContentPartPr/>
                <p14:nvPr/>
              </p14:nvContentPartPr>
              <p14:xfrm>
                <a:off x="3603253" y="2140987"/>
                <a:ext cx="87480" cy="99720"/>
              </p14:xfrm>
            </p:contentPart>
          </mc:Choice>
          <mc:Fallback>
            <p:pic>
              <p:nvPicPr>
                <p:cNvPr id="33" name="Freihand 32">
                  <a:extLst>
                    <a:ext uri="{FF2B5EF4-FFF2-40B4-BE49-F238E27FC236}">
                      <a16:creationId xmlns:a16="http://schemas.microsoft.com/office/drawing/2014/main" id="{0CA3DB89-EEAA-4CC6-B0A5-D7E752FF3A90}"/>
                    </a:ext>
                  </a:extLst>
                </p:cNvPr>
                <p:cNvPicPr/>
                <p:nvPr/>
              </p:nvPicPr>
              <p:blipFill>
                <a:blip r:embed="rId45"/>
                <a:stretch>
                  <a:fillRect/>
                </a:stretch>
              </p:blipFill>
              <p:spPr>
                <a:xfrm>
                  <a:off x="3598933" y="2136667"/>
                  <a:ext cx="96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DDE200F7-5972-4EC0-9A28-79F0D35AA4D4}"/>
                    </a:ext>
                  </a:extLst>
                </p14:cNvPr>
                <p14:cNvContentPartPr/>
                <p14:nvPr/>
              </p14:nvContentPartPr>
              <p14:xfrm>
                <a:off x="3690013" y="2093827"/>
                <a:ext cx="132120" cy="129600"/>
              </p14:xfrm>
            </p:contentPart>
          </mc:Choice>
          <mc:Fallback>
            <p:pic>
              <p:nvPicPr>
                <p:cNvPr id="34" name="Freihand 33">
                  <a:extLst>
                    <a:ext uri="{FF2B5EF4-FFF2-40B4-BE49-F238E27FC236}">
                      <a16:creationId xmlns:a16="http://schemas.microsoft.com/office/drawing/2014/main" id="{DDE200F7-5972-4EC0-9A28-79F0D35AA4D4}"/>
                    </a:ext>
                  </a:extLst>
                </p:cNvPr>
                <p:cNvPicPr/>
                <p:nvPr/>
              </p:nvPicPr>
              <p:blipFill>
                <a:blip r:embed="rId47"/>
                <a:stretch>
                  <a:fillRect/>
                </a:stretch>
              </p:blipFill>
              <p:spPr>
                <a:xfrm>
                  <a:off x="3685693" y="2089507"/>
                  <a:ext cx="140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685C5B11-2EB3-4935-BBA7-3CE49000B195}"/>
                    </a:ext>
                  </a:extLst>
                </p14:cNvPr>
                <p14:cNvContentPartPr/>
                <p14:nvPr/>
              </p14:nvContentPartPr>
              <p14:xfrm>
                <a:off x="3778933" y="2021827"/>
                <a:ext cx="145800" cy="158040"/>
              </p14:xfrm>
            </p:contentPart>
          </mc:Choice>
          <mc:Fallback>
            <p:pic>
              <p:nvPicPr>
                <p:cNvPr id="35" name="Freihand 34">
                  <a:extLst>
                    <a:ext uri="{FF2B5EF4-FFF2-40B4-BE49-F238E27FC236}">
                      <a16:creationId xmlns:a16="http://schemas.microsoft.com/office/drawing/2014/main" id="{685C5B11-2EB3-4935-BBA7-3CE49000B195}"/>
                    </a:ext>
                  </a:extLst>
                </p:cNvPr>
                <p:cNvPicPr/>
                <p:nvPr/>
              </p:nvPicPr>
              <p:blipFill>
                <a:blip r:embed="rId49"/>
                <a:stretch>
                  <a:fillRect/>
                </a:stretch>
              </p:blipFill>
              <p:spPr>
                <a:xfrm>
                  <a:off x="3774613" y="2017507"/>
                  <a:ext cx="154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AF4F9516-7522-4A56-B0FD-C6DABE7A6F93}"/>
                    </a:ext>
                  </a:extLst>
                </p14:cNvPr>
                <p14:cNvContentPartPr/>
                <p14:nvPr/>
              </p14:nvContentPartPr>
              <p14:xfrm>
                <a:off x="1934653" y="2652187"/>
                <a:ext cx="105480" cy="210600"/>
              </p14:xfrm>
            </p:contentPart>
          </mc:Choice>
          <mc:Fallback>
            <p:pic>
              <p:nvPicPr>
                <p:cNvPr id="36" name="Freihand 35">
                  <a:extLst>
                    <a:ext uri="{FF2B5EF4-FFF2-40B4-BE49-F238E27FC236}">
                      <a16:creationId xmlns:a16="http://schemas.microsoft.com/office/drawing/2014/main" id="{AF4F9516-7522-4A56-B0FD-C6DABE7A6F93}"/>
                    </a:ext>
                  </a:extLst>
                </p:cNvPr>
                <p:cNvPicPr/>
                <p:nvPr/>
              </p:nvPicPr>
              <p:blipFill>
                <a:blip r:embed="rId51"/>
                <a:stretch>
                  <a:fillRect/>
                </a:stretch>
              </p:blipFill>
              <p:spPr>
                <a:xfrm>
                  <a:off x="1930333" y="2647867"/>
                  <a:ext cx="114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B75C89BA-DF74-4944-A33F-5A76325C64DA}"/>
                    </a:ext>
                  </a:extLst>
                </p14:cNvPr>
                <p14:cNvContentPartPr/>
                <p14:nvPr/>
              </p14:nvContentPartPr>
              <p14:xfrm>
                <a:off x="1999453" y="2537707"/>
                <a:ext cx="116640" cy="204120"/>
              </p14:xfrm>
            </p:contentPart>
          </mc:Choice>
          <mc:Fallback>
            <p:pic>
              <p:nvPicPr>
                <p:cNvPr id="37" name="Freihand 36">
                  <a:extLst>
                    <a:ext uri="{FF2B5EF4-FFF2-40B4-BE49-F238E27FC236}">
                      <a16:creationId xmlns:a16="http://schemas.microsoft.com/office/drawing/2014/main" id="{B75C89BA-DF74-4944-A33F-5A76325C64DA}"/>
                    </a:ext>
                  </a:extLst>
                </p:cNvPr>
                <p:cNvPicPr/>
                <p:nvPr/>
              </p:nvPicPr>
              <p:blipFill>
                <a:blip r:embed="rId53"/>
                <a:stretch>
                  <a:fillRect/>
                </a:stretch>
              </p:blipFill>
              <p:spPr>
                <a:xfrm>
                  <a:off x="1995133" y="2533387"/>
                  <a:ext cx="125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389263A7-35DC-4AAB-88E0-013775FE23D4}"/>
                    </a:ext>
                  </a:extLst>
                </p14:cNvPr>
                <p14:cNvContentPartPr/>
                <p14:nvPr/>
              </p14:nvContentPartPr>
              <p14:xfrm>
                <a:off x="2112133" y="2486587"/>
                <a:ext cx="406080" cy="219240"/>
              </p14:xfrm>
            </p:contentPart>
          </mc:Choice>
          <mc:Fallback>
            <p:pic>
              <p:nvPicPr>
                <p:cNvPr id="38" name="Freihand 37">
                  <a:extLst>
                    <a:ext uri="{FF2B5EF4-FFF2-40B4-BE49-F238E27FC236}">
                      <a16:creationId xmlns:a16="http://schemas.microsoft.com/office/drawing/2014/main" id="{389263A7-35DC-4AAB-88E0-013775FE23D4}"/>
                    </a:ext>
                  </a:extLst>
                </p:cNvPr>
                <p:cNvPicPr/>
                <p:nvPr/>
              </p:nvPicPr>
              <p:blipFill>
                <a:blip r:embed="rId55"/>
                <a:stretch>
                  <a:fillRect/>
                </a:stretch>
              </p:blipFill>
              <p:spPr>
                <a:xfrm>
                  <a:off x="2107813" y="2482267"/>
                  <a:ext cx="4147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C56BE7B5-168E-4EF0-8BFE-B038E8568B61}"/>
                    </a:ext>
                  </a:extLst>
                </p14:cNvPr>
                <p14:cNvContentPartPr/>
                <p14:nvPr/>
              </p14:nvContentPartPr>
              <p14:xfrm>
                <a:off x="3619453" y="3577387"/>
                <a:ext cx="360" cy="360"/>
              </p14:xfrm>
            </p:contentPart>
          </mc:Choice>
          <mc:Fallback>
            <p:pic>
              <p:nvPicPr>
                <p:cNvPr id="40" name="Freihand 39">
                  <a:extLst>
                    <a:ext uri="{FF2B5EF4-FFF2-40B4-BE49-F238E27FC236}">
                      <a16:creationId xmlns:a16="http://schemas.microsoft.com/office/drawing/2014/main" id="{C56BE7B5-168E-4EF0-8BFE-B038E8568B61}"/>
                    </a:ext>
                  </a:extLst>
                </p:cNvPr>
                <p:cNvPicPr/>
                <p:nvPr/>
              </p:nvPicPr>
              <p:blipFill>
                <a:blip r:embed="rId57"/>
                <a:stretch>
                  <a:fillRect/>
                </a:stretch>
              </p:blipFill>
              <p:spPr>
                <a:xfrm>
                  <a:off x="3615133" y="357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0B247FD5-148E-4AEC-87A3-3CFDE1A69845}"/>
                    </a:ext>
                  </a:extLst>
                </p14:cNvPr>
                <p14:cNvContentPartPr/>
                <p14:nvPr/>
              </p14:nvContentPartPr>
              <p14:xfrm>
                <a:off x="3641413" y="3490987"/>
                <a:ext cx="5040" cy="34200"/>
              </p14:xfrm>
            </p:contentPart>
          </mc:Choice>
          <mc:Fallback>
            <p:pic>
              <p:nvPicPr>
                <p:cNvPr id="41" name="Freihand 40">
                  <a:extLst>
                    <a:ext uri="{FF2B5EF4-FFF2-40B4-BE49-F238E27FC236}">
                      <a16:creationId xmlns:a16="http://schemas.microsoft.com/office/drawing/2014/main" id="{0B247FD5-148E-4AEC-87A3-3CFDE1A69845}"/>
                    </a:ext>
                  </a:extLst>
                </p:cNvPr>
                <p:cNvPicPr/>
                <p:nvPr/>
              </p:nvPicPr>
              <p:blipFill>
                <a:blip r:embed="rId59"/>
                <a:stretch>
                  <a:fillRect/>
                </a:stretch>
              </p:blipFill>
              <p:spPr>
                <a:xfrm>
                  <a:off x="3637093" y="3486667"/>
                  <a:ext cx="13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42590D71-F736-4B0E-95F3-3C30F4904364}"/>
                    </a:ext>
                  </a:extLst>
                </p14:cNvPr>
                <p14:cNvContentPartPr/>
                <p14:nvPr/>
              </p14:nvContentPartPr>
              <p14:xfrm>
                <a:off x="3614773" y="3490267"/>
                <a:ext cx="22680" cy="155520"/>
              </p14:xfrm>
            </p:contentPart>
          </mc:Choice>
          <mc:Fallback>
            <p:pic>
              <p:nvPicPr>
                <p:cNvPr id="42" name="Freihand 41">
                  <a:extLst>
                    <a:ext uri="{FF2B5EF4-FFF2-40B4-BE49-F238E27FC236}">
                      <a16:creationId xmlns:a16="http://schemas.microsoft.com/office/drawing/2014/main" id="{42590D71-F736-4B0E-95F3-3C30F4904364}"/>
                    </a:ext>
                  </a:extLst>
                </p:cNvPr>
                <p:cNvPicPr/>
                <p:nvPr/>
              </p:nvPicPr>
              <p:blipFill>
                <a:blip r:embed="rId61"/>
                <a:stretch>
                  <a:fillRect/>
                </a:stretch>
              </p:blipFill>
              <p:spPr>
                <a:xfrm>
                  <a:off x="3610453" y="3485947"/>
                  <a:ext cx="31320" cy="16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AC246C66-ED3C-4B91-A308-37C24428F430}"/>
                  </a:ext>
                </a:extLst>
              </p14:cNvPr>
              <p14:cNvContentPartPr/>
              <p14:nvPr/>
            </p14:nvContentPartPr>
            <p14:xfrm>
              <a:off x="4404613" y="3176707"/>
              <a:ext cx="35280" cy="769680"/>
            </p14:xfrm>
          </p:contentPart>
        </mc:Choice>
        <mc:Fallback>
          <p:pic>
            <p:nvPicPr>
              <p:cNvPr id="44" name="Freihand 43">
                <a:extLst>
                  <a:ext uri="{FF2B5EF4-FFF2-40B4-BE49-F238E27FC236}">
                    <a16:creationId xmlns:a16="http://schemas.microsoft.com/office/drawing/2014/main" id="{AC246C66-ED3C-4B91-A308-37C24428F430}"/>
                  </a:ext>
                </a:extLst>
              </p:cNvPr>
              <p:cNvPicPr/>
              <p:nvPr/>
            </p:nvPicPr>
            <p:blipFill>
              <a:blip r:embed="rId63"/>
              <a:stretch>
                <a:fillRect/>
              </a:stretch>
            </p:blipFill>
            <p:spPr>
              <a:xfrm>
                <a:off x="4400293" y="3172387"/>
                <a:ext cx="43920"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2" name="Freihand 71">
                <a:extLst>
                  <a:ext uri="{FF2B5EF4-FFF2-40B4-BE49-F238E27FC236}">
                    <a16:creationId xmlns:a16="http://schemas.microsoft.com/office/drawing/2014/main" id="{727297D7-E31C-488E-B325-37FD00915BF6}"/>
                  </a:ext>
                </a:extLst>
              </p14:cNvPr>
              <p14:cNvContentPartPr/>
              <p14:nvPr/>
            </p14:nvContentPartPr>
            <p14:xfrm>
              <a:off x="4290493" y="3247987"/>
              <a:ext cx="187920" cy="229320"/>
            </p14:xfrm>
          </p:contentPart>
        </mc:Choice>
        <mc:Fallback>
          <p:pic>
            <p:nvPicPr>
              <p:cNvPr id="72" name="Freihand 71">
                <a:extLst>
                  <a:ext uri="{FF2B5EF4-FFF2-40B4-BE49-F238E27FC236}">
                    <a16:creationId xmlns:a16="http://schemas.microsoft.com/office/drawing/2014/main" id="{727297D7-E31C-488E-B325-37FD00915BF6}"/>
                  </a:ext>
                </a:extLst>
              </p:cNvPr>
              <p:cNvPicPr/>
              <p:nvPr/>
            </p:nvPicPr>
            <p:blipFill>
              <a:blip r:embed="rId65"/>
              <a:stretch>
                <a:fillRect/>
              </a:stretch>
            </p:blipFill>
            <p:spPr>
              <a:xfrm>
                <a:off x="4286173" y="3243667"/>
                <a:ext cx="196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4" name="Freihand 73">
                <a:extLst>
                  <a:ext uri="{FF2B5EF4-FFF2-40B4-BE49-F238E27FC236}">
                    <a16:creationId xmlns:a16="http://schemas.microsoft.com/office/drawing/2014/main" id="{847B69E1-DB46-4459-98C9-1F64EA00C57B}"/>
                  </a:ext>
                </a:extLst>
              </p14:cNvPr>
              <p14:cNvContentPartPr/>
              <p14:nvPr/>
            </p14:nvContentPartPr>
            <p14:xfrm>
              <a:off x="4684693" y="3249787"/>
              <a:ext cx="422280" cy="263520"/>
            </p14:xfrm>
          </p:contentPart>
        </mc:Choice>
        <mc:Fallback>
          <p:pic>
            <p:nvPicPr>
              <p:cNvPr id="74" name="Freihand 73">
                <a:extLst>
                  <a:ext uri="{FF2B5EF4-FFF2-40B4-BE49-F238E27FC236}">
                    <a16:creationId xmlns:a16="http://schemas.microsoft.com/office/drawing/2014/main" id="{847B69E1-DB46-4459-98C9-1F64EA00C57B}"/>
                  </a:ext>
                </a:extLst>
              </p:cNvPr>
              <p:cNvPicPr/>
              <p:nvPr/>
            </p:nvPicPr>
            <p:blipFill>
              <a:blip r:embed="rId67"/>
              <a:stretch>
                <a:fillRect/>
              </a:stretch>
            </p:blipFill>
            <p:spPr>
              <a:xfrm>
                <a:off x="4680373" y="3245467"/>
                <a:ext cx="430920" cy="272160"/>
              </a:xfrm>
              <a:prstGeom prst="rect">
                <a:avLst/>
              </a:prstGeom>
            </p:spPr>
          </p:pic>
        </mc:Fallback>
      </mc:AlternateContent>
      <p:grpSp>
        <p:nvGrpSpPr>
          <p:cNvPr id="105" name="Gruppieren 104">
            <a:extLst>
              <a:ext uri="{FF2B5EF4-FFF2-40B4-BE49-F238E27FC236}">
                <a16:creationId xmlns:a16="http://schemas.microsoft.com/office/drawing/2014/main" id="{6518FF45-8775-47D3-B8C2-FA0359052FD0}"/>
              </a:ext>
            </a:extLst>
          </p:cNvPr>
          <p:cNvGrpSpPr/>
          <p:nvPr/>
        </p:nvGrpSpPr>
        <p:grpSpPr>
          <a:xfrm>
            <a:off x="9079213" y="1046947"/>
            <a:ext cx="758520" cy="325800"/>
            <a:chOff x="9079213" y="1046947"/>
            <a:chExt cx="758520" cy="325800"/>
          </a:xfrm>
        </p:grpSpPr>
        <mc:AlternateContent xmlns:mc="http://schemas.openxmlformats.org/markup-compatibility/2006">
          <mc:Choice xmlns:p14="http://schemas.microsoft.com/office/powerpoint/2010/main" Requires="p14">
            <p:contentPart p14:bwMode="auto" r:id="rId68">
              <p14:nvContentPartPr>
                <p14:cNvPr id="100" name="Freihand 99">
                  <a:extLst>
                    <a:ext uri="{FF2B5EF4-FFF2-40B4-BE49-F238E27FC236}">
                      <a16:creationId xmlns:a16="http://schemas.microsoft.com/office/drawing/2014/main" id="{9A3A038D-82D6-4AE4-BA7E-AAF257341995}"/>
                    </a:ext>
                  </a:extLst>
                </p14:cNvPr>
                <p14:cNvContentPartPr/>
                <p14:nvPr/>
              </p14:nvContentPartPr>
              <p14:xfrm>
                <a:off x="9079213" y="1129747"/>
                <a:ext cx="73800" cy="243000"/>
              </p14:xfrm>
            </p:contentPart>
          </mc:Choice>
          <mc:Fallback>
            <p:pic>
              <p:nvPicPr>
                <p:cNvPr id="100" name="Freihand 99">
                  <a:extLst>
                    <a:ext uri="{FF2B5EF4-FFF2-40B4-BE49-F238E27FC236}">
                      <a16:creationId xmlns:a16="http://schemas.microsoft.com/office/drawing/2014/main" id="{9A3A038D-82D6-4AE4-BA7E-AAF257341995}"/>
                    </a:ext>
                  </a:extLst>
                </p:cNvPr>
                <p:cNvPicPr/>
                <p:nvPr/>
              </p:nvPicPr>
              <p:blipFill>
                <a:blip r:embed="rId69"/>
                <a:stretch>
                  <a:fillRect/>
                </a:stretch>
              </p:blipFill>
              <p:spPr>
                <a:xfrm>
                  <a:off x="9074893" y="1125427"/>
                  <a:ext cx="824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1" name="Freihand 100">
                  <a:extLst>
                    <a:ext uri="{FF2B5EF4-FFF2-40B4-BE49-F238E27FC236}">
                      <a16:creationId xmlns:a16="http://schemas.microsoft.com/office/drawing/2014/main" id="{2922059F-87A6-4B07-87C9-60C300A14C35}"/>
                    </a:ext>
                  </a:extLst>
                </p14:cNvPr>
                <p14:cNvContentPartPr/>
                <p14:nvPr/>
              </p14:nvContentPartPr>
              <p14:xfrm>
                <a:off x="9192973" y="1118947"/>
                <a:ext cx="101160" cy="96480"/>
              </p14:xfrm>
            </p:contentPart>
          </mc:Choice>
          <mc:Fallback>
            <p:pic>
              <p:nvPicPr>
                <p:cNvPr id="101" name="Freihand 100">
                  <a:extLst>
                    <a:ext uri="{FF2B5EF4-FFF2-40B4-BE49-F238E27FC236}">
                      <a16:creationId xmlns:a16="http://schemas.microsoft.com/office/drawing/2014/main" id="{2922059F-87A6-4B07-87C9-60C300A14C35}"/>
                    </a:ext>
                  </a:extLst>
                </p:cNvPr>
                <p:cNvPicPr/>
                <p:nvPr/>
              </p:nvPicPr>
              <p:blipFill>
                <a:blip r:embed="rId71"/>
                <a:stretch>
                  <a:fillRect/>
                </a:stretch>
              </p:blipFill>
              <p:spPr>
                <a:xfrm>
                  <a:off x="9188653" y="1114627"/>
                  <a:ext cx="109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2" name="Freihand 101">
                  <a:extLst>
                    <a:ext uri="{FF2B5EF4-FFF2-40B4-BE49-F238E27FC236}">
                      <a16:creationId xmlns:a16="http://schemas.microsoft.com/office/drawing/2014/main" id="{D22025DB-DCB8-40CB-89D9-D4C09B03613D}"/>
                    </a:ext>
                  </a:extLst>
                </p14:cNvPr>
                <p14:cNvContentPartPr/>
                <p14:nvPr/>
              </p14:nvContentPartPr>
              <p14:xfrm>
                <a:off x="9275413" y="1090507"/>
                <a:ext cx="51120" cy="95040"/>
              </p14:xfrm>
            </p:contentPart>
          </mc:Choice>
          <mc:Fallback>
            <p:pic>
              <p:nvPicPr>
                <p:cNvPr id="102" name="Freihand 101">
                  <a:extLst>
                    <a:ext uri="{FF2B5EF4-FFF2-40B4-BE49-F238E27FC236}">
                      <a16:creationId xmlns:a16="http://schemas.microsoft.com/office/drawing/2014/main" id="{D22025DB-DCB8-40CB-89D9-D4C09B03613D}"/>
                    </a:ext>
                  </a:extLst>
                </p:cNvPr>
                <p:cNvPicPr/>
                <p:nvPr/>
              </p:nvPicPr>
              <p:blipFill>
                <a:blip r:embed="rId73"/>
                <a:stretch>
                  <a:fillRect/>
                </a:stretch>
              </p:blipFill>
              <p:spPr>
                <a:xfrm>
                  <a:off x="9271093" y="1086187"/>
                  <a:ext cx="59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3" name="Freihand 102">
                  <a:extLst>
                    <a:ext uri="{FF2B5EF4-FFF2-40B4-BE49-F238E27FC236}">
                      <a16:creationId xmlns:a16="http://schemas.microsoft.com/office/drawing/2014/main" id="{3B73E408-78F7-41D8-A4EB-584D53319356}"/>
                    </a:ext>
                  </a:extLst>
                </p14:cNvPr>
                <p14:cNvContentPartPr/>
                <p14:nvPr/>
              </p14:nvContentPartPr>
              <p14:xfrm>
                <a:off x="9348133" y="1077907"/>
                <a:ext cx="169200" cy="225720"/>
              </p14:xfrm>
            </p:contentPart>
          </mc:Choice>
          <mc:Fallback>
            <p:pic>
              <p:nvPicPr>
                <p:cNvPr id="103" name="Freihand 102">
                  <a:extLst>
                    <a:ext uri="{FF2B5EF4-FFF2-40B4-BE49-F238E27FC236}">
                      <a16:creationId xmlns:a16="http://schemas.microsoft.com/office/drawing/2014/main" id="{3B73E408-78F7-41D8-A4EB-584D53319356}"/>
                    </a:ext>
                  </a:extLst>
                </p:cNvPr>
                <p:cNvPicPr/>
                <p:nvPr/>
              </p:nvPicPr>
              <p:blipFill>
                <a:blip r:embed="rId75"/>
                <a:stretch>
                  <a:fillRect/>
                </a:stretch>
              </p:blipFill>
              <p:spPr>
                <a:xfrm>
                  <a:off x="9343813" y="1073587"/>
                  <a:ext cx="177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4" name="Freihand 103">
                  <a:extLst>
                    <a:ext uri="{FF2B5EF4-FFF2-40B4-BE49-F238E27FC236}">
                      <a16:creationId xmlns:a16="http://schemas.microsoft.com/office/drawing/2014/main" id="{6D1A6804-8026-455B-92D4-80CD910E449A}"/>
                    </a:ext>
                  </a:extLst>
                </p14:cNvPr>
                <p14:cNvContentPartPr/>
                <p14:nvPr/>
              </p14:nvContentPartPr>
              <p14:xfrm>
                <a:off x="9569173" y="1046947"/>
                <a:ext cx="268560" cy="61560"/>
              </p14:xfrm>
            </p:contentPart>
          </mc:Choice>
          <mc:Fallback>
            <p:pic>
              <p:nvPicPr>
                <p:cNvPr id="104" name="Freihand 103">
                  <a:extLst>
                    <a:ext uri="{FF2B5EF4-FFF2-40B4-BE49-F238E27FC236}">
                      <a16:creationId xmlns:a16="http://schemas.microsoft.com/office/drawing/2014/main" id="{6D1A6804-8026-455B-92D4-80CD910E449A}"/>
                    </a:ext>
                  </a:extLst>
                </p:cNvPr>
                <p:cNvPicPr/>
                <p:nvPr/>
              </p:nvPicPr>
              <p:blipFill>
                <a:blip r:embed="rId77"/>
                <a:stretch>
                  <a:fillRect/>
                </a:stretch>
              </p:blipFill>
              <p:spPr>
                <a:xfrm>
                  <a:off x="9564853" y="1042627"/>
                  <a:ext cx="277200" cy="70200"/>
                </a:xfrm>
                <a:prstGeom prst="rect">
                  <a:avLst/>
                </a:prstGeom>
              </p:spPr>
            </p:pic>
          </mc:Fallback>
        </mc:AlternateContent>
      </p:grpSp>
      <p:grpSp>
        <p:nvGrpSpPr>
          <p:cNvPr id="123" name="Gruppieren 122">
            <a:extLst>
              <a:ext uri="{FF2B5EF4-FFF2-40B4-BE49-F238E27FC236}">
                <a16:creationId xmlns:a16="http://schemas.microsoft.com/office/drawing/2014/main" id="{7F556597-A2A0-4F00-80D5-533B9095DF07}"/>
              </a:ext>
            </a:extLst>
          </p:cNvPr>
          <p:cNvGrpSpPr/>
          <p:nvPr/>
        </p:nvGrpSpPr>
        <p:grpSpPr>
          <a:xfrm>
            <a:off x="4262053" y="659947"/>
            <a:ext cx="4574160" cy="3304080"/>
            <a:chOff x="4262053" y="659947"/>
            <a:chExt cx="4574160" cy="3304080"/>
          </a:xfrm>
        </p:grpSpPr>
        <mc:AlternateContent xmlns:mc="http://schemas.openxmlformats.org/markup-compatibility/2006">
          <mc:Choice xmlns:p14="http://schemas.microsoft.com/office/powerpoint/2010/main" Requires="p14">
            <p:contentPart p14:bwMode="auto" r:id="rId78">
              <p14:nvContentPartPr>
                <p14:cNvPr id="90" name="Freihand 89">
                  <a:extLst>
                    <a:ext uri="{FF2B5EF4-FFF2-40B4-BE49-F238E27FC236}">
                      <a16:creationId xmlns:a16="http://schemas.microsoft.com/office/drawing/2014/main" id="{D28F7A62-6550-40CA-80FD-3AD25D8C470A}"/>
                    </a:ext>
                  </a:extLst>
                </p14:cNvPr>
                <p14:cNvContentPartPr/>
                <p14:nvPr/>
              </p14:nvContentPartPr>
              <p14:xfrm>
                <a:off x="8211973" y="1353307"/>
                <a:ext cx="360" cy="360"/>
              </p14:xfrm>
            </p:contentPart>
          </mc:Choice>
          <mc:Fallback>
            <p:pic>
              <p:nvPicPr>
                <p:cNvPr id="90" name="Freihand 89">
                  <a:extLst>
                    <a:ext uri="{FF2B5EF4-FFF2-40B4-BE49-F238E27FC236}">
                      <a16:creationId xmlns:a16="http://schemas.microsoft.com/office/drawing/2014/main" id="{D28F7A62-6550-40CA-80FD-3AD25D8C470A}"/>
                    </a:ext>
                  </a:extLst>
                </p:cNvPr>
                <p:cNvPicPr/>
                <p:nvPr/>
              </p:nvPicPr>
              <p:blipFill>
                <a:blip r:embed="rId57"/>
                <a:stretch>
                  <a:fillRect/>
                </a:stretch>
              </p:blipFill>
              <p:spPr>
                <a:xfrm>
                  <a:off x="8207653" y="1348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1" name="Freihand 90">
                  <a:extLst>
                    <a:ext uri="{FF2B5EF4-FFF2-40B4-BE49-F238E27FC236}">
                      <a16:creationId xmlns:a16="http://schemas.microsoft.com/office/drawing/2014/main" id="{629CB7B9-56F2-4E2C-ABEF-4FCA27A01787}"/>
                    </a:ext>
                  </a:extLst>
                </p14:cNvPr>
                <p14:cNvContentPartPr/>
                <p14:nvPr/>
              </p14:nvContentPartPr>
              <p14:xfrm>
                <a:off x="8152573" y="1215067"/>
                <a:ext cx="106920" cy="154080"/>
              </p14:xfrm>
            </p:contentPart>
          </mc:Choice>
          <mc:Fallback>
            <p:pic>
              <p:nvPicPr>
                <p:cNvPr id="91" name="Freihand 90">
                  <a:extLst>
                    <a:ext uri="{FF2B5EF4-FFF2-40B4-BE49-F238E27FC236}">
                      <a16:creationId xmlns:a16="http://schemas.microsoft.com/office/drawing/2014/main" id="{629CB7B9-56F2-4E2C-ABEF-4FCA27A01787}"/>
                    </a:ext>
                  </a:extLst>
                </p:cNvPr>
                <p:cNvPicPr/>
                <p:nvPr/>
              </p:nvPicPr>
              <p:blipFill>
                <a:blip r:embed="rId80"/>
                <a:stretch>
                  <a:fillRect/>
                </a:stretch>
              </p:blipFill>
              <p:spPr>
                <a:xfrm>
                  <a:off x="8148253" y="1210747"/>
                  <a:ext cx="11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2" name="Freihand 91">
                  <a:extLst>
                    <a:ext uri="{FF2B5EF4-FFF2-40B4-BE49-F238E27FC236}">
                      <a16:creationId xmlns:a16="http://schemas.microsoft.com/office/drawing/2014/main" id="{8EBACFB0-5EA4-47DF-981D-D8423F914B2C}"/>
                    </a:ext>
                  </a:extLst>
                </p14:cNvPr>
                <p14:cNvContentPartPr/>
                <p14:nvPr/>
              </p14:nvContentPartPr>
              <p14:xfrm>
                <a:off x="8302333" y="1275907"/>
                <a:ext cx="69120" cy="247680"/>
              </p14:xfrm>
            </p:contentPart>
          </mc:Choice>
          <mc:Fallback>
            <p:pic>
              <p:nvPicPr>
                <p:cNvPr id="92" name="Freihand 91">
                  <a:extLst>
                    <a:ext uri="{FF2B5EF4-FFF2-40B4-BE49-F238E27FC236}">
                      <a16:creationId xmlns:a16="http://schemas.microsoft.com/office/drawing/2014/main" id="{8EBACFB0-5EA4-47DF-981D-D8423F914B2C}"/>
                    </a:ext>
                  </a:extLst>
                </p:cNvPr>
                <p:cNvPicPr/>
                <p:nvPr/>
              </p:nvPicPr>
              <p:blipFill>
                <a:blip r:embed="rId82"/>
                <a:stretch>
                  <a:fillRect/>
                </a:stretch>
              </p:blipFill>
              <p:spPr>
                <a:xfrm>
                  <a:off x="8298013" y="1271587"/>
                  <a:ext cx="777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4" name="Freihand 93">
                  <a:extLst>
                    <a:ext uri="{FF2B5EF4-FFF2-40B4-BE49-F238E27FC236}">
                      <a16:creationId xmlns:a16="http://schemas.microsoft.com/office/drawing/2014/main" id="{8E084188-0053-450C-9C1E-287F46E142F6}"/>
                    </a:ext>
                  </a:extLst>
                </p14:cNvPr>
                <p14:cNvContentPartPr/>
                <p14:nvPr/>
              </p14:nvContentPartPr>
              <p14:xfrm>
                <a:off x="8001013" y="1034707"/>
                <a:ext cx="125640" cy="90360"/>
              </p14:xfrm>
            </p:contentPart>
          </mc:Choice>
          <mc:Fallback>
            <p:pic>
              <p:nvPicPr>
                <p:cNvPr id="94" name="Freihand 93">
                  <a:extLst>
                    <a:ext uri="{FF2B5EF4-FFF2-40B4-BE49-F238E27FC236}">
                      <a16:creationId xmlns:a16="http://schemas.microsoft.com/office/drawing/2014/main" id="{8E084188-0053-450C-9C1E-287F46E142F6}"/>
                    </a:ext>
                  </a:extLst>
                </p:cNvPr>
                <p:cNvPicPr/>
                <p:nvPr/>
              </p:nvPicPr>
              <p:blipFill>
                <a:blip r:embed="rId84"/>
                <a:stretch>
                  <a:fillRect/>
                </a:stretch>
              </p:blipFill>
              <p:spPr>
                <a:xfrm>
                  <a:off x="7996693" y="1030387"/>
                  <a:ext cx="134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5" name="Freihand 94">
                  <a:extLst>
                    <a:ext uri="{FF2B5EF4-FFF2-40B4-BE49-F238E27FC236}">
                      <a16:creationId xmlns:a16="http://schemas.microsoft.com/office/drawing/2014/main" id="{93035E5A-4481-4E65-96CE-FA32A013646D}"/>
                    </a:ext>
                  </a:extLst>
                </p14:cNvPr>
                <p14:cNvContentPartPr/>
                <p14:nvPr/>
              </p14:nvContentPartPr>
              <p14:xfrm>
                <a:off x="8156173" y="1008067"/>
                <a:ext cx="164520" cy="70560"/>
              </p14:xfrm>
            </p:contentPart>
          </mc:Choice>
          <mc:Fallback>
            <p:pic>
              <p:nvPicPr>
                <p:cNvPr id="95" name="Freihand 94">
                  <a:extLst>
                    <a:ext uri="{FF2B5EF4-FFF2-40B4-BE49-F238E27FC236}">
                      <a16:creationId xmlns:a16="http://schemas.microsoft.com/office/drawing/2014/main" id="{93035E5A-4481-4E65-96CE-FA32A013646D}"/>
                    </a:ext>
                  </a:extLst>
                </p:cNvPr>
                <p:cNvPicPr/>
                <p:nvPr/>
              </p:nvPicPr>
              <p:blipFill>
                <a:blip r:embed="rId86"/>
                <a:stretch>
                  <a:fillRect/>
                </a:stretch>
              </p:blipFill>
              <p:spPr>
                <a:xfrm>
                  <a:off x="8151853" y="1003747"/>
                  <a:ext cx="173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6" name="Freihand 95">
                  <a:extLst>
                    <a:ext uri="{FF2B5EF4-FFF2-40B4-BE49-F238E27FC236}">
                      <a16:creationId xmlns:a16="http://schemas.microsoft.com/office/drawing/2014/main" id="{477E93F8-7B49-4BD9-8436-87B1D2E28FA0}"/>
                    </a:ext>
                  </a:extLst>
                </p14:cNvPr>
                <p14:cNvContentPartPr/>
                <p14:nvPr/>
              </p14:nvContentPartPr>
              <p14:xfrm>
                <a:off x="8345893" y="875947"/>
                <a:ext cx="246600" cy="204120"/>
              </p14:xfrm>
            </p:contentPart>
          </mc:Choice>
          <mc:Fallback>
            <p:pic>
              <p:nvPicPr>
                <p:cNvPr id="96" name="Freihand 95">
                  <a:extLst>
                    <a:ext uri="{FF2B5EF4-FFF2-40B4-BE49-F238E27FC236}">
                      <a16:creationId xmlns:a16="http://schemas.microsoft.com/office/drawing/2014/main" id="{477E93F8-7B49-4BD9-8436-87B1D2E28FA0}"/>
                    </a:ext>
                  </a:extLst>
                </p:cNvPr>
                <p:cNvPicPr/>
                <p:nvPr/>
              </p:nvPicPr>
              <p:blipFill>
                <a:blip r:embed="rId88"/>
                <a:stretch>
                  <a:fillRect/>
                </a:stretch>
              </p:blipFill>
              <p:spPr>
                <a:xfrm>
                  <a:off x="8341573" y="871627"/>
                  <a:ext cx="2552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7" name="Freihand 96">
                  <a:extLst>
                    <a:ext uri="{FF2B5EF4-FFF2-40B4-BE49-F238E27FC236}">
                      <a16:creationId xmlns:a16="http://schemas.microsoft.com/office/drawing/2014/main" id="{0BFF2980-E787-4633-B8EB-8E7959FADD83}"/>
                    </a:ext>
                  </a:extLst>
                </p14:cNvPr>
                <p14:cNvContentPartPr/>
                <p14:nvPr/>
              </p14:nvContentPartPr>
              <p14:xfrm>
                <a:off x="8455693" y="1251787"/>
                <a:ext cx="219600" cy="70920"/>
              </p14:xfrm>
            </p:contentPart>
          </mc:Choice>
          <mc:Fallback>
            <p:pic>
              <p:nvPicPr>
                <p:cNvPr id="97" name="Freihand 96">
                  <a:extLst>
                    <a:ext uri="{FF2B5EF4-FFF2-40B4-BE49-F238E27FC236}">
                      <a16:creationId xmlns:a16="http://schemas.microsoft.com/office/drawing/2014/main" id="{0BFF2980-E787-4633-B8EB-8E7959FADD83}"/>
                    </a:ext>
                  </a:extLst>
                </p:cNvPr>
                <p:cNvPicPr/>
                <p:nvPr/>
              </p:nvPicPr>
              <p:blipFill>
                <a:blip r:embed="rId90"/>
                <a:stretch>
                  <a:fillRect/>
                </a:stretch>
              </p:blipFill>
              <p:spPr>
                <a:xfrm>
                  <a:off x="8451373" y="1247467"/>
                  <a:ext cx="228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8" name="Freihand 97">
                  <a:extLst>
                    <a:ext uri="{FF2B5EF4-FFF2-40B4-BE49-F238E27FC236}">
                      <a16:creationId xmlns:a16="http://schemas.microsoft.com/office/drawing/2014/main" id="{D7D66D46-4E04-4C29-8B46-8FBE8A1F076A}"/>
                    </a:ext>
                  </a:extLst>
                </p14:cNvPr>
                <p14:cNvContentPartPr/>
                <p14:nvPr/>
              </p14:nvContentPartPr>
              <p14:xfrm>
                <a:off x="8611933" y="1183027"/>
                <a:ext cx="64080" cy="13320"/>
              </p14:xfrm>
            </p:contentPart>
          </mc:Choice>
          <mc:Fallback>
            <p:pic>
              <p:nvPicPr>
                <p:cNvPr id="98" name="Freihand 97">
                  <a:extLst>
                    <a:ext uri="{FF2B5EF4-FFF2-40B4-BE49-F238E27FC236}">
                      <a16:creationId xmlns:a16="http://schemas.microsoft.com/office/drawing/2014/main" id="{D7D66D46-4E04-4C29-8B46-8FBE8A1F076A}"/>
                    </a:ext>
                  </a:extLst>
                </p:cNvPr>
                <p:cNvPicPr/>
                <p:nvPr/>
              </p:nvPicPr>
              <p:blipFill>
                <a:blip r:embed="rId92"/>
                <a:stretch>
                  <a:fillRect/>
                </a:stretch>
              </p:blipFill>
              <p:spPr>
                <a:xfrm>
                  <a:off x="8607613" y="1178707"/>
                  <a:ext cx="72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9" name="Freihand 98">
                  <a:extLst>
                    <a:ext uri="{FF2B5EF4-FFF2-40B4-BE49-F238E27FC236}">
                      <a16:creationId xmlns:a16="http://schemas.microsoft.com/office/drawing/2014/main" id="{42F6114E-6221-4F21-A838-BF2579BE656B}"/>
                    </a:ext>
                  </a:extLst>
                </p14:cNvPr>
                <p14:cNvContentPartPr/>
                <p14:nvPr/>
              </p14:nvContentPartPr>
              <p14:xfrm>
                <a:off x="8732173" y="1216867"/>
                <a:ext cx="104040" cy="250560"/>
              </p14:xfrm>
            </p:contentPart>
          </mc:Choice>
          <mc:Fallback>
            <p:pic>
              <p:nvPicPr>
                <p:cNvPr id="99" name="Freihand 98">
                  <a:extLst>
                    <a:ext uri="{FF2B5EF4-FFF2-40B4-BE49-F238E27FC236}">
                      <a16:creationId xmlns:a16="http://schemas.microsoft.com/office/drawing/2014/main" id="{42F6114E-6221-4F21-A838-BF2579BE656B}"/>
                    </a:ext>
                  </a:extLst>
                </p:cNvPr>
                <p:cNvPicPr/>
                <p:nvPr/>
              </p:nvPicPr>
              <p:blipFill>
                <a:blip r:embed="rId94"/>
                <a:stretch>
                  <a:fillRect/>
                </a:stretch>
              </p:blipFill>
              <p:spPr>
                <a:xfrm>
                  <a:off x="8727853" y="1212547"/>
                  <a:ext cx="112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6" name="Freihand 45">
                  <a:extLst>
                    <a:ext uri="{FF2B5EF4-FFF2-40B4-BE49-F238E27FC236}">
                      <a16:creationId xmlns:a16="http://schemas.microsoft.com/office/drawing/2014/main" id="{C326C42E-7B6C-4D90-A26B-140F3C6D5F89}"/>
                    </a:ext>
                  </a:extLst>
                </p14:cNvPr>
                <p14:cNvContentPartPr/>
                <p14:nvPr/>
              </p14:nvContentPartPr>
              <p14:xfrm>
                <a:off x="5157733" y="3174187"/>
                <a:ext cx="28800" cy="789840"/>
              </p14:xfrm>
            </p:contentPart>
          </mc:Choice>
          <mc:Fallback>
            <p:pic>
              <p:nvPicPr>
                <p:cNvPr id="46" name="Freihand 45">
                  <a:extLst>
                    <a:ext uri="{FF2B5EF4-FFF2-40B4-BE49-F238E27FC236}">
                      <a16:creationId xmlns:a16="http://schemas.microsoft.com/office/drawing/2014/main" id="{C326C42E-7B6C-4D90-A26B-140F3C6D5F89}"/>
                    </a:ext>
                  </a:extLst>
                </p:cNvPr>
                <p:cNvPicPr/>
                <p:nvPr/>
              </p:nvPicPr>
              <p:blipFill>
                <a:blip r:embed="rId96"/>
                <a:stretch>
                  <a:fillRect/>
                </a:stretch>
              </p:blipFill>
              <p:spPr>
                <a:xfrm>
                  <a:off x="5153413" y="3169867"/>
                  <a:ext cx="37440" cy="798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7" name="Freihand 46">
                  <a:extLst>
                    <a:ext uri="{FF2B5EF4-FFF2-40B4-BE49-F238E27FC236}">
                      <a16:creationId xmlns:a16="http://schemas.microsoft.com/office/drawing/2014/main" id="{C3296FE9-38F9-4B29-9B50-E6B86C74F61D}"/>
                    </a:ext>
                  </a:extLst>
                </p14:cNvPr>
                <p14:cNvContentPartPr/>
                <p14:nvPr/>
              </p14:nvContentPartPr>
              <p14:xfrm>
                <a:off x="4997893" y="2727067"/>
                <a:ext cx="115200" cy="148320"/>
              </p14:xfrm>
            </p:contentPart>
          </mc:Choice>
          <mc:Fallback>
            <p:pic>
              <p:nvPicPr>
                <p:cNvPr id="47" name="Freihand 46">
                  <a:extLst>
                    <a:ext uri="{FF2B5EF4-FFF2-40B4-BE49-F238E27FC236}">
                      <a16:creationId xmlns:a16="http://schemas.microsoft.com/office/drawing/2014/main" id="{C3296FE9-38F9-4B29-9B50-E6B86C74F61D}"/>
                    </a:ext>
                  </a:extLst>
                </p:cNvPr>
                <p:cNvPicPr/>
                <p:nvPr/>
              </p:nvPicPr>
              <p:blipFill>
                <a:blip r:embed="rId98"/>
                <a:stretch>
                  <a:fillRect/>
                </a:stretch>
              </p:blipFill>
              <p:spPr>
                <a:xfrm>
                  <a:off x="4993573" y="2722747"/>
                  <a:ext cx="123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8" name="Freihand 47">
                  <a:extLst>
                    <a:ext uri="{FF2B5EF4-FFF2-40B4-BE49-F238E27FC236}">
                      <a16:creationId xmlns:a16="http://schemas.microsoft.com/office/drawing/2014/main" id="{122301DD-B92B-4413-A9BC-5AF5969BE4EF}"/>
                    </a:ext>
                  </a:extLst>
                </p14:cNvPr>
                <p14:cNvContentPartPr/>
                <p14:nvPr/>
              </p14:nvContentPartPr>
              <p14:xfrm>
                <a:off x="5104093" y="2712667"/>
                <a:ext cx="68760" cy="103680"/>
              </p14:xfrm>
            </p:contentPart>
          </mc:Choice>
          <mc:Fallback>
            <p:pic>
              <p:nvPicPr>
                <p:cNvPr id="48" name="Freihand 47">
                  <a:extLst>
                    <a:ext uri="{FF2B5EF4-FFF2-40B4-BE49-F238E27FC236}">
                      <a16:creationId xmlns:a16="http://schemas.microsoft.com/office/drawing/2014/main" id="{122301DD-B92B-4413-A9BC-5AF5969BE4EF}"/>
                    </a:ext>
                  </a:extLst>
                </p:cNvPr>
                <p:cNvPicPr/>
                <p:nvPr/>
              </p:nvPicPr>
              <p:blipFill>
                <a:blip r:embed="rId100"/>
                <a:stretch>
                  <a:fillRect/>
                </a:stretch>
              </p:blipFill>
              <p:spPr>
                <a:xfrm>
                  <a:off x="5099773" y="2708347"/>
                  <a:ext cx="77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9" name="Freihand 48">
                  <a:extLst>
                    <a:ext uri="{FF2B5EF4-FFF2-40B4-BE49-F238E27FC236}">
                      <a16:creationId xmlns:a16="http://schemas.microsoft.com/office/drawing/2014/main" id="{2C5CFB1D-C5F7-4CC4-AB36-427ECC8F46C1}"/>
                    </a:ext>
                  </a:extLst>
                </p14:cNvPr>
                <p14:cNvContentPartPr/>
                <p14:nvPr/>
              </p14:nvContentPartPr>
              <p14:xfrm>
                <a:off x="5205613" y="2704747"/>
                <a:ext cx="37800" cy="92160"/>
              </p14:xfrm>
            </p:contentPart>
          </mc:Choice>
          <mc:Fallback>
            <p:pic>
              <p:nvPicPr>
                <p:cNvPr id="49" name="Freihand 48">
                  <a:extLst>
                    <a:ext uri="{FF2B5EF4-FFF2-40B4-BE49-F238E27FC236}">
                      <a16:creationId xmlns:a16="http://schemas.microsoft.com/office/drawing/2014/main" id="{2C5CFB1D-C5F7-4CC4-AB36-427ECC8F46C1}"/>
                    </a:ext>
                  </a:extLst>
                </p:cNvPr>
                <p:cNvPicPr/>
                <p:nvPr/>
              </p:nvPicPr>
              <p:blipFill>
                <a:blip r:embed="rId102"/>
                <a:stretch>
                  <a:fillRect/>
                </a:stretch>
              </p:blipFill>
              <p:spPr>
                <a:xfrm>
                  <a:off x="5201293" y="2700427"/>
                  <a:ext cx="46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0" name="Freihand 49">
                  <a:extLst>
                    <a:ext uri="{FF2B5EF4-FFF2-40B4-BE49-F238E27FC236}">
                      <a16:creationId xmlns:a16="http://schemas.microsoft.com/office/drawing/2014/main" id="{1883DE0C-FECF-4094-99E0-5BA9635FAC11}"/>
                    </a:ext>
                  </a:extLst>
                </p14:cNvPr>
                <p14:cNvContentPartPr/>
                <p14:nvPr/>
              </p14:nvContentPartPr>
              <p14:xfrm>
                <a:off x="5277973" y="2617987"/>
                <a:ext cx="122040" cy="171000"/>
              </p14:xfrm>
            </p:contentPart>
          </mc:Choice>
          <mc:Fallback>
            <p:pic>
              <p:nvPicPr>
                <p:cNvPr id="50" name="Freihand 49">
                  <a:extLst>
                    <a:ext uri="{FF2B5EF4-FFF2-40B4-BE49-F238E27FC236}">
                      <a16:creationId xmlns:a16="http://schemas.microsoft.com/office/drawing/2014/main" id="{1883DE0C-FECF-4094-99E0-5BA9635FAC11}"/>
                    </a:ext>
                  </a:extLst>
                </p:cNvPr>
                <p:cNvPicPr/>
                <p:nvPr/>
              </p:nvPicPr>
              <p:blipFill>
                <a:blip r:embed="rId104"/>
                <a:stretch>
                  <a:fillRect/>
                </a:stretch>
              </p:blipFill>
              <p:spPr>
                <a:xfrm>
                  <a:off x="5273653" y="2613667"/>
                  <a:ext cx="130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1" name="Freihand 50">
                  <a:extLst>
                    <a:ext uri="{FF2B5EF4-FFF2-40B4-BE49-F238E27FC236}">
                      <a16:creationId xmlns:a16="http://schemas.microsoft.com/office/drawing/2014/main" id="{E3C2E205-1E52-4A34-9DBD-4CD451F9B9A6}"/>
                    </a:ext>
                  </a:extLst>
                </p14:cNvPr>
                <p14:cNvContentPartPr/>
                <p14:nvPr/>
              </p14:nvContentPartPr>
              <p14:xfrm>
                <a:off x="4640773" y="2920747"/>
                <a:ext cx="147240" cy="279000"/>
              </p14:xfrm>
            </p:contentPart>
          </mc:Choice>
          <mc:Fallback>
            <p:pic>
              <p:nvPicPr>
                <p:cNvPr id="51" name="Freihand 50">
                  <a:extLst>
                    <a:ext uri="{FF2B5EF4-FFF2-40B4-BE49-F238E27FC236}">
                      <a16:creationId xmlns:a16="http://schemas.microsoft.com/office/drawing/2014/main" id="{E3C2E205-1E52-4A34-9DBD-4CD451F9B9A6}"/>
                    </a:ext>
                  </a:extLst>
                </p:cNvPr>
                <p:cNvPicPr/>
                <p:nvPr/>
              </p:nvPicPr>
              <p:blipFill>
                <a:blip r:embed="rId106"/>
                <a:stretch>
                  <a:fillRect/>
                </a:stretch>
              </p:blipFill>
              <p:spPr>
                <a:xfrm>
                  <a:off x="4636453" y="2916427"/>
                  <a:ext cx="1558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2" name="Freihand 51">
                  <a:extLst>
                    <a:ext uri="{FF2B5EF4-FFF2-40B4-BE49-F238E27FC236}">
                      <a16:creationId xmlns:a16="http://schemas.microsoft.com/office/drawing/2014/main" id="{D28F6743-4390-4409-9844-655E14E21AE5}"/>
                    </a:ext>
                  </a:extLst>
                </p14:cNvPr>
                <p14:cNvContentPartPr/>
                <p14:nvPr/>
              </p14:nvContentPartPr>
              <p14:xfrm>
                <a:off x="4682533" y="3044587"/>
                <a:ext cx="172080" cy="177840"/>
              </p14:xfrm>
            </p:contentPart>
          </mc:Choice>
          <mc:Fallback>
            <p:pic>
              <p:nvPicPr>
                <p:cNvPr id="52" name="Freihand 51">
                  <a:extLst>
                    <a:ext uri="{FF2B5EF4-FFF2-40B4-BE49-F238E27FC236}">
                      <a16:creationId xmlns:a16="http://schemas.microsoft.com/office/drawing/2014/main" id="{D28F6743-4390-4409-9844-655E14E21AE5}"/>
                    </a:ext>
                  </a:extLst>
                </p:cNvPr>
                <p:cNvPicPr/>
                <p:nvPr/>
              </p:nvPicPr>
              <p:blipFill>
                <a:blip r:embed="rId108"/>
                <a:stretch>
                  <a:fillRect/>
                </a:stretch>
              </p:blipFill>
              <p:spPr>
                <a:xfrm>
                  <a:off x="4678213" y="3040267"/>
                  <a:ext cx="180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4" name="Freihand 53">
                  <a:extLst>
                    <a:ext uri="{FF2B5EF4-FFF2-40B4-BE49-F238E27FC236}">
                      <a16:creationId xmlns:a16="http://schemas.microsoft.com/office/drawing/2014/main" id="{80DEFEE3-DFCD-49DC-AAA2-1C61A231E5B0}"/>
                    </a:ext>
                  </a:extLst>
                </p14:cNvPr>
                <p14:cNvContentPartPr/>
                <p14:nvPr/>
              </p14:nvContentPartPr>
              <p14:xfrm>
                <a:off x="4356373" y="2401987"/>
                <a:ext cx="38880" cy="154800"/>
              </p14:xfrm>
            </p:contentPart>
          </mc:Choice>
          <mc:Fallback>
            <p:pic>
              <p:nvPicPr>
                <p:cNvPr id="54" name="Freihand 53">
                  <a:extLst>
                    <a:ext uri="{FF2B5EF4-FFF2-40B4-BE49-F238E27FC236}">
                      <a16:creationId xmlns:a16="http://schemas.microsoft.com/office/drawing/2014/main" id="{80DEFEE3-DFCD-49DC-AAA2-1C61A231E5B0}"/>
                    </a:ext>
                  </a:extLst>
                </p:cNvPr>
                <p:cNvPicPr/>
                <p:nvPr/>
              </p:nvPicPr>
              <p:blipFill>
                <a:blip r:embed="rId110"/>
                <a:stretch>
                  <a:fillRect/>
                </a:stretch>
              </p:blipFill>
              <p:spPr>
                <a:xfrm>
                  <a:off x="4352053" y="2397667"/>
                  <a:ext cx="47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 name="Freihand 54">
                  <a:extLst>
                    <a:ext uri="{FF2B5EF4-FFF2-40B4-BE49-F238E27FC236}">
                      <a16:creationId xmlns:a16="http://schemas.microsoft.com/office/drawing/2014/main" id="{A8801DC1-9393-47F6-A474-EAA285B31AEF}"/>
                    </a:ext>
                  </a:extLst>
                </p14:cNvPr>
                <p14:cNvContentPartPr/>
                <p14:nvPr/>
              </p14:nvContentPartPr>
              <p14:xfrm>
                <a:off x="4262053" y="2318827"/>
                <a:ext cx="199440" cy="274680"/>
              </p14:xfrm>
            </p:contentPart>
          </mc:Choice>
          <mc:Fallback>
            <p:pic>
              <p:nvPicPr>
                <p:cNvPr id="55" name="Freihand 54">
                  <a:extLst>
                    <a:ext uri="{FF2B5EF4-FFF2-40B4-BE49-F238E27FC236}">
                      <a16:creationId xmlns:a16="http://schemas.microsoft.com/office/drawing/2014/main" id="{A8801DC1-9393-47F6-A474-EAA285B31AEF}"/>
                    </a:ext>
                  </a:extLst>
                </p:cNvPr>
                <p:cNvPicPr/>
                <p:nvPr/>
              </p:nvPicPr>
              <p:blipFill>
                <a:blip r:embed="rId112"/>
                <a:stretch>
                  <a:fillRect/>
                </a:stretch>
              </p:blipFill>
              <p:spPr>
                <a:xfrm>
                  <a:off x="4257733" y="2314507"/>
                  <a:ext cx="2080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6" name="Freihand 55">
                  <a:extLst>
                    <a:ext uri="{FF2B5EF4-FFF2-40B4-BE49-F238E27FC236}">
                      <a16:creationId xmlns:a16="http://schemas.microsoft.com/office/drawing/2014/main" id="{2D59D1BB-E6B0-418E-9D9F-BE213A29D803}"/>
                    </a:ext>
                  </a:extLst>
                </p14:cNvPr>
                <p14:cNvContentPartPr/>
                <p14:nvPr/>
              </p14:nvContentPartPr>
              <p14:xfrm>
                <a:off x="4476973" y="2390467"/>
                <a:ext cx="154080" cy="96120"/>
              </p14:xfrm>
            </p:contentPart>
          </mc:Choice>
          <mc:Fallback>
            <p:pic>
              <p:nvPicPr>
                <p:cNvPr id="56" name="Freihand 55">
                  <a:extLst>
                    <a:ext uri="{FF2B5EF4-FFF2-40B4-BE49-F238E27FC236}">
                      <a16:creationId xmlns:a16="http://schemas.microsoft.com/office/drawing/2014/main" id="{2D59D1BB-E6B0-418E-9D9F-BE213A29D803}"/>
                    </a:ext>
                  </a:extLst>
                </p:cNvPr>
                <p:cNvPicPr/>
                <p:nvPr/>
              </p:nvPicPr>
              <p:blipFill>
                <a:blip r:embed="rId114"/>
                <a:stretch>
                  <a:fillRect/>
                </a:stretch>
              </p:blipFill>
              <p:spPr>
                <a:xfrm>
                  <a:off x="4472653" y="2386147"/>
                  <a:ext cx="162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7" name="Freihand 56">
                  <a:extLst>
                    <a:ext uri="{FF2B5EF4-FFF2-40B4-BE49-F238E27FC236}">
                      <a16:creationId xmlns:a16="http://schemas.microsoft.com/office/drawing/2014/main" id="{FCA747D6-1D56-4C37-ABF7-0067AABC07DC}"/>
                    </a:ext>
                  </a:extLst>
                </p14:cNvPr>
                <p14:cNvContentPartPr/>
                <p14:nvPr/>
              </p14:nvContentPartPr>
              <p14:xfrm>
                <a:off x="4601533" y="2359147"/>
                <a:ext cx="360" cy="360"/>
              </p14:xfrm>
            </p:contentPart>
          </mc:Choice>
          <mc:Fallback>
            <p:pic>
              <p:nvPicPr>
                <p:cNvPr id="57" name="Freihand 56">
                  <a:extLst>
                    <a:ext uri="{FF2B5EF4-FFF2-40B4-BE49-F238E27FC236}">
                      <a16:creationId xmlns:a16="http://schemas.microsoft.com/office/drawing/2014/main" id="{FCA747D6-1D56-4C37-ABF7-0067AABC07DC}"/>
                    </a:ext>
                  </a:extLst>
                </p:cNvPr>
                <p:cNvPicPr/>
                <p:nvPr/>
              </p:nvPicPr>
              <p:blipFill>
                <a:blip r:embed="rId57"/>
                <a:stretch>
                  <a:fillRect/>
                </a:stretch>
              </p:blipFill>
              <p:spPr>
                <a:xfrm>
                  <a:off x="4597213" y="2354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8" name="Freihand 57">
                  <a:extLst>
                    <a:ext uri="{FF2B5EF4-FFF2-40B4-BE49-F238E27FC236}">
                      <a16:creationId xmlns:a16="http://schemas.microsoft.com/office/drawing/2014/main" id="{A5287AF1-3415-4A5E-BE80-AD274F2BFF2B}"/>
                    </a:ext>
                  </a:extLst>
                </p14:cNvPr>
                <p14:cNvContentPartPr/>
                <p14:nvPr/>
              </p14:nvContentPartPr>
              <p14:xfrm>
                <a:off x="4601533" y="2297227"/>
                <a:ext cx="128880" cy="119880"/>
              </p14:xfrm>
            </p:contentPart>
          </mc:Choice>
          <mc:Fallback>
            <p:pic>
              <p:nvPicPr>
                <p:cNvPr id="58" name="Freihand 57">
                  <a:extLst>
                    <a:ext uri="{FF2B5EF4-FFF2-40B4-BE49-F238E27FC236}">
                      <a16:creationId xmlns:a16="http://schemas.microsoft.com/office/drawing/2014/main" id="{A5287AF1-3415-4A5E-BE80-AD274F2BFF2B}"/>
                    </a:ext>
                  </a:extLst>
                </p:cNvPr>
                <p:cNvPicPr/>
                <p:nvPr/>
              </p:nvPicPr>
              <p:blipFill>
                <a:blip r:embed="rId117"/>
                <a:stretch>
                  <a:fillRect/>
                </a:stretch>
              </p:blipFill>
              <p:spPr>
                <a:xfrm>
                  <a:off x="4597213" y="2292907"/>
                  <a:ext cx="137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9" name="Freihand 58">
                  <a:extLst>
                    <a:ext uri="{FF2B5EF4-FFF2-40B4-BE49-F238E27FC236}">
                      <a16:creationId xmlns:a16="http://schemas.microsoft.com/office/drawing/2014/main" id="{8C6039B4-F909-46E8-BEB7-C88C01FE3363}"/>
                    </a:ext>
                  </a:extLst>
                </p14:cNvPr>
                <p14:cNvContentPartPr/>
                <p14:nvPr/>
              </p14:nvContentPartPr>
              <p14:xfrm>
                <a:off x="4745173" y="2280307"/>
                <a:ext cx="49680" cy="88200"/>
              </p14:xfrm>
            </p:contentPart>
          </mc:Choice>
          <mc:Fallback>
            <p:pic>
              <p:nvPicPr>
                <p:cNvPr id="59" name="Freihand 58">
                  <a:extLst>
                    <a:ext uri="{FF2B5EF4-FFF2-40B4-BE49-F238E27FC236}">
                      <a16:creationId xmlns:a16="http://schemas.microsoft.com/office/drawing/2014/main" id="{8C6039B4-F909-46E8-BEB7-C88C01FE3363}"/>
                    </a:ext>
                  </a:extLst>
                </p:cNvPr>
                <p:cNvPicPr/>
                <p:nvPr/>
              </p:nvPicPr>
              <p:blipFill>
                <a:blip r:embed="rId119"/>
                <a:stretch>
                  <a:fillRect/>
                </a:stretch>
              </p:blipFill>
              <p:spPr>
                <a:xfrm>
                  <a:off x="4740853" y="2275987"/>
                  <a:ext cx="58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0" name="Freihand 59">
                  <a:extLst>
                    <a:ext uri="{FF2B5EF4-FFF2-40B4-BE49-F238E27FC236}">
                      <a16:creationId xmlns:a16="http://schemas.microsoft.com/office/drawing/2014/main" id="{787FF116-665C-4328-B4A2-706DBD86DFE6}"/>
                    </a:ext>
                  </a:extLst>
                </p14:cNvPr>
                <p14:cNvContentPartPr/>
                <p14:nvPr/>
              </p14:nvContentPartPr>
              <p14:xfrm>
                <a:off x="4790173" y="2230987"/>
                <a:ext cx="102600" cy="99000"/>
              </p14:xfrm>
            </p:contentPart>
          </mc:Choice>
          <mc:Fallback>
            <p:pic>
              <p:nvPicPr>
                <p:cNvPr id="60" name="Freihand 59">
                  <a:extLst>
                    <a:ext uri="{FF2B5EF4-FFF2-40B4-BE49-F238E27FC236}">
                      <a16:creationId xmlns:a16="http://schemas.microsoft.com/office/drawing/2014/main" id="{787FF116-665C-4328-B4A2-706DBD86DFE6}"/>
                    </a:ext>
                  </a:extLst>
                </p:cNvPr>
                <p:cNvPicPr/>
                <p:nvPr/>
              </p:nvPicPr>
              <p:blipFill>
                <a:blip r:embed="rId121"/>
                <a:stretch>
                  <a:fillRect/>
                </a:stretch>
              </p:blipFill>
              <p:spPr>
                <a:xfrm>
                  <a:off x="4785853" y="2226667"/>
                  <a:ext cx="111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1" name="Freihand 60">
                  <a:extLst>
                    <a:ext uri="{FF2B5EF4-FFF2-40B4-BE49-F238E27FC236}">
                      <a16:creationId xmlns:a16="http://schemas.microsoft.com/office/drawing/2014/main" id="{1008D5AC-1A61-4EBC-A293-396641CF7C5F}"/>
                    </a:ext>
                  </a:extLst>
                </p14:cNvPr>
                <p14:cNvContentPartPr/>
                <p14:nvPr/>
              </p14:nvContentPartPr>
              <p14:xfrm>
                <a:off x="4895293" y="2122267"/>
                <a:ext cx="137160" cy="144360"/>
              </p14:xfrm>
            </p:contentPart>
          </mc:Choice>
          <mc:Fallback>
            <p:pic>
              <p:nvPicPr>
                <p:cNvPr id="61" name="Freihand 60">
                  <a:extLst>
                    <a:ext uri="{FF2B5EF4-FFF2-40B4-BE49-F238E27FC236}">
                      <a16:creationId xmlns:a16="http://schemas.microsoft.com/office/drawing/2014/main" id="{1008D5AC-1A61-4EBC-A293-396641CF7C5F}"/>
                    </a:ext>
                  </a:extLst>
                </p:cNvPr>
                <p:cNvPicPr/>
                <p:nvPr/>
              </p:nvPicPr>
              <p:blipFill>
                <a:blip r:embed="rId123"/>
                <a:stretch>
                  <a:fillRect/>
                </a:stretch>
              </p:blipFill>
              <p:spPr>
                <a:xfrm>
                  <a:off x="4890973" y="2117947"/>
                  <a:ext cx="145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2" name="Freihand 61">
                  <a:extLst>
                    <a:ext uri="{FF2B5EF4-FFF2-40B4-BE49-F238E27FC236}">
                      <a16:creationId xmlns:a16="http://schemas.microsoft.com/office/drawing/2014/main" id="{FCE435E3-C4C1-40E8-9ABF-479CBDCC0E04}"/>
                    </a:ext>
                  </a:extLst>
                </p14:cNvPr>
                <p14:cNvContentPartPr/>
                <p14:nvPr/>
              </p14:nvContentPartPr>
              <p14:xfrm>
                <a:off x="5061253" y="2118307"/>
                <a:ext cx="136800" cy="110160"/>
              </p14:xfrm>
            </p:contentPart>
          </mc:Choice>
          <mc:Fallback>
            <p:pic>
              <p:nvPicPr>
                <p:cNvPr id="62" name="Freihand 61">
                  <a:extLst>
                    <a:ext uri="{FF2B5EF4-FFF2-40B4-BE49-F238E27FC236}">
                      <a16:creationId xmlns:a16="http://schemas.microsoft.com/office/drawing/2014/main" id="{FCE435E3-C4C1-40E8-9ABF-479CBDCC0E04}"/>
                    </a:ext>
                  </a:extLst>
                </p:cNvPr>
                <p:cNvPicPr/>
                <p:nvPr/>
              </p:nvPicPr>
              <p:blipFill>
                <a:blip r:embed="rId125"/>
                <a:stretch>
                  <a:fillRect/>
                </a:stretch>
              </p:blipFill>
              <p:spPr>
                <a:xfrm>
                  <a:off x="5056933" y="2113987"/>
                  <a:ext cx="145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4" name="Freihand 63">
                  <a:extLst>
                    <a:ext uri="{FF2B5EF4-FFF2-40B4-BE49-F238E27FC236}">
                      <a16:creationId xmlns:a16="http://schemas.microsoft.com/office/drawing/2014/main" id="{75C0B4EE-FF23-439C-98C4-A17E3E0BF49E}"/>
                    </a:ext>
                  </a:extLst>
                </p14:cNvPr>
                <p14:cNvContentPartPr/>
                <p14:nvPr/>
              </p14:nvContentPartPr>
              <p14:xfrm>
                <a:off x="4352413" y="2605387"/>
                <a:ext cx="165240" cy="212400"/>
              </p14:xfrm>
            </p:contentPart>
          </mc:Choice>
          <mc:Fallback>
            <p:pic>
              <p:nvPicPr>
                <p:cNvPr id="64" name="Freihand 63">
                  <a:extLst>
                    <a:ext uri="{FF2B5EF4-FFF2-40B4-BE49-F238E27FC236}">
                      <a16:creationId xmlns:a16="http://schemas.microsoft.com/office/drawing/2014/main" id="{75C0B4EE-FF23-439C-98C4-A17E3E0BF49E}"/>
                    </a:ext>
                  </a:extLst>
                </p:cNvPr>
                <p:cNvPicPr/>
                <p:nvPr/>
              </p:nvPicPr>
              <p:blipFill>
                <a:blip r:embed="rId127"/>
                <a:stretch>
                  <a:fillRect/>
                </a:stretch>
              </p:blipFill>
              <p:spPr>
                <a:xfrm>
                  <a:off x="4348093" y="2601067"/>
                  <a:ext cx="173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5" name="Freihand 64">
                  <a:extLst>
                    <a:ext uri="{FF2B5EF4-FFF2-40B4-BE49-F238E27FC236}">
                      <a16:creationId xmlns:a16="http://schemas.microsoft.com/office/drawing/2014/main" id="{9B99D33C-B29A-4371-B399-2972E2580985}"/>
                    </a:ext>
                  </a:extLst>
                </p14:cNvPr>
                <p14:cNvContentPartPr/>
                <p14:nvPr/>
              </p14:nvContentPartPr>
              <p14:xfrm>
                <a:off x="4570933" y="2514307"/>
                <a:ext cx="132840" cy="221760"/>
              </p14:xfrm>
            </p:contentPart>
          </mc:Choice>
          <mc:Fallback>
            <p:pic>
              <p:nvPicPr>
                <p:cNvPr id="65" name="Freihand 64">
                  <a:extLst>
                    <a:ext uri="{FF2B5EF4-FFF2-40B4-BE49-F238E27FC236}">
                      <a16:creationId xmlns:a16="http://schemas.microsoft.com/office/drawing/2014/main" id="{9B99D33C-B29A-4371-B399-2972E2580985}"/>
                    </a:ext>
                  </a:extLst>
                </p:cNvPr>
                <p:cNvPicPr/>
                <p:nvPr/>
              </p:nvPicPr>
              <p:blipFill>
                <a:blip r:embed="rId129"/>
                <a:stretch>
                  <a:fillRect/>
                </a:stretch>
              </p:blipFill>
              <p:spPr>
                <a:xfrm>
                  <a:off x="4566613" y="2509987"/>
                  <a:ext cx="1414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6" name="Freihand 65">
                  <a:extLst>
                    <a:ext uri="{FF2B5EF4-FFF2-40B4-BE49-F238E27FC236}">
                      <a16:creationId xmlns:a16="http://schemas.microsoft.com/office/drawing/2014/main" id="{0DF03C8B-4EBB-4DEA-B833-01B35B6F8409}"/>
                    </a:ext>
                  </a:extLst>
                </p14:cNvPr>
                <p14:cNvContentPartPr/>
                <p14:nvPr/>
              </p14:nvContentPartPr>
              <p14:xfrm>
                <a:off x="4745893" y="2468947"/>
                <a:ext cx="77760" cy="146520"/>
              </p14:xfrm>
            </p:contentPart>
          </mc:Choice>
          <mc:Fallback>
            <p:pic>
              <p:nvPicPr>
                <p:cNvPr id="66" name="Freihand 65">
                  <a:extLst>
                    <a:ext uri="{FF2B5EF4-FFF2-40B4-BE49-F238E27FC236}">
                      <a16:creationId xmlns:a16="http://schemas.microsoft.com/office/drawing/2014/main" id="{0DF03C8B-4EBB-4DEA-B833-01B35B6F8409}"/>
                    </a:ext>
                  </a:extLst>
                </p:cNvPr>
                <p:cNvPicPr/>
                <p:nvPr/>
              </p:nvPicPr>
              <p:blipFill>
                <a:blip r:embed="rId131"/>
                <a:stretch>
                  <a:fillRect/>
                </a:stretch>
              </p:blipFill>
              <p:spPr>
                <a:xfrm>
                  <a:off x="4741573" y="2464627"/>
                  <a:ext cx="86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7" name="Freihand 66">
                  <a:extLst>
                    <a:ext uri="{FF2B5EF4-FFF2-40B4-BE49-F238E27FC236}">
                      <a16:creationId xmlns:a16="http://schemas.microsoft.com/office/drawing/2014/main" id="{E6CC127E-956F-40F5-857F-A56AA4CAD1C5}"/>
                    </a:ext>
                  </a:extLst>
                </p14:cNvPr>
                <p14:cNvContentPartPr/>
                <p14:nvPr/>
              </p14:nvContentPartPr>
              <p14:xfrm>
                <a:off x="4817173" y="2423227"/>
                <a:ext cx="177480" cy="140760"/>
              </p14:xfrm>
            </p:contentPart>
          </mc:Choice>
          <mc:Fallback>
            <p:pic>
              <p:nvPicPr>
                <p:cNvPr id="67" name="Freihand 66">
                  <a:extLst>
                    <a:ext uri="{FF2B5EF4-FFF2-40B4-BE49-F238E27FC236}">
                      <a16:creationId xmlns:a16="http://schemas.microsoft.com/office/drawing/2014/main" id="{E6CC127E-956F-40F5-857F-A56AA4CAD1C5}"/>
                    </a:ext>
                  </a:extLst>
                </p:cNvPr>
                <p:cNvPicPr/>
                <p:nvPr/>
              </p:nvPicPr>
              <p:blipFill>
                <a:blip r:embed="rId133"/>
                <a:stretch>
                  <a:fillRect/>
                </a:stretch>
              </p:blipFill>
              <p:spPr>
                <a:xfrm>
                  <a:off x="4812853" y="2418907"/>
                  <a:ext cx="186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8" name="Freihand 67">
                  <a:extLst>
                    <a:ext uri="{FF2B5EF4-FFF2-40B4-BE49-F238E27FC236}">
                      <a16:creationId xmlns:a16="http://schemas.microsoft.com/office/drawing/2014/main" id="{E94B6084-57B3-4907-993C-E06B1517DB40}"/>
                    </a:ext>
                  </a:extLst>
                </p14:cNvPr>
                <p14:cNvContentPartPr/>
                <p14:nvPr/>
              </p14:nvContentPartPr>
              <p14:xfrm>
                <a:off x="5079973" y="2365627"/>
                <a:ext cx="98640" cy="60480"/>
              </p14:xfrm>
            </p:contentPart>
          </mc:Choice>
          <mc:Fallback>
            <p:pic>
              <p:nvPicPr>
                <p:cNvPr id="68" name="Freihand 67">
                  <a:extLst>
                    <a:ext uri="{FF2B5EF4-FFF2-40B4-BE49-F238E27FC236}">
                      <a16:creationId xmlns:a16="http://schemas.microsoft.com/office/drawing/2014/main" id="{E94B6084-57B3-4907-993C-E06B1517DB40}"/>
                    </a:ext>
                  </a:extLst>
                </p:cNvPr>
                <p:cNvPicPr/>
                <p:nvPr/>
              </p:nvPicPr>
              <p:blipFill>
                <a:blip r:embed="rId135"/>
                <a:stretch>
                  <a:fillRect/>
                </a:stretch>
              </p:blipFill>
              <p:spPr>
                <a:xfrm>
                  <a:off x="5075653" y="2361307"/>
                  <a:ext cx="107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 name="Freihand 68">
                  <a:extLst>
                    <a:ext uri="{FF2B5EF4-FFF2-40B4-BE49-F238E27FC236}">
                      <a16:creationId xmlns:a16="http://schemas.microsoft.com/office/drawing/2014/main" id="{9BFE0D82-11CD-4806-9E1D-C6A73F7BC5B5}"/>
                    </a:ext>
                  </a:extLst>
                </p14:cNvPr>
                <p14:cNvContentPartPr/>
                <p14:nvPr/>
              </p14:nvContentPartPr>
              <p14:xfrm>
                <a:off x="5265733" y="2164387"/>
                <a:ext cx="284040" cy="199080"/>
              </p14:xfrm>
            </p:contentPart>
          </mc:Choice>
          <mc:Fallback>
            <p:pic>
              <p:nvPicPr>
                <p:cNvPr id="69" name="Freihand 68">
                  <a:extLst>
                    <a:ext uri="{FF2B5EF4-FFF2-40B4-BE49-F238E27FC236}">
                      <a16:creationId xmlns:a16="http://schemas.microsoft.com/office/drawing/2014/main" id="{9BFE0D82-11CD-4806-9E1D-C6A73F7BC5B5}"/>
                    </a:ext>
                  </a:extLst>
                </p:cNvPr>
                <p:cNvPicPr/>
                <p:nvPr/>
              </p:nvPicPr>
              <p:blipFill>
                <a:blip r:embed="rId137"/>
                <a:stretch>
                  <a:fillRect/>
                </a:stretch>
              </p:blipFill>
              <p:spPr>
                <a:xfrm>
                  <a:off x="5261413" y="2160067"/>
                  <a:ext cx="292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0" name="Freihand 69">
                  <a:extLst>
                    <a:ext uri="{FF2B5EF4-FFF2-40B4-BE49-F238E27FC236}">
                      <a16:creationId xmlns:a16="http://schemas.microsoft.com/office/drawing/2014/main" id="{000A32A9-57C4-4ECD-9A73-DCA2BDC09C86}"/>
                    </a:ext>
                  </a:extLst>
                </p14:cNvPr>
                <p14:cNvContentPartPr/>
                <p14:nvPr/>
              </p14:nvContentPartPr>
              <p14:xfrm>
                <a:off x="5534653" y="2017867"/>
                <a:ext cx="248760" cy="170280"/>
              </p14:xfrm>
            </p:contentPart>
          </mc:Choice>
          <mc:Fallback>
            <p:pic>
              <p:nvPicPr>
                <p:cNvPr id="70" name="Freihand 69">
                  <a:extLst>
                    <a:ext uri="{FF2B5EF4-FFF2-40B4-BE49-F238E27FC236}">
                      <a16:creationId xmlns:a16="http://schemas.microsoft.com/office/drawing/2014/main" id="{000A32A9-57C4-4ECD-9A73-DCA2BDC09C86}"/>
                    </a:ext>
                  </a:extLst>
                </p:cNvPr>
                <p:cNvPicPr/>
                <p:nvPr/>
              </p:nvPicPr>
              <p:blipFill>
                <a:blip r:embed="rId139"/>
                <a:stretch>
                  <a:fillRect/>
                </a:stretch>
              </p:blipFill>
              <p:spPr>
                <a:xfrm>
                  <a:off x="5530333" y="2013547"/>
                  <a:ext cx="257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293F0E6C-2948-412C-898F-CCF14A145802}"/>
                    </a:ext>
                  </a:extLst>
                </p14:cNvPr>
                <p14:cNvContentPartPr/>
                <p14:nvPr/>
              </p14:nvContentPartPr>
              <p14:xfrm>
                <a:off x="5131813" y="3454267"/>
                <a:ext cx="12600" cy="76680"/>
              </p14:xfrm>
            </p:contentPart>
          </mc:Choice>
          <mc:Fallback>
            <p:pic>
              <p:nvPicPr>
                <p:cNvPr id="76" name="Freihand 75">
                  <a:extLst>
                    <a:ext uri="{FF2B5EF4-FFF2-40B4-BE49-F238E27FC236}">
                      <a16:creationId xmlns:a16="http://schemas.microsoft.com/office/drawing/2014/main" id="{293F0E6C-2948-412C-898F-CCF14A145802}"/>
                    </a:ext>
                  </a:extLst>
                </p:cNvPr>
                <p:cNvPicPr/>
                <p:nvPr/>
              </p:nvPicPr>
              <p:blipFill>
                <a:blip r:embed="rId141"/>
                <a:stretch>
                  <a:fillRect/>
                </a:stretch>
              </p:blipFill>
              <p:spPr>
                <a:xfrm>
                  <a:off x="5127493" y="3449947"/>
                  <a:ext cx="21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Freihand 76">
                  <a:extLst>
                    <a:ext uri="{FF2B5EF4-FFF2-40B4-BE49-F238E27FC236}">
                      <a16:creationId xmlns:a16="http://schemas.microsoft.com/office/drawing/2014/main" id="{AE2ED6DB-D64D-4E7F-A772-2517B281BB64}"/>
                    </a:ext>
                  </a:extLst>
                </p14:cNvPr>
                <p14:cNvContentPartPr/>
                <p14:nvPr/>
              </p14:nvContentPartPr>
              <p14:xfrm>
                <a:off x="5150173" y="3265627"/>
                <a:ext cx="4680" cy="21600"/>
              </p14:xfrm>
            </p:contentPart>
          </mc:Choice>
          <mc:Fallback>
            <p:pic>
              <p:nvPicPr>
                <p:cNvPr id="77" name="Freihand 76">
                  <a:extLst>
                    <a:ext uri="{FF2B5EF4-FFF2-40B4-BE49-F238E27FC236}">
                      <a16:creationId xmlns:a16="http://schemas.microsoft.com/office/drawing/2014/main" id="{AE2ED6DB-D64D-4E7F-A772-2517B281BB64}"/>
                    </a:ext>
                  </a:extLst>
                </p:cNvPr>
                <p:cNvPicPr/>
                <p:nvPr/>
              </p:nvPicPr>
              <p:blipFill>
                <a:blip r:embed="rId143"/>
                <a:stretch>
                  <a:fillRect/>
                </a:stretch>
              </p:blipFill>
              <p:spPr>
                <a:xfrm>
                  <a:off x="5145853" y="3261307"/>
                  <a:ext cx="13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8" name="Freihand 77">
                  <a:extLst>
                    <a:ext uri="{FF2B5EF4-FFF2-40B4-BE49-F238E27FC236}">
                      <a16:creationId xmlns:a16="http://schemas.microsoft.com/office/drawing/2014/main" id="{267345D2-CD4F-45DF-939E-99E8A9B1F8D9}"/>
                    </a:ext>
                  </a:extLst>
                </p14:cNvPr>
                <p14:cNvContentPartPr/>
                <p14:nvPr/>
              </p14:nvContentPartPr>
              <p14:xfrm>
                <a:off x="5481733" y="1852987"/>
                <a:ext cx="846000" cy="820800"/>
              </p14:xfrm>
            </p:contentPart>
          </mc:Choice>
          <mc:Fallback>
            <p:pic>
              <p:nvPicPr>
                <p:cNvPr id="78" name="Freihand 77">
                  <a:extLst>
                    <a:ext uri="{FF2B5EF4-FFF2-40B4-BE49-F238E27FC236}">
                      <a16:creationId xmlns:a16="http://schemas.microsoft.com/office/drawing/2014/main" id="{267345D2-CD4F-45DF-939E-99E8A9B1F8D9}"/>
                    </a:ext>
                  </a:extLst>
                </p:cNvPr>
                <p:cNvPicPr/>
                <p:nvPr/>
              </p:nvPicPr>
              <p:blipFill>
                <a:blip r:embed="rId145"/>
                <a:stretch>
                  <a:fillRect/>
                </a:stretch>
              </p:blipFill>
              <p:spPr>
                <a:xfrm>
                  <a:off x="5477413" y="1848667"/>
                  <a:ext cx="854640" cy="829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9" name="Freihand 78">
                  <a:extLst>
                    <a:ext uri="{FF2B5EF4-FFF2-40B4-BE49-F238E27FC236}">
                      <a16:creationId xmlns:a16="http://schemas.microsoft.com/office/drawing/2014/main" id="{B22987A4-ABAD-47C4-B42D-5DD4B3C2A690}"/>
                    </a:ext>
                  </a:extLst>
                </p14:cNvPr>
                <p14:cNvContentPartPr/>
                <p14:nvPr/>
              </p14:nvContentPartPr>
              <p14:xfrm>
                <a:off x="5420893" y="2485507"/>
                <a:ext cx="355680" cy="276480"/>
              </p14:xfrm>
            </p:contentPart>
          </mc:Choice>
          <mc:Fallback>
            <p:pic>
              <p:nvPicPr>
                <p:cNvPr id="79" name="Freihand 78">
                  <a:extLst>
                    <a:ext uri="{FF2B5EF4-FFF2-40B4-BE49-F238E27FC236}">
                      <a16:creationId xmlns:a16="http://schemas.microsoft.com/office/drawing/2014/main" id="{B22987A4-ABAD-47C4-B42D-5DD4B3C2A690}"/>
                    </a:ext>
                  </a:extLst>
                </p:cNvPr>
                <p:cNvPicPr/>
                <p:nvPr/>
              </p:nvPicPr>
              <p:blipFill>
                <a:blip r:embed="rId147"/>
                <a:stretch>
                  <a:fillRect/>
                </a:stretch>
              </p:blipFill>
              <p:spPr>
                <a:xfrm>
                  <a:off x="5416573" y="2481187"/>
                  <a:ext cx="3643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1" name="Freihand 80">
                  <a:extLst>
                    <a:ext uri="{FF2B5EF4-FFF2-40B4-BE49-F238E27FC236}">
                      <a16:creationId xmlns:a16="http://schemas.microsoft.com/office/drawing/2014/main" id="{B2BE4520-B670-46DF-B65D-A03458DBB236}"/>
                    </a:ext>
                  </a:extLst>
                </p14:cNvPr>
                <p14:cNvContentPartPr/>
                <p14:nvPr/>
              </p14:nvContentPartPr>
              <p14:xfrm>
                <a:off x="6445813" y="1555267"/>
                <a:ext cx="115920" cy="263880"/>
              </p14:xfrm>
            </p:contentPart>
          </mc:Choice>
          <mc:Fallback>
            <p:pic>
              <p:nvPicPr>
                <p:cNvPr id="81" name="Freihand 80">
                  <a:extLst>
                    <a:ext uri="{FF2B5EF4-FFF2-40B4-BE49-F238E27FC236}">
                      <a16:creationId xmlns:a16="http://schemas.microsoft.com/office/drawing/2014/main" id="{B2BE4520-B670-46DF-B65D-A03458DBB236}"/>
                    </a:ext>
                  </a:extLst>
                </p:cNvPr>
                <p:cNvPicPr/>
                <p:nvPr/>
              </p:nvPicPr>
              <p:blipFill>
                <a:blip r:embed="rId149"/>
                <a:stretch>
                  <a:fillRect/>
                </a:stretch>
              </p:blipFill>
              <p:spPr>
                <a:xfrm>
                  <a:off x="6441493" y="1550947"/>
                  <a:ext cx="1245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 name="Freihand 81">
                  <a:extLst>
                    <a:ext uri="{FF2B5EF4-FFF2-40B4-BE49-F238E27FC236}">
                      <a16:creationId xmlns:a16="http://schemas.microsoft.com/office/drawing/2014/main" id="{913922EB-E8AC-4B26-A077-2D5E5C640D30}"/>
                    </a:ext>
                  </a:extLst>
                </p14:cNvPr>
                <p14:cNvContentPartPr/>
                <p14:nvPr/>
              </p14:nvContentPartPr>
              <p14:xfrm>
                <a:off x="6571813" y="1485067"/>
                <a:ext cx="203400" cy="126720"/>
              </p14:xfrm>
            </p:contentPart>
          </mc:Choice>
          <mc:Fallback>
            <p:pic>
              <p:nvPicPr>
                <p:cNvPr id="82" name="Freihand 81">
                  <a:extLst>
                    <a:ext uri="{FF2B5EF4-FFF2-40B4-BE49-F238E27FC236}">
                      <a16:creationId xmlns:a16="http://schemas.microsoft.com/office/drawing/2014/main" id="{913922EB-E8AC-4B26-A077-2D5E5C640D30}"/>
                    </a:ext>
                  </a:extLst>
                </p:cNvPr>
                <p:cNvPicPr/>
                <p:nvPr/>
              </p:nvPicPr>
              <p:blipFill>
                <a:blip r:embed="rId151"/>
                <a:stretch>
                  <a:fillRect/>
                </a:stretch>
              </p:blipFill>
              <p:spPr>
                <a:xfrm>
                  <a:off x="6567493" y="1480747"/>
                  <a:ext cx="212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3" name="Freihand 82">
                  <a:extLst>
                    <a:ext uri="{FF2B5EF4-FFF2-40B4-BE49-F238E27FC236}">
                      <a16:creationId xmlns:a16="http://schemas.microsoft.com/office/drawing/2014/main" id="{C1F46C7D-F2ED-4CEC-B187-38B758383E64}"/>
                    </a:ext>
                  </a:extLst>
                </p14:cNvPr>
                <p14:cNvContentPartPr/>
                <p14:nvPr/>
              </p14:nvContentPartPr>
              <p14:xfrm>
                <a:off x="6805813" y="1449067"/>
                <a:ext cx="262080" cy="93600"/>
              </p14:xfrm>
            </p:contentPart>
          </mc:Choice>
          <mc:Fallback>
            <p:pic>
              <p:nvPicPr>
                <p:cNvPr id="83" name="Freihand 82">
                  <a:extLst>
                    <a:ext uri="{FF2B5EF4-FFF2-40B4-BE49-F238E27FC236}">
                      <a16:creationId xmlns:a16="http://schemas.microsoft.com/office/drawing/2014/main" id="{C1F46C7D-F2ED-4CEC-B187-38B758383E64}"/>
                    </a:ext>
                  </a:extLst>
                </p:cNvPr>
                <p:cNvPicPr/>
                <p:nvPr/>
              </p:nvPicPr>
              <p:blipFill>
                <a:blip r:embed="rId153"/>
                <a:stretch>
                  <a:fillRect/>
                </a:stretch>
              </p:blipFill>
              <p:spPr>
                <a:xfrm>
                  <a:off x="6801493" y="1444747"/>
                  <a:ext cx="270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5" name="Freihand 84">
                  <a:extLst>
                    <a:ext uri="{FF2B5EF4-FFF2-40B4-BE49-F238E27FC236}">
                      <a16:creationId xmlns:a16="http://schemas.microsoft.com/office/drawing/2014/main" id="{4728E858-5267-4B2F-AB73-68D04A929E26}"/>
                    </a:ext>
                  </a:extLst>
                </p14:cNvPr>
                <p14:cNvContentPartPr/>
                <p14:nvPr/>
              </p14:nvContentPartPr>
              <p14:xfrm>
                <a:off x="7120453" y="1289227"/>
                <a:ext cx="277200" cy="212760"/>
              </p14:xfrm>
            </p:contentPart>
          </mc:Choice>
          <mc:Fallback>
            <p:pic>
              <p:nvPicPr>
                <p:cNvPr id="85" name="Freihand 84">
                  <a:extLst>
                    <a:ext uri="{FF2B5EF4-FFF2-40B4-BE49-F238E27FC236}">
                      <a16:creationId xmlns:a16="http://schemas.microsoft.com/office/drawing/2014/main" id="{4728E858-5267-4B2F-AB73-68D04A929E26}"/>
                    </a:ext>
                  </a:extLst>
                </p:cNvPr>
                <p:cNvPicPr/>
                <p:nvPr/>
              </p:nvPicPr>
              <p:blipFill>
                <a:blip r:embed="rId155"/>
                <a:stretch>
                  <a:fillRect/>
                </a:stretch>
              </p:blipFill>
              <p:spPr>
                <a:xfrm>
                  <a:off x="7116133" y="1284907"/>
                  <a:ext cx="285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6" name="Freihand 85">
                  <a:extLst>
                    <a:ext uri="{FF2B5EF4-FFF2-40B4-BE49-F238E27FC236}">
                      <a16:creationId xmlns:a16="http://schemas.microsoft.com/office/drawing/2014/main" id="{91D61C29-2154-4EC3-9C2F-75927BEE9707}"/>
                    </a:ext>
                  </a:extLst>
                </p14:cNvPr>
                <p14:cNvContentPartPr/>
                <p14:nvPr/>
              </p14:nvContentPartPr>
              <p14:xfrm>
                <a:off x="7436893" y="1384987"/>
                <a:ext cx="130680" cy="43560"/>
              </p14:xfrm>
            </p:contentPart>
          </mc:Choice>
          <mc:Fallback>
            <p:pic>
              <p:nvPicPr>
                <p:cNvPr id="86" name="Freihand 85">
                  <a:extLst>
                    <a:ext uri="{FF2B5EF4-FFF2-40B4-BE49-F238E27FC236}">
                      <a16:creationId xmlns:a16="http://schemas.microsoft.com/office/drawing/2014/main" id="{91D61C29-2154-4EC3-9C2F-75927BEE9707}"/>
                    </a:ext>
                  </a:extLst>
                </p:cNvPr>
                <p:cNvPicPr/>
                <p:nvPr/>
              </p:nvPicPr>
              <p:blipFill>
                <a:blip r:embed="rId157"/>
                <a:stretch>
                  <a:fillRect/>
                </a:stretch>
              </p:blipFill>
              <p:spPr>
                <a:xfrm>
                  <a:off x="7432573" y="1380667"/>
                  <a:ext cx="139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7" name="Freihand 86">
                  <a:extLst>
                    <a:ext uri="{FF2B5EF4-FFF2-40B4-BE49-F238E27FC236}">
                      <a16:creationId xmlns:a16="http://schemas.microsoft.com/office/drawing/2014/main" id="{BE12F3D9-2784-4748-90B9-583426845A11}"/>
                    </a:ext>
                  </a:extLst>
                </p14:cNvPr>
                <p14:cNvContentPartPr/>
                <p14:nvPr/>
              </p14:nvContentPartPr>
              <p14:xfrm>
                <a:off x="7601413" y="1257907"/>
                <a:ext cx="86760" cy="172800"/>
              </p14:xfrm>
            </p:contentPart>
          </mc:Choice>
          <mc:Fallback>
            <p:pic>
              <p:nvPicPr>
                <p:cNvPr id="87" name="Freihand 86">
                  <a:extLst>
                    <a:ext uri="{FF2B5EF4-FFF2-40B4-BE49-F238E27FC236}">
                      <a16:creationId xmlns:a16="http://schemas.microsoft.com/office/drawing/2014/main" id="{BE12F3D9-2784-4748-90B9-583426845A11}"/>
                    </a:ext>
                  </a:extLst>
                </p:cNvPr>
                <p:cNvPicPr/>
                <p:nvPr/>
              </p:nvPicPr>
              <p:blipFill>
                <a:blip r:embed="rId159"/>
                <a:stretch>
                  <a:fillRect/>
                </a:stretch>
              </p:blipFill>
              <p:spPr>
                <a:xfrm>
                  <a:off x="7597093" y="1253587"/>
                  <a:ext cx="95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8" name="Freihand 87">
                  <a:extLst>
                    <a:ext uri="{FF2B5EF4-FFF2-40B4-BE49-F238E27FC236}">
                      <a16:creationId xmlns:a16="http://schemas.microsoft.com/office/drawing/2014/main" id="{7A67D2FC-9F36-436B-A4AA-5268EB0C9548}"/>
                    </a:ext>
                  </a:extLst>
                </p14:cNvPr>
                <p14:cNvContentPartPr/>
                <p14:nvPr/>
              </p14:nvContentPartPr>
              <p14:xfrm>
                <a:off x="7710853" y="1340707"/>
                <a:ext cx="128160" cy="69840"/>
              </p14:xfrm>
            </p:contentPart>
          </mc:Choice>
          <mc:Fallback>
            <p:pic>
              <p:nvPicPr>
                <p:cNvPr id="88" name="Freihand 87">
                  <a:extLst>
                    <a:ext uri="{FF2B5EF4-FFF2-40B4-BE49-F238E27FC236}">
                      <a16:creationId xmlns:a16="http://schemas.microsoft.com/office/drawing/2014/main" id="{7A67D2FC-9F36-436B-A4AA-5268EB0C9548}"/>
                    </a:ext>
                  </a:extLst>
                </p:cNvPr>
                <p:cNvPicPr/>
                <p:nvPr/>
              </p:nvPicPr>
              <p:blipFill>
                <a:blip r:embed="rId161"/>
                <a:stretch>
                  <a:fillRect/>
                </a:stretch>
              </p:blipFill>
              <p:spPr>
                <a:xfrm>
                  <a:off x="7706533" y="1336387"/>
                  <a:ext cx="136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9" name="Freihand 88">
                  <a:extLst>
                    <a:ext uri="{FF2B5EF4-FFF2-40B4-BE49-F238E27FC236}">
                      <a16:creationId xmlns:a16="http://schemas.microsoft.com/office/drawing/2014/main" id="{A70C506C-95AD-41F1-B4CA-27D1D5B863B3}"/>
                    </a:ext>
                  </a:extLst>
                </p14:cNvPr>
                <p14:cNvContentPartPr/>
                <p14:nvPr/>
              </p14:nvContentPartPr>
              <p14:xfrm>
                <a:off x="7885813" y="1291027"/>
                <a:ext cx="79560" cy="96480"/>
              </p14:xfrm>
            </p:contentPart>
          </mc:Choice>
          <mc:Fallback>
            <p:pic>
              <p:nvPicPr>
                <p:cNvPr id="89" name="Freihand 88">
                  <a:extLst>
                    <a:ext uri="{FF2B5EF4-FFF2-40B4-BE49-F238E27FC236}">
                      <a16:creationId xmlns:a16="http://schemas.microsoft.com/office/drawing/2014/main" id="{A70C506C-95AD-41F1-B4CA-27D1D5B863B3}"/>
                    </a:ext>
                  </a:extLst>
                </p:cNvPr>
                <p:cNvPicPr/>
                <p:nvPr/>
              </p:nvPicPr>
              <p:blipFill>
                <a:blip r:embed="rId163"/>
                <a:stretch>
                  <a:fillRect/>
                </a:stretch>
              </p:blipFill>
              <p:spPr>
                <a:xfrm>
                  <a:off x="7881493" y="1286707"/>
                  <a:ext cx="88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Freihand 107">
                  <a:extLst>
                    <a:ext uri="{FF2B5EF4-FFF2-40B4-BE49-F238E27FC236}">
                      <a16:creationId xmlns:a16="http://schemas.microsoft.com/office/drawing/2014/main" id="{3BD169A3-529F-4FF9-A706-D734C72D2BEF}"/>
                    </a:ext>
                  </a:extLst>
                </p14:cNvPr>
                <p14:cNvContentPartPr/>
                <p14:nvPr/>
              </p14:nvContentPartPr>
              <p14:xfrm>
                <a:off x="5725093" y="2865667"/>
                <a:ext cx="700920" cy="116640"/>
              </p14:xfrm>
            </p:contentPart>
          </mc:Choice>
          <mc:Fallback>
            <p:pic>
              <p:nvPicPr>
                <p:cNvPr id="108" name="Freihand 107">
                  <a:extLst>
                    <a:ext uri="{FF2B5EF4-FFF2-40B4-BE49-F238E27FC236}">
                      <a16:creationId xmlns:a16="http://schemas.microsoft.com/office/drawing/2014/main" id="{3BD169A3-529F-4FF9-A706-D734C72D2BEF}"/>
                    </a:ext>
                  </a:extLst>
                </p:cNvPr>
                <p:cNvPicPr/>
                <p:nvPr/>
              </p:nvPicPr>
              <p:blipFill>
                <a:blip r:embed="rId165"/>
                <a:stretch>
                  <a:fillRect/>
                </a:stretch>
              </p:blipFill>
              <p:spPr>
                <a:xfrm>
                  <a:off x="5720773" y="2861347"/>
                  <a:ext cx="709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9" name="Freihand 108">
                  <a:extLst>
                    <a:ext uri="{FF2B5EF4-FFF2-40B4-BE49-F238E27FC236}">
                      <a16:creationId xmlns:a16="http://schemas.microsoft.com/office/drawing/2014/main" id="{6C24F06D-CFE3-4CD6-A394-D251836FC8B5}"/>
                    </a:ext>
                  </a:extLst>
                </p14:cNvPr>
                <p14:cNvContentPartPr/>
                <p14:nvPr/>
              </p14:nvContentPartPr>
              <p14:xfrm>
                <a:off x="6505573" y="2773867"/>
                <a:ext cx="11880" cy="20520"/>
              </p14:xfrm>
            </p:contentPart>
          </mc:Choice>
          <mc:Fallback>
            <p:pic>
              <p:nvPicPr>
                <p:cNvPr id="109" name="Freihand 108">
                  <a:extLst>
                    <a:ext uri="{FF2B5EF4-FFF2-40B4-BE49-F238E27FC236}">
                      <a16:creationId xmlns:a16="http://schemas.microsoft.com/office/drawing/2014/main" id="{6C24F06D-CFE3-4CD6-A394-D251836FC8B5}"/>
                    </a:ext>
                  </a:extLst>
                </p:cNvPr>
                <p:cNvPicPr/>
                <p:nvPr/>
              </p:nvPicPr>
              <p:blipFill>
                <a:blip r:embed="rId167"/>
                <a:stretch>
                  <a:fillRect/>
                </a:stretch>
              </p:blipFill>
              <p:spPr>
                <a:xfrm>
                  <a:off x="6501253" y="2769547"/>
                  <a:ext cx="20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0" name="Freihand 109">
                  <a:extLst>
                    <a:ext uri="{FF2B5EF4-FFF2-40B4-BE49-F238E27FC236}">
                      <a16:creationId xmlns:a16="http://schemas.microsoft.com/office/drawing/2014/main" id="{839CFB36-375C-4083-BABF-37B25F39831D}"/>
                    </a:ext>
                  </a:extLst>
                </p14:cNvPr>
                <p14:cNvContentPartPr/>
                <p14:nvPr/>
              </p14:nvContentPartPr>
              <p14:xfrm>
                <a:off x="6478213" y="2814547"/>
                <a:ext cx="360" cy="360"/>
              </p14:xfrm>
            </p:contentPart>
          </mc:Choice>
          <mc:Fallback>
            <p:pic>
              <p:nvPicPr>
                <p:cNvPr id="110" name="Freihand 109">
                  <a:extLst>
                    <a:ext uri="{FF2B5EF4-FFF2-40B4-BE49-F238E27FC236}">
                      <a16:creationId xmlns:a16="http://schemas.microsoft.com/office/drawing/2014/main" id="{839CFB36-375C-4083-BABF-37B25F39831D}"/>
                    </a:ext>
                  </a:extLst>
                </p:cNvPr>
                <p:cNvPicPr/>
                <p:nvPr/>
              </p:nvPicPr>
              <p:blipFill>
                <a:blip r:embed="rId57"/>
                <a:stretch>
                  <a:fillRect/>
                </a:stretch>
              </p:blipFill>
              <p:spPr>
                <a:xfrm>
                  <a:off x="6473893" y="2810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1" name="Freihand 110">
                  <a:extLst>
                    <a:ext uri="{FF2B5EF4-FFF2-40B4-BE49-F238E27FC236}">
                      <a16:creationId xmlns:a16="http://schemas.microsoft.com/office/drawing/2014/main" id="{520A564F-9ECB-4EAB-A5DD-B665B05F21CB}"/>
                    </a:ext>
                  </a:extLst>
                </p14:cNvPr>
                <p14:cNvContentPartPr/>
                <p14:nvPr/>
              </p14:nvContentPartPr>
              <p14:xfrm>
                <a:off x="6408013" y="2687827"/>
                <a:ext cx="25560" cy="275040"/>
              </p14:xfrm>
            </p:contentPart>
          </mc:Choice>
          <mc:Fallback>
            <p:pic>
              <p:nvPicPr>
                <p:cNvPr id="111" name="Freihand 110">
                  <a:extLst>
                    <a:ext uri="{FF2B5EF4-FFF2-40B4-BE49-F238E27FC236}">
                      <a16:creationId xmlns:a16="http://schemas.microsoft.com/office/drawing/2014/main" id="{520A564F-9ECB-4EAB-A5DD-B665B05F21CB}"/>
                    </a:ext>
                  </a:extLst>
                </p:cNvPr>
                <p:cNvPicPr/>
                <p:nvPr/>
              </p:nvPicPr>
              <p:blipFill>
                <a:blip r:embed="rId170"/>
                <a:stretch>
                  <a:fillRect/>
                </a:stretch>
              </p:blipFill>
              <p:spPr>
                <a:xfrm>
                  <a:off x="6403693" y="2683507"/>
                  <a:ext cx="342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1564819B-5572-407E-937E-ADEDFE24655A}"/>
                    </a:ext>
                  </a:extLst>
                </p14:cNvPr>
                <p14:cNvContentPartPr/>
                <p14:nvPr/>
              </p14:nvContentPartPr>
              <p14:xfrm>
                <a:off x="6542293" y="1918507"/>
                <a:ext cx="63360" cy="258840"/>
              </p14:xfrm>
            </p:contentPart>
          </mc:Choice>
          <mc:Fallback>
            <p:pic>
              <p:nvPicPr>
                <p:cNvPr id="113" name="Freihand 112">
                  <a:extLst>
                    <a:ext uri="{FF2B5EF4-FFF2-40B4-BE49-F238E27FC236}">
                      <a16:creationId xmlns:a16="http://schemas.microsoft.com/office/drawing/2014/main" id="{1564819B-5572-407E-937E-ADEDFE24655A}"/>
                    </a:ext>
                  </a:extLst>
                </p:cNvPr>
                <p:cNvPicPr/>
                <p:nvPr/>
              </p:nvPicPr>
              <p:blipFill>
                <a:blip r:embed="rId172"/>
                <a:stretch>
                  <a:fillRect/>
                </a:stretch>
              </p:blipFill>
              <p:spPr>
                <a:xfrm>
                  <a:off x="6537973" y="1914187"/>
                  <a:ext cx="720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FE36B057-4516-4555-B9E9-6C88005C3629}"/>
                    </a:ext>
                  </a:extLst>
                </p14:cNvPr>
                <p14:cNvContentPartPr/>
                <p14:nvPr/>
              </p14:nvContentPartPr>
              <p14:xfrm>
                <a:off x="6507013" y="2022907"/>
                <a:ext cx="145080" cy="195480"/>
              </p14:xfrm>
            </p:contentPart>
          </mc:Choice>
          <mc:Fallback>
            <p:pic>
              <p:nvPicPr>
                <p:cNvPr id="114" name="Freihand 113">
                  <a:extLst>
                    <a:ext uri="{FF2B5EF4-FFF2-40B4-BE49-F238E27FC236}">
                      <a16:creationId xmlns:a16="http://schemas.microsoft.com/office/drawing/2014/main" id="{FE36B057-4516-4555-B9E9-6C88005C3629}"/>
                    </a:ext>
                  </a:extLst>
                </p:cNvPr>
                <p:cNvPicPr/>
                <p:nvPr/>
              </p:nvPicPr>
              <p:blipFill>
                <a:blip r:embed="rId174"/>
                <a:stretch>
                  <a:fillRect/>
                </a:stretch>
              </p:blipFill>
              <p:spPr>
                <a:xfrm>
                  <a:off x="6502693" y="2018587"/>
                  <a:ext cx="153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CFB6CFEF-3E71-4DDE-A2CF-9D7489FB9E1A}"/>
                    </a:ext>
                  </a:extLst>
                </p14:cNvPr>
                <p14:cNvContentPartPr/>
                <p14:nvPr/>
              </p14:nvContentPartPr>
              <p14:xfrm>
                <a:off x="5936773" y="897547"/>
                <a:ext cx="668880" cy="1135080"/>
              </p14:xfrm>
            </p:contentPart>
          </mc:Choice>
          <mc:Fallback>
            <p:pic>
              <p:nvPicPr>
                <p:cNvPr id="115" name="Freihand 114">
                  <a:extLst>
                    <a:ext uri="{FF2B5EF4-FFF2-40B4-BE49-F238E27FC236}">
                      <a16:creationId xmlns:a16="http://schemas.microsoft.com/office/drawing/2014/main" id="{CFB6CFEF-3E71-4DDE-A2CF-9D7489FB9E1A}"/>
                    </a:ext>
                  </a:extLst>
                </p:cNvPr>
                <p:cNvPicPr/>
                <p:nvPr/>
              </p:nvPicPr>
              <p:blipFill>
                <a:blip r:embed="rId176"/>
                <a:stretch>
                  <a:fillRect/>
                </a:stretch>
              </p:blipFill>
              <p:spPr>
                <a:xfrm>
                  <a:off x="5932453" y="893227"/>
                  <a:ext cx="677520" cy="114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7" name="Freihand 116">
                  <a:extLst>
                    <a:ext uri="{FF2B5EF4-FFF2-40B4-BE49-F238E27FC236}">
                      <a16:creationId xmlns:a16="http://schemas.microsoft.com/office/drawing/2014/main" id="{DC5435DE-34F4-4F5C-9DE7-A73B795D29AD}"/>
                    </a:ext>
                  </a:extLst>
                </p14:cNvPr>
                <p14:cNvContentPartPr/>
                <p14:nvPr/>
              </p14:nvContentPartPr>
              <p14:xfrm>
                <a:off x="5337013" y="659947"/>
                <a:ext cx="160200" cy="223200"/>
              </p14:xfrm>
            </p:contentPart>
          </mc:Choice>
          <mc:Fallback>
            <p:pic>
              <p:nvPicPr>
                <p:cNvPr id="117" name="Freihand 116">
                  <a:extLst>
                    <a:ext uri="{FF2B5EF4-FFF2-40B4-BE49-F238E27FC236}">
                      <a16:creationId xmlns:a16="http://schemas.microsoft.com/office/drawing/2014/main" id="{DC5435DE-34F4-4F5C-9DE7-A73B795D29AD}"/>
                    </a:ext>
                  </a:extLst>
                </p:cNvPr>
                <p:cNvPicPr/>
                <p:nvPr/>
              </p:nvPicPr>
              <p:blipFill>
                <a:blip r:embed="rId178"/>
                <a:stretch>
                  <a:fillRect/>
                </a:stretch>
              </p:blipFill>
              <p:spPr>
                <a:xfrm>
                  <a:off x="5332693" y="655627"/>
                  <a:ext cx="168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8" name="Freihand 117">
                  <a:extLst>
                    <a:ext uri="{FF2B5EF4-FFF2-40B4-BE49-F238E27FC236}">
                      <a16:creationId xmlns:a16="http://schemas.microsoft.com/office/drawing/2014/main" id="{B71E5058-1654-4884-A63E-79F5BB62543E}"/>
                    </a:ext>
                  </a:extLst>
                </p14:cNvPr>
                <p14:cNvContentPartPr/>
                <p14:nvPr/>
              </p14:nvContentPartPr>
              <p14:xfrm>
                <a:off x="5508733" y="749227"/>
                <a:ext cx="88200" cy="114120"/>
              </p14:xfrm>
            </p:contentPart>
          </mc:Choice>
          <mc:Fallback>
            <p:pic>
              <p:nvPicPr>
                <p:cNvPr id="118" name="Freihand 117">
                  <a:extLst>
                    <a:ext uri="{FF2B5EF4-FFF2-40B4-BE49-F238E27FC236}">
                      <a16:creationId xmlns:a16="http://schemas.microsoft.com/office/drawing/2014/main" id="{B71E5058-1654-4884-A63E-79F5BB62543E}"/>
                    </a:ext>
                  </a:extLst>
                </p:cNvPr>
                <p:cNvPicPr/>
                <p:nvPr/>
              </p:nvPicPr>
              <p:blipFill>
                <a:blip r:embed="rId180"/>
                <a:stretch>
                  <a:fillRect/>
                </a:stretch>
              </p:blipFill>
              <p:spPr>
                <a:xfrm>
                  <a:off x="5504413" y="744907"/>
                  <a:ext cx="96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FAF525A2-0031-42D7-8863-592559DD96E1}"/>
                    </a:ext>
                  </a:extLst>
                </p14:cNvPr>
                <p14:cNvContentPartPr/>
                <p14:nvPr/>
              </p14:nvContentPartPr>
              <p14:xfrm>
                <a:off x="5628613" y="754627"/>
                <a:ext cx="87480" cy="97560"/>
              </p14:xfrm>
            </p:contentPart>
          </mc:Choice>
          <mc:Fallback>
            <p:pic>
              <p:nvPicPr>
                <p:cNvPr id="119" name="Freihand 118">
                  <a:extLst>
                    <a:ext uri="{FF2B5EF4-FFF2-40B4-BE49-F238E27FC236}">
                      <a16:creationId xmlns:a16="http://schemas.microsoft.com/office/drawing/2014/main" id="{FAF525A2-0031-42D7-8863-592559DD96E1}"/>
                    </a:ext>
                  </a:extLst>
                </p:cNvPr>
                <p:cNvPicPr/>
                <p:nvPr/>
              </p:nvPicPr>
              <p:blipFill>
                <a:blip r:embed="rId182"/>
                <a:stretch>
                  <a:fillRect/>
                </a:stretch>
              </p:blipFill>
              <p:spPr>
                <a:xfrm>
                  <a:off x="5624293" y="750307"/>
                  <a:ext cx="96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0" name="Freihand 119">
                  <a:extLst>
                    <a:ext uri="{FF2B5EF4-FFF2-40B4-BE49-F238E27FC236}">
                      <a16:creationId xmlns:a16="http://schemas.microsoft.com/office/drawing/2014/main" id="{5253BA87-74EA-43E6-B081-3FCB017AC972}"/>
                    </a:ext>
                  </a:extLst>
                </p14:cNvPr>
                <p14:cNvContentPartPr/>
                <p14:nvPr/>
              </p14:nvContentPartPr>
              <p14:xfrm>
                <a:off x="5736973" y="698107"/>
                <a:ext cx="220680" cy="113040"/>
              </p14:xfrm>
            </p:contentPart>
          </mc:Choice>
          <mc:Fallback>
            <p:pic>
              <p:nvPicPr>
                <p:cNvPr id="120" name="Freihand 119">
                  <a:extLst>
                    <a:ext uri="{FF2B5EF4-FFF2-40B4-BE49-F238E27FC236}">
                      <a16:creationId xmlns:a16="http://schemas.microsoft.com/office/drawing/2014/main" id="{5253BA87-74EA-43E6-B081-3FCB017AC972}"/>
                    </a:ext>
                  </a:extLst>
                </p:cNvPr>
                <p:cNvPicPr/>
                <p:nvPr/>
              </p:nvPicPr>
              <p:blipFill>
                <a:blip r:embed="rId184"/>
                <a:stretch>
                  <a:fillRect/>
                </a:stretch>
              </p:blipFill>
              <p:spPr>
                <a:xfrm>
                  <a:off x="5732653" y="693787"/>
                  <a:ext cx="229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0C3EB6E5-E96E-4CB2-A4EE-96443DD6DBB0}"/>
                    </a:ext>
                  </a:extLst>
                </p14:cNvPr>
                <p14:cNvContentPartPr/>
                <p14:nvPr/>
              </p14:nvContentPartPr>
              <p14:xfrm>
                <a:off x="5973493" y="704587"/>
                <a:ext cx="122400" cy="105840"/>
              </p14:xfrm>
            </p:contentPart>
          </mc:Choice>
          <mc:Fallback>
            <p:pic>
              <p:nvPicPr>
                <p:cNvPr id="122" name="Freihand 121">
                  <a:extLst>
                    <a:ext uri="{FF2B5EF4-FFF2-40B4-BE49-F238E27FC236}">
                      <a16:creationId xmlns:a16="http://schemas.microsoft.com/office/drawing/2014/main" id="{0C3EB6E5-E96E-4CB2-A4EE-96443DD6DBB0}"/>
                    </a:ext>
                  </a:extLst>
                </p:cNvPr>
                <p:cNvPicPr/>
                <p:nvPr/>
              </p:nvPicPr>
              <p:blipFill>
                <a:blip r:embed="rId186"/>
                <a:stretch>
                  <a:fillRect/>
                </a:stretch>
              </p:blipFill>
              <p:spPr>
                <a:xfrm>
                  <a:off x="5969173" y="700267"/>
                  <a:ext cx="13104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5CC9CBA9-062D-4D21-97ED-5404378549CD}"/>
                  </a:ext>
                </a:extLst>
              </p14:cNvPr>
              <p14:cNvContentPartPr/>
              <p14:nvPr/>
            </p14:nvContentPartPr>
            <p14:xfrm>
              <a:off x="7119733" y="1969627"/>
              <a:ext cx="628560" cy="594000"/>
            </p14:xfrm>
          </p:contentPart>
        </mc:Choice>
        <mc:Fallback>
          <p:pic>
            <p:nvPicPr>
              <p:cNvPr id="124" name="Freihand 123">
                <a:extLst>
                  <a:ext uri="{FF2B5EF4-FFF2-40B4-BE49-F238E27FC236}">
                    <a16:creationId xmlns:a16="http://schemas.microsoft.com/office/drawing/2014/main" id="{5CC9CBA9-062D-4D21-97ED-5404378549CD}"/>
                  </a:ext>
                </a:extLst>
              </p:cNvPr>
              <p:cNvPicPr/>
              <p:nvPr/>
            </p:nvPicPr>
            <p:blipFill>
              <a:blip r:embed="rId188"/>
              <a:stretch>
                <a:fillRect/>
              </a:stretch>
            </p:blipFill>
            <p:spPr>
              <a:xfrm>
                <a:off x="7115413" y="1965307"/>
                <a:ext cx="637200" cy="602640"/>
              </a:xfrm>
              <a:prstGeom prst="rect">
                <a:avLst/>
              </a:prstGeom>
            </p:spPr>
          </p:pic>
        </mc:Fallback>
      </mc:AlternateContent>
    </p:spTree>
    <p:extLst>
      <p:ext uri="{BB962C8B-B14F-4D97-AF65-F5344CB8AC3E}">
        <p14:creationId xmlns:p14="http://schemas.microsoft.com/office/powerpoint/2010/main" val="410979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6FF42AB-0719-4E42-BF72-D7D0156AA262}"/>
                  </a:ext>
                </a:extLst>
              </p14:cNvPr>
              <p14:cNvContentPartPr/>
              <p14:nvPr/>
            </p14:nvContentPartPr>
            <p14:xfrm>
              <a:off x="1033573" y="600907"/>
              <a:ext cx="6359400" cy="120240"/>
            </p14:xfrm>
          </p:contentPart>
        </mc:Choice>
        <mc:Fallback>
          <p:pic>
            <p:nvPicPr>
              <p:cNvPr id="3" name="Freihand 2">
                <a:extLst>
                  <a:ext uri="{FF2B5EF4-FFF2-40B4-BE49-F238E27FC236}">
                    <a16:creationId xmlns:a16="http://schemas.microsoft.com/office/drawing/2014/main" id="{36FF42AB-0719-4E42-BF72-D7D0156AA262}"/>
                  </a:ext>
                </a:extLst>
              </p:cNvPr>
              <p:cNvPicPr/>
              <p:nvPr/>
            </p:nvPicPr>
            <p:blipFill>
              <a:blip r:embed="rId5"/>
              <a:stretch>
                <a:fillRect/>
              </a:stretch>
            </p:blipFill>
            <p:spPr>
              <a:xfrm>
                <a:off x="1029253" y="596587"/>
                <a:ext cx="6368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33C2829-1F23-463D-9D50-01211821A879}"/>
                  </a:ext>
                </a:extLst>
              </p14:cNvPr>
              <p14:cNvContentPartPr/>
              <p14:nvPr/>
            </p14:nvContentPartPr>
            <p14:xfrm>
              <a:off x="721813" y="4449667"/>
              <a:ext cx="364320" cy="803160"/>
            </p14:xfrm>
          </p:contentPart>
        </mc:Choice>
        <mc:Fallback>
          <p:pic>
            <p:nvPicPr>
              <p:cNvPr id="4" name="Freihand 3">
                <a:extLst>
                  <a:ext uri="{FF2B5EF4-FFF2-40B4-BE49-F238E27FC236}">
                    <a16:creationId xmlns:a16="http://schemas.microsoft.com/office/drawing/2014/main" id="{D33C2829-1F23-463D-9D50-01211821A879}"/>
                  </a:ext>
                </a:extLst>
              </p:cNvPr>
              <p:cNvPicPr/>
              <p:nvPr/>
            </p:nvPicPr>
            <p:blipFill>
              <a:blip r:embed="rId7"/>
              <a:stretch>
                <a:fillRect/>
              </a:stretch>
            </p:blipFill>
            <p:spPr>
              <a:xfrm>
                <a:off x="717493" y="4445347"/>
                <a:ext cx="372960" cy="81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A3AD507-2131-4B35-9641-EDC08E145132}"/>
                  </a:ext>
                </a:extLst>
              </p14:cNvPr>
              <p14:cNvContentPartPr/>
              <p14:nvPr/>
            </p14:nvContentPartPr>
            <p14:xfrm>
              <a:off x="871933" y="2296867"/>
              <a:ext cx="28080" cy="1621080"/>
            </p14:xfrm>
          </p:contentPart>
        </mc:Choice>
        <mc:Fallback>
          <p:pic>
            <p:nvPicPr>
              <p:cNvPr id="5" name="Freihand 4">
                <a:extLst>
                  <a:ext uri="{FF2B5EF4-FFF2-40B4-BE49-F238E27FC236}">
                    <a16:creationId xmlns:a16="http://schemas.microsoft.com/office/drawing/2014/main" id="{CA3AD507-2131-4B35-9641-EDC08E145132}"/>
                  </a:ext>
                </a:extLst>
              </p:cNvPr>
              <p:cNvPicPr/>
              <p:nvPr/>
            </p:nvPicPr>
            <p:blipFill>
              <a:blip r:embed="rId9"/>
              <a:stretch>
                <a:fillRect/>
              </a:stretch>
            </p:blipFill>
            <p:spPr>
              <a:xfrm>
                <a:off x="867613" y="2292547"/>
                <a:ext cx="36720" cy="162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3411E02-D9C0-4FB9-99C5-F16979A6486E}"/>
                  </a:ext>
                </a:extLst>
              </p14:cNvPr>
              <p14:cNvContentPartPr/>
              <p14:nvPr/>
            </p14:nvContentPartPr>
            <p14:xfrm>
              <a:off x="6785653" y="3258067"/>
              <a:ext cx="753120" cy="293760"/>
            </p14:xfrm>
          </p:contentPart>
        </mc:Choice>
        <mc:Fallback>
          <p:pic>
            <p:nvPicPr>
              <p:cNvPr id="8" name="Freihand 7">
                <a:extLst>
                  <a:ext uri="{FF2B5EF4-FFF2-40B4-BE49-F238E27FC236}">
                    <a16:creationId xmlns:a16="http://schemas.microsoft.com/office/drawing/2014/main" id="{E3411E02-D9C0-4FB9-99C5-F16979A6486E}"/>
                  </a:ext>
                </a:extLst>
              </p:cNvPr>
              <p:cNvPicPr/>
              <p:nvPr/>
            </p:nvPicPr>
            <p:blipFill>
              <a:blip r:embed="rId11"/>
              <a:stretch>
                <a:fillRect/>
              </a:stretch>
            </p:blipFill>
            <p:spPr>
              <a:xfrm>
                <a:off x="6781333" y="3253747"/>
                <a:ext cx="7617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5" name="Freihand 124">
                <a:extLst>
                  <a:ext uri="{FF2B5EF4-FFF2-40B4-BE49-F238E27FC236}">
                    <a16:creationId xmlns:a16="http://schemas.microsoft.com/office/drawing/2014/main" id="{58479657-3149-4516-B06E-D17977AF38BB}"/>
                  </a:ext>
                </a:extLst>
              </p14:cNvPr>
              <p14:cNvContentPartPr/>
              <p14:nvPr/>
            </p14:nvContentPartPr>
            <p14:xfrm>
              <a:off x="8481253" y="403627"/>
              <a:ext cx="3338280" cy="959760"/>
            </p14:xfrm>
          </p:contentPart>
        </mc:Choice>
        <mc:Fallback>
          <p:pic>
            <p:nvPicPr>
              <p:cNvPr id="125" name="Freihand 124">
                <a:extLst>
                  <a:ext uri="{FF2B5EF4-FFF2-40B4-BE49-F238E27FC236}">
                    <a16:creationId xmlns:a16="http://schemas.microsoft.com/office/drawing/2014/main" id="{58479657-3149-4516-B06E-D17977AF38BB}"/>
                  </a:ext>
                </a:extLst>
              </p:cNvPr>
              <p:cNvPicPr/>
              <p:nvPr/>
            </p:nvPicPr>
            <p:blipFill>
              <a:blip r:embed="rId13"/>
              <a:stretch>
                <a:fillRect/>
              </a:stretch>
            </p:blipFill>
            <p:spPr>
              <a:xfrm>
                <a:off x="8476933" y="399307"/>
                <a:ext cx="3346920" cy="968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8" name="Freihand 197">
                <a:extLst>
                  <a:ext uri="{FF2B5EF4-FFF2-40B4-BE49-F238E27FC236}">
                    <a16:creationId xmlns:a16="http://schemas.microsoft.com/office/drawing/2014/main" id="{A7729289-517E-4947-9A14-03D06583E0DF}"/>
                  </a:ext>
                </a:extLst>
              </p14:cNvPr>
              <p14:cNvContentPartPr/>
              <p14:nvPr/>
            </p14:nvContentPartPr>
            <p14:xfrm>
              <a:off x="532093" y="1998787"/>
              <a:ext cx="850320" cy="2119320"/>
            </p14:xfrm>
          </p:contentPart>
        </mc:Choice>
        <mc:Fallback>
          <p:pic>
            <p:nvPicPr>
              <p:cNvPr id="198" name="Freihand 197">
                <a:extLst>
                  <a:ext uri="{FF2B5EF4-FFF2-40B4-BE49-F238E27FC236}">
                    <a16:creationId xmlns:a16="http://schemas.microsoft.com/office/drawing/2014/main" id="{A7729289-517E-4947-9A14-03D06583E0DF}"/>
                  </a:ext>
                </a:extLst>
              </p:cNvPr>
              <p:cNvPicPr/>
              <p:nvPr/>
            </p:nvPicPr>
            <p:blipFill>
              <a:blip r:embed="rId15"/>
              <a:stretch>
                <a:fillRect/>
              </a:stretch>
            </p:blipFill>
            <p:spPr>
              <a:xfrm>
                <a:off x="527773" y="1994467"/>
                <a:ext cx="858960" cy="2127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0" name="Freihand 199">
                <a:extLst>
                  <a:ext uri="{FF2B5EF4-FFF2-40B4-BE49-F238E27FC236}">
                    <a16:creationId xmlns:a16="http://schemas.microsoft.com/office/drawing/2014/main" id="{4648E46C-01DF-4C9D-900F-B7E6076A3672}"/>
                  </a:ext>
                </a:extLst>
              </p14:cNvPr>
              <p14:cNvContentPartPr/>
              <p14:nvPr/>
            </p14:nvContentPartPr>
            <p14:xfrm>
              <a:off x="2534773" y="3711667"/>
              <a:ext cx="1288800" cy="914040"/>
            </p14:xfrm>
          </p:contentPart>
        </mc:Choice>
        <mc:Fallback>
          <p:pic>
            <p:nvPicPr>
              <p:cNvPr id="200" name="Freihand 199">
                <a:extLst>
                  <a:ext uri="{FF2B5EF4-FFF2-40B4-BE49-F238E27FC236}">
                    <a16:creationId xmlns:a16="http://schemas.microsoft.com/office/drawing/2014/main" id="{4648E46C-01DF-4C9D-900F-B7E6076A3672}"/>
                  </a:ext>
                </a:extLst>
              </p:cNvPr>
              <p:cNvPicPr/>
              <p:nvPr/>
            </p:nvPicPr>
            <p:blipFill>
              <a:blip r:embed="rId17"/>
              <a:stretch>
                <a:fillRect/>
              </a:stretch>
            </p:blipFill>
            <p:spPr>
              <a:xfrm>
                <a:off x="2530453" y="3707347"/>
                <a:ext cx="1297440" cy="922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2" name="Freihand 201">
                <a:extLst>
                  <a:ext uri="{FF2B5EF4-FFF2-40B4-BE49-F238E27FC236}">
                    <a16:creationId xmlns:a16="http://schemas.microsoft.com/office/drawing/2014/main" id="{5D064599-0EE4-4764-8363-4B397690E270}"/>
                  </a:ext>
                </a:extLst>
              </p14:cNvPr>
              <p14:cNvContentPartPr/>
              <p14:nvPr/>
            </p14:nvContentPartPr>
            <p14:xfrm>
              <a:off x="8501413" y="340267"/>
              <a:ext cx="3447720" cy="1062000"/>
            </p14:xfrm>
          </p:contentPart>
        </mc:Choice>
        <mc:Fallback>
          <p:pic>
            <p:nvPicPr>
              <p:cNvPr id="202" name="Freihand 201">
                <a:extLst>
                  <a:ext uri="{FF2B5EF4-FFF2-40B4-BE49-F238E27FC236}">
                    <a16:creationId xmlns:a16="http://schemas.microsoft.com/office/drawing/2014/main" id="{5D064599-0EE4-4764-8363-4B397690E270}"/>
                  </a:ext>
                </a:extLst>
              </p:cNvPr>
              <p:cNvPicPr/>
              <p:nvPr/>
            </p:nvPicPr>
            <p:blipFill>
              <a:blip r:embed="rId19"/>
              <a:stretch>
                <a:fillRect/>
              </a:stretch>
            </p:blipFill>
            <p:spPr>
              <a:xfrm>
                <a:off x="8497093" y="335947"/>
                <a:ext cx="3456360" cy="107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1" name="Freihand 270">
                <a:extLst>
                  <a:ext uri="{FF2B5EF4-FFF2-40B4-BE49-F238E27FC236}">
                    <a16:creationId xmlns:a16="http://schemas.microsoft.com/office/drawing/2014/main" id="{F5F67DD8-96B1-4B01-B3A3-491D7FE89F90}"/>
                  </a:ext>
                </a:extLst>
              </p14:cNvPr>
              <p14:cNvContentPartPr/>
              <p14:nvPr/>
            </p14:nvContentPartPr>
            <p14:xfrm>
              <a:off x="8399533" y="493267"/>
              <a:ext cx="3368880" cy="850320"/>
            </p14:xfrm>
          </p:contentPart>
        </mc:Choice>
        <mc:Fallback>
          <p:pic>
            <p:nvPicPr>
              <p:cNvPr id="271" name="Freihand 270">
                <a:extLst>
                  <a:ext uri="{FF2B5EF4-FFF2-40B4-BE49-F238E27FC236}">
                    <a16:creationId xmlns:a16="http://schemas.microsoft.com/office/drawing/2014/main" id="{F5F67DD8-96B1-4B01-B3A3-491D7FE89F90}"/>
                  </a:ext>
                </a:extLst>
              </p:cNvPr>
              <p:cNvPicPr/>
              <p:nvPr/>
            </p:nvPicPr>
            <p:blipFill>
              <a:blip r:embed="rId21"/>
              <a:stretch>
                <a:fillRect/>
              </a:stretch>
            </p:blipFill>
            <p:spPr>
              <a:xfrm>
                <a:off x="8395213" y="488947"/>
                <a:ext cx="337752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7" name="Freihand 126">
                <a:extLst>
                  <a:ext uri="{FF2B5EF4-FFF2-40B4-BE49-F238E27FC236}">
                    <a16:creationId xmlns:a16="http://schemas.microsoft.com/office/drawing/2014/main" id="{AAAC82BA-F866-41AF-B9B4-AB25B1472174}"/>
                  </a:ext>
                </a:extLst>
              </p14:cNvPr>
              <p14:cNvContentPartPr/>
              <p14:nvPr/>
            </p14:nvContentPartPr>
            <p14:xfrm>
              <a:off x="1299973" y="2756587"/>
              <a:ext cx="1770840" cy="1166760"/>
            </p14:xfrm>
          </p:contentPart>
        </mc:Choice>
        <mc:Fallback>
          <p:pic>
            <p:nvPicPr>
              <p:cNvPr id="127" name="Freihand 126">
                <a:extLst>
                  <a:ext uri="{FF2B5EF4-FFF2-40B4-BE49-F238E27FC236}">
                    <a16:creationId xmlns:a16="http://schemas.microsoft.com/office/drawing/2014/main" id="{AAAC82BA-F866-41AF-B9B4-AB25B1472174}"/>
                  </a:ext>
                </a:extLst>
              </p:cNvPr>
              <p:cNvPicPr/>
              <p:nvPr/>
            </p:nvPicPr>
            <p:blipFill>
              <a:blip r:embed="rId23"/>
              <a:stretch>
                <a:fillRect/>
              </a:stretch>
            </p:blipFill>
            <p:spPr>
              <a:xfrm>
                <a:off x="1295653" y="2752267"/>
                <a:ext cx="1779480" cy="117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8" name="Freihand 127">
                <a:extLst>
                  <a:ext uri="{FF2B5EF4-FFF2-40B4-BE49-F238E27FC236}">
                    <a16:creationId xmlns:a16="http://schemas.microsoft.com/office/drawing/2014/main" id="{6F9699FD-C3E6-432F-BCD8-5FAB71524582}"/>
                  </a:ext>
                </a:extLst>
              </p14:cNvPr>
              <p14:cNvContentPartPr/>
              <p14:nvPr/>
            </p14:nvContentPartPr>
            <p14:xfrm>
              <a:off x="1643413" y="4242667"/>
              <a:ext cx="53280" cy="8280"/>
            </p14:xfrm>
          </p:contentPart>
        </mc:Choice>
        <mc:Fallback>
          <p:pic>
            <p:nvPicPr>
              <p:cNvPr id="128" name="Freihand 127">
                <a:extLst>
                  <a:ext uri="{FF2B5EF4-FFF2-40B4-BE49-F238E27FC236}">
                    <a16:creationId xmlns:a16="http://schemas.microsoft.com/office/drawing/2014/main" id="{6F9699FD-C3E6-432F-BCD8-5FAB71524582}"/>
                  </a:ext>
                </a:extLst>
              </p:cNvPr>
              <p:cNvPicPr/>
              <p:nvPr/>
            </p:nvPicPr>
            <p:blipFill>
              <a:blip r:embed="rId25"/>
              <a:stretch>
                <a:fillRect/>
              </a:stretch>
            </p:blipFill>
            <p:spPr>
              <a:xfrm>
                <a:off x="1639093" y="4238347"/>
                <a:ext cx="61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9" name="Freihand 128">
                <a:extLst>
                  <a:ext uri="{FF2B5EF4-FFF2-40B4-BE49-F238E27FC236}">
                    <a16:creationId xmlns:a16="http://schemas.microsoft.com/office/drawing/2014/main" id="{B5AF555A-A272-40E4-A348-CAB02AED3BF7}"/>
                  </a:ext>
                </a:extLst>
              </p14:cNvPr>
              <p14:cNvContentPartPr/>
              <p14:nvPr/>
            </p14:nvContentPartPr>
            <p14:xfrm>
              <a:off x="1467733" y="4134667"/>
              <a:ext cx="1761480" cy="75960"/>
            </p14:xfrm>
          </p:contentPart>
        </mc:Choice>
        <mc:Fallback>
          <p:pic>
            <p:nvPicPr>
              <p:cNvPr id="129" name="Freihand 128">
                <a:extLst>
                  <a:ext uri="{FF2B5EF4-FFF2-40B4-BE49-F238E27FC236}">
                    <a16:creationId xmlns:a16="http://schemas.microsoft.com/office/drawing/2014/main" id="{B5AF555A-A272-40E4-A348-CAB02AED3BF7}"/>
                  </a:ext>
                </a:extLst>
              </p:cNvPr>
              <p:cNvPicPr/>
              <p:nvPr/>
            </p:nvPicPr>
            <p:blipFill>
              <a:blip r:embed="rId27"/>
              <a:stretch>
                <a:fillRect/>
              </a:stretch>
            </p:blipFill>
            <p:spPr>
              <a:xfrm>
                <a:off x="1463413" y="4130347"/>
                <a:ext cx="1770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4" name="Freihand 203">
                <a:extLst>
                  <a:ext uri="{FF2B5EF4-FFF2-40B4-BE49-F238E27FC236}">
                    <a16:creationId xmlns:a16="http://schemas.microsoft.com/office/drawing/2014/main" id="{09A9A7DA-5B5E-4395-A03F-BBA21106C03F}"/>
                  </a:ext>
                </a:extLst>
              </p14:cNvPr>
              <p14:cNvContentPartPr/>
              <p14:nvPr/>
            </p14:nvContentPartPr>
            <p14:xfrm>
              <a:off x="7736773" y="3847747"/>
              <a:ext cx="2249280" cy="1767600"/>
            </p14:xfrm>
          </p:contentPart>
        </mc:Choice>
        <mc:Fallback>
          <p:pic>
            <p:nvPicPr>
              <p:cNvPr id="204" name="Freihand 203">
                <a:extLst>
                  <a:ext uri="{FF2B5EF4-FFF2-40B4-BE49-F238E27FC236}">
                    <a16:creationId xmlns:a16="http://schemas.microsoft.com/office/drawing/2014/main" id="{09A9A7DA-5B5E-4395-A03F-BBA21106C03F}"/>
                  </a:ext>
                </a:extLst>
              </p:cNvPr>
              <p:cNvPicPr/>
              <p:nvPr/>
            </p:nvPicPr>
            <p:blipFill>
              <a:blip r:embed="rId29"/>
              <a:stretch>
                <a:fillRect/>
              </a:stretch>
            </p:blipFill>
            <p:spPr>
              <a:xfrm>
                <a:off x="7732453" y="3843427"/>
                <a:ext cx="2257920" cy="1776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5" name="Freihand 204">
                <a:extLst>
                  <a:ext uri="{FF2B5EF4-FFF2-40B4-BE49-F238E27FC236}">
                    <a16:creationId xmlns:a16="http://schemas.microsoft.com/office/drawing/2014/main" id="{D940E4C0-FEA9-469C-9F02-0D4C326AD32A}"/>
                  </a:ext>
                </a:extLst>
              </p14:cNvPr>
              <p14:cNvContentPartPr/>
              <p14:nvPr/>
            </p14:nvContentPartPr>
            <p14:xfrm>
              <a:off x="7495213" y="5442907"/>
              <a:ext cx="333000" cy="243000"/>
            </p14:xfrm>
          </p:contentPart>
        </mc:Choice>
        <mc:Fallback>
          <p:pic>
            <p:nvPicPr>
              <p:cNvPr id="205" name="Freihand 204">
                <a:extLst>
                  <a:ext uri="{FF2B5EF4-FFF2-40B4-BE49-F238E27FC236}">
                    <a16:creationId xmlns:a16="http://schemas.microsoft.com/office/drawing/2014/main" id="{D940E4C0-FEA9-469C-9F02-0D4C326AD32A}"/>
                  </a:ext>
                </a:extLst>
              </p:cNvPr>
              <p:cNvPicPr/>
              <p:nvPr/>
            </p:nvPicPr>
            <p:blipFill>
              <a:blip r:embed="rId31"/>
              <a:stretch>
                <a:fillRect/>
              </a:stretch>
            </p:blipFill>
            <p:spPr>
              <a:xfrm>
                <a:off x="7490893" y="5438587"/>
                <a:ext cx="3416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4" name="Freihand 253">
                <a:extLst>
                  <a:ext uri="{FF2B5EF4-FFF2-40B4-BE49-F238E27FC236}">
                    <a16:creationId xmlns:a16="http://schemas.microsoft.com/office/drawing/2014/main" id="{227316D7-FA6B-4C66-A197-F721D35863E0}"/>
                  </a:ext>
                </a:extLst>
              </p14:cNvPr>
              <p14:cNvContentPartPr/>
              <p14:nvPr/>
            </p14:nvContentPartPr>
            <p14:xfrm>
              <a:off x="7364893" y="5809387"/>
              <a:ext cx="137520" cy="163080"/>
            </p14:xfrm>
          </p:contentPart>
        </mc:Choice>
        <mc:Fallback>
          <p:pic>
            <p:nvPicPr>
              <p:cNvPr id="254" name="Freihand 253">
                <a:extLst>
                  <a:ext uri="{FF2B5EF4-FFF2-40B4-BE49-F238E27FC236}">
                    <a16:creationId xmlns:a16="http://schemas.microsoft.com/office/drawing/2014/main" id="{227316D7-FA6B-4C66-A197-F721D35863E0}"/>
                  </a:ext>
                </a:extLst>
              </p:cNvPr>
              <p:cNvPicPr/>
              <p:nvPr/>
            </p:nvPicPr>
            <p:blipFill>
              <a:blip r:embed="rId33"/>
              <a:stretch>
                <a:fillRect/>
              </a:stretch>
            </p:blipFill>
            <p:spPr>
              <a:xfrm>
                <a:off x="7360573" y="5805067"/>
                <a:ext cx="146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5" name="Freihand 254">
                <a:extLst>
                  <a:ext uri="{FF2B5EF4-FFF2-40B4-BE49-F238E27FC236}">
                    <a16:creationId xmlns:a16="http://schemas.microsoft.com/office/drawing/2014/main" id="{9A4ECA6D-14B3-474D-ACE2-D387B9D08901}"/>
                  </a:ext>
                </a:extLst>
              </p14:cNvPr>
              <p14:cNvContentPartPr/>
              <p14:nvPr/>
            </p14:nvContentPartPr>
            <p14:xfrm>
              <a:off x="7513933" y="5869867"/>
              <a:ext cx="91440" cy="91440"/>
            </p14:xfrm>
          </p:contentPart>
        </mc:Choice>
        <mc:Fallback>
          <p:pic>
            <p:nvPicPr>
              <p:cNvPr id="255" name="Freihand 254">
                <a:extLst>
                  <a:ext uri="{FF2B5EF4-FFF2-40B4-BE49-F238E27FC236}">
                    <a16:creationId xmlns:a16="http://schemas.microsoft.com/office/drawing/2014/main" id="{9A4ECA6D-14B3-474D-ACE2-D387B9D08901}"/>
                  </a:ext>
                </a:extLst>
              </p:cNvPr>
              <p:cNvPicPr/>
              <p:nvPr/>
            </p:nvPicPr>
            <p:blipFill>
              <a:blip r:embed="rId35"/>
              <a:stretch>
                <a:fillRect/>
              </a:stretch>
            </p:blipFill>
            <p:spPr>
              <a:xfrm>
                <a:off x="7509613" y="5865547"/>
                <a:ext cx="100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6" name="Freihand 255">
                <a:extLst>
                  <a:ext uri="{FF2B5EF4-FFF2-40B4-BE49-F238E27FC236}">
                    <a16:creationId xmlns:a16="http://schemas.microsoft.com/office/drawing/2014/main" id="{84B40027-1F31-4C3B-8ECF-B92D7248782C}"/>
                  </a:ext>
                </a:extLst>
              </p14:cNvPr>
              <p14:cNvContentPartPr/>
              <p14:nvPr/>
            </p14:nvContentPartPr>
            <p14:xfrm>
              <a:off x="7668733" y="5858707"/>
              <a:ext cx="81720" cy="101160"/>
            </p14:xfrm>
          </p:contentPart>
        </mc:Choice>
        <mc:Fallback>
          <p:pic>
            <p:nvPicPr>
              <p:cNvPr id="256" name="Freihand 255">
                <a:extLst>
                  <a:ext uri="{FF2B5EF4-FFF2-40B4-BE49-F238E27FC236}">
                    <a16:creationId xmlns:a16="http://schemas.microsoft.com/office/drawing/2014/main" id="{84B40027-1F31-4C3B-8ECF-B92D7248782C}"/>
                  </a:ext>
                </a:extLst>
              </p:cNvPr>
              <p:cNvPicPr/>
              <p:nvPr/>
            </p:nvPicPr>
            <p:blipFill>
              <a:blip r:embed="rId37"/>
              <a:stretch>
                <a:fillRect/>
              </a:stretch>
            </p:blipFill>
            <p:spPr>
              <a:xfrm>
                <a:off x="7664413" y="5854387"/>
                <a:ext cx="90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7" name="Freihand 256">
                <a:extLst>
                  <a:ext uri="{FF2B5EF4-FFF2-40B4-BE49-F238E27FC236}">
                    <a16:creationId xmlns:a16="http://schemas.microsoft.com/office/drawing/2014/main" id="{7B6F6583-A711-49ED-BAE3-63338828C9DB}"/>
                  </a:ext>
                </a:extLst>
              </p14:cNvPr>
              <p14:cNvContentPartPr/>
              <p14:nvPr/>
            </p14:nvContentPartPr>
            <p14:xfrm>
              <a:off x="8029453" y="5773027"/>
              <a:ext cx="288720" cy="195840"/>
            </p14:xfrm>
          </p:contentPart>
        </mc:Choice>
        <mc:Fallback>
          <p:pic>
            <p:nvPicPr>
              <p:cNvPr id="257" name="Freihand 256">
                <a:extLst>
                  <a:ext uri="{FF2B5EF4-FFF2-40B4-BE49-F238E27FC236}">
                    <a16:creationId xmlns:a16="http://schemas.microsoft.com/office/drawing/2014/main" id="{7B6F6583-A711-49ED-BAE3-63338828C9DB}"/>
                  </a:ext>
                </a:extLst>
              </p:cNvPr>
              <p:cNvPicPr/>
              <p:nvPr/>
            </p:nvPicPr>
            <p:blipFill>
              <a:blip r:embed="rId39"/>
              <a:stretch>
                <a:fillRect/>
              </a:stretch>
            </p:blipFill>
            <p:spPr>
              <a:xfrm>
                <a:off x="8025133" y="5768707"/>
                <a:ext cx="297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7" name="Freihand 206">
                <a:extLst>
                  <a:ext uri="{FF2B5EF4-FFF2-40B4-BE49-F238E27FC236}">
                    <a16:creationId xmlns:a16="http://schemas.microsoft.com/office/drawing/2014/main" id="{6F9F7F7C-FC8E-459A-9FBA-DF65E9080187}"/>
                  </a:ext>
                </a:extLst>
              </p14:cNvPr>
              <p14:cNvContentPartPr/>
              <p14:nvPr/>
            </p14:nvContentPartPr>
            <p14:xfrm>
              <a:off x="4624213" y="5354347"/>
              <a:ext cx="291960" cy="275040"/>
            </p14:xfrm>
          </p:contentPart>
        </mc:Choice>
        <mc:Fallback>
          <p:pic>
            <p:nvPicPr>
              <p:cNvPr id="207" name="Freihand 206">
                <a:extLst>
                  <a:ext uri="{FF2B5EF4-FFF2-40B4-BE49-F238E27FC236}">
                    <a16:creationId xmlns:a16="http://schemas.microsoft.com/office/drawing/2014/main" id="{6F9F7F7C-FC8E-459A-9FBA-DF65E9080187}"/>
                  </a:ext>
                </a:extLst>
              </p:cNvPr>
              <p:cNvPicPr/>
              <p:nvPr/>
            </p:nvPicPr>
            <p:blipFill>
              <a:blip r:embed="rId41"/>
              <a:stretch>
                <a:fillRect/>
              </a:stretch>
            </p:blipFill>
            <p:spPr>
              <a:xfrm>
                <a:off x="4619893" y="5350027"/>
                <a:ext cx="3006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8" name="Freihand 207">
                <a:extLst>
                  <a:ext uri="{FF2B5EF4-FFF2-40B4-BE49-F238E27FC236}">
                    <a16:creationId xmlns:a16="http://schemas.microsoft.com/office/drawing/2014/main" id="{0A9E101F-9A41-47F7-83E2-EC8F880D55D4}"/>
                  </a:ext>
                </a:extLst>
              </p14:cNvPr>
              <p14:cNvContentPartPr/>
              <p14:nvPr/>
            </p14:nvContentPartPr>
            <p14:xfrm>
              <a:off x="4866133" y="5423107"/>
              <a:ext cx="27000" cy="30240"/>
            </p14:xfrm>
          </p:contentPart>
        </mc:Choice>
        <mc:Fallback>
          <p:pic>
            <p:nvPicPr>
              <p:cNvPr id="208" name="Freihand 207">
                <a:extLst>
                  <a:ext uri="{FF2B5EF4-FFF2-40B4-BE49-F238E27FC236}">
                    <a16:creationId xmlns:a16="http://schemas.microsoft.com/office/drawing/2014/main" id="{0A9E101F-9A41-47F7-83E2-EC8F880D55D4}"/>
                  </a:ext>
                </a:extLst>
              </p:cNvPr>
              <p:cNvPicPr/>
              <p:nvPr/>
            </p:nvPicPr>
            <p:blipFill>
              <a:blip r:embed="rId43"/>
              <a:stretch>
                <a:fillRect/>
              </a:stretch>
            </p:blipFill>
            <p:spPr>
              <a:xfrm>
                <a:off x="4861813" y="5418787"/>
                <a:ext cx="35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9" name="Freihand 208">
                <a:extLst>
                  <a:ext uri="{FF2B5EF4-FFF2-40B4-BE49-F238E27FC236}">
                    <a16:creationId xmlns:a16="http://schemas.microsoft.com/office/drawing/2014/main" id="{AA144ADA-EB4D-4FC4-A05D-AEA607FA22B9}"/>
                  </a:ext>
                </a:extLst>
              </p14:cNvPr>
              <p14:cNvContentPartPr/>
              <p14:nvPr/>
            </p14:nvContentPartPr>
            <p14:xfrm>
              <a:off x="4908613" y="5459107"/>
              <a:ext cx="82080" cy="130680"/>
            </p14:xfrm>
          </p:contentPart>
        </mc:Choice>
        <mc:Fallback>
          <p:pic>
            <p:nvPicPr>
              <p:cNvPr id="209" name="Freihand 208">
                <a:extLst>
                  <a:ext uri="{FF2B5EF4-FFF2-40B4-BE49-F238E27FC236}">
                    <a16:creationId xmlns:a16="http://schemas.microsoft.com/office/drawing/2014/main" id="{AA144ADA-EB4D-4FC4-A05D-AEA607FA22B9}"/>
                  </a:ext>
                </a:extLst>
              </p:cNvPr>
              <p:cNvPicPr/>
              <p:nvPr/>
            </p:nvPicPr>
            <p:blipFill>
              <a:blip r:embed="rId45"/>
              <a:stretch>
                <a:fillRect/>
              </a:stretch>
            </p:blipFill>
            <p:spPr>
              <a:xfrm>
                <a:off x="4904293" y="5454787"/>
                <a:ext cx="90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0" name="Freihand 209">
                <a:extLst>
                  <a:ext uri="{FF2B5EF4-FFF2-40B4-BE49-F238E27FC236}">
                    <a16:creationId xmlns:a16="http://schemas.microsoft.com/office/drawing/2014/main" id="{29C6ECE2-AEBD-4985-A27E-EC3B0750DE10}"/>
                  </a:ext>
                </a:extLst>
              </p14:cNvPr>
              <p14:cNvContentPartPr/>
              <p14:nvPr/>
            </p14:nvContentPartPr>
            <p14:xfrm>
              <a:off x="5218213" y="5465227"/>
              <a:ext cx="277920" cy="111240"/>
            </p14:xfrm>
          </p:contentPart>
        </mc:Choice>
        <mc:Fallback>
          <p:pic>
            <p:nvPicPr>
              <p:cNvPr id="210" name="Freihand 209">
                <a:extLst>
                  <a:ext uri="{FF2B5EF4-FFF2-40B4-BE49-F238E27FC236}">
                    <a16:creationId xmlns:a16="http://schemas.microsoft.com/office/drawing/2014/main" id="{29C6ECE2-AEBD-4985-A27E-EC3B0750DE10}"/>
                  </a:ext>
                </a:extLst>
              </p:cNvPr>
              <p:cNvPicPr/>
              <p:nvPr/>
            </p:nvPicPr>
            <p:blipFill>
              <a:blip r:embed="rId47"/>
              <a:stretch>
                <a:fillRect/>
              </a:stretch>
            </p:blipFill>
            <p:spPr>
              <a:xfrm>
                <a:off x="5213893" y="5460907"/>
                <a:ext cx="286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1" name="Freihand 210">
                <a:extLst>
                  <a:ext uri="{FF2B5EF4-FFF2-40B4-BE49-F238E27FC236}">
                    <a16:creationId xmlns:a16="http://schemas.microsoft.com/office/drawing/2014/main" id="{33A19DD9-8BD3-4B71-9E26-A9CEDCEA3F2F}"/>
                  </a:ext>
                </a:extLst>
              </p14:cNvPr>
              <p14:cNvContentPartPr/>
              <p14:nvPr/>
            </p14:nvContentPartPr>
            <p14:xfrm>
              <a:off x="5512333" y="5461267"/>
              <a:ext cx="210600" cy="111600"/>
            </p14:xfrm>
          </p:contentPart>
        </mc:Choice>
        <mc:Fallback>
          <p:pic>
            <p:nvPicPr>
              <p:cNvPr id="211" name="Freihand 210">
                <a:extLst>
                  <a:ext uri="{FF2B5EF4-FFF2-40B4-BE49-F238E27FC236}">
                    <a16:creationId xmlns:a16="http://schemas.microsoft.com/office/drawing/2014/main" id="{33A19DD9-8BD3-4B71-9E26-A9CEDCEA3F2F}"/>
                  </a:ext>
                </a:extLst>
              </p:cNvPr>
              <p:cNvPicPr/>
              <p:nvPr/>
            </p:nvPicPr>
            <p:blipFill>
              <a:blip r:embed="rId49"/>
              <a:stretch>
                <a:fillRect/>
              </a:stretch>
            </p:blipFill>
            <p:spPr>
              <a:xfrm>
                <a:off x="5508013" y="5456947"/>
                <a:ext cx="219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2" name="Freihand 211">
                <a:extLst>
                  <a:ext uri="{FF2B5EF4-FFF2-40B4-BE49-F238E27FC236}">
                    <a16:creationId xmlns:a16="http://schemas.microsoft.com/office/drawing/2014/main" id="{9248A515-7C8F-49D9-B782-E9FCA5E49D8A}"/>
                  </a:ext>
                </a:extLst>
              </p14:cNvPr>
              <p14:cNvContentPartPr/>
              <p14:nvPr/>
            </p14:nvContentPartPr>
            <p14:xfrm>
              <a:off x="5744893" y="5564227"/>
              <a:ext cx="360" cy="360"/>
            </p14:xfrm>
          </p:contentPart>
        </mc:Choice>
        <mc:Fallback>
          <p:pic>
            <p:nvPicPr>
              <p:cNvPr id="212" name="Freihand 211">
                <a:extLst>
                  <a:ext uri="{FF2B5EF4-FFF2-40B4-BE49-F238E27FC236}">
                    <a16:creationId xmlns:a16="http://schemas.microsoft.com/office/drawing/2014/main" id="{9248A515-7C8F-49D9-B782-E9FCA5E49D8A}"/>
                  </a:ext>
                </a:extLst>
              </p:cNvPr>
              <p:cNvPicPr/>
              <p:nvPr/>
            </p:nvPicPr>
            <p:blipFill>
              <a:blip r:embed="rId51"/>
              <a:stretch>
                <a:fillRect/>
              </a:stretch>
            </p:blipFill>
            <p:spPr>
              <a:xfrm>
                <a:off x="5740573" y="5559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3" name="Freihand 212">
                <a:extLst>
                  <a:ext uri="{FF2B5EF4-FFF2-40B4-BE49-F238E27FC236}">
                    <a16:creationId xmlns:a16="http://schemas.microsoft.com/office/drawing/2014/main" id="{6EC1C4CF-1CA1-43CC-96E2-6DF5DC7536E1}"/>
                  </a:ext>
                </a:extLst>
              </p14:cNvPr>
              <p14:cNvContentPartPr/>
              <p14:nvPr/>
            </p14:nvContentPartPr>
            <p14:xfrm>
              <a:off x="5607013" y="5381347"/>
              <a:ext cx="437760" cy="227880"/>
            </p14:xfrm>
          </p:contentPart>
        </mc:Choice>
        <mc:Fallback>
          <p:pic>
            <p:nvPicPr>
              <p:cNvPr id="213" name="Freihand 212">
                <a:extLst>
                  <a:ext uri="{FF2B5EF4-FFF2-40B4-BE49-F238E27FC236}">
                    <a16:creationId xmlns:a16="http://schemas.microsoft.com/office/drawing/2014/main" id="{6EC1C4CF-1CA1-43CC-96E2-6DF5DC7536E1}"/>
                  </a:ext>
                </a:extLst>
              </p:cNvPr>
              <p:cNvPicPr/>
              <p:nvPr/>
            </p:nvPicPr>
            <p:blipFill>
              <a:blip r:embed="rId53"/>
              <a:stretch>
                <a:fillRect/>
              </a:stretch>
            </p:blipFill>
            <p:spPr>
              <a:xfrm>
                <a:off x="5602693" y="5377027"/>
                <a:ext cx="4464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5" name="Freihand 214">
                <a:extLst>
                  <a:ext uri="{FF2B5EF4-FFF2-40B4-BE49-F238E27FC236}">
                    <a16:creationId xmlns:a16="http://schemas.microsoft.com/office/drawing/2014/main" id="{014309CC-4B40-43A6-A103-07051E902780}"/>
                  </a:ext>
                </a:extLst>
              </p14:cNvPr>
              <p14:cNvContentPartPr/>
              <p14:nvPr/>
            </p14:nvContentPartPr>
            <p14:xfrm>
              <a:off x="6244933" y="5303587"/>
              <a:ext cx="281160" cy="200160"/>
            </p14:xfrm>
          </p:contentPart>
        </mc:Choice>
        <mc:Fallback>
          <p:pic>
            <p:nvPicPr>
              <p:cNvPr id="215" name="Freihand 214">
                <a:extLst>
                  <a:ext uri="{FF2B5EF4-FFF2-40B4-BE49-F238E27FC236}">
                    <a16:creationId xmlns:a16="http://schemas.microsoft.com/office/drawing/2014/main" id="{014309CC-4B40-43A6-A103-07051E902780}"/>
                  </a:ext>
                </a:extLst>
              </p:cNvPr>
              <p:cNvPicPr/>
              <p:nvPr/>
            </p:nvPicPr>
            <p:blipFill>
              <a:blip r:embed="rId55"/>
              <a:stretch>
                <a:fillRect/>
              </a:stretch>
            </p:blipFill>
            <p:spPr>
              <a:xfrm>
                <a:off x="6240613" y="5299267"/>
                <a:ext cx="289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17" name="Freihand 216">
                <a:extLst>
                  <a:ext uri="{FF2B5EF4-FFF2-40B4-BE49-F238E27FC236}">
                    <a16:creationId xmlns:a16="http://schemas.microsoft.com/office/drawing/2014/main" id="{6865898B-F786-430A-8C30-036B8AC6EE60}"/>
                  </a:ext>
                </a:extLst>
              </p14:cNvPr>
              <p14:cNvContentPartPr/>
              <p14:nvPr/>
            </p14:nvContentPartPr>
            <p14:xfrm>
              <a:off x="2727013" y="5710027"/>
              <a:ext cx="140040" cy="284400"/>
            </p14:xfrm>
          </p:contentPart>
        </mc:Choice>
        <mc:Fallback>
          <p:pic>
            <p:nvPicPr>
              <p:cNvPr id="217" name="Freihand 216">
                <a:extLst>
                  <a:ext uri="{FF2B5EF4-FFF2-40B4-BE49-F238E27FC236}">
                    <a16:creationId xmlns:a16="http://schemas.microsoft.com/office/drawing/2014/main" id="{6865898B-F786-430A-8C30-036B8AC6EE60}"/>
                  </a:ext>
                </a:extLst>
              </p:cNvPr>
              <p:cNvPicPr/>
              <p:nvPr/>
            </p:nvPicPr>
            <p:blipFill>
              <a:blip r:embed="rId57"/>
              <a:stretch>
                <a:fillRect/>
              </a:stretch>
            </p:blipFill>
            <p:spPr>
              <a:xfrm>
                <a:off x="2722693" y="5705707"/>
                <a:ext cx="1486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18" name="Freihand 217">
                <a:extLst>
                  <a:ext uri="{FF2B5EF4-FFF2-40B4-BE49-F238E27FC236}">
                    <a16:creationId xmlns:a16="http://schemas.microsoft.com/office/drawing/2014/main" id="{81B336B9-0451-46A5-8EE7-812E5CF1CCE6}"/>
                  </a:ext>
                </a:extLst>
              </p14:cNvPr>
              <p14:cNvContentPartPr/>
              <p14:nvPr/>
            </p14:nvContentPartPr>
            <p14:xfrm>
              <a:off x="2904853" y="5792107"/>
              <a:ext cx="201240" cy="115560"/>
            </p14:xfrm>
          </p:contentPart>
        </mc:Choice>
        <mc:Fallback>
          <p:pic>
            <p:nvPicPr>
              <p:cNvPr id="218" name="Freihand 217">
                <a:extLst>
                  <a:ext uri="{FF2B5EF4-FFF2-40B4-BE49-F238E27FC236}">
                    <a16:creationId xmlns:a16="http://schemas.microsoft.com/office/drawing/2014/main" id="{81B336B9-0451-46A5-8EE7-812E5CF1CCE6}"/>
                  </a:ext>
                </a:extLst>
              </p:cNvPr>
              <p:cNvPicPr/>
              <p:nvPr/>
            </p:nvPicPr>
            <p:blipFill>
              <a:blip r:embed="rId59"/>
              <a:stretch>
                <a:fillRect/>
              </a:stretch>
            </p:blipFill>
            <p:spPr>
              <a:xfrm>
                <a:off x="2900533" y="5787787"/>
                <a:ext cx="209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9" name="Freihand 218">
                <a:extLst>
                  <a:ext uri="{FF2B5EF4-FFF2-40B4-BE49-F238E27FC236}">
                    <a16:creationId xmlns:a16="http://schemas.microsoft.com/office/drawing/2014/main" id="{3C5ABD5E-F0B9-48D3-A402-F7ACE2A2FED9}"/>
                  </a:ext>
                </a:extLst>
              </p14:cNvPr>
              <p14:cNvContentPartPr/>
              <p14:nvPr/>
            </p14:nvContentPartPr>
            <p14:xfrm>
              <a:off x="3121573" y="5769067"/>
              <a:ext cx="29520" cy="24120"/>
            </p14:xfrm>
          </p:contentPart>
        </mc:Choice>
        <mc:Fallback>
          <p:pic>
            <p:nvPicPr>
              <p:cNvPr id="219" name="Freihand 218">
                <a:extLst>
                  <a:ext uri="{FF2B5EF4-FFF2-40B4-BE49-F238E27FC236}">
                    <a16:creationId xmlns:a16="http://schemas.microsoft.com/office/drawing/2014/main" id="{3C5ABD5E-F0B9-48D3-A402-F7ACE2A2FED9}"/>
                  </a:ext>
                </a:extLst>
              </p:cNvPr>
              <p:cNvPicPr/>
              <p:nvPr/>
            </p:nvPicPr>
            <p:blipFill>
              <a:blip r:embed="rId61"/>
              <a:stretch>
                <a:fillRect/>
              </a:stretch>
            </p:blipFill>
            <p:spPr>
              <a:xfrm>
                <a:off x="3117253" y="5764747"/>
                <a:ext cx="38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0" name="Freihand 219">
                <a:extLst>
                  <a:ext uri="{FF2B5EF4-FFF2-40B4-BE49-F238E27FC236}">
                    <a16:creationId xmlns:a16="http://schemas.microsoft.com/office/drawing/2014/main" id="{3FCC12C6-C4AD-4F75-AAD3-F84C59BC37FF}"/>
                  </a:ext>
                </a:extLst>
              </p14:cNvPr>
              <p14:cNvContentPartPr/>
              <p14:nvPr/>
            </p14:nvContentPartPr>
            <p14:xfrm>
              <a:off x="3180973" y="5812627"/>
              <a:ext cx="222120" cy="78120"/>
            </p14:xfrm>
          </p:contentPart>
        </mc:Choice>
        <mc:Fallback>
          <p:pic>
            <p:nvPicPr>
              <p:cNvPr id="220" name="Freihand 219">
                <a:extLst>
                  <a:ext uri="{FF2B5EF4-FFF2-40B4-BE49-F238E27FC236}">
                    <a16:creationId xmlns:a16="http://schemas.microsoft.com/office/drawing/2014/main" id="{3FCC12C6-C4AD-4F75-AAD3-F84C59BC37FF}"/>
                  </a:ext>
                </a:extLst>
              </p:cNvPr>
              <p:cNvPicPr/>
              <p:nvPr/>
            </p:nvPicPr>
            <p:blipFill>
              <a:blip r:embed="rId63"/>
              <a:stretch>
                <a:fillRect/>
              </a:stretch>
            </p:blipFill>
            <p:spPr>
              <a:xfrm>
                <a:off x="3176653" y="5808307"/>
                <a:ext cx="230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21" name="Freihand 220">
                <a:extLst>
                  <a:ext uri="{FF2B5EF4-FFF2-40B4-BE49-F238E27FC236}">
                    <a16:creationId xmlns:a16="http://schemas.microsoft.com/office/drawing/2014/main" id="{C6895BAB-3F5F-4001-B63C-36CCE2747B24}"/>
                  </a:ext>
                </a:extLst>
              </p14:cNvPr>
              <p14:cNvContentPartPr/>
              <p14:nvPr/>
            </p14:nvContentPartPr>
            <p14:xfrm>
              <a:off x="3477973" y="5807587"/>
              <a:ext cx="172440" cy="87120"/>
            </p14:xfrm>
          </p:contentPart>
        </mc:Choice>
        <mc:Fallback>
          <p:pic>
            <p:nvPicPr>
              <p:cNvPr id="221" name="Freihand 220">
                <a:extLst>
                  <a:ext uri="{FF2B5EF4-FFF2-40B4-BE49-F238E27FC236}">
                    <a16:creationId xmlns:a16="http://schemas.microsoft.com/office/drawing/2014/main" id="{C6895BAB-3F5F-4001-B63C-36CCE2747B24}"/>
                  </a:ext>
                </a:extLst>
              </p:cNvPr>
              <p:cNvPicPr/>
              <p:nvPr/>
            </p:nvPicPr>
            <p:blipFill>
              <a:blip r:embed="rId65"/>
              <a:stretch>
                <a:fillRect/>
              </a:stretch>
            </p:blipFill>
            <p:spPr>
              <a:xfrm>
                <a:off x="3473653" y="5803267"/>
                <a:ext cx="181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22" name="Freihand 221">
                <a:extLst>
                  <a:ext uri="{FF2B5EF4-FFF2-40B4-BE49-F238E27FC236}">
                    <a16:creationId xmlns:a16="http://schemas.microsoft.com/office/drawing/2014/main" id="{032612E3-A285-471E-A484-23FC0880B7CF}"/>
                  </a:ext>
                </a:extLst>
              </p14:cNvPr>
              <p14:cNvContentPartPr/>
              <p14:nvPr/>
            </p14:nvContentPartPr>
            <p14:xfrm>
              <a:off x="3644293" y="5711467"/>
              <a:ext cx="27000" cy="33120"/>
            </p14:xfrm>
          </p:contentPart>
        </mc:Choice>
        <mc:Fallback>
          <p:pic>
            <p:nvPicPr>
              <p:cNvPr id="222" name="Freihand 221">
                <a:extLst>
                  <a:ext uri="{FF2B5EF4-FFF2-40B4-BE49-F238E27FC236}">
                    <a16:creationId xmlns:a16="http://schemas.microsoft.com/office/drawing/2014/main" id="{032612E3-A285-471E-A484-23FC0880B7CF}"/>
                  </a:ext>
                </a:extLst>
              </p:cNvPr>
              <p:cNvPicPr/>
              <p:nvPr/>
            </p:nvPicPr>
            <p:blipFill>
              <a:blip r:embed="rId67"/>
              <a:stretch>
                <a:fillRect/>
              </a:stretch>
            </p:blipFill>
            <p:spPr>
              <a:xfrm>
                <a:off x="3639973" y="5707147"/>
                <a:ext cx="35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23" name="Freihand 222">
                <a:extLst>
                  <a:ext uri="{FF2B5EF4-FFF2-40B4-BE49-F238E27FC236}">
                    <a16:creationId xmlns:a16="http://schemas.microsoft.com/office/drawing/2014/main" id="{6122C340-D1D0-4544-9405-8DB5BBE1CAA1}"/>
                  </a:ext>
                </a:extLst>
              </p14:cNvPr>
              <p14:cNvContentPartPr/>
              <p14:nvPr/>
            </p14:nvContentPartPr>
            <p14:xfrm>
              <a:off x="3668413" y="5730907"/>
              <a:ext cx="195840" cy="137880"/>
            </p14:xfrm>
          </p:contentPart>
        </mc:Choice>
        <mc:Fallback>
          <p:pic>
            <p:nvPicPr>
              <p:cNvPr id="223" name="Freihand 222">
                <a:extLst>
                  <a:ext uri="{FF2B5EF4-FFF2-40B4-BE49-F238E27FC236}">
                    <a16:creationId xmlns:a16="http://schemas.microsoft.com/office/drawing/2014/main" id="{6122C340-D1D0-4544-9405-8DB5BBE1CAA1}"/>
                  </a:ext>
                </a:extLst>
              </p:cNvPr>
              <p:cNvPicPr/>
              <p:nvPr/>
            </p:nvPicPr>
            <p:blipFill>
              <a:blip r:embed="rId69"/>
              <a:stretch>
                <a:fillRect/>
              </a:stretch>
            </p:blipFill>
            <p:spPr>
              <a:xfrm>
                <a:off x="3664093" y="5726587"/>
                <a:ext cx="204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24" name="Freihand 223">
                <a:extLst>
                  <a:ext uri="{FF2B5EF4-FFF2-40B4-BE49-F238E27FC236}">
                    <a16:creationId xmlns:a16="http://schemas.microsoft.com/office/drawing/2014/main" id="{F5DC9CF3-BC1F-4A7D-9F4C-E17A8636DFE7}"/>
                  </a:ext>
                </a:extLst>
              </p14:cNvPr>
              <p14:cNvContentPartPr/>
              <p14:nvPr/>
            </p14:nvContentPartPr>
            <p14:xfrm>
              <a:off x="4092493" y="5813707"/>
              <a:ext cx="176760" cy="100080"/>
            </p14:xfrm>
          </p:contentPart>
        </mc:Choice>
        <mc:Fallback>
          <p:pic>
            <p:nvPicPr>
              <p:cNvPr id="224" name="Freihand 223">
                <a:extLst>
                  <a:ext uri="{FF2B5EF4-FFF2-40B4-BE49-F238E27FC236}">
                    <a16:creationId xmlns:a16="http://schemas.microsoft.com/office/drawing/2014/main" id="{F5DC9CF3-BC1F-4A7D-9F4C-E17A8636DFE7}"/>
                  </a:ext>
                </a:extLst>
              </p:cNvPr>
              <p:cNvPicPr/>
              <p:nvPr/>
            </p:nvPicPr>
            <p:blipFill>
              <a:blip r:embed="rId71"/>
              <a:stretch>
                <a:fillRect/>
              </a:stretch>
            </p:blipFill>
            <p:spPr>
              <a:xfrm>
                <a:off x="4088173" y="5809387"/>
                <a:ext cx="185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25" name="Freihand 224">
                <a:extLst>
                  <a:ext uri="{FF2B5EF4-FFF2-40B4-BE49-F238E27FC236}">
                    <a16:creationId xmlns:a16="http://schemas.microsoft.com/office/drawing/2014/main" id="{888831AC-0A39-422C-9739-A060000E8125}"/>
                  </a:ext>
                </a:extLst>
              </p14:cNvPr>
              <p14:cNvContentPartPr/>
              <p14:nvPr/>
            </p14:nvContentPartPr>
            <p14:xfrm>
              <a:off x="4268533" y="5797867"/>
              <a:ext cx="190800" cy="79200"/>
            </p14:xfrm>
          </p:contentPart>
        </mc:Choice>
        <mc:Fallback>
          <p:pic>
            <p:nvPicPr>
              <p:cNvPr id="225" name="Freihand 224">
                <a:extLst>
                  <a:ext uri="{FF2B5EF4-FFF2-40B4-BE49-F238E27FC236}">
                    <a16:creationId xmlns:a16="http://schemas.microsoft.com/office/drawing/2014/main" id="{888831AC-0A39-422C-9739-A060000E8125}"/>
                  </a:ext>
                </a:extLst>
              </p:cNvPr>
              <p:cNvPicPr/>
              <p:nvPr/>
            </p:nvPicPr>
            <p:blipFill>
              <a:blip r:embed="rId73"/>
              <a:stretch>
                <a:fillRect/>
              </a:stretch>
            </p:blipFill>
            <p:spPr>
              <a:xfrm>
                <a:off x="4264213" y="5793547"/>
                <a:ext cx="199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26" name="Freihand 225">
                <a:extLst>
                  <a:ext uri="{FF2B5EF4-FFF2-40B4-BE49-F238E27FC236}">
                    <a16:creationId xmlns:a16="http://schemas.microsoft.com/office/drawing/2014/main" id="{D68715FB-407C-4597-B6ED-D828F6884D83}"/>
                  </a:ext>
                </a:extLst>
              </p14:cNvPr>
              <p14:cNvContentPartPr/>
              <p14:nvPr/>
            </p14:nvContentPartPr>
            <p14:xfrm>
              <a:off x="4457893" y="5731267"/>
              <a:ext cx="94320" cy="138960"/>
            </p14:xfrm>
          </p:contentPart>
        </mc:Choice>
        <mc:Fallback>
          <p:pic>
            <p:nvPicPr>
              <p:cNvPr id="226" name="Freihand 225">
                <a:extLst>
                  <a:ext uri="{FF2B5EF4-FFF2-40B4-BE49-F238E27FC236}">
                    <a16:creationId xmlns:a16="http://schemas.microsoft.com/office/drawing/2014/main" id="{D68715FB-407C-4597-B6ED-D828F6884D83}"/>
                  </a:ext>
                </a:extLst>
              </p:cNvPr>
              <p:cNvPicPr/>
              <p:nvPr/>
            </p:nvPicPr>
            <p:blipFill>
              <a:blip r:embed="rId75"/>
              <a:stretch>
                <a:fillRect/>
              </a:stretch>
            </p:blipFill>
            <p:spPr>
              <a:xfrm>
                <a:off x="4453573" y="5726947"/>
                <a:ext cx="102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27" name="Freihand 226">
                <a:extLst>
                  <a:ext uri="{FF2B5EF4-FFF2-40B4-BE49-F238E27FC236}">
                    <a16:creationId xmlns:a16="http://schemas.microsoft.com/office/drawing/2014/main" id="{D316B83C-4406-402E-BEB8-E4E8C3274E1E}"/>
                  </a:ext>
                </a:extLst>
              </p14:cNvPr>
              <p14:cNvContentPartPr/>
              <p14:nvPr/>
            </p14:nvContentPartPr>
            <p14:xfrm>
              <a:off x="4520893" y="5706787"/>
              <a:ext cx="267840" cy="165960"/>
            </p14:xfrm>
          </p:contentPart>
        </mc:Choice>
        <mc:Fallback>
          <p:pic>
            <p:nvPicPr>
              <p:cNvPr id="227" name="Freihand 226">
                <a:extLst>
                  <a:ext uri="{FF2B5EF4-FFF2-40B4-BE49-F238E27FC236}">
                    <a16:creationId xmlns:a16="http://schemas.microsoft.com/office/drawing/2014/main" id="{D316B83C-4406-402E-BEB8-E4E8C3274E1E}"/>
                  </a:ext>
                </a:extLst>
              </p:cNvPr>
              <p:cNvPicPr/>
              <p:nvPr/>
            </p:nvPicPr>
            <p:blipFill>
              <a:blip r:embed="rId77"/>
              <a:stretch>
                <a:fillRect/>
              </a:stretch>
            </p:blipFill>
            <p:spPr>
              <a:xfrm>
                <a:off x="4516573" y="5702467"/>
                <a:ext cx="276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28" name="Freihand 227">
                <a:extLst>
                  <a:ext uri="{FF2B5EF4-FFF2-40B4-BE49-F238E27FC236}">
                    <a16:creationId xmlns:a16="http://schemas.microsoft.com/office/drawing/2014/main" id="{5A56A37B-80F5-4FB0-B273-4F0B5C5C2647}"/>
                  </a:ext>
                </a:extLst>
              </p14:cNvPr>
              <p14:cNvContentPartPr/>
              <p14:nvPr/>
            </p14:nvContentPartPr>
            <p14:xfrm>
              <a:off x="4826533" y="5769427"/>
              <a:ext cx="124200" cy="93240"/>
            </p14:xfrm>
          </p:contentPart>
        </mc:Choice>
        <mc:Fallback>
          <p:pic>
            <p:nvPicPr>
              <p:cNvPr id="228" name="Freihand 227">
                <a:extLst>
                  <a:ext uri="{FF2B5EF4-FFF2-40B4-BE49-F238E27FC236}">
                    <a16:creationId xmlns:a16="http://schemas.microsoft.com/office/drawing/2014/main" id="{5A56A37B-80F5-4FB0-B273-4F0B5C5C2647}"/>
                  </a:ext>
                </a:extLst>
              </p:cNvPr>
              <p:cNvPicPr/>
              <p:nvPr/>
            </p:nvPicPr>
            <p:blipFill>
              <a:blip r:embed="rId79"/>
              <a:stretch>
                <a:fillRect/>
              </a:stretch>
            </p:blipFill>
            <p:spPr>
              <a:xfrm>
                <a:off x="4822213" y="5765107"/>
                <a:ext cx="132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30" name="Freihand 229">
                <a:extLst>
                  <a:ext uri="{FF2B5EF4-FFF2-40B4-BE49-F238E27FC236}">
                    <a16:creationId xmlns:a16="http://schemas.microsoft.com/office/drawing/2014/main" id="{9D64EA38-778E-4CC2-882E-8691BE464EFB}"/>
                  </a:ext>
                </a:extLst>
              </p14:cNvPr>
              <p14:cNvContentPartPr/>
              <p14:nvPr/>
            </p14:nvContentPartPr>
            <p14:xfrm>
              <a:off x="5105533" y="5703187"/>
              <a:ext cx="97560" cy="134640"/>
            </p14:xfrm>
          </p:contentPart>
        </mc:Choice>
        <mc:Fallback>
          <p:pic>
            <p:nvPicPr>
              <p:cNvPr id="230" name="Freihand 229">
                <a:extLst>
                  <a:ext uri="{FF2B5EF4-FFF2-40B4-BE49-F238E27FC236}">
                    <a16:creationId xmlns:a16="http://schemas.microsoft.com/office/drawing/2014/main" id="{9D64EA38-778E-4CC2-882E-8691BE464EFB}"/>
                  </a:ext>
                </a:extLst>
              </p:cNvPr>
              <p:cNvPicPr/>
              <p:nvPr/>
            </p:nvPicPr>
            <p:blipFill>
              <a:blip r:embed="rId81"/>
              <a:stretch>
                <a:fillRect/>
              </a:stretch>
            </p:blipFill>
            <p:spPr>
              <a:xfrm>
                <a:off x="5101213" y="5698867"/>
                <a:ext cx="106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31" name="Freihand 230">
                <a:extLst>
                  <a:ext uri="{FF2B5EF4-FFF2-40B4-BE49-F238E27FC236}">
                    <a16:creationId xmlns:a16="http://schemas.microsoft.com/office/drawing/2014/main" id="{8D8F17A7-30BE-4DCF-BCF4-B626C0205981}"/>
                  </a:ext>
                </a:extLst>
              </p14:cNvPr>
              <p14:cNvContentPartPr/>
              <p14:nvPr/>
            </p14:nvContentPartPr>
            <p14:xfrm>
              <a:off x="5225053" y="5718667"/>
              <a:ext cx="113400" cy="109080"/>
            </p14:xfrm>
          </p:contentPart>
        </mc:Choice>
        <mc:Fallback>
          <p:pic>
            <p:nvPicPr>
              <p:cNvPr id="231" name="Freihand 230">
                <a:extLst>
                  <a:ext uri="{FF2B5EF4-FFF2-40B4-BE49-F238E27FC236}">
                    <a16:creationId xmlns:a16="http://schemas.microsoft.com/office/drawing/2014/main" id="{8D8F17A7-30BE-4DCF-BCF4-B626C0205981}"/>
                  </a:ext>
                </a:extLst>
              </p:cNvPr>
              <p:cNvPicPr/>
              <p:nvPr/>
            </p:nvPicPr>
            <p:blipFill>
              <a:blip r:embed="rId83"/>
              <a:stretch>
                <a:fillRect/>
              </a:stretch>
            </p:blipFill>
            <p:spPr>
              <a:xfrm>
                <a:off x="5220733" y="5714347"/>
                <a:ext cx="122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33" name="Freihand 232">
                <a:extLst>
                  <a:ext uri="{FF2B5EF4-FFF2-40B4-BE49-F238E27FC236}">
                    <a16:creationId xmlns:a16="http://schemas.microsoft.com/office/drawing/2014/main" id="{5CA1F465-E430-4618-B318-985D003CDF71}"/>
                  </a:ext>
                </a:extLst>
              </p14:cNvPr>
              <p14:cNvContentPartPr/>
              <p14:nvPr/>
            </p14:nvContentPartPr>
            <p14:xfrm>
              <a:off x="5369413" y="5659987"/>
              <a:ext cx="31680" cy="174600"/>
            </p14:xfrm>
          </p:contentPart>
        </mc:Choice>
        <mc:Fallback>
          <p:pic>
            <p:nvPicPr>
              <p:cNvPr id="233" name="Freihand 232">
                <a:extLst>
                  <a:ext uri="{FF2B5EF4-FFF2-40B4-BE49-F238E27FC236}">
                    <a16:creationId xmlns:a16="http://schemas.microsoft.com/office/drawing/2014/main" id="{5CA1F465-E430-4618-B318-985D003CDF71}"/>
                  </a:ext>
                </a:extLst>
              </p:cNvPr>
              <p:cNvPicPr/>
              <p:nvPr/>
            </p:nvPicPr>
            <p:blipFill>
              <a:blip r:embed="rId85"/>
              <a:stretch>
                <a:fillRect/>
              </a:stretch>
            </p:blipFill>
            <p:spPr>
              <a:xfrm>
                <a:off x="5365093" y="5655667"/>
                <a:ext cx="40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34" name="Freihand 233">
                <a:extLst>
                  <a:ext uri="{FF2B5EF4-FFF2-40B4-BE49-F238E27FC236}">
                    <a16:creationId xmlns:a16="http://schemas.microsoft.com/office/drawing/2014/main" id="{91648FA1-7FFC-4E6B-B3F3-A2C391EE9601}"/>
                  </a:ext>
                </a:extLst>
              </p14:cNvPr>
              <p14:cNvContentPartPr/>
              <p14:nvPr/>
            </p14:nvContentPartPr>
            <p14:xfrm>
              <a:off x="5442133" y="5721907"/>
              <a:ext cx="28800" cy="116280"/>
            </p14:xfrm>
          </p:contentPart>
        </mc:Choice>
        <mc:Fallback>
          <p:pic>
            <p:nvPicPr>
              <p:cNvPr id="234" name="Freihand 233">
                <a:extLst>
                  <a:ext uri="{FF2B5EF4-FFF2-40B4-BE49-F238E27FC236}">
                    <a16:creationId xmlns:a16="http://schemas.microsoft.com/office/drawing/2014/main" id="{91648FA1-7FFC-4E6B-B3F3-A2C391EE9601}"/>
                  </a:ext>
                </a:extLst>
              </p:cNvPr>
              <p:cNvPicPr/>
              <p:nvPr/>
            </p:nvPicPr>
            <p:blipFill>
              <a:blip r:embed="rId87"/>
              <a:stretch>
                <a:fillRect/>
              </a:stretch>
            </p:blipFill>
            <p:spPr>
              <a:xfrm>
                <a:off x="5437813" y="5717587"/>
                <a:ext cx="37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6" name="Freihand 235">
                <a:extLst>
                  <a:ext uri="{FF2B5EF4-FFF2-40B4-BE49-F238E27FC236}">
                    <a16:creationId xmlns:a16="http://schemas.microsoft.com/office/drawing/2014/main" id="{7791024F-6732-4A41-86BB-CF52FB77EF63}"/>
                  </a:ext>
                </a:extLst>
              </p14:cNvPr>
              <p14:cNvContentPartPr/>
              <p14:nvPr/>
            </p14:nvContentPartPr>
            <p14:xfrm>
              <a:off x="5490733" y="5716867"/>
              <a:ext cx="323640" cy="99000"/>
            </p14:xfrm>
          </p:contentPart>
        </mc:Choice>
        <mc:Fallback>
          <p:pic>
            <p:nvPicPr>
              <p:cNvPr id="236" name="Freihand 235">
                <a:extLst>
                  <a:ext uri="{FF2B5EF4-FFF2-40B4-BE49-F238E27FC236}">
                    <a16:creationId xmlns:a16="http://schemas.microsoft.com/office/drawing/2014/main" id="{7791024F-6732-4A41-86BB-CF52FB77EF63}"/>
                  </a:ext>
                </a:extLst>
              </p:cNvPr>
              <p:cNvPicPr/>
              <p:nvPr/>
            </p:nvPicPr>
            <p:blipFill>
              <a:blip r:embed="rId89"/>
              <a:stretch>
                <a:fillRect/>
              </a:stretch>
            </p:blipFill>
            <p:spPr>
              <a:xfrm>
                <a:off x="5486413" y="5712547"/>
                <a:ext cx="332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37" name="Freihand 236">
                <a:extLst>
                  <a:ext uri="{FF2B5EF4-FFF2-40B4-BE49-F238E27FC236}">
                    <a16:creationId xmlns:a16="http://schemas.microsoft.com/office/drawing/2014/main" id="{C4C7B5A5-A524-4953-9120-EC9EFED2AA2C}"/>
                  </a:ext>
                </a:extLst>
              </p14:cNvPr>
              <p14:cNvContentPartPr/>
              <p14:nvPr/>
            </p14:nvContentPartPr>
            <p14:xfrm>
              <a:off x="5798533" y="5664667"/>
              <a:ext cx="159120" cy="110880"/>
            </p14:xfrm>
          </p:contentPart>
        </mc:Choice>
        <mc:Fallback>
          <p:pic>
            <p:nvPicPr>
              <p:cNvPr id="237" name="Freihand 236">
                <a:extLst>
                  <a:ext uri="{FF2B5EF4-FFF2-40B4-BE49-F238E27FC236}">
                    <a16:creationId xmlns:a16="http://schemas.microsoft.com/office/drawing/2014/main" id="{C4C7B5A5-A524-4953-9120-EC9EFED2AA2C}"/>
                  </a:ext>
                </a:extLst>
              </p:cNvPr>
              <p:cNvPicPr/>
              <p:nvPr/>
            </p:nvPicPr>
            <p:blipFill>
              <a:blip r:embed="rId91"/>
              <a:stretch>
                <a:fillRect/>
              </a:stretch>
            </p:blipFill>
            <p:spPr>
              <a:xfrm>
                <a:off x="5794213" y="5660347"/>
                <a:ext cx="167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38" name="Freihand 237">
                <a:extLst>
                  <a:ext uri="{FF2B5EF4-FFF2-40B4-BE49-F238E27FC236}">
                    <a16:creationId xmlns:a16="http://schemas.microsoft.com/office/drawing/2014/main" id="{1E3FF9D9-AFF3-4725-8B39-2AD1D482F506}"/>
                  </a:ext>
                </a:extLst>
              </p14:cNvPr>
              <p14:cNvContentPartPr/>
              <p14:nvPr/>
            </p14:nvContentPartPr>
            <p14:xfrm>
              <a:off x="6169333" y="5623627"/>
              <a:ext cx="342720" cy="118440"/>
            </p14:xfrm>
          </p:contentPart>
        </mc:Choice>
        <mc:Fallback>
          <p:pic>
            <p:nvPicPr>
              <p:cNvPr id="238" name="Freihand 237">
                <a:extLst>
                  <a:ext uri="{FF2B5EF4-FFF2-40B4-BE49-F238E27FC236}">
                    <a16:creationId xmlns:a16="http://schemas.microsoft.com/office/drawing/2014/main" id="{1E3FF9D9-AFF3-4725-8B39-2AD1D482F506}"/>
                  </a:ext>
                </a:extLst>
              </p:cNvPr>
              <p:cNvPicPr/>
              <p:nvPr/>
            </p:nvPicPr>
            <p:blipFill>
              <a:blip r:embed="rId93"/>
              <a:stretch>
                <a:fillRect/>
              </a:stretch>
            </p:blipFill>
            <p:spPr>
              <a:xfrm>
                <a:off x="6165013" y="5619307"/>
                <a:ext cx="351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39" name="Freihand 238">
                <a:extLst>
                  <a:ext uri="{FF2B5EF4-FFF2-40B4-BE49-F238E27FC236}">
                    <a16:creationId xmlns:a16="http://schemas.microsoft.com/office/drawing/2014/main" id="{CD8C40D6-8D65-40D8-91CB-F96D405E7F27}"/>
                  </a:ext>
                </a:extLst>
              </p14:cNvPr>
              <p14:cNvContentPartPr/>
              <p14:nvPr/>
            </p14:nvContentPartPr>
            <p14:xfrm>
              <a:off x="2755453" y="6049507"/>
              <a:ext cx="176760" cy="154080"/>
            </p14:xfrm>
          </p:contentPart>
        </mc:Choice>
        <mc:Fallback>
          <p:pic>
            <p:nvPicPr>
              <p:cNvPr id="239" name="Freihand 238">
                <a:extLst>
                  <a:ext uri="{FF2B5EF4-FFF2-40B4-BE49-F238E27FC236}">
                    <a16:creationId xmlns:a16="http://schemas.microsoft.com/office/drawing/2014/main" id="{CD8C40D6-8D65-40D8-91CB-F96D405E7F27}"/>
                  </a:ext>
                </a:extLst>
              </p:cNvPr>
              <p:cNvPicPr/>
              <p:nvPr/>
            </p:nvPicPr>
            <p:blipFill>
              <a:blip r:embed="rId95"/>
              <a:stretch>
                <a:fillRect/>
              </a:stretch>
            </p:blipFill>
            <p:spPr>
              <a:xfrm>
                <a:off x="2751133" y="6045187"/>
                <a:ext cx="185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40" name="Freihand 239">
                <a:extLst>
                  <a:ext uri="{FF2B5EF4-FFF2-40B4-BE49-F238E27FC236}">
                    <a16:creationId xmlns:a16="http://schemas.microsoft.com/office/drawing/2014/main" id="{8538F730-348A-43A8-893C-17E8FECCA87A}"/>
                  </a:ext>
                </a:extLst>
              </p14:cNvPr>
              <p14:cNvContentPartPr/>
              <p14:nvPr/>
            </p14:nvContentPartPr>
            <p14:xfrm>
              <a:off x="2939413" y="6065347"/>
              <a:ext cx="361800" cy="111600"/>
            </p14:xfrm>
          </p:contentPart>
        </mc:Choice>
        <mc:Fallback>
          <p:pic>
            <p:nvPicPr>
              <p:cNvPr id="240" name="Freihand 239">
                <a:extLst>
                  <a:ext uri="{FF2B5EF4-FFF2-40B4-BE49-F238E27FC236}">
                    <a16:creationId xmlns:a16="http://schemas.microsoft.com/office/drawing/2014/main" id="{8538F730-348A-43A8-893C-17E8FECCA87A}"/>
                  </a:ext>
                </a:extLst>
              </p:cNvPr>
              <p:cNvPicPr/>
              <p:nvPr/>
            </p:nvPicPr>
            <p:blipFill>
              <a:blip r:embed="rId97"/>
              <a:stretch>
                <a:fillRect/>
              </a:stretch>
            </p:blipFill>
            <p:spPr>
              <a:xfrm>
                <a:off x="2935093" y="6061027"/>
                <a:ext cx="370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41" name="Freihand 240">
                <a:extLst>
                  <a:ext uri="{FF2B5EF4-FFF2-40B4-BE49-F238E27FC236}">
                    <a16:creationId xmlns:a16="http://schemas.microsoft.com/office/drawing/2014/main" id="{66AECCFF-F219-48DB-8123-ECDCB375BFD8}"/>
                  </a:ext>
                </a:extLst>
              </p14:cNvPr>
              <p14:cNvContentPartPr/>
              <p14:nvPr/>
            </p14:nvContentPartPr>
            <p14:xfrm>
              <a:off x="3342613" y="6077227"/>
              <a:ext cx="131760" cy="203040"/>
            </p14:xfrm>
          </p:contentPart>
        </mc:Choice>
        <mc:Fallback>
          <p:pic>
            <p:nvPicPr>
              <p:cNvPr id="241" name="Freihand 240">
                <a:extLst>
                  <a:ext uri="{FF2B5EF4-FFF2-40B4-BE49-F238E27FC236}">
                    <a16:creationId xmlns:a16="http://schemas.microsoft.com/office/drawing/2014/main" id="{66AECCFF-F219-48DB-8123-ECDCB375BFD8}"/>
                  </a:ext>
                </a:extLst>
              </p:cNvPr>
              <p:cNvPicPr/>
              <p:nvPr/>
            </p:nvPicPr>
            <p:blipFill>
              <a:blip r:embed="rId99"/>
              <a:stretch>
                <a:fillRect/>
              </a:stretch>
            </p:blipFill>
            <p:spPr>
              <a:xfrm>
                <a:off x="3338293" y="6072907"/>
                <a:ext cx="140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42" name="Freihand 241">
                <a:extLst>
                  <a:ext uri="{FF2B5EF4-FFF2-40B4-BE49-F238E27FC236}">
                    <a16:creationId xmlns:a16="http://schemas.microsoft.com/office/drawing/2014/main" id="{B77B3E53-363F-4A74-B5F4-6E324A6E1124}"/>
                  </a:ext>
                </a:extLst>
              </p14:cNvPr>
              <p14:cNvContentPartPr/>
              <p14:nvPr/>
            </p14:nvContentPartPr>
            <p14:xfrm>
              <a:off x="3635653" y="6062107"/>
              <a:ext cx="284400" cy="82800"/>
            </p14:xfrm>
          </p:contentPart>
        </mc:Choice>
        <mc:Fallback>
          <p:pic>
            <p:nvPicPr>
              <p:cNvPr id="242" name="Freihand 241">
                <a:extLst>
                  <a:ext uri="{FF2B5EF4-FFF2-40B4-BE49-F238E27FC236}">
                    <a16:creationId xmlns:a16="http://schemas.microsoft.com/office/drawing/2014/main" id="{B77B3E53-363F-4A74-B5F4-6E324A6E1124}"/>
                  </a:ext>
                </a:extLst>
              </p:cNvPr>
              <p:cNvPicPr/>
              <p:nvPr/>
            </p:nvPicPr>
            <p:blipFill>
              <a:blip r:embed="rId101"/>
              <a:stretch>
                <a:fillRect/>
              </a:stretch>
            </p:blipFill>
            <p:spPr>
              <a:xfrm>
                <a:off x="3631333" y="6057787"/>
                <a:ext cx="29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43" name="Freihand 242">
                <a:extLst>
                  <a:ext uri="{FF2B5EF4-FFF2-40B4-BE49-F238E27FC236}">
                    <a16:creationId xmlns:a16="http://schemas.microsoft.com/office/drawing/2014/main" id="{59A95A99-F579-4D83-9A2D-CB33E1878D63}"/>
                  </a:ext>
                </a:extLst>
              </p14:cNvPr>
              <p14:cNvContentPartPr/>
              <p14:nvPr/>
            </p14:nvContentPartPr>
            <p14:xfrm>
              <a:off x="3969373" y="6047347"/>
              <a:ext cx="273240" cy="101520"/>
            </p14:xfrm>
          </p:contentPart>
        </mc:Choice>
        <mc:Fallback>
          <p:pic>
            <p:nvPicPr>
              <p:cNvPr id="243" name="Freihand 242">
                <a:extLst>
                  <a:ext uri="{FF2B5EF4-FFF2-40B4-BE49-F238E27FC236}">
                    <a16:creationId xmlns:a16="http://schemas.microsoft.com/office/drawing/2014/main" id="{59A95A99-F579-4D83-9A2D-CB33E1878D63}"/>
                  </a:ext>
                </a:extLst>
              </p:cNvPr>
              <p:cNvPicPr/>
              <p:nvPr/>
            </p:nvPicPr>
            <p:blipFill>
              <a:blip r:embed="rId103"/>
              <a:stretch>
                <a:fillRect/>
              </a:stretch>
            </p:blipFill>
            <p:spPr>
              <a:xfrm>
                <a:off x="3965053" y="6043027"/>
                <a:ext cx="2818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44" name="Freihand 243">
                <a:extLst>
                  <a:ext uri="{FF2B5EF4-FFF2-40B4-BE49-F238E27FC236}">
                    <a16:creationId xmlns:a16="http://schemas.microsoft.com/office/drawing/2014/main" id="{5BB1B575-1DA0-49AE-A69B-60CE0EAFCC3E}"/>
                  </a:ext>
                </a:extLst>
              </p14:cNvPr>
              <p14:cNvContentPartPr/>
              <p14:nvPr/>
            </p14:nvContentPartPr>
            <p14:xfrm>
              <a:off x="4261693" y="5983987"/>
              <a:ext cx="285120" cy="144360"/>
            </p14:xfrm>
          </p:contentPart>
        </mc:Choice>
        <mc:Fallback>
          <p:pic>
            <p:nvPicPr>
              <p:cNvPr id="244" name="Freihand 243">
                <a:extLst>
                  <a:ext uri="{FF2B5EF4-FFF2-40B4-BE49-F238E27FC236}">
                    <a16:creationId xmlns:a16="http://schemas.microsoft.com/office/drawing/2014/main" id="{5BB1B575-1DA0-49AE-A69B-60CE0EAFCC3E}"/>
                  </a:ext>
                </a:extLst>
              </p:cNvPr>
              <p:cNvPicPr/>
              <p:nvPr/>
            </p:nvPicPr>
            <p:blipFill>
              <a:blip r:embed="rId105"/>
              <a:stretch>
                <a:fillRect/>
              </a:stretch>
            </p:blipFill>
            <p:spPr>
              <a:xfrm>
                <a:off x="4257373" y="5979667"/>
                <a:ext cx="293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45" name="Freihand 244">
                <a:extLst>
                  <a:ext uri="{FF2B5EF4-FFF2-40B4-BE49-F238E27FC236}">
                    <a16:creationId xmlns:a16="http://schemas.microsoft.com/office/drawing/2014/main" id="{4C303138-14D4-4B20-B259-094C75CD637E}"/>
                  </a:ext>
                </a:extLst>
              </p14:cNvPr>
              <p14:cNvContentPartPr/>
              <p14:nvPr/>
            </p14:nvContentPartPr>
            <p14:xfrm>
              <a:off x="4712773" y="6000547"/>
              <a:ext cx="104400" cy="100800"/>
            </p14:xfrm>
          </p:contentPart>
        </mc:Choice>
        <mc:Fallback>
          <p:pic>
            <p:nvPicPr>
              <p:cNvPr id="245" name="Freihand 244">
                <a:extLst>
                  <a:ext uri="{FF2B5EF4-FFF2-40B4-BE49-F238E27FC236}">
                    <a16:creationId xmlns:a16="http://schemas.microsoft.com/office/drawing/2014/main" id="{4C303138-14D4-4B20-B259-094C75CD637E}"/>
                  </a:ext>
                </a:extLst>
              </p:cNvPr>
              <p:cNvPicPr/>
              <p:nvPr/>
            </p:nvPicPr>
            <p:blipFill>
              <a:blip r:embed="rId107"/>
              <a:stretch>
                <a:fillRect/>
              </a:stretch>
            </p:blipFill>
            <p:spPr>
              <a:xfrm>
                <a:off x="4708453" y="5996227"/>
                <a:ext cx="113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46" name="Freihand 245">
                <a:extLst>
                  <a:ext uri="{FF2B5EF4-FFF2-40B4-BE49-F238E27FC236}">
                    <a16:creationId xmlns:a16="http://schemas.microsoft.com/office/drawing/2014/main" id="{74056B6C-AD5E-488D-B2A1-8929274D9FFB}"/>
                  </a:ext>
                </a:extLst>
              </p14:cNvPr>
              <p14:cNvContentPartPr/>
              <p14:nvPr/>
            </p14:nvContentPartPr>
            <p14:xfrm>
              <a:off x="4848493" y="6015307"/>
              <a:ext cx="263880" cy="60120"/>
            </p14:xfrm>
          </p:contentPart>
        </mc:Choice>
        <mc:Fallback>
          <p:pic>
            <p:nvPicPr>
              <p:cNvPr id="246" name="Freihand 245">
                <a:extLst>
                  <a:ext uri="{FF2B5EF4-FFF2-40B4-BE49-F238E27FC236}">
                    <a16:creationId xmlns:a16="http://schemas.microsoft.com/office/drawing/2014/main" id="{74056B6C-AD5E-488D-B2A1-8929274D9FFB}"/>
                  </a:ext>
                </a:extLst>
              </p:cNvPr>
              <p:cNvPicPr/>
              <p:nvPr/>
            </p:nvPicPr>
            <p:blipFill>
              <a:blip r:embed="rId109"/>
              <a:stretch>
                <a:fillRect/>
              </a:stretch>
            </p:blipFill>
            <p:spPr>
              <a:xfrm>
                <a:off x="4844173" y="6010987"/>
                <a:ext cx="272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47" name="Freihand 246">
                <a:extLst>
                  <a:ext uri="{FF2B5EF4-FFF2-40B4-BE49-F238E27FC236}">
                    <a16:creationId xmlns:a16="http://schemas.microsoft.com/office/drawing/2014/main" id="{53C19808-9C75-4EA7-9977-1BAF42CF5DDA}"/>
                  </a:ext>
                </a:extLst>
              </p14:cNvPr>
              <p14:cNvContentPartPr/>
              <p14:nvPr/>
            </p14:nvContentPartPr>
            <p14:xfrm>
              <a:off x="5170333" y="5935027"/>
              <a:ext cx="333720" cy="234360"/>
            </p14:xfrm>
          </p:contentPart>
        </mc:Choice>
        <mc:Fallback>
          <p:pic>
            <p:nvPicPr>
              <p:cNvPr id="247" name="Freihand 246">
                <a:extLst>
                  <a:ext uri="{FF2B5EF4-FFF2-40B4-BE49-F238E27FC236}">
                    <a16:creationId xmlns:a16="http://schemas.microsoft.com/office/drawing/2014/main" id="{53C19808-9C75-4EA7-9977-1BAF42CF5DDA}"/>
                  </a:ext>
                </a:extLst>
              </p:cNvPr>
              <p:cNvPicPr/>
              <p:nvPr/>
            </p:nvPicPr>
            <p:blipFill>
              <a:blip r:embed="rId111"/>
              <a:stretch>
                <a:fillRect/>
              </a:stretch>
            </p:blipFill>
            <p:spPr>
              <a:xfrm>
                <a:off x="5166013" y="5930707"/>
                <a:ext cx="342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48" name="Freihand 247">
                <a:extLst>
                  <a:ext uri="{FF2B5EF4-FFF2-40B4-BE49-F238E27FC236}">
                    <a16:creationId xmlns:a16="http://schemas.microsoft.com/office/drawing/2014/main" id="{3D88870C-2E5B-4750-ABF2-1791592AB3BA}"/>
                  </a:ext>
                </a:extLst>
              </p14:cNvPr>
              <p14:cNvContentPartPr/>
              <p14:nvPr/>
            </p14:nvContentPartPr>
            <p14:xfrm>
              <a:off x="5627173" y="5906227"/>
              <a:ext cx="262080" cy="241920"/>
            </p14:xfrm>
          </p:contentPart>
        </mc:Choice>
        <mc:Fallback>
          <p:pic>
            <p:nvPicPr>
              <p:cNvPr id="248" name="Freihand 247">
                <a:extLst>
                  <a:ext uri="{FF2B5EF4-FFF2-40B4-BE49-F238E27FC236}">
                    <a16:creationId xmlns:a16="http://schemas.microsoft.com/office/drawing/2014/main" id="{3D88870C-2E5B-4750-ABF2-1791592AB3BA}"/>
                  </a:ext>
                </a:extLst>
              </p:cNvPr>
              <p:cNvPicPr/>
              <p:nvPr/>
            </p:nvPicPr>
            <p:blipFill>
              <a:blip r:embed="rId113"/>
              <a:stretch>
                <a:fillRect/>
              </a:stretch>
            </p:blipFill>
            <p:spPr>
              <a:xfrm>
                <a:off x="5622853" y="5901907"/>
                <a:ext cx="270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49" name="Freihand 248">
                <a:extLst>
                  <a:ext uri="{FF2B5EF4-FFF2-40B4-BE49-F238E27FC236}">
                    <a16:creationId xmlns:a16="http://schemas.microsoft.com/office/drawing/2014/main" id="{94E9152B-90F9-4EC0-9568-AA477BEF2D02}"/>
                  </a:ext>
                </a:extLst>
              </p14:cNvPr>
              <p14:cNvContentPartPr/>
              <p14:nvPr/>
            </p14:nvContentPartPr>
            <p14:xfrm>
              <a:off x="6109573" y="5868427"/>
              <a:ext cx="230760" cy="156600"/>
            </p14:xfrm>
          </p:contentPart>
        </mc:Choice>
        <mc:Fallback>
          <p:pic>
            <p:nvPicPr>
              <p:cNvPr id="249" name="Freihand 248">
                <a:extLst>
                  <a:ext uri="{FF2B5EF4-FFF2-40B4-BE49-F238E27FC236}">
                    <a16:creationId xmlns:a16="http://schemas.microsoft.com/office/drawing/2014/main" id="{94E9152B-90F9-4EC0-9568-AA477BEF2D02}"/>
                  </a:ext>
                </a:extLst>
              </p:cNvPr>
              <p:cNvPicPr/>
              <p:nvPr/>
            </p:nvPicPr>
            <p:blipFill>
              <a:blip r:embed="rId115"/>
              <a:stretch>
                <a:fillRect/>
              </a:stretch>
            </p:blipFill>
            <p:spPr>
              <a:xfrm>
                <a:off x="6105253" y="5864107"/>
                <a:ext cx="2394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50" name="Freihand 249">
                <a:extLst>
                  <a:ext uri="{FF2B5EF4-FFF2-40B4-BE49-F238E27FC236}">
                    <a16:creationId xmlns:a16="http://schemas.microsoft.com/office/drawing/2014/main" id="{89AB07BD-C8CB-48D8-A757-A3E1365DAB96}"/>
                  </a:ext>
                </a:extLst>
              </p14:cNvPr>
              <p14:cNvContentPartPr/>
              <p14:nvPr/>
            </p14:nvContentPartPr>
            <p14:xfrm>
              <a:off x="6575413" y="5876707"/>
              <a:ext cx="24120" cy="151200"/>
            </p14:xfrm>
          </p:contentPart>
        </mc:Choice>
        <mc:Fallback>
          <p:pic>
            <p:nvPicPr>
              <p:cNvPr id="250" name="Freihand 249">
                <a:extLst>
                  <a:ext uri="{FF2B5EF4-FFF2-40B4-BE49-F238E27FC236}">
                    <a16:creationId xmlns:a16="http://schemas.microsoft.com/office/drawing/2014/main" id="{89AB07BD-C8CB-48D8-A757-A3E1365DAB96}"/>
                  </a:ext>
                </a:extLst>
              </p:cNvPr>
              <p:cNvPicPr/>
              <p:nvPr/>
            </p:nvPicPr>
            <p:blipFill>
              <a:blip r:embed="rId117"/>
              <a:stretch>
                <a:fillRect/>
              </a:stretch>
            </p:blipFill>
            <p:spPr>
              <a:xfrm>
                <a:off x="6571093" y="5872387"/>
                <a:ext cx="32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51" name="Freihand 250">
                <a:extLst>
                  <a:ext uri="{FF2B5EF4-FFF2-40B4-BE49-F238E27FC236}">
                    <a16:creationId xmlns:a16="http://schemas.microsoft.com/office/drawing/2014/main" id="{3CEAE46B-DDAB-46A9-BC08-3A000B7B2A04}"/>
                  </a:ext>
                </a:extLst>
              </p14:cNvPr>
              <p14:cNvContentPartPr/>
              <p14:nvPr/>
            </p14:nvContentPartPr>
            <p14:xfrm>
              <a:off x="6585853" y="5873827"/>
              <a:ext cx="124560" cy="64080"/>
            </p14:xfrm>
          </p:contentPart>
        </mc:Choice>
        <mc:Fallback>
          <p:pic>
            <p:nvPicPr>
              <p:cNvPr id="251" name="Freihand 250">
                <a:extLst>
                  <a:ext uri="{FF2B5EF4-FFF2-40B4-BE49-F238E27FC236}">
                    <a16:creationId xmlns:a16="http://schemas.microsoft.com/office/drawing/2014/main" id="{3CEAE46B-DDAB-46A9-BC08-3A000B7B2A04}"/>
                  </a:ext>
                </a:extLst>
              </p:cNvPr>
              <p:cNvPicPr/>
              <p:nvPr/>
            </p:nvPicPr>
            <p:blipFill>
              <a:blip r:embed="rId119"/>
              <a:stretch>
                <a:fillRect/>
              </a:stretch>
            </p:blipFill>
            <p:spPr>
              <a:xfrm>
                <a:off x="6581533" y="5869507"/>
                <a:ext cx="133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52" name="Freihand 251">
                <a:extLst>
                  <a:ext uri="{FF2B5EF4-FFF2-40B4-BE49-F238E27FC236}">
                    <a16:creationId xmlns:a16="http://schemas.microsoft.com/office/drawing/2014/main" id="{3C703A87-AABD-4E9E-8A71-AB094134C47A}"/>
                  </a:ext>
                </a:extLst>
              </p14:cNvPr>
              <p14:cNvContentPartPr/>
              <p14:nvPr/>
            </p14:nvContentPartPr>
            <p14:xfrm>
              <a:off x="6570733" y="5938987"/>
              <a:ext cx="182880" cy="74160"/>
            </p14:xfrm>
          </p:contentPart>
        </mc:Choice>
        <mc:Fallback>
          <p:pic>
            <p:nvPicPr>
              <p:cNvPr id="252" name="Freihand 251">
                <a:extLst>
                  <a:ext uri="{FF2B5EF4-FFF2-40B4-BE49-F238E27FC236}">
                    <a16:creationId xmlns:a16="http://schemas.microsoft.com/office/drawing/2014/main" id="{3C703A87-AABD-4E9E-8A71-AB094134C47A}"/>
                  </a:ext>
                </a:extLst>
              </p:cNvPr>
              <p:cNvPicPr/>
              <p:nvPr/>
            </p:nvPicPr>
            <p:blipFill>
              <a:blip r:embed="rId121"/>
              <a:stretch>
                <a:fillRect/>
              </a:stretch>
            </p:blipFill>
            <p:spPr>
              <a:xfrm>
                <a:off x="6566413" y="5934667"/>
                <a:ext cx="191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3" name="Freihand 252">
                <a:extLst>
                  <a:ext uri="{FF2B5EF4-FFF2-40B4-BE49-F238E27FC236}">
                    <a16:creationId xmlns:a16="http://schemas.microsoft.com/office/drawing/2014/main" id="{4E74FF87-2F14-4386-86FA-ADCFA806D504}"/>
                  </a:ext>
                </a:extLst>
              </p14:cNvPr>
              <p14:cNvContentPartPr/>
              <p14:nvPr/>
            </p14:nvContentPartPr>
            <p14:xfrm>
              <a:off x="6765133" y="5835307"/>
              <a:ext cx="300960" cy="163440"/>
            </p14:xfrm>
          </p:contentPart>
        </mc:Choice>
        <mc:Fallback>
          <p:pic>
            <p:nvPicPr>
              <p:cNvPr id="253" name="Freihand 252">
                <a:extLst>
                  <a:ext uri="{FF2B5EF4-FFF2-40B4-BE49-F238E27FC236}">
                    <a16:creationId xmlns:a16="http://schemas.microsoft.com/office/drawing/2014/main" id="{4E74FF87-2F14-4386-86FA-ADCFA806D504}"/>
                  </a:ext>
                </a:extLst>
              </p:cNvPr>
              <p:cNvPicPr/>
              <p:nvPr/>
            </p:nvPicPr>
            <p:blipFill>
              <a:blip r:embed="rId123"/>
              <a:stretch>
                <a:fillRect/>
              </a:stretch>
            </p:blipFill>
            <p:spPr>
              <a:xfrm>
                <a:off x="6760813" y="5830987"/>
                <a:ext cx="309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60" name="Freihand 259">
                <a:extLst>
                  <a:ext uri="{FF2B5EF4-FFF2-40B4-BE49-F238E27FC236}">
                    <a16:creationId xmlns:a16="http://schemas.microsoft.com/office/drawing/2014/main" id="{1BB5F693-533E-4E8E-8FDC-F6E65562AE5D}"/>
                  </a:ext>
                </a:extLst>
              </p14:cNvPr>
              <p14:cNvContentPartPr/>
              <p14:nvPr/>
            </p14:nvContentPartPr>
            <p14:xfrm>
              <a:off x="2791093" y="6340387"/>
              <a:ext cx="146160" cy="172080"/>
            </p14:xfrm>
          </p:contentPart>
        </mc:Choice>
        <mc:Fallback>
          <p:pic>
            <p:nvPicPr>
              <p:cNvPr id="260" name="Freihand 259">
                <a:extLst>
                  <a:ext uri="{FF2B5EF4-FFF2-40B4-BE49-F238E27FC236}">
                    <a16:creationId xmlns:a16="http://schemas.microsoft.com/office/drawing/2014/main" id="{1BB5F693-533E-4E8E-8FDC-F6E65562AE5D}"/>
                  </a:ext>
                </a:extLst>
              </p:cNvPr>
              <p:cNvPicPr/>
              <p:nvPr/>
            </p:nvPicPr>
            <p:blipFill>
              <a:blip r:embed="rId125"/>
              <a:stretch>
                <a:fillRect/>
              </a:stretch>
            </p:blipFill>
            <p:spPr>
              <a:xfrm>
                <a:off x="2786773" y="6336067"/>
                <a:ext cx="154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61" name="Freihand 260">
                <a:extLst>
                  <a:ext uri="{FF2B5EF4-FFF2-40B4-BE49-F238E27FC236}">
                    <a16:creationId xmlns:a16="http://schemas.microsoft.com/office/drawing/2014/main" id="{3C17C1D9-5B55-4DA4-BF5C-E5BCC9EEB339}"/>
                  </a:ext>
                </a:extLst>
              </p14:cNvPr>
              <p14:cNvContentPartPr/>
              <p14:nvPr/>
            </p14:nvContentPartPr>
            <p14:xfrm>
              <a:off x="2957773" y="6383947"/>
              <a:ext cx="326160" cy="101520"/>
            </p14:xfrm>
          </p:contentPart>
        </mc:Choice>
        <mc:Fallback>
          <p:pic>
            <p:nvPicPr>
              <p:cNvPr id="261" name="Freihand 260">
                <a:extLst>
                  <a:ext uri="{FF2B5EF4-FFF2-40B4-BE49-F238E27FC236}">
                    <a16:creationId xmlns:a16="http://schemas.microsoft.com/office/drawing/2014/main" id="{3C17C1D9-5B55-4DA4-BF5C-E5BCC9EEB339}"/>
                  </a:ext>
                </a:extLst>
              </p:cNvPr>
              <p:cNvPicPr/>
              <p:nvPr/>
            </p:nvPicPr>
            <p:blipFill>
              <a:blip r:embed="rId127"/>
              <a:stretch>
                <a:fillRect/>
              </a:stretch>
            </p:blipFill>
            <p:spPr>
              <a:xfrm>
                <a:off x="2953453" y="6379627"/>
                <a:ext cx="334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62" name="Freihand 261">
                <a:extLst>
                  <a:ext uri="{FF2B5EF4-FFF2-40B4-BE49-F238E27FC236}">
                    <a16:creationId xmlns:a16="http://schemas.microsoft.com/office/drawing/2014/main" id="{18A8AC4E-58BE-437A-B354-C1CE9C25F786}"/>
                  </a:ext>
                </a:extLst>
              </p14:cNvPr>
              <p14:cNvContentPartPr/>
              <p14:nvPr/>
            </p14:nvContentPartPr>
            <p14:xfrm>
              <a:off x="3379333" y="6349747"/>
              <a:ext cx="127440" cy="131400"/>
            </p14:xfrm>
          </p:contentPart>
        </mc:Choice>
        <mc:Fallback>
          <p:pic>
            <p:nvPicPr>
              <p:cNvPr id="262" name="Freihand 261">
                <a:extLst>
                  <a:ext uri="{FF2B5EF4-FFF2-40B4-BE49-F238E27FC236}">
                    <a16:creationId xmlns:a16="http://schemas.microsoft.com/office/drawing/2014/main" id="{18A8AC4E-58BE-437A-B354-C1CE9C25F786}"/>
                  </a:ext>
                </a:extLst>
              </p:cNvPr>
              <p:cNvPicPr/>
              <p:nvPr/>
            </p:nvPicPr>
            <p:blipFill>
              <a:blip r:embed="rId129"/>
              <a:stretch>
                <a:fillRect/>
              </a:stretch>
            </p:blipFill>
            <p:spPr>
              <a:xfrm>
                <a:off x="3375013" y="6345427"/>
                <a:ext cx="136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63" name="Freihand 262">
                <a:extLst>
                  <a:ext uri="{FF2B5EF4-FFF2-40B4-BE49-F238E27FC236}">
                    <a16:creationId xmlns:a16="http://schemas.microsoft.com/office/drawing/2014/main" id="{3DB1F27F-CAAB-4E49-8036-FD71A17C3D0C}"/>
                  </a:ext>
                </a:extLst>
              </p14:cNvPr>
              <p14:cNvContentPartPr/>
              <p14:nvPr/>
            </p14:nvContentPartPr>
            <p14:xfrm>
              <a:off x="3730333" y="6310147"/>
              <a:ext cx="148320" cy="145080"/>
            </p14:xfrm>
          </p:contentPart>
        </mc:Choice>
        <mc:Fallback>
          <p:pic>
            <p:nvPicPr>
              <p:cNvPr id="263" name="Freihand 262">
                <a:extLst>
                  <a:ext uri="{FF2B5EF4-FFF2-40B4-BE49-F238E27FC236}">
                    <a16:creationId xmlns:a16="http://schemas.microsoft.com/office/drawing/2014/main" id="{3DB1F27F-CAAB-4E49-8036-FD71A17C3D0C}"/>
                  </a:ext>
                </a:extLst>
              </p:cNvPr>
              <p:cNvPicPr/>
              <p:nvPr/>
            </p:nvPicPr>
            <p:blipFill>
              <a:blip r:embed="rId131"/>
              <a:stretch>
                <a:fillRect/>
              </a:stretch>
            </p:blipFill>
            <p:spPr>
              <a:xfrm>
                <a:off x="3726013" y="6305827"/>
                <a:ext cx="156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64" name="Freihand 263">
                <a:extLst>
                  <a:ext uri="{FF2B5EF4-FFF2-40B4-BE49-F238E27FC236}">
                    <a16:creationId xmlns:a16="http://schemas.microsoft.com/office/drawing/2014/main" id="{DCBAF282-7C4E-4779-BD30-EFA8F7C70B27}"/>
                  </a:ext>
                </a:extLst>
              </p14:cNvPr>
              <p14:cNvContentPartPr/>
              <p14:nvPr/>
            </p14:nvContentPartPr>
            <p14:xfrm>
              <a:off x="3875773" y="6281707"/>
              <a:ext cx="45720" cy="48960"/>
            </p14:xfrm>
          </p:contentPart>
        </mc:Choice>
        <mc:Fallback>
          <p:pic>
            <p:nvPicPr>
              <p:cNvPr id="264" name="Freihand 263">
                <a:extLst>
                  <a:ext uri="{FF2B5EF4-FFF2-40B4-BE49-F238E27FC236}">
                    <a16:creationId xmlns:a16="http://schemas.microsoft.com/office/drawing/2014/main" id="{DCBAF282-7C4E-4779-BD30-EFA8F7C70B27}"/>
                  </a:ext>
                </a:extLst>
              </p:cNvPr>
              <p:cNvPicPr/>
              <p:nvPr/>
            </p:nvPicPr>
            <p:blipFill>
              <a:blip r:embed="rId133"/>
              <a:stretch>
                <a:fillRect/>
              </a:stretch>
            </p:blipFill>
            <p:spPr>
              <a:xfrm>
                <a:off x="3871453" y="6277387"/>
                <a:ext cx="54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65" name="Freihand 264">
                <a:extLst>
                  <a:ext uri="{FF2B5EF4-FFF2-40B4-BE49-F238E27FC236}">
                    <a16:creationId xmlns:a16="http://schemas.microsoft.com/office/drawing/2014/main" id="{AF3FE329-E08E-4A10-AA1A-F68099D1753E}"/>
                  </a:ext>
                </a:extLst>
              </p14:cNvPr>
              <p14:cNvContentPartPr/>
              <p14:nvPr/>
            </p14:nvContentPartPr>
            <p14:xfrm>
              <a:off x="3927253" y="6329947"/>
              <a:ext cx="77400" cy="125280"/>
            </p14:xfrm>
          </p:contentPart>
        </mc:Choice>
        <mc:Fallback>
          <p:pic>
            <p:nvPicPr>
              <p:cNvPr id="265" name="Freihand 264">
                <a:extLst>
                  <a:ext uri="{FF2B5EF4-FFF2-40B4-BE49-F238E27FC236}">
                    <a16:creationId xmlns:a16="http://schemas.microsoft.com/office/drawing/2014/main" id="{AF3FE329-E08E-4A10-AA1A-F68099D1753E}"/>
                  </a:ext>
                </a:extLst>
              </p:cNvPr>
              <p:cNvPicPr/>
              <p:nvPr/>
            </p:nvPicPr>
            <p:blipFill>
              <a:blip r:embed="rId135"/>
              <a:stretch>
                <a:fillRect/>
              </a:stretch>
            </p:blipFill>
            <p:spPr>
              <a:xfrm>
                <a:off x="3922933" y="6325627"/>
                <a:ext cx="86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66" name="Freihand 265">
                <a:extLst>
                  <a:ext uri="{FF2B5EF4-FFF2-40B4-BE49-F238E27FC236}">
                    <a16:creationId xmlns:a16="http://schemas.microsoft.com/office/drawing/2014/main" id="{D615E6CC-3470-4F39-BFF6-E38074745196}"/>
                  </a:ext>
                </a:extLst>
              </p14:cNvPr>
              <p14:cNvContentPartPr/>
              <p14:nvPr/>
            </p14:nvContentPartPr>
            <p14:xfrm>
              <a:off x="4064413" y="6248947"/>
              <a:ext cx="129600" cy="153000"/>
            </p14:xfrm>
          </p:contentPart>
        </mc:Choice>
        <mc:Fallback>
          <p:pic>
            <p:nvPicPr>
              <p:cNvPr id="266" name="Freihand 265">
                <a:extLst>
                  <a:ext uri="{FF2B5EF4-FFF2-40B4-BE49-F238E27FC236}">
                    <a16:creationId xmlns:a16="http://schemas.microsoft.com/office/drawing/2014/main" id="{D615E6CC-3470-4F39-BFF6-E38074745196}"/>
                  </a:ext>
                </a:extLst>
              </p:cNvPr>
              <p:cNvPicPr/>
              <p:nvPr/>
            </p:nvPicPr>
            <p:blipFill>
              <a:blip r:embed="rId137"/>
              <a:stretch>
                <a:fillRect/>
              </a:stretch>
            </p:blipFill>
            <p:spPr>
              <a:xfrm>
                <a:off x="4060093" y="6244627"/>
                <a:ext cx="138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67" name="Freihand 266">
                <a:extLst>
                  <a:ext uri="{FF2B5EF4-FFF2-40B4-BE49-F238E27FC236}">
                    <a16:creationId xmlns:a16="http://schemas.microsoft.com/office/drawing/2014/main" id="{BBAC3D31-E33F-4B09-B805-D106719A514C}"/>
                  </a:ext>
                </a:extLst>
              </p14:cNvPr>
              <p14:cNvContentPartPr/>
              <p14:nvPr/>
            </p14:nvContentPartPr>
            <p14:xfrm>
              <a:off x="4402093" y="6326707"/>
              <a:ext cx="215280" cy="14040"/>
            </p14:xfrm>
          </p:contentPart>
        </mc:Choice>
        <mc:Fallback>
          <p:pic>
            <p:nvPicPr>
              <p:cNvPr id="267" name="Freihand 266">
                <a:extLst>
                  <a:ext uri="{FF2B5EF4-FFF2-40B4-BE49-F238E27FC236}">
                    <a16:creationId xmlns:a16="http://schemas.microsoft.com/office/drawing/2014/main" id="{BBAC3D31-E33F-4B09-B805-D106719A514C}"/>
                  </a:ext>
                </a:extLst>
              </p:cNvPr>
              <p:cNvPicPr/>
              <p:nvPr/>
            </p:nvPicPr>
            <p:blipFill>
              <a:blip r:embed="rId139"/>
              <a:stretch>
                <a:fillRect/>
              </a:stretch>
            </p:blipFill>
            <p:spPr>
              <a:xfrm>
                <a:off x="4397773" y="6322387"/>
                <a:ext cx="223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68" name="Freihand 267">
                <a:extLst>
                  <a:ext uri="{FF2B5EF4-FFF2-40B4-BE49-F238E27FC236}">
                    <a16:creationId xmlns:a16="http://schemas.microsoft.com/office/drawing/2014/main" id="{7BD03DE4-6245-4333-88F2-8C5314F8DD52}"/>
                  </a:ext>
                </a:extLst>
              </p14:cNvPr>
              <p14:cNvContentPartPr/>
              <p14:nvPr/>
            </p14:nvContentPartPr>
            <p14:xfrm>
              <a:off x="4426573" y="6372787"/>
              <a:ext cx="211320" cy="9360"/>
            </p14:xfrm>
          </p:contentPart>
        </mc:Choice>
        <mc:Fallback>
          <p:pic>
            <p:nvPicPr>
              <p:cNvPr id="268" name="Freihand 267">
                <a:extLst>
                  <a:ext uri="{FF2B5EF4-FFF2-40B4-BE49-F238E27FC236}">
                    <a16:creationId xmlns:a16="http://schemas.microsoft.com/office/drawing/2014/main" id="{7BD03DE4-6245-4333-88F2-8C5314F8DD52}"/>
                  </a:ext>
                </a:extLst>
              </p:cNvPr>
              <p:cNvPicPr/>
              <p:nvPr/>
            </p:nvPicPr>
            <p:blipFill>
              <a:blip r:embed="rId141"/>
              <a:stretch>
                <a:fillRect/>
              </a:stretch>
            </p:blipFill>
            <p:spPr>
              <a:xfrm>
                <a:off x="4422253" y="6368467"/>
                <a:ext cx="219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69" name="Freihand 268">
                <a:extLst>
                  <a:ext uri="{FF2B5EF4-FFF2-40B4-BE49-F238E27FC236}">
                    <a16:creationId xmlns:a16="http://schemas.microsoft.com/office/drawing/2014/main" id="{2269B2E2-2ABC-4394-AA9F-D4948BEE00EE}"/>
                  </a:ext>
                </a:extLst>
              </p14:cNvPr>
              <p14:cNvContentPartPr/>
              <p14:nvPr/>
            </p14:nvContentPartPr>
            <p14:xfrm>
              <a:off x="4561573" y="6245707"/>
              <a:ext cx="187920" cy="239400"/>
            </p14:xfrm>
          </p:contentPart>
        </mc:Choice>
        <mc:Fallback>
          <p:pic>
            <p:nvPicPr>
              <p:cNvPr id="269" name="Freihand 268">
                <a:extLst>
                  <a:ext uri="{FF2B5EF4-FFF2-40B4-BE49-F238E27FC236}">
                    <a16:creationId xmlns:a16="http://schemas.microsoft.com/office/drawing/2014/main" id="{2269B2E2-2ABC-4394-AA9F-D4948BEE00EE}"/>
                  </a:ext>
                </a:extLst>
              </p:cNvPr>
              <p:cNvPicPr/>
              <p:nvPr/>
            </p:nvPicPr>
            <p:blipFill>
              <a:blip r:embed="rId143"/>
              <a:stretch>
                <a:fillRect/>
              </a:stretch>
            </p:blipFill>
            <p:spPr>
              <a:xfrm>
                <a:off x="4557253" y="6241387"/>
                <a:ext cx="1965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73" name="Freihand 272">
                <a:extLst>
                  <a:ext uri="{FF2B5EF4-FFF2-40B4-BE49-F238E27FC236}">
                    <a16:creationId xmlns:a16="http://schemas.microsoft.com/office/drawing/2014/main" id="{E5D35A5E-F066-4943-AA8F-AE8EE938D1D5}"/>
                  </a:ext>
                </a:extLst>
              </p14:cNvPr>
              <p14:cNvContentPartPr/>
              <p14:nvPr/>
            </p14:nvContentPartPr>
            <p14:xfrm>
              <a:off x="4948933" y="6293587"/>
              <a:ext cx="22680" cy="18720"/>
            </p14:xfrm>
          </p:contentPart>
        </mc:Choice>
        <mc:Fallback>
          <p:pic>
            <p:nvPicPr>
              <p:cNvPr id="273" name="Freihand 272">
                <a:extLst>
                  <a:ext uri="{FF2B5EF4-FFF2-40B4-BE49-F238E27FC236}">
                    <a16:creationId xmlns:a16="http://schemas.microsoft.com/office/drawing/2014/main" id="{E5D35A5E-F066-4943-AA8F-AE8EE938D1D5}"/>
                  </a:ext>
                </a:extLst>
              </p:cNvPr>
              <p:cNvPicPr/>
              <p:nvPr/>
            </p:nvPicPr>
            <p:blipFill>
              <a:blip r:embed="rId145"/>
              <a:stretch>
                <a:fillRect/>
              </a:stretch>
            </p:blipFill>
            <p:spPr>
              <a:xfrm>
                <a:off x="4944613" y="6289267"/>
                <a:ext cx="31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74" name="Freihand 273">
                <a:extLst>
                  <a:ext uri="{FF2B5EF4-FFF2-40B4-BE49-F238E27FC236}">
                    <a16:creationId xmlns:a16="http://schemas.microsoft.com/office/drawing/2014/main" id="{AFB251A9-32F8-408A-8E38-C2F80EF0D24E}"/>
                  </a:ext>
                </a:extLst>
              </p14:cNvPr>
              <p14:cNvContentPartPr/>
              <p14:nvPr/>
            </p14:nvContentPartPr>
            <p14:xfrm>
              <a:off x="4950733" y="6223027"/>
              <a:ext cx="23040" cy="152280"/>
            </p14:xfrm>
          </p:contentPart>
        </mc:Choice>
        <mc:Fallback>
          <p:pic>
            <p:nvPicPr>
              <p:cNvPr id="274" name="Freihand 273">
                <a:extLst>
                  <a:ext uri="{FF2B5EF4-FFF2-40B4-BE49-F238E27FC236}">
                    <a16:creationId xmlns:a16="http://schemas.microsoft.com/office/drawing/2014/main" id="{AFB251A9-32F8-408A-8E38-C2F80EF0D24E}"/>
                  </a:ext>
                </a:extLst>
              </p:cNvPr>
              <p:cNvPicPr/>
              <p:nvPr/>
            </p:nvPicPr>
            <p:blipFill>
              <a:blip r:embed="rId147"/>
              <a:stretch>
                <a:fillRect/>
              </a:stretch>
            </p:blipFill>
            <p:spPr>
              <a:xfrm>
                <a:off x="4946413" y="6218707"/>
                <a:ext cx="31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75" name="Freihand 274">
                <a:extLst>
                  <a:ext uri="{FF2B5EF4-FFF2-40B4-BE49-F238E27FC236}">
                    <a16:creationId xmlns:a16="http://schemas.microsoft.com/office/drawing/2014/main" id="{123EBA4F-74CA-4020-843D-39485F6DD1B4}"/>
                  </a:ext>
                </a:extLst>
              </p14:cNvPr>
              <p14:cNvContentPartPr/>
              <p14:nvPr/>
            </p14:nvContentPartPr>
            <p14:xfrm>
              <a:off x="4863973" y="6211867"/>
              <a:ext cx="179640" cy="77760"/>
            </p14:xfrm>
          </p:contentPart>
        </mc:Choice>
        <mc:Fallback>
          <p:pic>
            <p:nvPicPr>
              <p:cNvPr id="275" name="Freihand 274">
                <a:extLst>
                  <a:ext uri="{FF2B5EF4-FFF2-40B4-BE49-F238E27FC236}">
                    <a16:creationId xmlns:a16="http://schemas.microsoft.com/office/drawing/2014/main" id="{123EBA4F-74CA-4020-843D-39485F6DD1B4}"/>
                  </a:ext>
                </a:extLst>
              </p:cNvPr>
              <p:cNvPicPr/>
              <p:nvPr/>
            </p:nvPicPr>
            <p:blipFill>
              <a:blip r:embed="rId149"/>
              <a:stretch>
                <a:fillRect/>
              </a:stretch>
            </p:blipFill>
            <p:spPr>
              <a:xfrm>
                <a:off x="4859653" y="6207547"/>
                <a:ext cx="188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76" name="Freihand 275">
                <a:extLst>
                  <a:ext uri="{FF2B5EF4-FFF2-40B4-BE49-F238E27FC236}">
                    <a16:creationId xmlns:a16="http://schemas.microsoft.com/office/drawing/2014/main" id="{00DEF815-A8C6-4B50-AAD1-70205BF6D6A8}"/>
                  </a:ext>
                </a:extLst>
              </p14:cNvPr>
              <p14:cNvContentPartPr/>
              <p14:nvPr/>
            </p14:nvContentPartPr>
            <p14:xfrm>
              <a:off x="5071693" y="6200347"/>
              <a:ext cx="132840" cy="172440"/>
            </p14:xfrm>
          </p:contentPart>
        </mc:Choice>
        <mc:Fallback>
          <p:pic>
            <p:nvPicPr>
              <p:cNvPr id="276" name="Freihand 275">
                <a:extLst>
                  <a:ext uri="{FF2B5EF4-FFF2-40B4-BE49-F238E27FC236}">
                    <a16:creationId xmlns:a16="http://schemas.microsoft.com/office/drawing/2014/main" id="{00DEF815-A8C6-4B50-AAD1-70205BF6D6A8}"/>
                  </a:ext>
                </a:extLst>
              </p:cNvPr>
              <p:cNvPicPr/>
              <p:nvPr/>
            </p:nvPicPr>
            <p:blipFill>
              <a:blip r:embed="rId151"/>
              <a:stretch>
                <a:fillRect/>
              </a:stretch>
            </p:blipFill>
            <p:spPr>
              <a:xfrm>
                <a:off x="5067373" y="6196027"/>
                <a:ext cx="1414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78" name="Freihand 277">
                <a:extLst>
                  <a:ext uri="{FF2B5EF4-FFF2-40B4-BE49-F238E27FC236}">
                    <a16:creationId xmlns:a16="http://schemas.microsoft.com/office/drawing/2014/main" id="{E856E5B6-280E-4276-883F-DAC59B1A66E3}"/>
                  </a:ext>
                </a:extLst>
              </p14:cNvPr>
              <p14:cNvContentPartPr/>
              <p14:nvPr/>
            </p14:nvContentPartPr>
            <p14:xfrm>
              <a:off x="4824733" y="5609587"/>
              <a:ext cx="114480" cy="131040"/>
            </p14:xfrm>
          </p:contentPart>
        </mc:Choice>
        <mc:Fallback>
          <p:pic>
            <p:nvPicPr>
              <p:cNvPr id="278" name="Freihand 277">
                <a:extLst>
                  <a:ext uri="{FF2B5EF4-FFF2-40B4-BE49-F238E27FC236}">
                    <a16:creationId xmlns:a16="http://schemas.microsoft.com/office/drawing/2014/main" id="{E856E5B6-280E-4276-883F-DAC59B1A66E3}"/>
                  </a:ext>
                </a:extLst>
              </p:cNvPr>
              <p:cNvPicPr/>
              <p:nvPr/>
            </p:nvPicPr>
            <p:blipFill>
              <a:blip r:embed="rId153"/>
              <a:stretch>
                <a:fillRect/>
              </a:stretch>
            </p:blipFill>
            <p:spPr>
              <a:xfrm>
                <a:off x="4820413" y="5605267"/>
                <a:ext cx="123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79" name="Freihand 278">
                <a:extLst>
                  <a:ext uri="{FF2B5EF4-FFF2-40B4-BE49-F238E27FC236}">
                    <a16:creationId xmlns:a16="http://schemas.microsoft.com/office/drawing/2014/main" id="{5C688204-3627-4A4D-9849-74C6FDC0CA17}"/>
                  </a:ext>
                </a:extLst>
              </p14:cNvPr>
              <p14:cNvContentPartPr/>
              <p14:nvPr/>
            </p14:nvContentPartPr>
            <p14:xfrm>
              <a:off x="4774693" y="5666107"/>
              <a:ext cx="159480" cy="18720"/>
            </p14:xfrm>
          </p:contentPart>
        </mc:Choice>
        <mc:Fallback>
          <p:pic>
            <p:nvPicPr>
              <p:cNvPr id="279" name="Freihand 278">
                <a:extLst>
                  <a:ext uri="{FF2B5EF4-FFF2-40B4-BE49-F238E27FC236}">
                    <a16:creationId xmlns:a16="http://schemas.microsoft.com/office/drawing/2014/main" id="{5C688204-3627-4A4D-9849-74C6FDC0CA17}"/>
                  </a:ext>
                </a:extLst>
              </p:cNvPr>
              <p:cNvPicPr/>
              <p:nvPr/>
            </p:nvPicPr>
            <p:blipFill>
              <a:blip r:embed="rId155"/>
              <a:stretch>
                <a:fillRect/>
              </a:stretch>
            </p:blipFill>
            <p:spPr>
              <a:xfrm>
                <a:off x="4770373" y="5661787"/>
                <a:ext cx="168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80" name="Freihand 279">
                <a:extLst>
                  <a:ext uri="{FF2B5EF4-FFF2-40B4-BE49-F238E27FC236}">
                    <a16:creationId xmlns:a16="http://schemas.microsoft.com/office/drawing/2014/main" id="{1F292DB7-0A95-40A2-B31B-BDF4A97B278E}"/>
                  </a:ext>
                </a:extLst>
              </p14:cNvPr>
              <p14:cNvContentPartPr/>
              <p14:nvPr/>
            </p14:nvContentPartPr>
            <p14:xfrm>
              <a:off x="4941733" y="5607067"/>
              <a:ext cx="112320" cy="134640"/>
            </p14:xfrm>
          </p:contentPart>
        </mc:Choice>
        <mc:Fallback>
          <p:pic>
            <p:nvPicPr>
              <p:cNvPr id="280" name="Freihand 279">
                <a:extLst>
                  <a:ext uri="{FF2B5EF4-FFF2-40B4-BE49-F238E27FC236}">
                    <a16:creationId xmlns:a16="http://schemas.microsoft.com/office/drawing/2014/main" id="{1F292DB7-0A95-40A2-B31B-BDF4A97B278E}"/>
                  </a:ext>
                </a:extLst>
              </p:cNvPr>
              <p:cNvPicPr/>
              <p:nvPr/>
            </p:nvPicPr>
            <p:blipFill>
              <a:blip r:embed="rId157"/>
              <a:stretch>
                <a:fillRect/>
              </a:stretch>
            </p:blipFill>
            <p:spPr>
              <a:xfrm>
                <a:off x="4937413" y="5602747"/>
                <a:ext cx="120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81" name="Freihand 280">
                <a:extLst>
                  <a:ext uri="{FF2B5EF4-FFF2-40B4-BE49-F238E27FC236}">
                    <a16:creationId xmlns:a16="http://schemas.microsoft.com/office/drawing/2014/main" id="{7B27EE3A-72D5-4FC7-B81A-4E2F1D827C4A}"/>
                  </a:ext>
                </a:extLst>
              </p14:cNvPr>
              <p14:cNvContentPartPr/>
              <p14:nvPr/>
            </p14:nvContentPartPr>
            <p14:xfrm>
              <a:off x="5403253" y="6191347"/>
              <a:ext cx="195840" cy="163440"/>
            </p14:xfrm>
          </p:contentPart>
        </mc:Choice>
        <mc:Fallback>
          <p:pic>
            <p:nvPicPr>
              <p:cNvPr id="281" name="Freihand 280">
                <a:extLst>
                  <a:ext uri="{FF2B5EF4-FFF2-40B4-BE49-F238E27FC236}">
                    <a16:creationId xmlns:a16="http://schemas.microsoft.com/office/drawing/2014/main" id="{7B27EE3A-72D5-4FC7-B81A-4E2F1D827C4A}"/>
                  </a:ext>
                </a:extLst>
              </p:cNvPr>
              <p:cNvPicPr/>
              <p:nvPr/>
            </p:nvPicPr>
            <p:blipFill>
              <a:blip r:embed="rId159"/>
              <a:stretch>
                <a:fillRect/>
              </a:stretch>
            </p:blipFill>
            <p:spPr>
              <a:xfrm>
                <a:off x="5398933" y="6187027"/>
                <a:ext cx="204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82" name="Freihand 281">
                <a:extLst>
                  <a:ext uri="{FF2B5EF4-FFF2-40B4-BE49-F238E27FC236}">
                    <a16:creationId xmlns:a16="http://schemas.microsoft.com/office/drawing/2014/main" id="{DD8272BD-3C86-4E27-8B25-2EF8D39BCA5A}"/>
                  </a:ext>
                </a:extLst>
              </p14:cNvPr>
              <p14:cNvContentPartPr/>
              <p14:nvPr/>
            </p14:nvContentPartPr>
            <p14:xfrm>
              <a:off x="5640853" y="6202867"/>
              <a:ext cx="141480" cy="138960"/>
            </p14:xfrm>
          </p:contentPart>
        </mc:Choice>
        <mc:Fallback>
          <p:pic>
            <p:nvPicPr>
              <p:cNvPr id="282" name="Freihand 281">
                <a:extLst>
                  <a:ext uri="{FF2B5EF4-FFF2-40B4-BE49-F238E27FC236}">
                    <a16:creationId xmlns:a16="http://schemas.microsoft.com/office/drawing/2014/main" id="{DD8272BD-3C86-4E27-8B25-2EF8D39BCA5A}"/>
                  </a:ext>
                </a:extLst>
              </p:cNvPr>
              <p:cNvPicPr/>
              <p:nvPr/>
            </p:nvPicPr>
            <p:blipFill>
              <a:blip r:embed="rId161"/>
              <a:stretch>
                <a:fillRect/>
              </a:stretch>
            </p:blipFill>
            <p:spPr>
              <a:xfrm>
                <a:off x="5636533" y="6198547"/>
                <a:ext cx="150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83" name="Freihand 282">
                <a:extLst>
                  <a:ext uri="{FF2B5EF4-FFF2-40B4-BE49-F238E27FC236}">
                    <a16:creationId xmlns:a16="http://schemas.microsoft.com/office/drawing/2014/main" id="{DA3AB8F6-4F80-4C24-831E-A6D590A6C674}"/>
                  </a:ext>
                </a:extLst>
              </p14:cNvPr>
              <p14:cNvContentPartPr/>
              <p14:nvPr/>
            </p14:nvContentPartPr>
            <p14:xfrm>
              <a:off x="5901853" y="6259387"/>
              <a:ext cx="132480" cy="106200"/>
            </p14:xfrm>
          </p:contentPart>
        </mc:Choice>
        <mc:Fallback>
          <p:pic>
            <p:nvPicPr>
              <p:cNvPr id="283" name="Freihand 282">
                <a:extLst>
                  <a:ext uri="{FF2B5EF4-FFF2-40B4-BE49-F238E27FC236}">
                    <a16:creationId xmlns:a16="http://schemas.microsoft.com/office/drawing/2014/main" id="{DA3AB8F6-4F80-4C24-831E-A6D590A6C674}"/>
                  </a:ext>
                </a:extLst>
              </p:cNvPr>
              <p:cNvPicPr/>
              <p:nvPr/>
            </p:nvPicPr>
            <p:blipFill>
              <a:blip r:embed="rId163"/>
              <a:stretch>
                <a:fillRect/>
              </a:stretch>
            </p:blipFill>
            <p:spPr>
              <a:xfrm>
                <a:off x="5897533" y="6255067"/>
                <a:ext cx="141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84" name="Freihand 283">
                <a:extLst>
                  <a:ext uri="{FF2B5EF4-FFF2-40B4-BE49-F238E27FC236}">
                    <a16:creationId xmlns:a16="http://schemas.microsoft.com/office/drawing/2014/main" id="{08CA08AD-276B-4E7D-A5D5-E5F2CFA569FC}"/>
                  </a:ext>
                </a:extLst>
              </p14:cNvPr>
              <p14:cNvContentPartPr/>
              <p14:nvPr/>
            </p14:nvContentPartPr>
            <p14:xfrm>
              <a:off x="6046933" y="6165067"/>
              <a:ext cx="175320" cy="189000"/>
            </p14:xfrm>
          </p:contentPart>
        </mc:Choice>
        <mc:Fallback>
          <p:pic>
            <p:nvPicPr>
              <p:cNvPr id="284" name="Freihand 283">
                <a:extLst>
                  <a:ext uri="{FF2B5EF4-FFF2-40B4-BE49-F238E27FC236}">
                    <a16:creationId xmlns:a16="http://schemas.microsoft.com/office/drawing/2014/main" id="{08CA08AD-276B-4E7D-A5D5-E5F2CFA569FC}"/>
                  </a:ext>
                </a:extLst>
              </p:cNvPr>
              <p:cNvPicPr/>
              <p:nvPr/>
            </p:nvPicPr>
            <p:blipFill>
              <a:blip r:embed="rId165"/>
              <a:stretch>
                <a:fillRect/>
              </a:stretch>
            </p:blipFill>
            <p:spPr>
              <a:xfrm>
                <a:off x="6042613" y="6160747"/>
                <a:ext cx="183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85" name="Freihand 284">
                <a:extLst>
                  <a:ext uri="{FF2B5EF4-FFF2-40B4-BE49-F238E27FC236}">
                    <a16:creationId xmlns:a16="http://schemas.microsoft.com/office/drawing/2014/main" id="{828DDDEA-350F-44C8-9585-62C979ED01F1}"/>
                  </a:ext>
                </a:extLst>
              </p14:cNvPr>
              <p14:cNvContentPartPr/>
              <p14:nvPr/>
            </p14:nvContentPartPr>
            <p14:xfrm>
              <a:off x="6405493" y="6184147"/>
              <a:ext cx="115200" cy="156600"/>
            </p14:xfrm>
          </p:contentPart>
        </mc:Choice>
        <mc:Fallback>
          <p:pic>
            <p:nvPicPr>
              <p:cNvPr id="285" name="Freihand 284">
                <a:extLst>
                  <a:ext uri="{FF2B5EF4-FFF2-40B4-BE49-F238E27FC236}">
                    <a16:creationId xmlns:a16="http://schemas.microsoft.com/office/drawing/2014/main" id="{828DDDEA-350F-44C8-9585-62C979ED01F1}"/>
                  </a:ext>
                </a:extLst>
              </p:cNvPr>
              <p:cNvPicPr/>
              <p:nvPr/>
            </p:nvPicPr>
            <p:blipFill>
              <a:blip r:embed="rId167"/>
              <a:stretch>
                <a:fillRect/>
              </a:stretch>
            </p:blipFill>
            <p:spPr>
              <a:xfrm>
                <a:off x="6401173" y="6179827"/>
                <a:ext cx="123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86" name="Freihand 285">
                <a:extLst>
                  <a:ext uri="{FF2B5EF4-FFF2-40B4-BE49-F238E27FC236}">
                    <a16:creationId xmlns:a16="http://schemas.microsoft.com/office/drawing/2014/main" id="{6BD75C49-D5B3-4BE8-A873-E9A6985CCED7}"/>
                  </a:ext>
                </a:extLst>
              </p14:cNvPr>
              <p14:cNvContentPartPr/>
              <p14:nvPr/>
            </p14:nvContentPartPr>
            <p14:xfrm>
              <a:off x="6542293" y="6216907"/>
              <a:ext cx="102960" cy="118800"/>
            </p14:xfrm>
          </p:contentPart>
        </mc:Choice>
        <mc:Fallback>
          <p:pic>
            <p:nvPicPr>
              <p:cNvPr id="286" name="Freihand 285">
                <a:extLst>
                  <a:ext uri="{FF2B5EF4-FFF2-40B4-BE49-F238E27FC236}">
                    <a16:creationId xmlns:a16="http://schemas.microsoft.com/office/drawing/2014/main" id="{6BD75C49-D5B3-4BE8-A873-E9A6985CCED7}"/>
                  </a:ext>
                </a:extLst>
              </p:cNvPr>
              <p:cNvPicPr/>
              <p:nvPr/>
            </p:nvPicPr>
            <p:blipFill>
              <a:blip r:embed="rId169"/>
              <a:stretch>
                <a:fillRect/>
              </a:stretch>
            </p:blipFill>
            <p:spPr>
              <a:xfrm>
                <a:off x="6537973" y="6212587"/>
                <a:ext cx="111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87" name="Freihand 286">
                <a:extLst>
                  <a:ext uri="{FF2B5EF4-FFF2-40B4-BE49-F238E27FC236}">
                    <a16:creationId xmlns:a16="http://schemas.microsoft.com/office/drawing/2014/main" id="{691D5F22-DDAC-4630-91CD-9F5AE601D303}"/>
                  </a:ext>
                </a:extLst>
              </p14:cNvPr>
              <p14:cNvContentPartPr/>
              <p14:nvPr/>
            </p14:nvContentPartPr>
            <p14:xfrm>
              <a:off x="6676213" y="6159307"/>
              <a:ext cx="38880" cy="163080"/>
            </p14:xfrm>
          </p:contentPart>
        </mc:Choice>
        <mc:Fallback>
          <p:pic>
            <p:nvPicPr>
              <p:cNvPr id="287" name="Freihand 286">
                <a:extLst>
                  <a:ext uri="{FF2B5EF4-FFF2-40B4-BE49-F238E27FC236}">
                    <a16:creationId xmlns:a16="http://schemas.microsoft.com/office/drawing/2014/main" id="{691D5F22-DDAC-4630-91CD-9F5AE601D303}"/>
                  </a:ext>
                </a:extLst>
              </p:cNvPr>
              <p:cNvPicPr/>
              <p:nvPr/>
            </p:nvPicPr>
            <p:blipFill>
              <a:blip r:embed="rId171"/>
              <a:stretch>
                <a:fillRect/>
              </a:stretch>
            </p:blipFill>
            <p:spPr>
              <a:xfrm>
                <a:off x="6671893" y="6154987"/>
                <a:ext cx="47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88" name="Freihand 287">
                <a:extLst>
                  <a:ext uri="{FF2B5EF4-FFF2-40B4-BE49-F238E27FC236}">
                    <a16:creationId xmlns:a16="http://schemas.microsoft.com/office/drawing/2014/main" id="{CB1E9731-0307-407D-8560-4355FA22E80D}"/>
                  </a:ext>
                </a:extLst>
              </p14:cNvPr>
              <p14:cNvContentPartPr/>
              <p14:nvPr/>
            </p14:nvContentPartPr>
            <p14:xfrm>
              <a:off x="6757933" y="6229507"/>
              <a:ext cx="49680" cy="84600"/>
            </p14:xfrm>
          </p:contentPart>
        </mc:Choice>
        <mc:Fallback>
          <p:pic>
            <p:nvPicPr>
              <p:cNvPr id="288" name="Freihand 287">
                <a:extLst>
                  <a:ext uri="{FF2B5EF4-FFF2-40B4-BE49-F238E27FC236}">
                    <a16:creationId xmlns:a16="http://schemas.microsoft.com/office/drawing/2014/main" id="{CB1E9731-0307-407D-8560-4355FA22E80D}"/>
                  </a:ext>
                </a:extLst>
              </p:cNvPr>
              <p:cNvPicPr/>
              <p:nvPr/>
            </p:nvPicPr>
            <p:blipFill>
              <a:blip r:embed="rId173"/>
              <a:stretch>
                <a:fillRect/>
              </a:stretch>
            </p:blipFill>
            <p:spPr>
              <a:xfrm>
                <a:off x="6753613" y="6225187"/>
                <a:ext cx="58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89" name="Freihand 288">
                <a:extLst>
                  <a:ext uri="{FF2B5EF4-FFF2-40B4-BE49-F238E27FC236}">
                    <a16:creationId xmlns:a16="http://schemas.microsoft.com/office/drawing/2014/main" id="{02FB4BBB-D6EF-4360-B0E3-468D4A8AC098}"/>
                  </a:ext>
                </a:extLst>
              </p14:cNvPr>
              <p14:cNvContentPartPr/>
              <p14:nvPr/>
            </p14:nvContentPartPr>
            <p14:xfrm>
              <a:off x="6802573" y="6169027"/>
              <a:ext cx="18360" cy="34920"/>
            </p14:xfrm>
          </p:contentPart>
        </mc:Choice>
        <mc:Fallback>
          <p:pic>
            <p:nvPicPr>
              <p:cNvPr id="289" name="Freihand 288">
                <a:extLst>
                  <a:ext uri="{FF2B5EF4-FFF2-40B4-BE49-F238E27FC236}">
                    <a16:creationId xmlns:a16="http://schemas.microsoft.com/office/drawing/2014/main" id="{02FB4BBB-D6EF-4360-B0E3-468D4A8AC098}"/>
                  </a:ext>
                </a:extLst>
              </p:cNvPr>
              <p:cNvPicPr/>
              <p:nvPr/>
            </p:nvPicPr>
            <p:blipFill>
              <a:blip r:embed="rId175"/>
              <a:stretch>
                <a:fillRect/>
              </a:stretch>
            </p:blipFill>
            <p:spPr>
              <a:xfrm>
                <a:off x="6798253" y="6164707"/>
                <a:ext cx="27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90" name="Freihand 289">
                <a:extLst>
                  <a:ext uri="{FF2B5EF4-FFF2-40B4-BE49-F238E27FC236}">
                    <a16:creationId xmlns:a16="http://schemas.microsoft.com/office/drawing/2014/main" id="{1F14ED82-37C7-49DB-909D-72F60C04BFB2}"/>
                  </a:ext>
                </a:extLst>
              </p14:cNvPr>
              <p14:cNvContentPartPr/>
              <p14:nvPr/>
            </p14:nvContentPartPr>
            <p14:xfrm>
              <a:off x="6845413" y="6213667"/>
              <a:ext cx="173160" cy="108360"/>
            </p14:xfrm>
          </p:contentPart>
        </mc:Choice>
        <mc:Fallback>
          <p:pic>
            <p:nvPicPr>
              <p:cNvPr id="290" name="Freihand 289">
                <a:extLst>
                  <a:ext uri="{FF2B5EF4-FFF2-40B4-BE49-F238E27FC236}">
                    <a16:creationId xmlns:a16="http://schemas.microsoft.com/office/drawing/2014/main" id="{1F14ED82-37C7-49DB-909D-72F60C04BFB2}"/>
                  </a:ext>
                </a:extLst>
              </p:cNvPr>
              <p:cNvPicPr/>
              <p:nvPr/>
            </p:nvPicPr>
            <p:blipFill>
              <a:blip r:embed="rId177"/>
              <a:stretch>
                <a:fillRect/>
              </a:stretch>
            </p:blipFill>
            <p:spPr>
              <a:xfrm>
                <a:off x="6841093" y="6209347"/>
                <a:ext cx="181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91" name="Freihand 290">
                <a:extLst>
                  <a:ext uri="{FF2B5EF4-FFF2-40B4-BE49-F238E27FC236}">
                    <a16:creationId xmlns:a16="http://schemas.microsoft.com/office/drawing/2014/main" id="{A50B20A1-5081-4F33-8220-C0F09A0A6D95}"/>
                  </a:ext>
                </a:extLst>
              </p14:cNvPr>
              <p14:cNvContentPartPr/>
              <p14:nvPr/>
            </p14:nvContentPartPr>
            <p14:xfrm>
              <a:off x="6813013" y="6211867"/>
              <a:ext cx="66600" cy="103680"/>
            </p14:xfrm>
          </p:contentPart>
        </mc:Choice>
        <mc:Fallback>
          <p:pic>
            <p:nvPicPr>
              <p:cNvPr id="291" name="Freihand 290">
                <a:extLst>
                  <a:ext uri="{FF2B5EF4-FFF2-40B4-BE49-F238E27FC236}">
                    <a16:creationId xmlns:a16="http://schemas.microsoft.com/office/drawing/2014/main" id="{A50B20A1-5081-4F33-8220-C0F09A0A6D95}"/>
                  </a:ext>
                </a:extLst>
              </p:cNvPr>
              <p:cNvPicPr/>
              <p:nvPr/>
            </p:nvPicPr>
            <p:blipFill>
              <a:blip r:embed="rId179"/>
              <a:stretch>
                <a:fillRect/>
              </a:stretch>
            </p:blipFill>
            <p:spPr>
              <a:xfrm>
                <a:off x="6808693" y="6207547"/>
                <a:ext cx="75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92" name="Freihand 291">
                <a:extLst>
                  <a:ext uri="{FF2B5EF4-FFF2-40B4-BE49-F238E27FC236}">
                    <a16:creationId xmlns:a16="http://schemas.microsoft.com/office/drawing/2014/main" id="{017806ED-16DD-4046-9D33-2BC6830E1E9E}"/>
                  </a:ext>
                </a:extLst>
              </p14:cNvPr>
              <p14:cNvContentPartPr/>
              <p14:nvPr/>
            </p14:nvContentPartPr>
            <p14:xfrm>
              <a:off x="7077973" y="6137347"/>
              <a:ext cx="156240" cy="172800"/>
            </p14:xfrm>
          </p:contentPart>
        </mc:Choice>
        <mc:Fallback>
          <p:pic>
            <p:nvPicPr>
              <p:cNvPr id="292" name="Freihand 291">
                <a:extLst>
                  <a:ext uri="{FF2B5EF4-FFF2-40B4-BE49-F238E27FC236}">
                    <a16:creationId xmlns:a16="http://schemas.microsoft.com/office/drawing/2014/main" id="{017806ED-16DD-4046-9D33-2BC6830E1E9E}"/>
                  </a:ext>
                </a:extLst>
              </p:cNvPr>
              <p:cNvPicPr/>
              <p:nvPr/>
            </p:nvPicPr>
            <p:blipFill>
              <a:blip r:embed="rId181"/>
              <a:stretch>
                <a:fillRect/>
              </a:stretch>
            </p:blipFill>
            <p:spPr>
              <a:xfrm>
                <a:off x="7073653" y="6133027"/>
                <a:ext cx="164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93" name="Freihand 292">
                <a:extLst>
                  <a:ext uri="{FF2B5EF4-FFF2-40B4-BE49-F238E27FC236}">
                    <a16:creationId xmlns:a16="http://schemas.microsoft.com/office/drawing/2014/main" id="{04BE732D-F12B-4909-AA39-C66C2FA2217C}"/>
                  </a:ext>
                </a:extLst>
              </p14:cNvPr>
              <p14:cNvContentPartPr/>
              <p14:nvPr/>
            </p14:nvContentPartPr>
            <p14:xfrm>
              <a:off x="7417093" y="6119347"/>
              <a:ext cx="281520" cy="177840"/>
            </p14:xfrm>
          </p:contentPart>
        </mc:Choice>
        <mc:Fallback>
          <p:pic>
            <p:nvPicPr>
              <p:cNvPr id="293" name="Freihand 292">
                <a:extLst>
                  <a:ext uri="{FF2B5EF4-FFF2-40B4-BE49-F238E27FC236}">
                    <a16:creationId xmlns:a16="http://schemas.microsoft.com/office/drawing/2014/main" id="{04BE732D-F12B-4909-AA39-C66C2FA2217C}"/>
                  </a:ext>
                </a:extLst>
              </p:cNvPr>
              <p:cNvPicPr/>
              <p:nvPr/>
            </p:nvPicPr>
            <p:blipFill>
              <a:blip r:embed="rId183"/>
              <a:stretch>
                <a:fillRect/>
              </a:stretch>
            </p:blipFill>
            <p:spPr>
              <a:xfrm>
                <a:off x="7412773" y="6115027"/>
                <a:ext cx="290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94" name="Freihand 293">
                <a:extLst>
                  <a:ext uri="{FF2B5EF4-FFF2-40B4-BE49-F238E27FC236}">
                    <a16:creationId xmlns:a16="http://schemas.microsoft.com/office/drawing/2014/main" id="{DFC475D4-640F-460B-8BD5-99DA2840F772}"/>
                  </a:ext>
                </a:extLst>
              </p14:cNvPr>
              <p14:cNvContentPartPr/>
              <p14:nvPr/>
            </p14:nvContentPartPr>
            <p14:xfrm>
              <a:off x="7726333" y="6178027"/>
              <a:ext cx="102600" cy="73080"/>
            </p14:xfrm>
          </p:contentPart>
        </mc:Choice>
        <mc:Fallback>
          <p:pic>
            <p:nvPicPr>
              <p:cNvPr id="294" name="Freihand 293">
                <a:extLst>
                  <a:ext uri="{FF2B5EF4-FFF2-40B4-BE49-F238E27FC236}">
                    <a16:creationId xmlns:a16="http://schemas.microsoft.com/office/drawing/2014/main" id="{DFC475D4-640F-460B-8BD5-99DA2840F772}"/>
                  </a:ext>
                </a:extLst>
              </p:cNvPr>
              <p:cNvPicPr/>
              <p:nvPr/>
            </p:nvPicPr>
            <p:blipFill>
              <a:blip r:embed="rId185"/>
              <a:stretch>
                <a:fillRect/>
              </a:stretch>
            </p:blipFill>
            <p:spPr>
              <a:xfrm>
                <a:off x="7722013" y="6173707"/>
                <a:ext cx="111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95" name="Freihand 294">
                <a:extLst>
                  <a:ext uri="{FF2B5EF4-FFF2-40B4-BE49-F238E27FC236}">
                    <a16:creationId xmlns:a16="http://schemas.microsoft.com/office/drawing/2014/main" id="{DE79C55F-C5B0-47C4-B364-EDAAD5E1C6C8}"/>
                  </a:ext>
                </a:extLst>
              </p14:cNvPr>
              <p14:cNvContentPartPr/>
              <p14:nvPr/>
            </p14:nvContentPartPr>
            <p14:xfrm>
              <a:off x="4960453" y="6466387"/>
              <a:ext cx="178200" cy="177120"/>
            </p14:xfrm>
          </p:contentPart>
        </mc:Choice>
        <mc:Fallback>
          <p:pic>
            <p:nvPicPr>
              <p:cNvPr id="295" name="Freihand 294">
                <a:extLst>
                  <a:ext uri="{FF2B5EF4-FFF2-40B4-BE49-F238E27FC236}">
                    <a16:creationId xmlns:a16="http://schemas.microsoft.com/office/drawing/2014/main" id="{DE79C55F-C5B0-47C4-B364-EDAAD5E1C6C8}"/>
                  </a:ext>
                </a:extLst>
              </p:cNvPr>
              <p:cNvPicPr/>
              <p:nvPr/>
            </p:nvPicPr>
            <p:blipFill>
              <a:blip r:embed="rId187"/>
              <a:stretch>
                <a:fillRect/>
              </a:stretch>
            </p:blipFill>
            <p:spPr>
              <a:xfrm>
                <a:off x="4956133" y="6462067"/>
                <a:ext cx="186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96" name="Freihand 295">
                <a:extLst>
                  <a:ext uri="{FF2B5EF4-FFF2-40B4-BE49-F238E27FC236}">
                    <a16:creationId xmlns:a16="http://schemas.microsoft.com/office/drawing/2014/main" id="{973D893C-FCF3-4ED0-BE75-CB6262471C77}"/>
                  </a:ext>
                </a:extLst>
              </p14:cNvPr>
              <p14:cNvContentPartPr/>
              <p14:nvPr/>
            </p14:nvContentPartPr>
            <p14:xfrm>
              <a:off x="5180773" y="6524347"/>
              <a:ext cx="55800" cy="104400"/>
            </p14:xfrm>
          </p:contentPart>
        </mc:Choice>
        <mc:Fallback>
          <p:pic>
            <p:nvPicPr>
              <p:cNvPr id="296" name="Freihand 295">
                <a:extLst>
                  <a:ext uri="{FF2B5EF4-FFF2-40B4-BE49-F238E27FC236}">
                    <a16:creationId xmlns:a16="http://schemas.microsoft.com/office/drawing/2014/main" id="{973D893C-FCF3-4ED0-BE75-CB6262471C77}"/>
                  </a:ext>
                </a:extLst>
              </p:cNvPr>
              <p:cNvPicPr/>
              <p:nvPr/>
            </p:nvPicPr>
            <p:blipFill>
              <a:blip r:embed="rId189"/>
              <a:stretch>
                <a:fillRect/>
              </a:stretch>
            </p:blipFill>
            <p:spPr>
              <a:xfrm>
                <a:off x="5176453" y="6520027"/>
                <a:ext cx="64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97" name="Freihand 296">
                <a:extLst>
                  <a:ext uri="{FF2B5EF4-FFF2-40B4-BE49-F238E27FC236}">
                    <a16:creationId xmlns:a16="http://schemas.microsoft.com/office/drawing/2014/main" id="{6525766A-849E-4C6E-A097-E91176BBF102}"/>
                  </a:ext>
                </a:extLst>
              </p14:cNvPr>
              <p14:cNvContentPartPr/>
              <p14:nvPr/>
            </p14:nvContentPartPr>
            <p14:xfrm>
              <a:off x="5509093" y="6518227"/>
              <a:ext cx="100080" cy="144720"/>
            </p14:xfrm>
          </p:contentPart>
        </mc:Choice>
        <mc:Fallback>
          <p:pic>
            <p:nvPicPr>
              <p:cNvPr id="297" name="Freihand 296">
                <a:extLst>
                  <a:ext uri="{FF2B5EF4-FFF2-40B4-BE49-F238E27FC236}">
                    <a16:creationId xmlns:a16="http://schemas.microsoft.com/office/drawing/2014/main" id="{6525766A-849E-4C6E-A097-E91176BBF102}"/>
                  </a:ext>
                </a:extLst>
              </p:cNvPr>
              <p:cNvPicPr/>
              <p:nvPr/>
            </p:nvPicPr>
            <p:blipFill>
              <a:blip r:embed="rId191"/>
              <a:stretch>
                <a:fillRect/>
              </a:stretch>
            </p:blipFill>
            <p:spPr>
              <a:xfrm>
                <a:off x="5504773" y="6513907"/>
                <a:ext cx="108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98" name="Freihand 297">
                <a:extLst>
                  <a:ext uri="{FF2B5EF4-FFF2-40B4-BE49-F238E27FC236}">
                    <a16:creationId xmlns:a16="http://schemas.microsoft.com/office/drawing/2014/main" id="{9B61D94F-09E5-4F7A-8884-88A60C79697F}"/>
                  </a:ext>
                </a:extLst>
              </p14:cNvPr>
              <p14:cNvContentPartPr/>
              <p14:nvPr/>
            </p14:nvContentPartPr>
            <p14:xfrm>
              <a:off x="5655253" y="6547747"/>
              <a:ext cx="72360" cy="86760"/>
            </p14:xfrm>
          </p:contentPart>
        </mc:Choice>
        <mc:Fallback>
          <p:pic>
            <p:nvPicPr>
              <p:cNvPr id="298" name="Freihand 297">
                <a:extLst>
                  <a:ext uri="{FF2B5EF4-FFF2-40B4-BE49-F238E27FC236}">
                    <a16:creationId xmlns:a16="http://schemas.microsoft.com/office/drawing/2014/main" id="{9B61D94F-09E5-4F7A-8884-88A60C79697F}"/>
                  </a:ext>
                </a:extLst>
              </p:cNvPr>
              <p:cNvPicPr/>
              <p:nvPr/>
            </p:nvPicPr>
            <p:blipFill>
              <a:blip r:embed="rId193"/>
              <a:stretch>
                <a:fillRect/>
              </a:stretch>
            </p:blipFill>
            <p:spPr>
              <a:xfrm>
                <a:off x="5650933" y="6543427"/>
                <a:ext cx="81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99" name="Freihand 298">
                <a:extLst>
                  <a:ext uri="{FF2B5EF4-FFF2-40B4-BE49-F238E27FC236}">
                    <a16:creationId xmlns:a16="http://schemas.microsoft.com/office/drawing/2014/main" id="{67F40504-1C11-48D7-BCA7-CE1C318DB7BC}"/>
                  </a:ext>
                </a:extLst>
              </p14:cNvPr>
              <p14:cNvContentPartPr/>
              <p14:nvPr/>
            </p14:nvContentPartPr>
            <p14:xfrm>
              <a:off x="5853613" y="6586267"/>
              <a:ext cx="54000" cy="10800"/>
            </p14:xfrm>
          </p:contentPart>
        </mc:Choice>
        <mc:Fallback>
          <p:pic>
            <p:nvPicPr>
              <p:cNvPr id="299" name="Freihand 298">
                <a:extLst>
                  <a:ext uri="{FF2B5EF4-FFF2-40B4-BE49-F238E27FC236}">
                    <a16:creationId xmlns:a16="http://schemas.microsoft.com/office/drawing/2014/main" id="{67F40504-1C11-48D7-BCA7-CE1C318DB7BC}"/>
                  </a:ext>
                </a:extLst>
              </p:cNvPr>
              <p:cNvPicPr/>
              <p:nvPr/>
            </p:nvPicPr>
            <p:blipFill>
              <a:blip r:embed="rId195"/>
              <a:stretch>
                <a:fillRect/>
              </a:stretch>
            </p:blipFill>
            <p:spPr>
              <a:xfrm>
                <a:off x="5849293" y="6581947"/>
                <a:ext cx="62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00" name="Freihand 299">
                <a:extLst>
                  <a:ext uri="{FF2B5EF4-FFF2-40B4-BE49-F238E27FC236}">
                    <a16:creationId xmlns:a16="http://schemas.microsoft.com/office/drawing/2014/main" id="{3C6F21FE-F27E-4895-9933-1F763675D24F}"/>
                  </a:ext>
                </a:extLst>
              </p14:cNvPr>
              <p14:cNvContentPartPr/>
              <p14:nvPr/>
            </p14:nvContentPartPr>
            <p14:xfrm>
              <a:off x="5989333" y="6478987"/>
              <a:ext cx="108720" cy="137160"/>
            </p14:xfrm>
          </p:contentPart>
        </mc:Choice>
        <mc:Fallback>
          <p:pic>
            <p:nvPicPr>
              <p:cNvPr id="300" name="Freihand 299">
                <a:extLst>
                  <a:ext uri="{FF2B5EF4-FFF2-40B4-BE49-F238E27FC236}">
                    <a16:creationId xmlns:a16="http://schemas.microsoft.com/office/drawing/2014/main" id="{3C6F21FE-F27E-4895-9933-1F763675D24F}"/>
                  </a:ext>
                </a:extLst>
              </p:cNvPr>
              <p:cNvPicPr/>
              <p:nvPr/>
            </p:nvPicPr>
            <p:blipFill>
              <a:blip r:embed="rId197"/>
              <a:stretch>
                <a:fillRect/>
              </a:stretch>
            </p:blipFill>
            <p:spPr>
              <a:xfrm>
                <a:off x="5985013" y="6474667"/>
                <a:ext cx="117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01" name="Freihand 300">
                <a:extLst>
                  <a:ext uri="{FF2B5EF4-FFF2-40B4-BE49-F238E27FC236}">
                    <a16:creationId xmlns:a16="http://schemas.microsoft.com/office/drawing/2014/main" id="{02779B7B-796F-497A-8AA2-5FC36A361975}"/>
                  </a:ext>
                </a:extLst>
              </p14:cNvPr>
              <p14:cNvContentPartPr/>
              <p14:nvPr/>
            </p14:nvContentPartPr>
            <p14:xfrm>
              <a:off x="6126853" y="6530827"/>
              <a:ext cx="76320" cy="77040"/>
            </p14:xfrm>
          </p:contentPart>
        </mc:Choice>
        <mc:Fallback>
          <p:pic>
            <p:nvPicPr>
              <p:cNvPr id="301" name="Freihand 300">
                <a:extLst>
                  <a:ext uri="{FF2B5EF4-FFF2-40B4-BE49-F238E27FC236}">
                    <a16:creationId xmlns:a16="http://schemas.microsoft.com/office/drawing/2014/main" id="{02779B7B-796F-497A-8AA2-5FC36A361975}"/>
                  </a:ext>
                </a:extLst>
              </p:cNvPr>
              <p:cNvPicPr/>
              <p:nvPr/>
            </p:nvPicPr>
            <p:blipFill>
              <a:blip r:embed="rId199"/>
              <a:stretch>
                <a:fillRect/>
              </a:stretch>
            </p:blipFill>
            <p:spPr>
              <a:xfrm>
                <a:off x="6122533" y="6526507"/>
                <a:ext cx="84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02" name="Freihand 301">
                <a:extLst>
                  <a:ext uri="{FF2B5EF4-FFF2-40B4-BE49-F238E27FC236}">
                    <a16:creationId xmlns:a16="http://schemas.microsoft.com/office/drawing/2014/main" id="{518D534E-DA5E-4A9C-9AE9-2CA000D09395}"/>
                  </a:ext>
                </a:extLst>
              </p14:cNvPr>
              <p14:cNvContentPartPr/>
              <p14:nvPr/>
            </p14:nvContentPartPr>
            <p14:xfrm>
              <a:off x="6245653" y="6530827"/>
              <a:ext cx="24480" cy="72720"/>
            </p14:xfrm>
          </p:contentPart>
        </mc:Choice>
        <mc:Fallback>
          <p:pic>
            <p:nvPicPr>
              <p:cNvPr id="302" name="Freihand 301">
                <a:extLst>
                  <a:ext uri="{FF2B5EF4-FFF2-40B4-BE49-F238E27FC236}">
                    <a16:creationId xmlns:a16="http://schemas.microsoft.com/office/drawing/2014/main" id="{518D534E-DA5E-4A9C-9AE9-2CA000D09395}"/>
                  </a:ext>
                </a:extLst>
              </p:cNvPr>
              <p:cNvPicPr/>
              <p:nvPr/>
            </p:nvPicPr>
            <p:blipFill>
              <a:blip r:embed="rId201"/>
              <a:stretch>
                <a:fillRect/>
              </a:stretch>
            </p:blipFill>
            <p:spPr>
              <a:xfrm>
                <a:off x="6241333" y="6526507"/>
                <a:ext cx="33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03" name="Freihand 302">
                <a:extLst>
                  <a:ext uri="{FF2B5EF4-FFF2-40B4-BE49-F238E27FC236}">
                    <a16:creationId xmlns:a16="http://schemas.microsoft.com/office/drawing/2014/main" id="{B94C9D02-8340-4B3E-9E18-5330956A8C07}"/>
                  </a:ext>
                </a:extLst>
              </p14:cNvPr>
              <p14:cNvContentPartPr/>
              <p14:nvPr/>
            </p14:nvContentPartPr>
            <p14:xfrm>
              <a:off x="6302893" y="6437947"/>
              <a:ext cx="49320" cy="174600"/>
            </p14:xfrm>
          </p:contentPart>
        </mc:Choice>
        <mc:Fallback>
          <p:pic>
            <p:nvPicPr>
              <p:cNvPr id="303" name="Freihand 302">
                <a:extLst>
                  <a:ext uri="{FF2B5EF4-FFF2-40B4-BE49-F238E27FC236}">
                    <a16:creationId xmlns:a16="http://schemas.microsoft.com/office/drawing/2014/main" id="{B94C9D02-8340-4B3E-9E18-5330956A8C07}"/>
                  </a:ext>
                </a:extLst>
              </p:cNvPr>
              <p:cNvPicPr/>
              <p:nvPr/>
            </p:nvPicPr>
            <p:blipFill>
              <a:blip r:embed="rId203"/>
              <a:stretch>
                <a:fillRect/>
              </a:stretch>
            </p:blipFill>
            <p:spPr>
              <a:xfrm>
                <a:off x="6298573" y="6433627"/>
                <a:ext cx="57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04" name="Freihand 303">
                <a:extLst>
                  <a:ext uri="{FF2B5EF4-FFF2-40B4-BE49-F238E27FC236}">
                    <a16:creationId xmlns:a16="http://schemas.microsoft.com/office/drawing/2014/main" id="{B8E9934B-84FE-4F5E-9347-8497CDED34B4}"/>
                  </a:ext>
                </a:extLst>
              </p14:cNvPr>
              <p14:cNvContentPartPr/>
              <p14:nvPr/>
            </p14:nvContentPartPr>
            <p14:xfrm>
              <a:off x="6240613" y="6424627"/>
              <a:ext cx="21240" cy="6480"/>
            </p14:xfrm>
          </p:contentPart>
        </mc:Choice>
        <mc:Fallback>
          <p:pic>
            <p:nvPicPr>
              <p:cNvPr id="304" name="Freihand 303">
                <a:extLst>
                  <a:ext uri="{FF2B5EF4-FFF2-40B4-BE49-F238E27FC236}">
                    <a16:creationId xmlns:a16="http://schemas.microsoft.com/office/drawing/2014/main" id="{B8E9934B-84FE-4F5E-9347-8497CDED34B4}"/>
                  </a:ext>
                </a:extLst>
              </p:cNvPr>
              <p:cNvPicPr/>
              <p:nvPr/>
            </p:nvPicPr>
            <p:blipFill>
              <a:blip r:embed="rId205"/>
              <a:stretch>
                <a:fillRect/>
              </a:stretch>
            </p:blipFill>
            <p:spPr>
              <a:xfrm>
                <a:off x="6236293" y="6420307"/>
                <a:ext cx="29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05" name="Freihand 304">
                <a:extLst>
                  <a:ext uri="{FF2B5EF4-FFF2-40B4-BE49-F238E27FC236}">
                    <a16:creationId xmlns:a16="http://schemas.microsoft.com/office/drawing/2014/main" id="{009D5535-D5DD-4773-AD32-F8796366E6B3}"/>
                  </a:ext>
                </a:extLst>
              </p14:cNvPr>
              <p14:cNvContentPartPr/>
              <p14:nvPr/>
            </p14:nvContentPartPr>
            <p14:xfrm>
              <a:off x="6439693" y="6545947"/>
              <a:ext cx="115560" cy="11880"/>
            </p14:xfrm>
          </p:contentPart>
        </mc:Choice>
        <mc:Fallback>
          <p:pic>
            <p:nvPicPr>
              <p:cNvPr id="305" name="Freihand 304">
                <a:extLst>
                  <a:ext uri="{FF2B5EF4-FFF2-40B4-BE49-F238E27FC236}">
                    <a16:creationId xmlns:a16="http://schemas.microsoft.com/office/drawing/2014/main" id="{009D5535-D5DD-4773-AD32-F8796366E6B3}"/>
                  </a:ext>
                </a:extLst>
              </p:cNvPr>
              <p:cNvPicPr/>
              <p:nvPr/>
            </p:nvPicPr>
            <p:blipFill>
              <a:blip r:embed="rId207"/>
              <a:stretch>
                <a:fillRect/>
              </a:stretch>
            </p:blipFill>
            <p:spPr>
              <a:xfrm>
                <a:off x="6435373" y="6541627"/>
                <a:ext cx="124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06" name="Freihand 305">
                <a:extLst>
                  <a:ext uri="{FF2B5EF4-FFF2-40B4-BE49-F238E27FC236}">
                    <a16:creationId xmlns:a16="http://schemas.microsoft.com/office/drawing/2014/main" id="{C843C142-D7F0-4281-8396-EA0916777DA2}"/>
                  </a:ext>
                </a:extLst>
              </p14:cNvPr>
              <p14:cNvContentPartPr/>
              <p14:nvPr/>
            </p14:nvContentPartPr>
            <p14:xfrm>
              <a:off x="6584413" y="6447667"/>
              <a:ext cx="332640" cy="144720"/>
            </p14:xfrm>
          </p:contentPart>
        </mc:Choice>
        <mc:Fallback>
          <p:pic>
            <p:nvPicPr>
              <p:cNvPr id="306" name="Freihand 305">
                <a:extLst>
                  <a:ext uri="{FF2B5EF4-FFF2-40B4-BE49-F238E27FC236}">
                    <a16:creationId xmlns:a16="http://schemas.microsoft.com/office/drawing/2014/main" id="{C843C142-D7F0-4281-8396-EA0916777DA2}"/>
                  </a:ext>
                </a:extLst>
              </p:cNvPr>
              <p:cNvPicPr/>
              <p:nvPr/>
            </p:nvPicPr>
            <p:blipFill>
              <a:blip r:embed="rId209"/>
              <a:stretch>
                <a:fillRect/>
              </a:stretch>
            </p:blipFill>
            <p:spPr>
              <a:xfrm>
                <a:off x="6580093" y="6443347"/>
                <a:ext cx="341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07" name="Freihand 306">
                <a:extLst>
                  <a:ext uri="{FF2B5EF4-FFF2-40B4-BE49-F238E27FC236}">
                    <a16:creationId xmlns:a16="http://schemas.microsoft.com/office/drawing/2014/main" id="{54363B2E-80D4-4B18-8BBB-007CD7E98C94}"/>
                  </a:ext>
                </a:extLst>
              </p14:cNvPr>
              <p14:cNvContentPartPr/>
              <p14:nvPr/>
            </p14:nvContentPartPr>
            <p14:xfrm>
              <a:off x="6988333" y="6521107"/>
              <a:ext cx="70920" cy="28440"/>
            </p14:xfrm>
          </p:contentPart>
        </mc:Choice>
        <mc:Fallback>
          <p:pic>
            <p:nvPicPr>
              <p:cNvPr id="307" name="Freihand 306">
                <a:extLst>
                  <a:ext uri="{FF2B5EF4-FFF2-40B4-BE49-F238E27FC236}">
                    <a16:creationId xmlns:a16="http://schemas.microsoft.com/office/drawing/2014/main" id="{54363B2E-80D4-4B18-8BBB-007CD7E98C94}"/>
                  </a:ext>
                </a:extLst>
              </p:cNvPr>
              <p:cNvPicPr/>
              <p:nvPr/>
            </p:nvPicPr>
            <p:blipFill>
              <a:blip r:embed="rId211"/>
              <a:stretch>
                <a:fillRect/>
              </a:stretch>
            </p:blipFill>
            <p:spPr>
              <a:xfrm>
                <a:off x="6984013" y="6516787"/>
                <a:ext cx="79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08" name="Freihand 307">
                <a:extLst>
                  <a:ext uri="{FF2B5EF4-FFF2-40B4-BE49-F238E27FC236}">
                    <a16:creationId xmlns:a16="http://schemas.microsoft.com/office/drawing/2014/main" id="{502D18FA-C369-4BF7-BF0E-77E368697A2E}"/>
                  </a:ext>
                </a:extLst>
              </p14:cNvPr>
              <p14:cNvContentPartPr/>
              <p14:nvPr/>
            </p14:nvContentPartPr>
            <p14:xfrm>
              <a:off x="7240693" y="6484747"/>
              <a:ext cx="119160" cy="97200"/>
            </p14:xfrm>
          </p:contentPart>
        </mc:Choice>
        <mc:Fallback>
          <p:pic>
            <p:nvPicPr>
              <p:cNvPr id="308" name="Freihand 307">
                <a:extLst>
                  <a:ext uri="{FF2B5EF4-FFF2-40B4-BE49-F238E27FC236}">
                    <a16:creationId xmlns:a16="http://schemas.microsoft.com/office/drawing/2014/main" id="{502D18FA-C369-4BF7-BF0E-77E368697A2E}"/>
                  </a:ext>
                </a:extLst>
              </p:cNvPr>
              <p:cNvPicPr/>
              <p:nvPr/>
            </p:nvPicPr>
            <p:blipFill>
              <a:blip r:embed="rId213"/>
              <a:stretch>
                <a:fillRect/>
              </a:stretch>
            </p:blipFill>
            <p:spPr>
              <a:xfrm>
                <a:off x="7236373" y="6480427"/>
                <a:ext cx="127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09" name="Freihand 308">
                <a:extLst>
                  <a:ext uri="{FF2B5EF4-FFF2-40B4-BE49-F238E27FC236}">
                    <a16:creationId xmlns:a16="http://schemas.microsoft.com/office/drawing/2014/main" id="{DBD3BE62-D0CA-4FF1-8C42-9B3BBCF97DED}"/>
                  </a:ext>
                </a:extLst>
              </p14:cNvPr>
              <p14:cNvContentPartPr/>
              <p14:nvPr/>
            </p14:nvContentPartPr>
            <p14:xfrm>
              <a:off x="7401253" y="6402667"/>
              <a:ext cx="66960" cy="147240"/>
            </p14:xfrm>
          </p:contentPart>
        </mc:Choice>
        <mc:Fallback>
          <p:pic>
            <p:nvPicPr>
              <p:cNvPr id="309" name="Freihand 308">
                <a:extLst>
                  <a:ext uri="{FF2B5EF4-FFF2-40B4-BE49-F238E27FC236}">
                    <a16:creationId xmlns:a16="http://schemas.microsoft.com/office/drawing/2014/main" id="{DBD3BE62-D0CA-4FF1-8C42-9B3BBCF97DED}"/>
                  </a:ext>
                </a:extLst>
              </p:cNvPr>
              <p:cNvPicPr/>
              <p:nvPr/>
            </p:nvPicPr>
            <p:blipFill>
              <a:blip r:embed="rId215"/>
              <a:stretch>
                <a:fillRect/>
              </a:stretch>
            </p:blipFill>
            <p:spPr>
              <a:xfrm>
                <a:off x="7396933" y="6398347"/>
                <a:ext cx="75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10" name="Freihand 309">
                <a:extLst>
                  <a:ext uri="{FF2B5EF4-FFF2-40B4-BE49-F238E27FC236}">
                    <a16:creationId xmlns:a16="http://schemas.microsoft.com/office/drawing/2014/main" id="{E54EE4EA-1FD3-43D5-9E32-A0FB8057EDE7}"/>
                  </a:ext>
                </a:extLst>
              </p14:cNvPr>
              <p14:cNvContentPartPr/>
              <p14:nvPr/>
            </p14:nvContentPartPr>
            <p14:xfrm>
              <a:off x="7501693" y="6463507"/>
              <a:ext cx="245160" cy="85320"/>
            </p14:xfrm>
          </p:contentPart>
        </mc:Choice>
        <mc:Fallback>
          <p:pic>
            <p:nvPicPr>
              <p:cNvPr id="310" name="Freihand 309">
                <a:extLst>
                  <a:ext uri="{FF2B5EF4-FFF2-40B4-BE49-F238E27FC236}">
                    <a16:creationId xmlns:a16="http://schemas.microsoft.com/office/drawing/2014/main" id="{E54EE4EA-1FD3-43D5-9E32-A0FB8057EDE7}"/>
                  </a:ext>
                </a:extLst>
              </p:cNvPr>
              <p:cNvPicPr/>
              <p:nvPr/>
            </p:nvPicPr>
            <p:blipFill>
              <a:blip r:embed="rId217"/>
              <a:stretch>
                <a:fillRect/>
              </a:stretch>
            </p:blipFill>
            <p:spPr>
              <a:xfrm>
                <a:off x="7497373" y="6459187"/>
                <a:ext cx="253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11" name="Freihand 310">
                <a:extLst>
                  <a:ext uri="{FF2B5EF4-FFF2-40B4-BE49-F238E27FC236}">
                    <a16:creationId xmlns:a16="http://schemas.microsoft.com/office/drawing/2014/main" id="{D5AC6C83-F632-471F-A921-60DAC7B0C735}"/>
                  </a:ext>
                </a:extLst>
              </p14:cNvPr>
              <p14:cNvContentPartPr/>
              <p14:nvPr/>
            </p14:nvContentPartPr>
            <p14:xfrm>
              <a:off x="7782853" y="6453427"/>
              <a:ext cx="83160" cy="107640"/>
            </p14:xfrm>
          </p:contentPart>
        </mc:Choice>
        <mc:Fallback>
          <p:pic>
            <p:nvPicPr>
              <p:cNvPr id="311" name="Freihand 310">
                <a:extLst>
                  <a:ext uri="{FF2B5EF4-FFF2-40B4-BE49-F238E27FC236}">
                    <a16:creationId xmlns:a16="http://schemas.microsoft.com/office/drawing/2014/main" id="{D5AC6C83-F632-471F-A921-60DAC7B0C735}"/>
                  </a:ext>
                </a:extLst>
              </p:cNvPr>
              <p:cNvPicPr/>
              <p:nvPr/>
            </p:nvPicPr>
            <p:blipFill>
              <a:blip r:embed="rId219"/>
              <a:stretch>
                <a:fillRect/>
              </a:stretch>
            </p:blipFill>
            <p:spPr>
              <a:xfrm>
                <a:off x="7778533" y="6449107"/>
                <a:ext cx="91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12" name="Freihand 311">
                <a:extLst>
                  <a:ext uri="{FF2B5EF4-FFF2-40B4-BE49-F238E27FC236}">
                    <a16:creationId xmlns:a16="http://schemas.microsoft.com/office/drawing/2014/main" id="{7DD529BD-0484-4E2C-A581-263D4FB13750}"/>
                  </a:ext>
                </a:extLst>
              </p14:cNvPr>
              <p14:cNvContentPartPr/>
              <p14:nvPr/>
            </p14:nvContentPartPr>
            <p14:xfrm>
              <a:off x="7891213" y="6427147"/>
              <a:ext cx="129240" cy="105480"/>
            </p14:xfrm>
          </p:contentPart>
        </mc:Choice>
        <mc:Fallback>
          <p:pic>
            <p:nvPicPr>
              <p:cNvPr id="312" name="Freihand 311">
                <a:extLst>
                  <a:ext uri="{FF2B5EF4-FFF2-40B4-BE49-F238E27FC236}">
                    <a16:creationId xmlns:a16="http://schemas.microsoft.com/office/drawing/2014/main" id="{7DD529BD-0484-4E2C-A581-263D4FB13750}"/>
                  </a:ext>
                </a:extLst>
              </p:cNvPr>
              <p:cNvPicPr/>
              <p:nvPr/>
            </p:nvPicPr>
            <p:blipFill>
              <a:blip r:embed="rId221"/>
              <a:stretch>
                <a:fillRect/>
              </a:stretch>
            </p:blipFill>
            <p:spPr>
              <a:xfrm>
                <a:off x="7886893" y="6422827"/>
                <a:ext cx="137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13" name="Freihand 312">
                <a:extLst>
                  <a:ext uri="{FF2B5EF4-FFF2-40B4-BE49-F238E27FC236}">
                    <a16:creationId xmlns:a16="http://schemas.microsoft.com/office/drawing/2014/main" id="{E0C85051-1C03-4D04-BA66-FF2A301C2DB5}"/>
                  </a:ext>
                </a:extLst>
              </p14:cNvPr>
              <p14:cNvContentPartPr/>
              <p14:nvPr/>
            </p14:nvContentPartPr>
            <p14:xfrm>
              <a:off x="8073013" y="6295387"/>
              <a:ext cx="20880" cy="242640"/>
            </p14:xfrm>
          </p:contentPart>
        </mc:Choice>
        <mc:Fallback>
          <p:pic>
            <p:nvPicPr>
              <p:cNvPr id="313" name="Freihand 312">
                <a:extLst>
                  <a:ext uri="{FF2B5EF4-FFF2-40B4-BE49-F238E27FC236}">
                    <a16:creationId xmlns:a16="http://schemas.microsoft.com/office/drawing/2014/main" id="{E0C85051-1C03-4D04-BA66-FF2A301C2DB5}"/>
                  </a:ext>
                </a:extLst>
              </p:cNvPr>
              <p:cNvPicPr/>
              <p:nvPr/>
            </p:nvPicPr>
            <p:blipFill>
              <a:blip r:embed="rId223"/>
              <a:stretch>
                <a:fillRect/>
              </a:stretch>
            </p:blipFill>
            <p:spPr>
              <a:xfrm>
                <a:off x="8068693" y="6291067"/>
                <a:ext cx="29520" cy="251280"/>
              </a:xfrm>
              <a:prstGeom prst="rect">
                <a:avLst/>
              </a:prstGeom>
            </p:spPr>
          </p:pic>
        </mc:Fallback>
      </mc:AlternateContent>
      <p:grpSp>
        <p:nvGrpSpPr>
          <p:cNvPr id="328" name="Gruppieren 327">
            <a:extLst>
              <a:ext uri="{FF2B5EF4-FFF2-40B4-BE49-F238E27FC236}">
                <a16:creationId xmlns:a16="http://schemas.microsoft.com/office/drawing/2014/main" id="{F4EE5A8B-21D0-42DE-9AA8-6687C1783515}"/>
              </a:ext>
            </a:extLst>
          </p:cNvPr>
          <p:cNvGrpSpPr/>
          <p:nvPr/>
        </p:nvGrpSpPr>
        <p:grpSpPr>
          <a:xfrm>
            <a:off x="1077133" y="233347"/>
            <a:ext cx="10864080" cy="3463200"/>
            <a:chOff x="1077133" y="233347"/>
            <a:chExt cx="10864080" cy="3463200"/>
          </a:xfrm>
        </p:grpSpPr>
        <mc:AlternateContent xmlns:mc="http://schemas.openxmlformats.org/markup-compatibility/2006">
          <mc:Choice xmlns:p14="http://schemas.microsoft.com/office/powerpoint/2010/main" Requires="p14">
            <p:contentPart p14:bwMode="auto" r:id="rId224">
              <p14:nvContentPartPr>
                <p14:cNvPr id="9" name="Freihand 8">
                  <a:extLst>
                    <a:ext uri="{FF2B5EF4-FFF2-40B4-BE49-F238E27FC236}">
                      <a16:creationId xmlns:a16="http://schemas.microsoft.com/office/drawing/2014/main" id="{6D3B5039-50C8-4F50-B2C4-65760FD7F4C2}"/>
                    </a:ext>
                  </a:extLst>
                </p14:cNvPr>
                <p14:cNvContentPartPr/>
                <p14:nvPr/>
              </p14:nvContentPartPr>
              <p14:xfrm>
                <a:off x="6799333" y="2834347"/>
                <a:ext cx="801360" cy="280440"/>
              </p14:xfrm>
            </p:contentPart>
          </mc:Choice>
          <mc:Fallback>
            <p:pic>
              <p:nvPicPr>
                <p:cNvPr id="9" name="Freihand 8">
                  <a:extLst>
                    <a:ext uri="{FF2B5EF4-FFF2-40B4-BE49-F238E27FC236}">
                      <a16:creationId xmlns:a16="http://schemas.microsoft.com/office/drawing/2014/main" id="{6D3B5039-50C8-4F50-B2C4-65760FD7F4C2}"/>
                    </a:ext>
                  </a:extLst>
                </p:cNvPr>
                <p:cNvPicPr/>
                <p:nvPr/>
              </p:nvPicPr>
              <p:blipFill>
                <a:blip r:embed="rId225"/>
                <a:stretch>
                  <a:fillRect/>
                </a:stretch>
              </p:blipFill>
              <p:spPr>
                <a:xfrm>
                  <a:off x="6794653" y="2830027"/>
                  <a:ext cx="8100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 name="Freihand 9">
                  <a:extLst>
                    <a:ext uri="{FF2B5EF4-FFF2-40B4-BE49-F238E27FC236}">
                      <a16:creationId xmlns:a16="http://schemas.microsoft.com/office/drawing/2014/main" id="{5877640F-448C-4D18-996F-6C29278B7D35}"/>
                    </a:ext>
                  </a:extLst>
                </p14:cNvPr>
                <p14:cNvContentPartPr/>
                <p14:nvPr/>
              </p14:nvContentPartPr>
              <p14:xfrm>
                <a:off x="1114573" y="1652107"/>
                <a:ext cx="309960" cy="482760"/>
              </p14:xfrm>
            </p:contentPart>
          </mc:Choice>
          <mc:Fallback>
            <p:pic>
              <p:nvPicPr>
                <p:cNvPr id="10" name="Freihand 9">
                  <a:extLst>
                    <a:ext uri="{FF2B5EF4-FFF2-40B4-BE49-F238E27FC236}">
                      <a16:creationId xmlns:a16="http://schemas.microsoft.com/office/drawing/2014/main" id="{5877640F-448C-4D18-996F-6C29278B7D35}"/>
                    </a:ext>
                  </a:extLst>
                </p:cNvPr>
                <p:cNvPicPr/>
                <p:nvPr/>
              </p:nvPicPr>
              <p:blipFill>
                <a:blip r:embed="rId227"/>
                <a:stretch>
                  <a:fillRect/>
                </a:stretch>
              </p:blipFill>
              <p:spPr>
                <a:xfrm>
                  <a:off x="1110253" y="1647787"/>
                  <a:ext cx="3186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 name="Freihand 10">
                  <a:extLst>
                    <a:ext uri="{FF2B5EF4-FFF2-40B4-BE49-F238E27FC236}">
                      <a16:creationId xmlns:a16="http://schemas.microsoft.com/office/drawing/2014/main" id="{020626C8-9F4B-46AE-81C3-3235AC7465E1}"/>
                    </a:ext>
                  </a:extLst>
                </p14:cNvPr>
                <p14:cNvContentPartPr/>
                <p14:nvPr/>
              </p14:nvContentPartPr>
              <p14:xfrm>
                <a:off x="1077133" y="1766947"/>
                <a:ext cx="250200" cy="421560"/>
              </p14:xfrm>
            </p:contentPart>
          </mc:Choice>
          <mc:Fallback>
            <p:pic>
              <p:nvPicPr>
                <p:cNvPr id="11" name="Freihand 10">
                  <a:extLst>
                    <a:ext uri="{FF2B5EF4-FFF2-40B4-BE49-F238E27FC236}">
                      <a16:creationId xmlns:a16="http://schemas.microsoft.com/office/drawing/2014/main" id="{020626C8-9F4B-46AE-81C3-3235AC7465E1}"/>
                    </a:ext>
                  </a:extLst>
                </p:cNvPr>
                <p:cNvPicPr/>
                <p:nvPr/>
              </p:nvPicPr>
              <p:blipFill>
                <a:blip r:embed="rId229"/>
                <a:stretch>
                  <a:fillRect/>
                </a:stretch>
              </p:blipFill>
              <p:spPr>
                <a:xfrm>
                  <a:off x="1072813" y="1762627"/>
                  <a:ext cx="25884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 name="Freihand 12">
                  <a:extLst>
                    <a:ext uri="{FF2B5EF4-FFF2-40B4-BE49-F238E27FC236}">
                      <a16:creationId xmlns:a16="http://schemas.microsoft.com/office/drawing/2014/main" id="{22506058-B92A-435B-AA0A-F06139C5DC9F}"/>
                    </a:ext>
                  </a:extLst>
                </p14:cNvPr>
                <p14:cNvContentPartPr/>
                <p14:nvPr/>
              </p14:nvContentPartPr>
              <p14:xfrm>
                <a:off x="1331293" y="1037227"/>
                <a:ext cx="142920" cy="250920"/>
              </p14:xfrm>
            </p:contentPart>
          </mc:Choice>
          <mc:Fallback>
            <p:pic>
              <p:nvPicPr>
                <p:cNvPr id="13" name="Freihand 12">
                  <a:extLst>
                    <a:ext uri="{FF2B5EF4-FFF2-40B4-BE49-F238E27FC236}">
                      <a16:creationId xmlns:a16="http://schemas.microsoft.com/office/drawing/2014/main" id="{22506058-B92A-435B-AA0A-F06139C5DC9F}"/>
                    </a:ext>
                  </a:extLst>
                </p:cNvPr>
                <p:cNvPicPr/>
                <p:nvPr/>
              </p:nvPicPr>
              <p:blipFill>
                <a:blip r:embed="rId231"/>
                <a:stretch>
                  <a:fillRect/>
                </a:stretch>
              </p:blipFill>
              <p:spPr>
                <a:xfrm>
                  <a:off x="1326973" y="1032907"/>
                  <a:ext cx="1515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 name="Freihand 13">
                  <a:extLst>
                    <a:ext uri="{FF2B5EF4-FFF2-40B4-BE49-F238E27FC236}">
                      <a16:creationId xmlns:a16="http://schemas.microsoft.com/office/drawing/2014/main" id="{FEB86939-120B-4486-AB13-6E0D5C3D702D}"/>
                    </a:ext>
                  </a:extLst>
                </p14:cNvPr>
                <p14:cNvContentPartPr/>
                <p14:nvPr/>
              </p14:nvContentPartPr>
              <p14:xfrm>
                <a:off x="1441813" y="1134067"/>
                <a:ext cx="118800" cy="105480"/>
              </p14:xfrm>
            </p:contentPart>
          </mc:Choice>
          <mc:Fallback>
            <p:pic>
              <p:nvPicPr>
                <p:cNvPr id="14" name="Freihand 13">
                  <a:extLst>
                    <a:ext uri="{FF2B5EF4-FFF2-40B4-BE49-F238E27FC236}">
                      <a16:creationId xmlns:a16="http://schemas.microsoft.com/office/drawing/2014/main" id="{FEB86939-120B-4486-AB13-6E0D5C3D702D}"/>
                    </a:ext>
                  </a:extLst>
                </p:cNvPr>
                <p:cNvPicPr/>
                <p:nvPr/>
              </p:nvPicPr>
              <p:blipFill>
                <a:blip r:embed="rId233"/>
                <a:stretch>
                  <a:fillRect/>
                </a:stretch>
              </p:blipFill>
              <p:spPr>
                <a:xfrm>
                  <a:off x="1437493" y="1129747"/>
                  <a:ext cx="127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 name="Freihand 14">
                  <a:extLst>
                    <a:ext uri="{FF2B5EF4-FFF2-40B4-BE49-F238E27FC236}">
                      <a16:creationId xmlns:a16="http://schemas.microsoft.com/office/drawing/2014/main" id="{48BC9337-7CBC-47AD-83BC-1E95B2171506}"/>
                    </a:ext>
                  </a:extLst>
                </p14:cNvPr>
                <p14:cNvContentPartPr/>
                <p14:nvPr/>
              </p14:nvContentPartPr>
              <p14:xfrm>
                <a:off x="1589773" y="1101667"/>
                <a:ext cx="9720" cy="11880"/>
              </p14:xfrm>
            </p:contentPart>
          </mc:Choice>
          <mc:Fallback>
            <p:pic>
              <p:nvPicPr>
                <p:cNvPr id="15" name="Freihand 14">
                  <a:extLst>
                    <a:ext uri="{FF2B5EF4-FFF2-40B4-BE49-F238E27FC236}">
                      <a16:creationId xmlns:a16="http://schemas.microsoft.com/office/drawing/2014/main" id="{48BC9337-7CBC-47AD-83BC-1E95B2171506}"/>
                    </a:ext>
                  </a:extLst>
                </p:cNvPr>
                <p:cNvPicPr/>
                <p:nvPr/>
              </p:nvPicPr>
              <p:blipFill>
                <a:blip r:embed="rId235"/>
                <a:stretch>
                  <a:fillRect/>
                </a:stretch>
              </p:blipFill>
              <p:spPr>
                <a:xfrm>
                  <a:off x="1585453" y="1097347"/>
                  <a:ext cx="18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 name="Freihand 15">
                  <a:extLst>
                    <a:ext uri="{FF2B5EF4-FFF2-40B4-BE49-F238E27FC236}">
                      <a16:creationId xmlns:a16="http://schemas.microsoft.com/office/drawing/2014/main" id="{B2F05C52-29D9-4539-B69B-F0EF737D106F}"/>
                    </a:ext>
                  </a:extLst>
                </p14:cNvPr>
                <p14:cNvContentPartPr/>
                <p14:nvPr/>
              </p14:nvContentPartPr>
              <p14:xfrm>
                <a:off x="1566373" y="1001227"/>
                <a:ext cx="221040" cy="276120"/>
              </p14:xfrm>
            </p:contentPart>
          </mc:Choice>
          <mc:Fallback>
            <p:pic>
              <p:nvPicPr>
                <p:cNvPr id="16" name="Freihand 15">
                  <a:extLst>
                    <a:ext uri="{FF2B5EF4-FFF2-40B4-BE49-F238E27FC236}">
                      <a16:creationId xmlns:a16="http://schemas.microsoft.com/office/drawing/2014/main" id="{B2F05C52-29D9-4539-B69B-F0EF737D106F}"/>
                    </a:ext>
                  </a:extLst>
                </p:cNvPr>
                <p:cNvPicPr/>
                <p:nvPr/>
              </p:nvPicPr>
              <p:blipFill>
                <a:blip r:embed="rId237"/>
                <a:stretch>
                  <a:fillRect/>
                </a:stretch>
              </p:blipFill>
              <p:spPr>
                <a:xfrm>
                  <a:off x="1562053" y="996907"/>
                  <a:ext cx="2296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 name="Freihand 16">
                  <a:extLst>
                    <a:ext uri="{FF2B5EF4-FFF2-40B4-BE49-F238E27FC236}">
                      <a16:creationId xmlns:a16="http://schemas.microsoft.com/office/drawing/2014/main" id="{E9254D1B-6B4F-4F26-8119-16F12C0AAFFE}"/>
                    </a:ext>
                  </a:extLst>
                </p14:cNvPr>
                <p14:cNvContentPartPr/>
                <p14:nvPr/>
              </p14:nvContentPartPr>
              <p14:xfrm>
                <a:off x="2032213" y="843547"/>
                <a:ext cx="138240" cy="179280"/>
              </p14:xfrm>
            </p:contentPart>
          </mc:Choice>
          <mc:Fallback>
            <p:pic>
              <p:nvPicPr>
                <p:cNvPr id="17" name="Freihand 16">
                  <a:extLst>
                    <a:ext uri="{FF2B5EF4-FFF2-40B4-BE49-F238E27FC236}">
                      <a16:creationId xmlns:a16="http://schemas.microsoft.com/office/drawing/2014/main" id="{E9254D1B-6B4F-4F26-8119-16F12C0AAFFE}"/>
                    </a:ext>
                  </a:extLst>
                </p:cNvPr>
                <p:cNvPicPr/>
                <p:nvPr/>
              </p:nvPicPr>
              <p:blipFill>
                <a:blip r:embed="rId239"/>
                <a:stretch>
                  <a:fillRect/>
                </a:stretch>
              </p:blipFill>
              <p:spPr>
                <a:xfrm>
                  <a:off x="2027893" y="839227"/>
                  <a:ext cx="146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 name="Freihand 17">
                  <a:extLst>
                    <a:ext uri="{FF2B5EF4-FFF2-40B4-BE49-F238E27FC236}">
                      <a16:creationId xmlns:a16="http://schemas.microsoft.com/office/drawing/2014/main" id="{D9912782-809E-4CFC-BDA7-C7330BB6419E}"/>
                    </a:ext>
                  </a:extLst>
                </p14:cNvPr>
                <p14:cNvContentPartPr/>
                <p14:nvPr/>
              </p14:nvContentPartPr>
              <p14:xfrm>
                <a:off x="2172973" y="852547"/>
                <a:ext cx="91800" cy="108720"/>
              </p14:xfrm>
            </p:contentPart>
          </mc:Choice>
          <mc:Fallback>
            <p:pic>
              <p:nvPicPr>
                <p:cNvPr id="18" name="Freihand 17">
                  <a:extLst>
                    <a:ext uri="{FF2B5EF4-FFF2-40B4-BE49-F238E27FC236}">
                      <a16:creationId xmlns:a16="http://schemas.microsoft.com/office/drawing/2014/main" id="{D9912782-809E-4CFC-BDA7-C7330BB6419E}"/>
                    </a:ext>
                  </a:extLst>
                </p:cNvPr>
                <p:cNvPicPr/>
                <p:nvPr/>
              </p:nvPicPr>
              <p:blipFill>
                <a:blip r:embed="rId241"/>
                <a:stretch>
                  <a:fillRect/>
                </a:stretch>
              </p:blipFill>
              <p:spPr>
                <a:xfrm>
                  <a:off x="2168653" y="848227"/>
                  <a:ext cx="100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 name="Freihand 18">
                  <a:extLst>
                    <a:ext uri="{FF2B5EF4-FFF2-40B4-BE49-F238E27FC236}">
                      <a16:creationId xmlns:a16="http://schemas.microsoft.com/office/drawing/2014/main" id="{0764E215-423E-4B7B-A15F-79B1C6EBCB1E}"/>
                    </a:ext>
                  </a:extLst>
                </p14:cNvPr>
                <p14:cNvContentPartPr/>
                <p14:nvPr/>
              </p14:nvContentPartPr>
              <p14:xfrm>
                <a:off x="2307613" y="833827"/>
                <a:ext cx="84240" cy="106920"/>
              </p14:xfrm>
            </p:contentPart>
          </mc:Choice>
          <mc:Fallback>
            <p:pic>
              <p:nvPicPr>
                <p:cNvPr id="19" name="Freihand 18">
                  <a:extLst>
                    <a:ext uri="{FF2B5EF4-FFF2-40B4-BE49-F238E27FC236}">
                      <a16:creationId xmlns:a16="http://schemas.microsoft.com/office/drawing/2014/main" id="{0764E215-423E-4B7B-A15F-79B1C6EBCB1E}"/>
                    </a:ext>
                  </a:extLst>
                </p:cNvPr>
                <p:cNvPicPr/>
                <p:nvPr/>
              </p:nvPicPr>
              <p:blipFill>
                <a:blip r:embed="rId243"/>
                <a:stretch>
                  <a:fillRect/>
                </a:stretch>
              </p:blipFill>
              <p:spPr>
                <a:xfrm>
                  <a:off x="2303293" y="829507"/>
                  <a:ext cx="92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 name="Freihand 19">
                  <a:extLst>
                    <a:ext uri="{FF2B5EF4-FFF2-40B4-BE49-F238E27FC236}">
                      <a16:creationId xmlns:a16="http://schemas.microsoft.com/office/drawing/2014/main" id="{1495A786-85EB-4564-9FBA-D093ADB79855}"/>
                    </a:ext>
                  </a:extLst>
                </p14:cNvPr>
                <p14:cNvContentPartPr/>
                <p14:nvPr/>
              </p14:nvContentPartPr>
              <p14:xfrm>
                <a:off x="2426773" y="804667"/>
                <a:ext cx="107640" cy="110880"/>
              </p14:xfrm>
            </p:contentPart>
          </mc:Choice>
          <mc:Fallback>
            <p:pic>
              <p:nvPicPr>
                <p:cNvPr id="20" name="Freihand 19">
                  <a:extLst>
                    <a:ext uri="{FF2B5EF4-FFF2-40B4-BE49-F238E27FC236}">
                      <a16:creationId xmlns:a16="http://schemas.microsoft.com/office/drawing/2014/main" id="{1495A786-85EB-4564-9FBA-D093ADB79855}"/>
                    </a:ext>
                  </a:extLst>
                </p:cNvPr>
                <p:cNvPicPr/>
                <p:nvPr/>
              </p:nvPicPr>
              <p:blipFill>
                <a:blip r:embed="rId245"/>
                <a:stretch>
                  <a:fillRect/>
                </a:stretch>
              </p:blipFill>
              <p:spPr>
                <a:xfrm>
                  <a:off x="2422453" y="800347"/>
                  <a:ext cx="116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 name="Freihand 20">
                  <a:extLst>
                    <a:ext uri="{FF2B5EF4-FFF2-40B4-BE49-F238E27FC236}">
                      <a16:creationId xmlns:a16="http://schemas.microsoft.com/office/drawing/2014/main" id="{E9E5085B-9790-4092-88BB-847DD56C52AA}"/>
                    </a:ext>
                  </a:extLst>
                </p14:cNvPr>
                <p14:cNvContentPartPr/>
                <p14:nvPr/>
              </p14:nvContentPartPr>
              <p14:xfrm>
                <a:off x="2536933" y="800707"/>
                <a:ext cx="136440" cy="99720"/>
              </p14:xfrm>
            </p:contentPart>
          </mc:Choice>
          <mc:Fallback>
            <p:pic>
              <p:nvPicPr>
                <p:cNvPr id="21" name="Freihand 20">
                  <a:extLst>
                    <a:ext uri="{FF2B5EF4-FFF2-40B4-BE49-F238E27FC236}">
                      <a16:creationId xmlns:a16="http://schemas.microsoft.com/office/drawing/2014/main" id="{E9E5085B-9790-4092-88BB-847DD56C52AA}"/>
                    </a:ext>
                  </a:extLst>
                </p:cNvPr>
                <p:cNvPicPr/>
                <p:nvPr/>
              </p:nvPicPr>
              <p:blipFill>
                <a:blip r:embed="rId247"/>
                <a:stretch>
                  <a:fillRect/>
                </a:stretch>
              </p:blipFill>
              <p:spPr>
                <a:xfrm>
                  <a:off x="2532613" y="796387"/>
                  <a:ext cx="145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2" name="Freihand 21">
                  <a:extLst>
                    <a:ext uri="{FF2B5EF4-FFF2-40B4-BE49-F238E27FC236}">
                      <a16:creationId xmlns:a16="http://schemas.microsoft.com/office/drawing/2014/main" id="{D1AC830F-3188-4E6B-98FB-28FBE0DDE3DE}"/>
                    </a:ext>
                  </a:extLst>
                </p14:cNvPr>
                <p14:cNvContentPartPr/>
                <p14:nvPr/>
              </p14:nvContentPartPr>
              <p14:xfrm>
                <a:off x="2680933" y="793147"/>
                <a:ext cx="80280" cy="214200"/>
              </p14:xfrm>
            </p:contentPart>
          </mc:Choice>
          <mc:Fallback>
            <p:pic>
              <p:nvPicPr>
                <p:cNvPr id="22" name="Freihand 21">
                  <a:extLst>
                    <a:ext uri="{FF2B5EF4-FFF2-40B4-BE49-F238E27FC236}">
                      <a16:creationId xmlns:a16="http://schemas.microsoft.com/office/drawing/2014/main" id="{D1AC830F-3188-4E6B-98FB-28FBE0DDE3DE}"/>
                    </a:ext>
                  </a:extLst>
                </p:cNvPr>
                <p:cNvPicPr/>
                <p:nvPr/>
              </p:nvPicPr>
              <p:blipFill>
                <a:blip r:embed="rId249"/>
                <a:stretch>
                  <a:fillRect/>
                </a:stretch>
              </p:blipFill>
              <p:spPr>
                <a:xfrm>
                  <a:off x="2676613" y="788827"/>
                  <a:ext cx="889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4" name="Freihand 23">
                  <a:extLst>
                    <a:ext uri="{FF2B5EF4-FFF2-40B4-BE49-F238E27FC236}">
                      <a16:creationId xmlns:a16="http://schemas.microsoft.com/office/drawing/2014/main" id="{035334E0-3FAB-412B-B34B-16D6CDF6D67E}"/>
                    </a:ext>
                  </a:extLst>
                </p14:cNvPr>
                <p14:cNvContentPartPr/>
                <p14:nvPr/>
              </p14:nvContentPartPr>
              <p14:xfrm>
                <a:off x="2775973" y="783427"/>
                <a:ext cx="330120" cy="192600"/>
              </p14:xfrm>
            </p:contentPart>
          </mc:Choice>
          <mc:Fallback>
            <p:pic>
              <p:nvPicPr>
                <p:cNvPr id="24" name="Freihand 23">
                  <a:extLst>
                    <a:ext uri="{FF2B5EF4-FFF2-40B4-BE49-F238E27FC236}">
                      <a16:creationId xmlns:a16="http://schemas.microsoft.com/office/drawing/2014/main" id="{035334E0-3FAB-412B-B34B-16D6CDF6D67E}"/>
                    </a:ext>
                  </a:extLst>
                </p:cNvPr>
                <p:cNvPicPr/>
                <p:nvPr/>
              </p:nvPicPr>
              <p:blipFill>
                <a:blip r:embed="rId251"/>
                <a:stretch>
                  <a:fillRect/>
                </a:stretch>
              </p:blipFill>
              <p:spPr>
                <a:xfrm>
                  <a:off x="2771653" y="779107"/>
                  <a:ext cx="338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7" name="Freihand 26">
                  <a:extLst>
                    <a:ext uri="{FF2B5EF4-FFF2-40B4-BE49-F238E27FC236}">
                      <a16:creationId xmlns:a16="http://schemas.microsoft.com/office/drawing/2014/main" id="{7F34CC9E-111A-4609-9A14-3912E261EF74}"/>
                    </a:ext>
                  </a:extLst>
                </p14:cNvPr>
                <p14:cNvContentPartPr/>
                <p14:nvPr/>
              </p14:nvContentPartPr>
              <p14:xfrm>
                <a:off x="2990533" y="742027"/>
                <a:ext cx="235080" cy="284040"/>
              </p14:xfrm>
            </p:contentPart>
          </mc:Choice>
          <mc:Fallback>
            <p:pic>
              <p:nvPicPr>
                <p:cNvPr id="27" name="Freihand 26">
                  <a:extLst>
                    <a:ext uri="{FF2B5EF4-FFF2-40B4-BE49-F238E27FC236}">
                      <a16:creationId xmlns:a16="http://schemas.microsoft.com/office/drawing/2014/main" id="{7F34CC9E-111A-4609-9A14-3912E261EF74}"/>
                    </a:ext>
                  </a:extLst>
                </p:cNvPr>
                <p:cNvPicPr/>
                <p:nvPr/>
              </p:nvPicPr>
              <p:blipFill>
                <a:blip r:embed="rId253"/>
                <a:stretch>
                  <a:fillRect/>
                </a:stretch>
              </p:blipFill>
              <p:spPr>
                <a:xfrm>
                  <a:off x="2986213" y="737707"/>
                  <a:ext cx="2437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8" name="Freihand 27">
                  <a:extLst>
                    <a:ext uri="{FF2B5EF4-FFF2-40B4-BE49-F238E27FC236}">
                      <a16:creationId xmlns:a16="http://schemas.microsoft.com/office/drawing/2014/main" id="{C4915D93-49A7-4003-A641-8F7A79FA9FC1}"/>
                    </a:ext>
                  </a:extLst>
                </p14:cNvPr>
                <p14:cNvContentPartPr/>
                <p14:nvPr/>
              </p14:nvContentPartPr>
              <p14:xfrm>
                <a:off x="3433693" y="685147"/>
                <a:ext cx="223200" cy="218880"/>
              </p14:xfrm>
            </p:contentPart>
          </mc:Choice>
          <mc:Fallback>
            <p:pic>
              <p:nvPicPr>
                <p:cNvPr id="28" name="Freihand 27">
                  <a:extLst>
                    <a:ext uri="{FF2B5EF4-FFF2-40B4-BE49-F238E27FC236}">
                      <a16:creationId xmlns:a16="http://schemas.microsoft.com/office/drawing/2014/main" id="{C4915D93-49A7-4003-A641-8F7A79FA9FC1}"/>
                    </a:ext>
                  </a:extLst>
                </p:cNvPr>
                <p:cNvPicPr/>
                <p:nvPr/>
              </p:nvPicPr>
              <p:blipFill>
                <a:blip r:embed="rId255"/>
                <a:stretch>
                  <a:fillRect/>
                </a:stretch>
              </p:blipFill>
              <p:spPr>
                <a:xfrm>
                  <a:off x="3429373" y="680827"/>
                  <a:ext cx="2318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0" name="Freihand 29">
                  <a:extLst>
                    <a:ext uri="{FF2B5EF4-FFF2-40B4-BE49-F238E27FC236}">
                      <a16:creationId xmlns:a16="http://schemas.microsoft.com/office/drawing/2014/main" id="{0FA54440-DAB4-4EE0-8EFC-10DA6A69228B}"/>
                    </a:ext>
                  </a:extLst>
                </p14:cNvPr>
                <p14:cNvContentPartPr/>
                <p14:nvPr/>
              </p14:nvContentPartPr>
              <p14:xfrm>
                <a:off x="3884053" y="740947"/>
                <a:ext cx="190800" cy="87480"/>
              </p14:xfrm>
            </p:contentPart>
          </mc:Choice>
          <mc:Fallback>
            <p:pic>
              <p:nvPicPr>
                <p:cNvPr id="30" name="Freihand 29">
                  <a:extLst>
                    <a:ext uri="{FF2B5EF4-FFF2-40B4-BE49-F238E27FC236}">
                      <a16:creationId xmlns:a16="http://schemas.microsoft.com/office/drawing/2014/main" id="{0FA54440-DAB4-4EE0-8EFC-10DA6A69228B}"/>
                    </a:ext>
                  </a:extLst>
                </p:cNvPr>
                <p:cNvPicPr/>
                <p:nvPr/>
              </p:nvPicPr>
              <p:blipFill>
                <a:blip r:embed="rId257"/>
                <a:stretch>
                  <a:fillRect/>
                </a:stretch>
              </p:blipFill>
              <p:spPr>
                <a:xfrm>
                  <a:off x="3879733" y="736627"/>
                  <a:ext cx="199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1" name="Freihand 30">
                  <a:extLst>
                    <a:ext uri="{FF2B5EF4-FFF2-40B4-BE49-F238E27FC236}">
                      <a16:creationId xmlns:a16="http://schemas.microsoft.com/office/drawing/2014/main" id="{A16DAD29-14AF-40EF-9976-53C83684111A}"/>
                    </a:ext>
                  </a:extLst>
                </p14:cNvPr>
                <p14:cNvContentPartPr/>
                <p14:nvPr/>
              </p14:nvContentPartPr>
              <p14:xfrm>
                <a:off x="4075213" y="678667"/>
                <a:ext cx="27720" cy="91080"/>
              </p14:xfrm>
            </p:contentPart>
          </mc:Choice>
          <mc:Fallback>
            <p:pic>
              <p:nvPicPr>
                <p:cNvPr id="31" name="Freihand 30">
                  <a:extLst>
                    <a:ext uri="{FF2B5EF4-FFF2-40B4-BE49-F238E27FC236}">
                      <a16:creationId xmlns:a16="http://schemas.microsoft.com/office/drawing/2014/main" id="{A16DAD29-14AF-40EF-9976-53C83684111A}"/>
                    </a:ext>
                  </a:extLst>
                </p:cNvPr>
                <p:cNvPicPr/>
                <p:nvPr/>
              </p:nvPicPr>
              <p:blipFill>
                <a:blip r:embed="rId259"/>
                <a:stretch>
                  <a:fillRect/>
                </a:stretch>
              </p:blipFill>
              <p:spPr>
                <a:xfrm>
                  <a:off x="4070893" y="674347"/>
                  <a:ext cx="36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2" name="Freihand 31">
                  <a:extLst>
                    <a:ext uri="{FF2B5EF4-FFF2-40B4-BE49-F238E27FC236}">
                      <a16:creationId xmlns:a16="http://schemas.microsoft.com/office/drawing/2014/main" id="{3523B861-859A-4FE4-BA71-7F693B2B4853}"/>
                    </a:ext>
                  </a:extLst>
                </p14:cNvPr>
                <p14:cNvContentPartPr/>
                <p14:nvPr/>
              </p14:nvContentPartPr>
              <p14:xfrm>
                <a:off x="4100053" y="644827"/>
                <a:ext cx="305280" cy="174960"/>
              </p14:xfrm>
            </p:contentPart>
          </mc:Choice>
          <mc:Fallback>
            <p:pic>
              <p:nvPicPr>
                <p:cNvPr id="32" name="Freihand 31">
                  <a:extLst>
                    <a:ext uri="{FF2B5EF4-FFF2-40B4-BE49-F238E27FC236}">
                      <a16:creationId xmlns:a16="http://schemas.microsoft.com/office/drawing/2014/main" id="{3523B861-859A-4FE4-BA71-7F693B2B4853}"/>
                    </a:ext>
                  </a:extLst>
                </p:cNvPr>
                <p:cNvPicPr/>
                <p:nvPr/>
              </p:nvPicPr>
              <p:blipFill>
                <a:blip r:embed="rId261"/>
                <a:stretch>
                  <a:fillRect/>
                </a:stretch>
              </p:blipFill>
              <p:spPr>
                <a:xfrm>
                  <a:off x="4095733" y="640507"/>
                  <a:ext cx="313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3" name="Freihand 32">
                  <a:extLst>
                    <a:ext uri="{FF2B5EF4-FFF2-40B4-BE49-F238E27FC236}">
                      <a16:creationId xmlns:a16="http://schemas.microsoft.com/office/drawing/2014/main" id="{EB84F8E3-9A4A-4071-B6F2-1DB7448B4F60}"/>
                    </a:ext>
                  </a:extLst>
                </p14:cNvPr>
                <p14:cNvContentPartPr/>
                <p14:nvPr/>
              </p14:nvContentPartPr>
              <p14:xfrm>
                <a:off x="4425133" y="708907"/>
                <a:ext cx="84960" cy="86760"/>
              </p14:xfrm>
            </p:contentPart>
          </mc:Choice>
          <mc:Fallback>
            <p:pic>
              <p:nvPicPr>
                <p:cNvPr id="33" name="Freihand 32">
                  <a:extLst>
                    <a:ext uri="{FF2B5EF4-FFF2-40B4-BE49-F238E27FC236}">
                      <a16:creationId xmlns:a16="http://schemas.microsoft.com/office/drawing/2014/main" id="{EB84F8E3-9A4A-4071-B6F2-1DB7448B4F60}"/>
                    </a:ext>
                  </a:extLst>
                </p:cNvPr>
                <p:cNvPicPr/>
                <p:nvPr/>
              </p:nvPicPr>
              <p:blipFill>
                <a:blip r:embed="rId263"/>
                <a:stretch>
                  <a:fillRect/>
                </a:stretch>
              </p:blipFill>
              <p:spPr>
                <a:xfrm>
                  <a:off x="4420813" y="704587"/>
                  <a:ext cx="93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4" name="Freihand 33">
                  <a:extLst>
                    <a:ext uri="{FF2B5EF4-FFF2-40B4-BE49-F238E27FC236}">
                      <a16:creationId xmlns:a16="http://schemas.microsoft.com/office/drawing/2014/main" id="{B5B3554D-46B5-4086-9376-9C3DE12F4C2E}"/>
                    </a:ext>
                  </a:extLst>
                </p14:cNvPr>
                <p14:cNvContentPartPr/>
                <p14:nvPr/>
              </p14:nvContentPartPr>
              <p14:xfrm>
                <a:off x="4517293" y="619987"/>
                <a:ext cx="77760" cy="186840"/>
              </p14:xfrm>
            </p:contentPart>
          </mc:Choice>
          <mc:Fallback>
            <p:pic>
              <p:nvPicPr>
                <p:cNvPr id="34" name="Freihand 33">
                  <a:extLst>
                    <a:ext uri="{FF2B5EF4-FFF2-40B4-BE49-F238E27FC236}">
                      <a16:creationId xmlns:a16="http://schemas.microsoft.com/office/drawing/2014/main" id="{B5B3554D-46B5-4086-9376-9C3DE12F4C2E}"/>
                    </a:ext>
                  </a:extLst>
                </p:cNvPr>
                <p:cNvPicPr/>
                <p:nvPr/>
              </p:nvPicPr>
              <p:blipFill>
                <a:blip r:embed="rId265"/>
                <a:stretch>
                  <a:fillRect/>
                </a:stretch>
              </p:blipFill>
              <p:spPr>
                <a:xfrm>
                  <a:off x="4512973" y="615667"/>
                  <a:ext cx="864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5" name="Freihand 34">
                  <a:extLst>
                    <a:ext uri="{FF2B5EF4-FFF2-40B4-BE49-F238E27FC236}">
                      <a16:creationId xmlns:a16="http://schemas.microsoft.com/office/drawing/2014/main" id="{67C12AFF-9C9D-43CE-A439-2BC44C2ACBA6}"/>
                    </a:ext>
                  </a:extLst>
                </p14:cNvPr>
                <p14:cNvContentPartPr/>
                <p14:nvPr/>
              </p14:nvContentPartPr>
              <p14:xfrm>
                <a:off x="4794853" y="629707"/>
                <a:ext cx="404640" cy="181080"/>
              </p14:xfrm>
            </p:contentPart>
          </mc:Choice>
          <mc:Fallback>
            <p:pic>
              <p:nvPicPr>
                <p:cNvPr id="35" name="Freihand 34">
                  <a:extLst>
                    <a:ext uri="{FF2B5EF4-FFF2-40B4-BE49-F238E27FC236}">
                      <a16:creationId xmlns:a16="http://schemas.microsoft.com/office/drawing/2014/main" id="{67C12AFF-9C9D-43CE-A439-2BC44C2ACBA6}"/>
                    </a:ext>
                  </a:extLst>
                </p:cNvPr>
                <p:cNvPicPr/>
                <p:nvPr/>
              </p:nvPicPr>
              <p:blipFill>
                <a:blip r:embed="rId267"/>
                <a:stretch>
                  <a:fillRect/>
                </a:stretch>
              </p:blipFill>
              <p:spPr>
                <a:xfrm>
                  <a:off x="4790533" y="625387"/>
                  <a:ext cx="413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6" name="Freihand 35">
                  <a:extLst>
                    <a:ext uri="{FF2B5EF4-FFF2-40B4-BE49-F238E27FC236}">
                      <a16:creationId xmlns:a16="http://schemas.microsoft.com/office/drawing/2014/main" id="{D90424AA-5F62-4627-BD91-26ABE0BBA2C6}"/>
                    </a:ext>
                  </a:extLst>
                </p14:cNvPr>
                <p14:cNvContentPartPr/>
                <p14:nvPr/>
              </p14:nvContentPartPr>
              <p14:xfrm>
                <a:off x="5204173" y="699547"/>
                <a:ext cx="119520" cy="101160"/>
              </p14:xfrm>
            </p:contentPart>
          </mc:Choice>
          <mc:Fallback>
            <p:pic>
              <p:nvPicPr>
                <p:cNvPr id="36" name="Freihand 35">
                  <a:extLst>
                    <a:ext uri="{FF2B5EF4-FFF2-40B4-BE49-F238E27FC236}">
                      <a16:creationId xmlns:a16="http://schemas.microsoft.com/office/drawing/2014/main" id="{D90424AA-5F62-4627-BD91-26ABE0BBA2C6}"/>
                    </a:ext>
                  </a:extLst>
                </p:cNvPr>
                <p:cNvPicPr/>
                <p:nvPr/>
              </p:nvPicPr>
              <p:blipFill>
                <a:blip r:embed="rId269"/>
                <a:stretch>
                  <a:fillRect/>
                </a:stretch>
              </p:blipFill>
              <p:spPr>
                <a:xfrm>
                  <a:off x="5199853" y="695227"/>
                  <a:ext cx="128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7" name="Freihand 36">
                  <a:extLst>
                    <a:ext uri="{FF2B5EF4-FFF2-40B4-BE49-F238E27FC236}">
                      <a16:creationId xmlns:a16="http://schemas.microsoft.com/office/drawing/2014/main" id="{57576C16-D2CF-4170-9AF6-A92A0224453E}"/>
                    </a:ext>
                  </a:extLst>
                </p14:cNvPr>
                <p14:cNvContentPartPr/>
                <p14:nvPr/>
              </p14:nvContentPartPr>
              <p14:xfrm>
                <a:off x="5360773" y="604867"/>
                <a:ext cx="20880" cy="232920"/>
              </p14:xfrm>
            </p:contentPart>
          </mc:Choice>
          <mc:Fallback>
            <p:pic>
              <p:nvPicPr>
                <p:cNvPr id="37" name="Freihand 36">
                  <a:extLst>
                    <a:ext uri="{FF2B5EF4-FFF2-40B4-BE49-F238E27FC236}">
                      <a16:creationId xmlns:a16="http://schemas.microsoft.com/office/drawing/2014/main" id="{57576C16-D2CF-4170-9AF6-A92A0224453E}"/>
                    </a:ext>
                  </a:extLst>
                </p:cNvPr>
                <p:cNvPicPr/>
                <p:nvPr/>
              </p:nvPicPr>
              <p:blipFill>
                <a:blip r:embed="rId271"/>
                <a:stretch>
                  <a:fillRect/>
                </a:stretch>
              </p:blipFill>
              <p:spPr>
                <a:xfrm>
                  <a:off x="5356453" y="600547"/>
                  <a:ext cx="295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9" name="Freihand 38">
                  <a:extLst>
                    <a:ext uri="{FF2B5EF4-FFF2-40B4-BE49-F238E27FC236}">
                      <a16:creationId xmlns:a16="http://schemas.microsoft.com/office/drawing/2014/main" id="{1614FF9C-C53B-465C-B29C-86AD91C0FBD6}"/>
                    </a:ext>
                  </a:extLst>
                </p14:cNvPr>
                <p14:cNvContentPartPr/>
                <p14:nvPr/>
              </p14:nvContentPartPr>
              <p14:xfrm>
                <a:off x="1719013" y="1617187"/>
                <a:ext cx="183240" cy="28800"/>
              </p14:xfrm>
            </p:contentPart>
          </mc:Choice>
          <mc:Fallback>
            <p:pic>
              <p:nvPicPr>
                <p:cNvPr id="39" name="Freihand 38">
                  <a:extLst>
                    <a:ext uri="{FF2B5EF4-FFF2-40B4-BE49-F238E27FC236}">
                      <a16:creationId xmlns:a16="http://schemas.microsoft.com/office/drawing/2014/main" id="{1614FF9C-C53B-465C-B29C-86AD91C0FBD6}"/>
                    </a:ext>
                  </a:extLst>
                </p:cNvPr>
                <p:cNvPicPr/>
                <p:nvPr/>
              </p:nvPicPr>
              <p:blipFill>
                <a:blip r:embed="rId273"/>
                <a:stretch>
                  <a:fillRect/>
                </a:stretch>
              </p:blipFill>
              <p:spPr>
                <a:xfrm>
                  <a:off x="1714693" y="1612867"/>
                  <a:ext cx="1918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0" name="Freihand 39">
                  <a:extLst>
                    <a:ext uri="{FF2B5EF4-FFF2-40B4-BE49-F238E27FC236}">
                      <a16:creationId xmlns:a16="http://schemas.microsoft.com/office/drawing/2014/main" id="{988C7EF6-9389-46E0-B675-806EAC60F91F}"/>
                    </a:ext>
                  </a:extLst>
                </p14:cNvPr>
                <p14:cNvContentPartPr/>
                <p14:nvPr/>
              </p14:nvContentPartPr>
              <p14:xfrm>
                <a:off x="1745293" y="1659667"/>
                <a:ext cx="188280" cy="39600"/>
              </p14:xfrm>
            </p:contentPart>
          </mc:Choice>
          <mc:Fallback>
            <p:pic>
              <p:nvPicPr>
                <p:cNvPr id="40" name="Freihand 39">
                  <a:extLst>
                    <a:ext uri="{FF2B5EF4-FFF2-40B4-BE49-F238E27FC236}">
                      <a16:creationId xmlns:a16="http://schemas.microsoft.com/office/drawing/2014/main" id="{988C7EF6-9389-46E0-B675-806EAC60F91F}"/>
                    </a:ext>
                  </a:extLst>
                </p:cNvPr>
                <p:cNvPicPr/>
                <p:nvPr/>
              </p:nvPicPr>
              <p:blipFill>
                <a:blip r:embed="rId275"/>
                <a:stretch>
                  <a:fillRect/>
                </a:stretch>
              </p:blipFill>
              <p:spPr>
                <a:xfrm>
                  <a:off x="1740973" y="1655347"/>
                  <a:ext cx="196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1" name="Freihand 40">
                  <a:extLst>
                    <a:ext uri="{FF2B5EF4-FFF2-40B4-BE49-F238E27FC236}">
                      <a16:creationId xmlns:a16="http://schemas.microsoft.com/office/drawing/2014/main" id="{1B0E6E89-4918-43C1-B911-397613267E41}"/>
                    </a:ext>
                  </a:extLst>
                </p14:cNvPr>
                <p14:cNvContentPartPr/>
                <p14:nvPr/>
              </p14:nvContentPartPr>
              <p14:xfrm>
                <a:off x="1877053" y="1546627"/>
                <a:ext cx="133200" cy="180720"/>
              </p14:xfrm>
            </p:contentPart>
          </mc:Choice>
          <mc:Fallback>
            <p:pic>
              <p:nvPicPr>
                <p:cNvPr id="41" name="Freihand 40">
                  <a:extLst>
                    <a:ext uri="{FF2B5EF4-FFF2-40B4-BE49-F238E27FC236}">
                      <a16:creationId xmlns:a16="http://schemas.microsoft.com/office/drawing/2014/main" id="{1B0E6E89-4918-43C1-B911-397613267E41}"/>
                    </a:ext>
                  </a:extLst>
                </p:cNvPr>
                <p:cNvPicPr/>
                <p:nvPr/>
              </p:nvPicPr>
              <p:blipFill>
                <a:blip r:embed="rId277"/>
                <a:stretch>
                  <a:fillRect/>
                </a:stretch>
              </p:blipFill>
              <p:spPr>
                <a:xfrm>
                  <a:off x="1872733" y="1542307"/>
                  <a:ext cx="141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2" name="Freihand 41">
                  <a:extLst>
                    <a:ext uri="{FF2B5EF4-FFF2-40B4-BE49-F238E27FC236}">
                      <a16:creationId xmlns:a16="http://schemas.microsoft.com/office/drawing/2014/main" id="{E6534749-63DD-4989-902D-DD3F0AB07C48}"/>
                    </a:ext>
                  </a:extLst>
                </p14:cNvPr>
                <p14:cNvContentPartPr/>
                <p14:nvPr/>
              </p14:nvContentPartPr>
              <p14:xfrm>
                <a:off x="2257933" y="1484347"/>
                <a:ext cx="238680" cy="126000"/>
              </p14:xfrm>
            </p:contentPart>
          </mc:Choice>
          <mc:Fallback>
            <p:pic>
              <p:nvPicPr>
                <p:cNvPr id="42" name="Freihand 41">
                  <a:extLst>
                    <a:ext uri="{FF2B5EF4-FFF2-40B4-BE49-F238E27FC236}">
                      <a16:creationId xmlns:a16="http://schemas.microsoft.com/office/drawing/2014/main" id="{E6534749-63DD-4989-902D-DD3F0AB07C48}"/>
                    </a:ext>
                  </a:extLst>
                </p:cNvPr>
                <p:cNvPicPr/>
                <p:nvPr/>
              </p:nvPicPr>
              <p:blipFill>
                <a:blip r:embed="rId279"/>
                <a:stretch>
                  <a:fillRect/>
                </a:stretch>
              </p:blipFill>
              <p:spPr>
                <a:xfrm>
                  <a:off x="2253613" y="1480027"/>
                  <a:ext cx="247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3" name="Freihand 42">
                  <a:extLst>
                    <a:ext uri="{FF2B5EF4-FFF2-40B4-BE49-F238E27FC236}">
                      <a16:creationId xmlns:a16="http://schemas.microsoft.com/office/drawing/2014/main" id="{CF961404-185F-466F-846E-55C9CC046838}"/>
                    </a:ext>
                  </a:extLst>
                </p14:cNvPr>
                <p14:cNvContentPartPr/>
                <p14:nvPr/>
              </p14:nvContentPartPr>
              <p14:xfrm>
                <a:off x="2529013" y="1476427"/>
                <a:ext cx="146160" cy="77040"/>
              </p14:xfrm>
            </p:contentPart>
          </mc:Choice>
          <mc:Fallback>
            <p:pic>
              <p:nvPicPr>
                <p:cNvPr id="43" name="Freihand 42">
                  <a:extLst>
                    <a:ext uri="{FF2B5EF4-FFF2-40B4-BE49-F238E27FC236}">
                      <a16:creationId xmlns:a16="http://schemas.microsoft.com/office/drawing/2014/main" id="{CF961404-185F-466F-846E-55C9CC046838}"/>
                    </a:ext>
                  </a:extLst>
                </p:cNvPr>
                <p:cNvPicPr/>
                <p:nvPr/>
              </p:nvPicPr>
              <p:blipFill>
                <a:blip r:embed="rId281"/>
                <a:stretch>
                  <a:fillRect/>
                </a:stretch>
              </p:blipFill>
              <p:spPr>
                <a:xfrm>
                  <a:off x="2524693" y="1472107"/>
                  <a:ext cx="154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4" name="Freihand 43">
                  <a:extLst>
                    <a:ext uri="{FF2B5EF4-FFF2-40B4-BE49-F238E27FC236}">
                      <a16:creationId xmlns:a16="http://schemas.microsoft.com/office/drawing/2014/main" id="{451D0C98-3180-4D4A-8D4A-1042C49BD5D7}"/>
                    </a:ext>
                  </a:extLst>
                </p14:cNvPr>
                <p14:cNvContentPartPr/>
                <p14:nvPr/>
              </p14:nvContentPartPr>
              <p14:xfrm>
                <a:off x="2667253" y="1466347"/>
                <a:ext cx="67680" cy="88200"/>
              </p14:xfrm>
            </p:contentPart>
          </mc:Choice>
          <mc:Fallback>
            <p:pic>
              <p:nvPicPr>
                <p:cNvPr id="44" name="Freihand 43">
                  <a:extLst>
                    <a:ext uri="{FF2B5EF4-FFF2-40B4-BE49-F238E27FC236}">
                      <a16:creationId xmlns:a16="http://schemas.microsoft.com/office/drawing/2014/main" id="{451D0C98-3180-4D4A-8D4A-1042C49BD5D7}"/>
                    </a:ext>
                  </a:extLst>
                </p:cNvPr>
                <p:cNvPicPr/>
                <p:nvPr/>
              </p:nvPicPr>
              <p:blipFill>
                <a:blip r:embed="rId283"/>
                <a:stretch>
                  <a:fillRect/>
                </a:stretch>
              </p:blipFill>
              <p:spPr>
                <a:xfrm>
                  <a:off x="2662933" y="1462027"/>
                  <a:ext cx="76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5" name="Freihand 44">
                  <a:extLst>
                    <a:ext uri="{FF2B5EF4-FFF2-40B4-BE49-F238E27FC236}">
                      <a16:creationId xmlns:a16="http://schemas.microsoft.com/office/drawing/2014/main" id="{BD60AAC8-79CD-40DE-86C4-52A7DF1D97E0}"/>
                    </a:ext>
                  </a:extLst>
                </p14:cNvPr>
                <p14:cNvContentPartPr/>
                <p14:nvPr/>
              </p14:nvContentPartPr>
              <p14:xfrm>
                <a:off x="2762293" y="1456627"/>
                <a:ext cx="127800" cy="65880"/>
              </p14:xfrm>
            </p:contentPart>
          </mc:Choice>
          <mc:Fallback>
            <p:pic>
              <p:nvPicPr>
                <p:cNvPr id="45" name="Freihand 44">
                  <a:extLst>
                    <a:ext uri="{FF2B5EF4-FFF2-40B4-BE49-F238E27FC236}">
                      <a16:creationId xmlns:a16="http://schemas.microsoft.com/office/drawing/2014/main" id="{BD60AAC8-79CD-40DE-86C4-52A7DF1D97E0}"/>
                    </a:ext>
                  </a:extLst>
                </p:cNvPr>
                <p:cNvPicPr/>
                <p:nvPr/>
              </p:nvPicPr>
              <p:blipFill>
                <a:blip r:embed="rId285"/>
                <a:stretch>
                  <a:fillRect/>
                </a:stretch>
              </p:blipFill>
              <p:spPr>
                <a:xfrm>
                  <a:off x="2757973" y="1452307"/>
                  <a:ext cx="136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6" name="Freihand 45">
                  <a:extLst>
                    <a:ext uri="{FF2B5EF4-FFF2-40B4-BE49-F238E27FC236}">
                      <a16:creationId xmlns:a16="http://schemas.microsoft.com/office/drawing/2014/main" id="{48C34291-BB9B-4275-B7AF-E5D705945F00}"/>
                    </a:ext>
                  </a:extLst>
                </p14:cNvPr>
                <p14:cNvContentPartPr/>
                <p14:nvPr/>
              </p14:nvContentPartPr>
              <p14:xfrm>
                <a:off x="2877133" y="1438627"/>
                <a:ext cx="81720" cy="84600"/>
              </p14:xfrm>
            </p:contentPart>
          </mc:Choice>
          <mc:Fallback>
            <p:pic>
              <p:nvPicPr>
                <p:cNvPr id="46" name="Freihand 45">
                  <a:extLst>
                    <a:ext uri="{FF2B5EF4-FFF2-40B4-BE49-F238E27FC236}">
                      <a16:creationId xmlns:a16="http://schemas.microsoft.com/office/drawing/2014/main" id="{48C34291-BB9B-4275-B7AF-E5D705945F00}"/>
                    </a:ext>
                  </a:extLst>
                </p:cNvPr>
                <p:cNvPicPr/>
                <p:nvPr/>
              </p:nvPicPr>
              <p:blipFill>
                <a:blip r:embed="rId287"/>
                <a:stretch>
                  <a:fillRect/>
                </a:stretch>
              </p:blipFill>
              <p:spPr>
                <a:xfrm>
                  <a:off x="2872813" y="1434307"/>
                  <a:ext cx="90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7" name="Freihand 46">
                  <a:extLst>
                    <a:ext uri="{FF2B5EF4-FFF2-40B4-BE49-F238E27FC236}">
                      <a16:creationId xmlns:a16="http://schemas.microsoft.com/office/drawing/2014/main" id="{845E1179-8C05-44EC-95EF-7B75AA3487E5}"/>
                    </a:ext>
                  </a:extLst>
                </p14:cNvPr>
                <p14:cNvContentPartPr/>
                <p14:nvPr/>
              </p14:nvContentPartPr>
              <p14:xfrm>
                <a:off x="2940853" y="1346107"/>
                <a:ext cx="403560" cy="141120"/>
              </p14:xfrm>
            </p:contentPart>
          </mc:Choice>
          <mc:Fallback>
            <p:pic>
              <p:nvPicPr>
                <p:cNvPr id="47" name="Freihand 46">
                  <a:extLst>
                    <a:ext uri="{FF2B5EF4-FFF2-40B4-BE49-F238E27FC236}">
                      <a16:creationId xmlns:a16="http://schemas.microsoft.com/office/drawing/2014/main" id="{845E1179-8C05-44EC-95EF-7B75AA3487E5}"/>
                    </a:ext>
                  </a:extLst>
                </p:cNvPr>
                <p:cNvPicPr/>
                <p:nvPr/>
              </p:nvPicPr>
              <p:blipFill>
                <a:blip r:embed="rId289"/>
                <a:stretch>
                  <a:fillRect/>
                </a:stretch>
              </p:blipFill>
              <p:spPr>
                <a:xfrm>
                  <a:off x="2936533" y="1341787"/>
                  <a:ext cx="412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0" name="Freihand 49">
                  <a:extLst>
                    <a:ext uri="{FF2B5EF4-FFF2-40B4-BE49-F238E27FC236}">
                      <a16:creationId xmlns:a16="http://schemas.microsoft.com/office/drawing/2014/main" id="{39A8BADD-DA22-44F2-9AAD-0C2539E9C10D}"/>
                    </a:ext>
                  </a:extLst>
                </p14:cNvPr>
                <p14:cNvContentPartPr/>
                <p14:nvPr/>
              </p14:nvContentPartPr>
              <p14:xfrm>
                <a:off x="3564733" y="1280587"/>
                <a:ext cx="199800" cy="230040"/>
              </p14:xfrm>
            </p:contentPart>
          </mc:Choice>
          <mc:Fallback>
            <p:pic>
              <p:nvPicPr>
                <p:cNvPr id="50" name="Freihand 49">
                  <a:extLst>
                    <a:ext uri="{FF2B5EF4-FFF2-40B4-BE49-F238E27FC236}">
                      <a16:creationId xmlns:a16="http://schemas.microsoft.com/office/drawing/2014/main" id="{39A8BADD-DA22-44F2-9AAD-0C2539E9C10D}"/>
                    </a:ext>
                  </a:extLst>
                </p:cNvPr>
                <p:cNvPicPr/>
                <p:nvPr/>
              </p:nvPicPr>
              <p:blipFill>
                <a:blip r:embed="rId291"/>
                <a:stretch>
                  <a:fillRect/>
                </a:stretch>
              </p:blipFill>
              <p:spPr>
                <a:xfrm>
                  <a:off x="3560413" y="1276267"/>
                  <a:ext cx="2084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1" name="Freihand 50">
                  <a:extLst>
                    <a:ext uri="{FF2B5EF4-FFF2-40B4-BE49-F238E27FC236}">
                      <a16:creationId xmlns:a16="http://schemas.microsoft.com/office/drawing/2014/main" id="{AA472DA4-AD3D-4F75-8C6F-91ECC81AA5DC}"/>
                    </a:ext>
                  </a:extLst>
                </p14:cNvPr>
                <p14:cNvContentPartPr/>
                <p14:nvPr/>
              </p14:nvContentPartPr>
              <p14:xfrm>
                <a:off x="3956053" y="1256467"/>
                <a:ext cx="199440" cy="151920"/>
              </p14:xfrm>
            </p:contentPart>
          </mc:Choice>
          <mc:Fallback>
            <p:pic>
              <p:nvPicPr>
                <p:cNvPr id="51" name="Freihand 50">
                  <a:extLst>
                    <a:ext uri="{FF2B5EF4-FFF2-40B4-BE49-F238E27FC236}">
                      <a16:creationId xmlns:a16="http://schemas.microsoft.com/office/drawing/2014/main" id="{AA472DA4-AD3D-4F75-8C6F-91ECC81AA5DC}"/>
                    </a:ext>
                  </a:extLst>
                </p:cNvPr>
                <p:cNvPicPr/>
                <p:nvPr/>
              </p:nvPicPr>
              <p:blipFill>
                <a:blip r:embed="rId293"/>
                <a:stretch>
                  <a:fillRect/>
                </a:stretch>
              </p:blipFill>
              <p:spPr>
                <a:xfrm>
                  <a:off x="3951733" y="1252147"/>
                  <a:ext cx="208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3" name="Freihand 52">
                  <a:extLst>
                    <a:ext uri="{FF2B5EF4-FFF2-40B4-BE49-F238E27FC236}">
                      <a16:creationId xmlns:a16="http://schemas.microsoft.com/office/drawing/2014/main" id="{1C21D5E1-49F0-4CF5-A85B-FB6ADD300417}"/>
                    </a:ext>
                  </a:extLst>
                </p14:cNvPr>
                <p14:cNvContentPartPr/>
                <p14:nvPr/>
              </p14:nvContentPartPr>
              <p14:xfrm>
                <a:off x="4406413" y="1284547"/>
                <a:ext cx="193320" cy="95040"/>
              </p14:xfrm>
            </p:contentPart>
          </mc:Choice>
          <mc:Fallback>
            <p:pic>
              <p:nvPicPr>
                <p:cNvPr id="53" name="Freihand 52">
                  <a:extLst>
                    <a:ext uri="{FF2B5EF4-FFF2-40B4-BE49-F238E27FC236}">
                      <a16:creationId xmlns:a16="http://schemas.microsoft.com/office/drawing/2014/main" id="{1C21D5E1-49F0-4CF5-A85B-FB6ADD300417}"/>
                    </a:ext>
                  </a:extLst>
                </p:cNvPr>
                <p:cNvPicPr/>
                <p:nvPr/>
              </p:nvPicPr>
              <p:blipFill>
                <a:blip r:embed="rId295"/>
                <a:stretch>
                  <a:fillRect/>
                </a:stretch>
              </p:blipFill>
              <p:spPr>
                <a:xfrm>
                  <a:off x="4402093" y="1280227"/>
                  <a:ext cx="201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4" name="Freihand 53">
                  <a:extLst>
                    <a:ext uri="{FF2B5EF4-FFF2-40B4-BE49-F238E27FC236}">
                      <a16:creationId xmlns:a16="http://schemas.microsoft.com/office/drawing/2014/main" id="{157971CB-54D9-4C16-AFC3-91C4914B123F}"/>
                    </a:ext>
                  </a:extLst>
                </p14:cNvPr>
                <p14:cNvContentPartPr/>
                <p14:nvPr/>
              </p14:nvContentPartPr>
              <p14:xfrm>
                <a:off x="4567693" y="1189507"/>
                <a:ext cx="54360" cy="9360"/>
              </p14:xfrm>
            </p:contentPart>
          </mc:Choice>
          <mc:Fallback>
            <p:pic>
              <p:nvPicPr>
                <p:cNvPr id="54" name="Freihand 53">
                  <a:extLst>
                    <a:ext uri="{FF2B5EF4-FFF2-40B4-BE49-F238E27FC236}">
                      <a16:creationId xmlns:a16="http://schemas.microsoft.com/office/drawing/2014/main" id="{157971CB-54D9-4C16-AFC3-91C4914B123F}"/>
                    </a:ext>
                  </a:extLst>
                </p:cNvPr>
                <p:cNvPicPr/>
                <p:nvPr/>
              </p:nvPicPr>
              <p:blipFill>
                <a:blip r:embed="rId297"/>
                <a:stretch>
                  <a:fillRect/>
                </a:stretch>
              </p:blipFill>
              <p:spPr>
                <a:xfrm>
                  <a:off x="4563373" y="1185187"/>
                  <a:ext cx="63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5" name="Freihand 54">
                  <a:extLst>
                    <a:ext uri="{FF2B5EF4-FFF2-40B4-BE49-F238E27FC236}">
                      <a16:creationId xmlns:a16="http://schemas.microsoft.com/office/drawing/2014/main" id="{8AB3CEC6-7E1F-4DC9-AFE1-158F05B3A297}"/>
                    </a:ext>
                  </a:extLst>
                </p14:cNvPr>
                <p14:cNvContentPartPr/>
                <p14:nvPr/>
              </p14:nvContentPartPr>
              <p14:xfrm>
                <a:off x="4658413" y="1158547"/>
                <a:ext cx="95400" cy="195840"/>
              </p14:xfrm>
            </p:contentPart>
          </mc:Choice>
          <mc:Fallback>
            <p:pic>
              <p:nvPicPr>
                <p:cNvPr id="55" name="Freihand 54">
                  <a:extLst>
                    <a:ext uri="{FF2B5EF4-FFF2-40B4-BE49-F238E27FC236}">
                      <a16:creationId xmlns:a16="http://schemas.microsoft.com/office/drawing/2014/main" id="{8AB3CEC6-7E1F-4DC9-AFE1-158F05B3A297}"/>
                    </a:ext>
                  </a:extLst>
                </p:cNvPr>
                <p:cNvPicPr/>
                <p:nvPr/>
              </p:nvPicPr>
              <p:blipFill>
                <a:blip r:embed="rId299"/>
                <a:stretch>
                  <a:fillRect/>
                </a:stretch>
              </p:blipFill>
              <p:spPr>
                <a:xfrm>
                  <a:off x="4654093" y="1154227"/>
                  <a:ext cx="104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6" name="Freihand 55">
                  <a:extLst>
                    <a:ext uri="{FF2B5EF4-FFF2-40B4-BE49-F238E27FC236}">
                      <a16:creationId xmlns:a16="http://schemas.microsoft.com/office/drawing/2014/main" id="{D70B017F-255D-4CCC-B953-725695A65A0B}"/>
                    </a:ext>
                  </a:extLst>
                </p14:cNvPr>
                <p14:cNvContentPartPr/>
                <p14:nvPr/>
              </p14:nvContentPartPr>
              <p14:xfrm>
                <a:off x="4605493" y="1242427"/>
                <a:ext cx="251640" cy="102960"/>
              </p14:xfrm>
            </p:contentPart>
          </mc:Choice>
          <mc:Fallback>
            <p:pic>
              <p:nvPicPr>
                <p:cNvPr id="56" name="Freihand 55">
                  <a:extLst>
                    <a:ext uri="{FF2B5EF4-FFF2-40B4-BE49-F238E27FC236}">
                      <a16:creationId xmlns:a16="http://schemas.microsoft.com/office/drawing/2014/main" id="{D70B017F-255D-4CCC-B953-725695A65A0B}"/>
                    </a:ext>
                  </a:extLst>
                </p:cNvPr>
                <p:cNvPicPr/>
                <p:nvPr/>
              </p:nvPicPr>
              <p:blipFill>
                <a:blip r:embed="rId301"/>
                <a:stretch>
                  <a:fillRect/>
                </a:stretch>
              </p:blipFill>
              <p:spPr>
                <a:xfrm>
                  <a:off x="4601173" y="1238107"/>
                  <a:ext cx="260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7" name="Freihand 56">
                  <a:extLst>
                    <a:ext uri="{FF2B5EF4-FFF2-40B4-BE49-F238E27FC236}">
                      <a16:creationId xmlns:a16="http://schemas.microsoft.com/office/drawing/2014/main" id="{D6F772F7-23F6-4C3E-9EB9-F0C6F961C813}"/>
                    </a:ext>
                  </a:extLst>
                </p14:cNvPr>
                <p14:cNvContentPartPr/>
                <p14:nvPr/>
              </p14:nvContentPartPr>
              <p14:xfrm>
                <a:off x="4941373" y="1189867"/>
                <a:ext cx="239760" cy="155160"/>
              </p14:xfrm>
            </p:contentPart>
          </mc:Choice>
          <mc:Fallback>
            <p:pic>
              <p:nvPicPr>
                <p:cNvPr id="57" name="Freihand 56">
                  <a:extLst>
                    <a:ext uri="{FF2B5EF4-FFF2-40B4-BE49-F238E27FC236}">
                      <a16:creationId xmlns:a16="http://schemas.microsoft.com/office/drawing/2014/main" id="{D6F772F7-23F6-4C3E-9EB9-F0C6F961C813}"/>
                    </a:ext>
                  </a:extLst>
                </p:cNvPr>
                <p:cNvPicPr/>
                <p:nvPr/>
              </p:nvPicPr>
              <p:blipFill>
                <a:blip r:embed="rId303"/>
                <a:stretch>
                  <a:fillRect/>
                </a:stretch>
              </p:blipFill>
              <p:spPr>
                <a:xfrm>
                  <a:off x="4937053" y="1185547"/>
                  <a:ext cx="248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8" name="Freihand 57">
                  <a:extLst>
                    <a:ext uri="{FF2B5EF4-FFF2-40B4-BE49-F238E27FC236}">
                      <a16:creationId xmlns:a16="http://schemas.microsoft.com/office/drawing/2014/main" id="{FE151814-8955-4B4F-88B1-980B5A79E997}"/>
                    </a:ext>
                  </a:extLst>
                </p14:cNvPr>
                <p14:cNvContentPartPr/>
                <p14:nvPr/>
              </p14:nvContentPartPr>
              <p14:xfrm>
                <a:off x="5207413" y="1257187"/>
                <a:ext cx="91440" cy="74160"/>
              </p14:xfrm>
            </p:contentPart>
          </mc:Choice>
          <mc:Fallback>
            <p:pic>
              <p:nvPicPr>
                <p:cNvPr id="58" name="Freihand 57">
                  <a:extLst>
                    <a:ext uri="{FF2B5EF4-FFF2-40B4-BE49-F238E27FC236}">
                      <a16:creationId xmlns:a16="http://schemas.microsoft.com/office/drawing/2014/main" id="{FE151814-8955-4B4F-88B1-980B5A79E997}"/>
                    </a:ext>
                  </a:extLst>
                </p:cNvPr>
                <p:cNvPicPr/>
                <p:nvPr/>
              </p:nvPicPr>
              <p:blipFill>
                <a:blip r:embed="rId305"/>
                <a:stretch>
                  <a:fillRect/>
                </a:stretch>
              </p:blipFill>
              <p:spPr>
                <a:xfrm>
                  <a:off x="5203093" y="1252867"/>
                  <a:ext cx="100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9" name="Freihand 58">
                  <a:extLst>
                    <a:ext uri="{FF2B5EF4-FFF2-40B4-BE49-F238E27FC236}">
                      <a16:creationId xmlns:a16="http://schemas.microsoft.com/office/drawing/2014/main" id="{C18B0A70-A2FF-4F01-B947-509DFE57CECF}"/>
                    </a:ext>
                  </a:extLst>
                </p14:cNvPr>
                <p14:cNvContentPartPr/>
                <p14:nvPr/>
              </p14:nvContentPartPr>
              <p14:xfrm>
                <a:off x="5301733" y="1155667"/>
                <a:ext cx="149760" cy="160560"/>
              </p14:xfrm>
            </p:contentPart>
          </mc:Choice>
          <mc:Fallback>
            <p:pic>
              <p:nvPicPr>
                <p:cNvPr id="59" name="Freihand 58">
                  <a:extLst>
                    <a:ext uri="{FF2B5EF4-FFF2-40B4-BE49-F238E27FC236}">
                      <a16:creationId xmlns:a16="http://schemas.microsoft.com/office/drawing/2014/main" id="{C18B0A70-A2FF-4F01-B947-509DFE57CECF}"/>
                    </a:ext>
                  </a:extLst>
                </p:cNvPr>
                <p:cNvPicPr/>
                <p:nvPr/>
              </p:nvPicPr>
              <p:blipFill>
                <a:blip r:embed="rId307"/>
                <a:stretch>
                  <a:fillRect/>
                </a:stretch>
              </p:blipFill>
              <p:spPr>
                <a:xfrm>
                  <a:off x="5297413" y="1151347"/>
                  <a:ext cx="158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60" name="Freihand 59">
                  <a:extLst>
                    <a:ext uri="{FF2B5EF4-FFF2-40B4-BE49-F238E27FC236}">
                      <a16:creationId xmlns:a16="http://schemas.microsoft.com/office/drawing/2014/main" id="{1817CB3F-CFE1-4ED8-83E8-AD396F248261}"/>
                    </a:ext>
                  </a:extLst>
                </p14:cNvPr>
                <p14:cNvContentPartPr/>
                <p14:nvPr/>
              </p14:nvContentPartPr>
              <p14:xfrm>
                <a:off x="5417653" y="1170067"/>
                <a:ext cx="189000" cy="127440"/>
              </p14:xfrm>
            </p:contentPart>
          </mc:Choice>
          <mc:Fallback>
            <p:pic>
              <p:nvPicPr>
                <p:cNvPr id="60" name="Freihand 59">
                  <a:extLst>
                    <a:ext uri="{FF2B5EF4-FFF2-40B4-BE49-F238E27FC236}">
                      <a16:creationId xmlns:a16="http://schemas.microsoft.com/office/drawing/2014/main" id="{1817CB3F-CFE1-4ED8-83E8-AD396F248261}"/>
                    </a:ext>
                  </a:extLst>
                </p:cNvPr>
                <p:cNvPicPr/>
                <p:nvPr/>
              </p:nvPicPr>
              <p:blipFill>
                <a:blip r:embed="rId309"/>
                <a:stretch>
                  <a:fillRect/>
                </a:stretch>
              </p:blipFill>
              <p:spPr>
                <a:xfrm>
                  <a:off x="5413333" y="1165747"/>
                  <a:ext cx="197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61" name="Freihand 60">
                  <a:extLst>
                    <a:ext uri="{FF2B5EF4-FFF2-40B4-BE49-F238E27FC236}">
                      <a16:creationId xmlns:a16="http://schemas.microsoft.com/office/drawing/2014/main" id="{1214D70C-9C74-4A92-8C50-0A8833D0ABC6}"/>
                    </a:ext>
                  </a:extLst>
                </p14:cNvPr>
                <p14:cNvContentPartPr/>
                <p14:nvPr/>
              </p14:nvContentPartPr>
              <p14:xfrm>
                <a:off x="5852893" y="1114267"/>
                <a:ext cx="207720" cy="284400"/>
              </p14:xfrm>
            </p:contentPart>
          </mc:Choice>
          <mc:Fallback>
            <p:pic>
              <p:nvPicPr>
                <p:cNvPr id="61" name="Freihand 60">
                  <a:extLst>
                    <a:ext uri="{FF2B5EF4-FFF2-40B4-BE49-F238E27FC236}">
                      <a16:creationId xmlns:a16="http://schemas.microsoft.com/office/drawing/2014/main" id="{1214D70C-9C74-4A92-8C50-0A8833D0ABC6}"/>
                    </a:ext>
                  </a:extLst>
                </p:cNvPr>
                <p:cNvPicPr/>
                <p:nvPr/>
              </p:nvPicPr>
              <p:blipFill>
                <a:blip r:embed="rId311"/>
                <a:stretch>
                  <a:fillRect/>
                </a:stretch>
              </p:blipFill>
              <p:spPr>
                <a:xfrm>
                  <a:off x="5848573" y="1109947"/>
                  <a:ext cx="2163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62" name="Freihand 61">
                  <a:extLst>
                    <a:ext uri="{FF2B5EF4-FFF2-40B4-BE49-F238E27FC236}">
                      <a16:creationId xmlns:a16="http://schemas.microsoft.com/office/drawing/2014/main" id="{1BCCE394-2B7B-4A19-A81E-8B42164E8664}"/>
                    </a:ext>
                  </a:extLst>
                </p14:cNvPr>
                <p14:cNvContentPartPr/>
                <p14:nvPr/>
              </p14:nvContentPartPr>
              <p14:xfrm>
                <a:off x="6111013" y="1062787"/>
                <a:ext cx="217080" cy="235080"/>
              </p14:xfrm>
            </p:contentPart>
          </mc:Choice>
          <mc:Fallback>
            <p:pic>
              <p:nvPicPr>
                <p:cNvPr id="62" name="Freihand 61">
                  <a:extLst>
                    <a:ext uri="{FF2B5EF4-FFF2-40B4-BE49-F238E27FC236}">
                      <a16:creationId xmlns:a16="http://schemas.microsoft.com/office/drawing/2014/main" id="{1BCCE394-2B7B-4A19-A81E-8B42164E8664}"/>
                    </a:ext>
                  </a:extLst>
                </p:cNvPr>
                <p:cNvPicPr/>
                <p:nvPr/>
              </p:nvPicPr>
              <p:blipFill>
                <a:blip r:embed="rId313"/>
                <a:stretch>
                  <a:fillRect/>
                </a:stretch>
              </p:blipFill>
              <p:spPr>
                <a:xfrm>
                  <a:off x="6106693" y="1058467"/>
                  <a:ext cx="225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63" name="Freihand 62">
                  <a:extLst>
                    <a:ext uri="{FF2B5EF4-FFF2-40B4-BE49-F238E27FC236}">
                      <a16:creationId xmlns:a16="http://schemas.microsoft.com/office/drawing/2014/main" id="{B9FC612F-7C34-4F25-9178-680B82F8047D}"/>
                    </a:ext>
                  </a:extLst>
                </p14:cNvPr>
                <p14:cNvContentPartPr/>
                <p14:nvPr/>
              </p14:nvContentPartPr>
              <p14:xfrm>
                <a:off x="6411973" y="1091227"/>
                <a:ext cx="374040" cy="137880"/>
              </p14:xfrm>
            </p:contentPart>
          </mc:Choice>
          <mc:Fallback>
            <p:pic>
              <p:nvPicPr>
                <p:cNvPr id="63" name="Freihand 62">
                  <a:extLst>
                    <a:ext uri="{FF2B5EF4-FFF2-40B4-BE49-F238E27FC236}">
                      <a16:creationId xmlns:a16="http://schemas.microsoft.com/office/drawing/2014/main" id="{B9FC612F-7C34-4F25-9178-680B82F8047D}"/>
                    </a:ext>
                  </a:extLst>
                </p:cNvPr>
                <p:cNvPicPr/>
                <p:nvPr/>
              </p:nvPicPr>
              <p:blipFill>
                <a:blip r:embed="rId315"/>
                <a:stretch>
                  <a:fillRect/>
                </a:stretch>
              </p:blipFill>
              <p:spPr>
                <a:xfrm>
                  <a:off x="6407653" y="1086907"/>
                  <a:ext cx="382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6" name="Freihand 65">
                  <a:extLst>
                    <a:ext uri="{FF2B5EF4-FFF2-40B4-BE49-F238E27FC236}">
                      <a16:creationId xmlns:a16="http://schemas.microsoft.com/office/drawing/2014/main" id="{CDA1A465-758A-4443-9923-10FA533352F8}"/>
                    </a:ext>
                  </a:extLst>
                </p14:cNvPr>
                <p14:cNvContentPartPr/>
                <p14:nvPr/>
              </p14:nvContentPartPr>
              <p14:xfrm>
                <a:off x="6804013" y="1088707"/>
                <a:ext cx="112680" cy="119520"/>
              </p14:xfrm>
            </p:contentPart>
          </mc:Choice>
          <mc:Fallback>
            <p:pic>
              <p:nvPicPr>
                <p:cNvPr id="66" name="Freihand 65">
                  <a:extLst>
                    <a:ext uri="{FF2B5EF4-FFF2-40B4-BE49-F238E27FC236}">
                      <a16:creationId xmlns:a16="http://schemas.microsoft.com/office/drawing/2014/main" id="{CDA1A465-758A-4443-9923-10FA533352F8}"/>
                    </a:ext>
                  </a:extLst>
                </p:cNvPr>
                <p:cNvPicPr/>
                <p:nvPr/>
              </p:nvPicPr>
              <p:blipFill>
                <a:blip r:embed="rId317"/>
                <a:stretch>
                  <a:fillRect/>
                </a:stretch>
              </p:blipFill>
              <p:spPr>
                <a:xfrm>
                  <a:off x="6799693" y="1084387"/>
                  <a:ext cx="121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8" name="Freihand 67">
                  <a:extLst>
                    <a:ext uri="{FF2B5EF4-FFF2-40B4-BE49-F238E27FC236}">
                      <a16:creationId xmlns:a16="http://schemas.microsoft.com/office/drawing/2014/main" id="{E0CC7694-BC64-4EA8-9BB0-E50A32FD15B6}"/>
                    </a:ext>
                  </a:extLst>
                </p14:cNvPr>
                <p14:cNvContentPartPr/>
                <p14:nvPr/>
              </p14:nvContentPartPr>
              <p14:xfrm>
                <a:off x="7164373" y="923467"/>
                <a:ext cx="139680" cy="251640"/>
              </p14:xfrm>
            </p:contentPart>
          </mc:Choice>
          <mc:Fallback>
            <p:pic>
              <p:nvPicPr>
                <p:cNvPr id="68" name="Freihand 67">
                  <a:extLst>
                    <a:ext uri="{FF2B5EF4-FFF2-40B4-BE49-F238E27FC236}">
                      <a16:creationId xmlns:a16="http://schemas.microsoft.com/office/drawing/2014/main" id="{E0CC7694-BC64-4EA8-9BB0-E50A32FD15B6}"/>
                    </a:ext>
                  </a:extLst>
                </p:cNvPr>
                <p:cNvPicPr/>
                <p:nvPr/>
              </p:nvPicPr>
              <p:blipFill>
                <a:blip r:embed="rId319"/>
                <a:stretch>
                  <a:fillRect/>
                </a:stretch>
              </p:blipFill>
              <p:spPr>
                <a:xfrm>
                  <a:off x="7160053" y="919147"/>
                  <a:ext cx="1483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9" name="Freihand 68">
                  <a:extLst>
                    <a:ext uri="{FF2B5EF4-FFF2-40B4-BE49-F238E27FC236}">
                      <a16:creationId xmlns:a16="http://schemas.microsoft.com/office/drawing/2014/main" id="{07E3E11A-8314-47DF-9D71-61D86098D5E2}"/>
                    </a:ext>
                  </a:extLst>
                </p14:cNvPr>
                <p14:cNvContentPartPr/>
                <p14:nvPr/>
              </p14:nvContentPartPr>
              <p14:xfrm>
                <a:off x="7341133" y="996547"/>
                <a:ext cx="210600" cy="90000"/>
              </p14:xfrm>
            </p:contentPart>
          </mc:Choice>
          <mc:Fallback>
            <p:pic>
              <p:nvPicPr>
                <p:cNvPr id="69" name="Freihand 68">
                  <a:extLst>
                    <a:ext uri="{FF2B5EF4-FFF2-40B4-BE49-F238E27FC236}">
                      <a16:creationId xmlns:a16="http://schemas.microsoft.com/office/drawing/2014/main" id="{07E3E11A-8314-47DF-9D71-61D86098D5E2}"/>
                    </a:ext>
                  </a:extLst>
                </p:cNvPr>
                <p:cNvPicPr/>
                <p:nvPr/>
              </p:nvPicPr>
              <p:blipFill>
                <a:blip r:embed="rId321"/>
                <a:stretch>
                  <a:fillRect/>
                </a:stretch>
              </p:blipFill>
              <p:spPr>
                <a:xfrm>
                  <a:off x="7336813" y="992227"/>
                  <a:ext cx="219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70" name="Freihand 69">
                  <a:extLst>
                    <a:ext uri="{FF2B5EF4-FFF2-40B4-BE49-F238E27FC236}">
                      <a16:creationId xmlns:a16="http://schemas.microsoft.com/office/drawing/2014/main" id="{198ACD5C-2F7E-4FF2-BA79-743C9EEEA7C1}"/>
                    </a:ext>
                  </a:extLst>
                </p14:cNvPr>
                <p14:cNvContentPartPr/>
                <p14:nvPr/>
              </p14:nvContentPartPr>
              <p14:xfrm>
                <a:off x="7542373" y="900067"/>
                <a:ext cx="26640" cy="54720"/>
              </p14:xfrm>
            </p:contentPart>
          </mc:Choice>
          <mc:Fallback>
            <p:pic>
              <p:nvPicPr>
                <p:cNvPr id="70" name="Freihand 69">
                  <a:extLst>
                    <a:ext uri="{FF2B5EF4-FFF2-40B4-BE49-F238E27FC236}">
                      <a16:creationId xmlns:a16="http://schemas.microsoft.com/office/drawing/2014/main" id="{198ACD5C-2F7E-4FF2-BA79-743C9EEEA7C1}"/>
                    </a:ext>
                  </a:extLst>
                </p:cNvPr>
                <p:cNvPicPr/>
                <p:nvPr/>
              </p:nvPicPr>
              <p:blipFill>
                <a:blip r:embed="rId323"/>
                <a:stretch>
                  <a:fillRect/>
                </a:stretch>
              </p:blipFill>
              <p:spPr>
                <a:xfrm>
                  <a:off x="7538053" y="895747"/>
                  <a:ext cx="35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71" name="Freihand 70">
                  <a:extLst>
                    <a:ext uri="{FF2B5EF4-FFF2-40B4-BE49-F238E27FC236}">
                      <a16:creationId xmlns:a16="http://schemas.microsoft.com/office/drawing/2014/main" id="{A9224D68-EB00-402E-92C8-4D6E648A27C8}"/>
                    </a:ext>
                  </a:extLst>
                </p14:cNvPr>
                <p14:cNvContentPartPr/>
                <p14:nvPr/>
              </p14:nvContentPartPr>
              <p14:xfrm>
                <a:off x="7598173" y="909067"/>
                <a:ext cx="123480" cy="148680"/>
              </p14:xfrm>
            </p:contentPart>
          </mc:Choice>
          <mc:Fallback>
            <p:pic>
              <p:nvPicPr>
                <p:cNvPr id="71" name="Freihand 70">
                  <a:extLst>
                    <a:ext uri="{FF2B5EF4-FFF2-40B4-BE49-F238E27FC236}">
                      <a16:creationId xmlns:a16="http://schemas.microsoft.com/office/drawing/2014/main" id="{A9224D68-EB00-402E-92C8-4D6E648A27C8}"/>
                    </a:ext>
                  </a:extLst>
                </p:cNvPr>
                <p:cNvPicPr/>
                <p:nvPr/>
              </p:nvPicPr>
              <p:blipFill>
                <a:blip r:embed="rId325"/>
                <a:stretch>
                  <a:fillRect/>
                </a:stretch>
              </p:blipFill>
              <p:spPr>
                <a:xfrm>
                  <a:off x="7593853" y="904747"/>
                  <a:ext cx="132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2" name="Freihand 71">
                  <a:extLst>
                    <a:ext uri="{FF2B5EF4-FFF2-40B4-BE49-F238E27FC236}">
                      <a16:creationId xmlns:a16="http://schemas.microsoft.com/office/drawing/2014/main" id="{680A322A-1810-478E-B1B9-2CD4833117FF}"/>
                    </a:ext>
                  </a:extLst>
                </p14:cNvPr>
                <p14:cNvContentPartPr/>
                <p14:nvPr/>
              </p14:nvContentPartPr>
              <p14:xfrm>
                <a:off x="7907773" y="803227"/>
                <a:ext cx="191160" cy="293040"/>
              </p14:xfrm>
            </p:contentPart>
          </mc:Choice>
          <mc:Fallback>
            <p:pic>
              <p:nvPicPr>
                <p:cNvPr id="72" name="Freihand 71">
                  <a:extLst>
                    <a:ext uri="{FF2B5EF4-FFF2-40B4-BE49-F238E27FC236}">
                      <a16:creationId xmlns:a16="http://schemas.microsoft.com/office/drawing/2014/main" id="{680A322A-1810-478E-B1B9-2CD4833117FF}"/>
                    </a:ext>
                  </a:extLst>
                </p:cNvPr>
                <p:cNvPicPr/>
                <p:nvPr/>
              </p:nvPicPr>
              <p:blipFill>
                <a:blip r:embed="rId327"/>
                <a:stretch>
                  <a:fillRect/>
                </a:stretch>
              </p:blipFill>
              <p:spPr>
                <a:xfrm>
                  <a:off x="7903453" y="798907"/>
                  <a:ext cx="1998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73" name="Freihand 72">
                  <a:extLst>
                    <a:ext uri="{FF2B5EF4-FFF2-40B4-BE49-F238E27FC236}">
                      <a16:creationId xmlns:a16="http://schemas.microsoft.com/office/drawing/2014/main" id="{B0EA6DA8-9F57-4714-8B6C-50D3407E7884}"/>
                    </a:ext>
                  </a:extLst>
                </p14:cNvPr>
                <p14:cNvContentPartPr/>
                <p14:nvPr/>
              </p14:nvContentPartPr>
              <p14:xfrm>
                <a:off x="8241853" y="799267"/>
                <a:ext cx="171000" cy="176400"/>
              </p14:xfrm>
            </p:contentPart>
          </mc:Choice>
          <mc:Fallback>
            <p:pic>
              <p:nvPicPr>
                <p:cNvPr id="73" name="Freihand 72">
                  <a:extLst>
                    <a:ext uri="{FF2B5EF4-FFF2-40B4-BE49-F238E27FC236}">
                      <a16:creationId xmlns:a16="http://schemas.microsoft.com/office/drawing/2014/main" id="{B0EA6DA8-9F57-4714-8B6C-50D3407E7884}"/>
                    </a:ext>
                  </a:extLst>
                </p:cNvPr>
                <p:cNvPicPr/>
                <p:nvPr/>
              </p:nvPicPr>
              <p:blipFill>
                <a:blip r:embed="rId329"/>
                <a:stretch>
                  <a:fillRect/>
                </a:stretch>
              </p:blipFill>
              <p:spPr>
                <a:xfrm>
                  <a:off x="8237533" y="794947"/>
                  <a:ext cx="179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74" name="Freihand 73">
                  <a:extLst>
                    <a:ext uri="{FF2B5EF4-FFF2-40B4-BE49-F238E27FC236}">
                      <a16:creationId xmlns:a16="http://schemas.microsoft.com/office/drawing/2014/main" id="{283B1A7A-F7E7-4170-BA18-A1AF6191801E}"/>
                    </a:ext>
                  </a:extLst>
                </p14:cNvPr>
                <p14:cNvContentPartPr/>
                <p14:nvPr/>
              </p14:nvContentPartPr>
              <p14:xfrm>
                <a:off x="8417533" y="777667"/>
                <a:ext cx="108360" cy="151200"/>
              </p14:xfrm>
            </p:contentPart>
          </mc:Choice>
          <mc:Fallback>
            <p:pic>
              <p:nvPicPr>
                <p:cNvPr id="74" name="Freihand 73">
                  <a:extLst>
                    <a:ext uri="{FF2B5EF4-FFF2-40B4-BE49-F238E27FC236}">
                      <a16:creationId xmlns:a16="http://schemas.microsoft.com/office/drawing/2014/main" id="{283B1A7A-F7E7-4170-BA18-A1AF6191801E}"/>
                    </a:ext>
                  </a:extLst>
                </p:cNvPr>
                <p:cNvPicPr/>
                <p:nvPr/>
              </p:nvPicPr>
              <p:blipFill>
                <a:blip r:embed="rId331"/>
                <a:stretch>
                  <a:fillRect/>
                </a:stretch>
              </p:blipFill>
              <p:spPr>
                <a:xfrm>
                  <a:off x="8413213" y="773347"/>
                  <a:ext cx="117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76" name="Freihand 75">
                  <a:extLst>
                    <a:ext uri="{FF2B5EF4-FFF2-40B4-BE49-F238E27FC236}">
                      <a16:creationId xmlns:a16="http://schemas.microsoft.com/office/drawing/2014/main" id="{5DCFC857-4344-441A-B102-914751300629}"/>
                    </a:ext>
                  </a:extLst>
                </p14:cNvPr>
                <p14:cNvContentPartPr/>
                <p14:nvPr/>
              </p14:nvContentPartPr>
              <p14:xfrm>
                <a:off x="8537413" y="753547"/>
                <a:ext cx="102960" cy="159120"/>
              </p14:xfrm>
            </p:contentPart>
          </mc:Choice>
          <mc:Fallback>
            <p:pic>
              <p:nvPicPr>
                <p:cNvPr id="76" name="Freihand 75">
                  <a:extLst>
                    <a:ext uri="{FF2B5EF4-FFF2-40B4-BE49-F238E27FC236}">
                      <a16:creationId xmlns:a16="http://schemas.microsoft.com/office/drawing/2014/main" id="{5DCFC857-4344-441A-B102-914751300629}"/>
                    </a:ext>
                  </a:extLst>
                </p:cNvPr>
                <p:cNvPicPr/>
                <p:nvPr/>
              </p:nvPicPr>
              <p:blipFill>
                <a:blip r:embed="rId333"/>
                <a:stretch>
                  <a:fillRect/>
                </a:stretch>
              </p:blipFill>
              <p:spPr>
                <a:xfrm>
                  <a:off x="8533093" y="749227"/>
                  <a:ext cx="111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77" name="Freihand 76">
                  <a:extLst>
                    <a:ext uri="{FF2B5EF4-FFF2-40B4-BE49-F238E27FC236}">
                      <a16:creationId xmlns:a16="http://schemas.microsoft.com/office/drawing/2014/main" id="{39BA7E04-DFA6-460F-A015-5DD7911817BD}"/>
                    </a:ext>
                  </a:extLst>
                </p14:cNvPr>
                <p14:cNvContentPartPr/>
                <p14:nvPr/>
              </p14:nvContentPartPr>
              <p14:xfrm>
                <a:off x="8655493" y="724747"/>
                <a:ext cx="92520" cy="169200"/>
              </p14:xfrm>
            </p:contentPart>
          </mc:Choice>
          <mc:Fallback>
            <p:pic>
              <p:nvPicPr>
                <p:cNvPr id="77" name="Freihand 76">
                  <a:extLst>
                    <a:ext uri="{FF2B5EF4-FFF2-40B4-BE49-F238E27FC236}">
                      <a16:creationId xmlns:a16="http://schemas.microsoft.com/office/drawing/2014/main" id="{39BA7E04-DFA6-460F-A015-5DD7911817BD}"/>
                    </a:ext>
                  </a:extLst>
                </p:cNvPr>
                <p:cNvPicPr/>
                <p:nvPr/>
              </p:nvPicPr>
              <p:blipFill>
                <a:blip r:embed="rId335"/>
                <a:stretch>
                  <a:fillRect/>
                </a:stretch>
              </p:blipFill>
              <p:spPr>
                <a:xfrm>
                  <a:off x="8651173" y="720427"/>
                  <a:ext cx="101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78" name="Freihand 77">
                  <a:extLst>
                    <a:ext uri="{FF2B5EF4-FFF2-40B4-BE49-F238E27FC236}">
                      <a16:creationId xmlns:a16="http://schemas.microsoft.com/office/drawing/2014/main" id="{7F6F3838-CD93-45CA-ACF1-7258B2010E1B}"/>
                    </a:ext>
                  </a:extLst>
                </p14:cNvPr>
                <p14:cNvContentPartPr/>
                <p14:nvPr/>
              </p14:nvContentPartPr>
              <p14:xfrm>
                <a:off x="8807773" y="771187"/>
                <a:ext cx="4320" cy="108720"/>
              </p14:xfrm>
            </p:contentPart>
          </mc:Choice>
          <mc:Fallback>
            <p:pic>
              <p:nvPicPr>
                <p:cNvPr id="78" name="Freihand 77">
                  <a:extLst>
                    <a:ext uri="{FF2B5EF4-FFF2-40B4-BE49-F238E27FC236}">
                      <a16:creationId xmlns:a16="http://schemas.microsoft.com/office/drawing/2014/main" id="{7F6F3838-CD93-45CA-ACF1-7258B2010E1B}"/>
                    </a:ext>
                  </a:extLst>
                </p:cNvPr>
                <p:cNvPicPr/>
                <p:nvPr/>
              </p:nvPicPr>
              <p:blipFill>
                <a:blip r:embed="rId337"/>
                <a:stretch>
                  <a:fillRect/>
                </a:stretch>
              </p:blipFill>
              <p:spPr>
                <a:xfrm>
                  <a:off x="8803453" y="766867"/>
                  <a:ext cx="12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79" name="Freihand 78">
                  <a:extLst>
                    <a:ext uri="{FF2B5EF4-FFF2-40B4-BE49-F238E27FC236}">
                      <a16:creationId xmlns:a16="http://schemas.microsoft.com/office/drawing/2014/main" id="{FA01B556-4991-4E15-9DA3-C9C2F249B24E}"/>
                    </a:ext>
                  </a:extLst>
                </p14:cNvPr>
                <p14:cNvContentPartPr/>
                <p14:nvPr/>
              </p14:nvContentPartPr>
              <p14:xfrm>
                <a:off x="8804533" y="727267"/>
                <a:ext cx="5760" cy="28080"/>
              </p14:xfrm>
            </p:contentPart>
          </mc:Choice>
          <mc:Fallback>
            <p:pic>
              <p:nvPicPr>
                <p:cNvPr id="79" name="Freihand 78">
                  <a:extLst>
                    <a:ext uri="{FF2B5EF4-FFF2-40B4-BE49-F238E27FC236}">
                      <a16:creationId xmlns:a16="http://schemas.microsoft.com/office/drawing/2014/main" id="{FA01B556-4991-4E15-9DA3-C9C2F249B24E}"/>
                    </a:ext>
                  </a:extLst>
                </p:cNvPr>
                <p:cNvPicPr/>
                <p:nvPr/>
              </p:nvPicPr>
              <p:blipFill>
                <a:blip r:embed="rId339"/>
                <a:stretch>
                  <a:fillRect/>
                </a:stretch>
              </p:blipFill>
              <p:spPr>
                <a:xfrm>
                  <a:off x="8800213" y="722947"/>
                  <a:ext cx="14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80" name="Freihand 79">
                  <a:extLst>
                    <a:ext uri="{FF2B5EF4-FFF2-40B4-BE49-F238E27FC236}">
                      <a16:creationId xmlns:a16="http://schemas.microsoft.com/office/drawing/2014/main" id="{E4807E6B-4457-4755-8C7A-ADA66E68D910}"/>
                    </a:ext>
                  </a:extLst>
                </p14:cNvPr>
                <p14:cNvContentPartPr/>
                <p14:nvPr/>
              </p14:nvContentPartPr>
              <p14:xfrm>
                <a:off x="8836933" y="717547"/>
                <a:ext cx="230760" cy="124920"/>
              </p14:xfrm>
            </p:contentPart>
          </mc:Choice>
          <mc:Fallback>
            <p:pic>
              <p:nvPicPr>
                <p:cNvPr id="80" name="Freihand 79">
                  <a:extLst>
                    <a:ext uri="{FF2B5EF4-FFF2-40B4-BE49-F238E27FC236}">
                      <a16:creationId xmlns:a16="http://schemas.microsoft.com/office/drawing/2014/main" id="{E4807E6B-4457-4755-8C7A-ADA66E68D910}"/>
                    </a:ext>
                  </a:extLst>
                </p:cNvPr>
                <p:cNvPicPr/>
                <p:nvPr/>
              </p:nvPicPr>
              <p:blipFill>
                <a:blip r:embed="rId341"/>
                <a:stretch>
                  <a:fillRect/>
                </a:stretch>
              </p:blipFill>
              <p:spPr>
                <a:xfrm>
                  <a:off x="8832613" y="713227"/>
                  <a:ext cx="239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81" name="Freihand 80">
                  <a:extLst>
                    <a:ext uri="{FF2B5EF4-FFF2-40B4-BE49-F238E27FC236}">
                      <a16:creationId xmlns:a16="http://schemas.microsoft.com/office/drawing/2014/main" id="{D88F5D10-E29F-475A-A3B3-6749665C40EB}"/>
                    </a:ext>
                  </a:extLst>
                </p14:cNvPr>
                <p14:cNvContentPartPr/>
                <p14:nvPr/>
              </p14:nvContentPartPr>
              <p14:xfrm>
                <a:off x="9155533" y="485707"/>
                <a:ext cx="35280" cy="208440"/>
              </p14:xfrm>
            </p:contentPart>
          </mc:Choice>
          <mc:Fallback>
            <p:pic>
              <p:nvPicPr>
                <p:cNvPr id="81" name="Freihand 80">
                  <a:extLst>
                    <a:ext uri="{FF2B5EF4-FFF2-40B4-BE49-F238E27FC236}">
                      <a16:creationId xmlns:a16="http://schemas.microsoft.com/office/drawing/2014/main" id="{D88F5D10-E29F-475A-A3B3-6749665C40EB}"/>
                    </a:ext>
                  </a:extLst>
                </p:cNvPr>
                <p:cNvPicPr/>
                <p:nvPr/>
              </p:nvPicPr>
              <p:blipFill>
                <a:blip r:embed="rId343"/>
                <a:stretch>
                  <a:fillRect/>
                </a:stretch>
              </p:blipFill>
              <p:spPr>
                <a:xfrm>
                  <a:off x="9151213" y="481387"/>
                  <a:ext cx="43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82" name="Freihand 81">
                  <a:extLst>
                    <a:ext uri="{FF2B5EF4-FFF2-40B4-BE49-F238E27FC236}">
                      <a16:creationId xmlns:a16="http://schemas.microsoft.com/office/drawing/2014/main" id="{F968928B-A5D5-47AE-BCA4-2B9068F0AEDB}"/>
                    </a:ext>
                  </a:extLst>
                </p14:cNvPr>
                <p14:cNvContentPartPr/>
                <p14:nvPr/>
              </p14:nvContentPartPr>
              <p14:xfrm>
                <a:off x="9190453" y="421627"/>
                <a:ext cx="172800" cy="526680"/>
              </p14:xfrm>
            </p:contentPart>
          </mc:Choice>
          <mc:Fallback>
            <p:pic>
              <p:nvPicPr>
                <p:cNvPr id="82" name="Freihand 81">
                  <a:extLst>
                    <a:ext uri="{FF2B5EF4-FFF2-40B4-BE49-F238E27FC236}">
                      <a16:creationId xmlns:a16="http://schemas.microsoft.com/office/drawing/2014/main" id="{F968928B-A5D5-47AE-BCA4-2B9068F0AEDB}"/>
                    </a:ext>
                  </a:extLst>
                </p:cNvPr>
                <p:cNvPicPr/>
                <p:nvPr/>
              </p:nvPicPr>
              <p:blipFill>
                <a:blip r:embed="rId345"/>
                <a:stretch>
                  <a:fillRect/>
                </a:stretch>
              </p:blipFill>
              <p:spPr>
                <a:xfrm>
                  <a:off x="9186133" y="417307"/>
                  <a:ext cx="18144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84" name="Freihand 83">
                  <a:extLst>
                    <a:ext uri="{FF2B5EF4-FFF2-40B4-BE49-F238E27FC236}">
                      <a16:creationId xmlns:a16="http://schemas.microsoft.com/office/drawing/2014/main" id="{0619E10F-AE3B-4F74-9E28-628EB3E7B330}"/>
                    </a:ext>
                  </a:extLst>
                </p14:cNvPr>
                <p14:cNvContentPartPr/>
                <p14:nvPr/>
              </p14:nvContentPartPr>
              <p14:xfrm>
                <a:off x="8305573" y="1247827"/>
                <a:ext cx="200880" cy="32760"/>
              </p14:xfrm>
            </p:contentPart>
          </mc:Choice>
          <mc:Fallback>
            <p:pic>
              <p:nvPicPr>
                <p:cNvPr id="84" name="Freihand 83">
                  <a:extLst>
                    <a:ext uri="{FF2B5EF4-FFF2-40B4-BE49-F238E27FC236}">
                      <a16:creationId xmlns:a16="http://schemas.microsoft.com/office/drawing/2014/main" id="{0619E10F-AE3B-4F74-9E28-628EB3E7B330}"/>
                    </a:ext>
                  </a:extLst>
                </p:cNvPr>
                <p:cNvPicPr/>
                <p:nvPr/>
              </p:nvPicPr>
              <p:blipFill>
                <a:blip r:embed="rId347"/>
                <a:stretch>
                  <a:fillRect/>
                </a:stretch>
              </p:blipFill>
              <p:spPr>
                <a:xfrm>
                  <a:off x="8301253" y="1243507"/>
                  <a:ext cx="209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85" name="Freihand 84">
                  <a:extLst>
                    <a:ext uri="{FF2B5EF4-FFF2-40B4-BE49-F238E27FC236}">
                      <a16:creationId xmlns:a16="http://schemas.microsoft.com/office/drawing/2014/main" id="{2712B70A-203E-4C94-8EE3-7DB45C2383CB}"/>
                    </a:ext>
                  </a:extLst>
                </p14:cNvPr>
                <p14:cNvContentPartPr/>
                <p14:nvPr/>
              </p14:nvContentPartPr>
              <p14:xfrm>
                <a:off x="8457853" y="1163947"/>
                <a:ext cx="145080" cy="206280"/>
              </p14:xfrm>
            </p:contentPart>
          </mc:Choice>
          <mc:Fallback>
            <p:pic>
              <p:nvPicPr>
                <p:cNvPr id="85" name="Freihand 84">
                  <a:extLst>
                    <a:ext uri="{FF2B5EF4-FFF2-40B4-BE49-F238E27FC236}">
                      <a16:creationId xmlns:a16="http://schemas.microsoft.com/office/drawing/2014/main" id="{2712B70A-203E-4C94-8EE3-7DB45C2383CB}"/>
                    </a:ext>
                  </a:extLst>
                </p:cNvPr>
                <p:cNvPicPr/>
                <p:nvPr/>
              </p:nvPicPr>
              <p:blipFill>
                <a:blip r:embed="rId349"/>
                <a:stretch>
                  <a:fillRect/>
                </a:stretch>
              </p:blipFill>
              <p:spPr>
                <a:xfrm>
                  <a:off x="8453533" y="1159627"/>
                  <a:ext cx="153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87" name="Freihand 86">
                  <a:extLst>
                    <a:ext uri="{FF2B5EF4-FFF2-40B4-BE49-F238E27FC236}">
                      <a16:creationId xmlns:a16="http://schemas.microsoft.com/office/drawing/2014/main" id="{06B03703-D95F-4990-B0ED-E1E161387006}"/>
                    </a:ext>
                  </a:extLst>
                </p14:cNvPr>
                <p14:cNvContentPartPr/>
                <p14:nvPr/>
              </p14:nvContentPartPr>
              <p14:xfrm>
                <a:off x="8912533" y="1141627"/>
                <a:ext cx="155520" cy="130680"/>
              </p14:xfrm>
            </p:contentPart>
          </mc:Choice>
          <mc:Fallback>
            <p:pic>
              <p:nvPicPr>
                <p:cNvPr id="87" name="Freihand 86">
                  <a:extLst>
                    <a:ext uri="{FF2B5EF4-FFF2-40B4-BE49-F238E27FC236}">
                      <a16:creationId xmlns:a16="http://schemas.microsoft.com/office/drawing/2014/main" id="{06B03703-D95F-4990-B0ED-E1E161387006}"/>
                    </a:ext>
                  </a:extLst>
                </p:cNvPr>
                <p:cNvPicPr/>
                <p:nvPr/>
              </p:nvPicPr>
              <p:blipFill>
                <a:blip r:embed="rId351"/>
                <a:stretch>
                  <a:fillRect/>
                </a:stretch>
              </p:blipFill>
              <p:spPr>
                <a:xfrm>
                  <a:off x="8908213" y="1137307"/>
                  <a:ext cx="164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88" name="Freihand 87">
                  <a:extLst>
                    <a:ext uri="{FF2B5EF4-FFF2-40B4-BE49-F238E27FC236}">
                      <a16:creationId xmlns:a16="http://schemas.microsoft.com/office/drawing/2014/main" id="{F1E5771B-3706-4C12-8D3A-AC9C0872B81F}"/>
                    </a:ext>
                  </a:extLst>
                </p14:cNvPr>
                <p14:cNvContentPartPr/>
                <p14:nvPr/>
              </p14:nvContentPartPr>
              <p14:xfrm>
                <a:off x="9084973" y="1126867"/>
                <a:ext cx="74160" cy="128520"/>
              </p14:xfrm>
            </p:contentPart>
          </mc:Choice>
          <mc:Fallback>
            <p:pic>
              <p:nvPicPr>
                <p:cNvPr id="88" name="Freihand 87">
                  <a:extLst>
                    <a:ext uri="{FF2B5EF4-FFF2-40B4-BE49-F238E27FC236}">
                      <a16:creationId xmlns:a16="http://schemas.microsoft.com/office/drawing/2014/main" id="{F1E5771B-3706-4C12-8D3A-AC9C0872B81F}"/>
                    </a:ext>
                  </a:extLst>
                </p:cNvPr>
                <p:cNvPicPr/>
                <p:nvPr/>
              </p:nvPicPr>
              <p:blipFill>
                <a:blip r:embed="rId353"/>
                <a:stretch>
                  <a:fillRect/>
                </a:stretch>
              </p:blipFill>
              <p:spPr>
                <a:xfrm>
                  <a:off x="9080653" y="1122547"/>
                  <a:ext cx="82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89" name="Freihand 88">
                  <a:extLst>
                    <a:ext uri="{FF2B5EF4-FFF2-40B4-BE49-F238E27FC236}">
                      <a16:creationId xmlns:a16="http://schemas.microsoft.com/office/drawing/2014/main" id="{168E413E-003A-4029-9897-D4F9452618FA}"/>
                    </a:ext>
                  </a:extLst>
                </p14:cNvPr>
                <p14:cNvContentPartPr/>
                <p14:nvPr/>
              </p14:nvContentPartPr>
              <p14:xfrm>
                <a:off x="9352453" y="1075387"/>
                <a:ext cx="153720" cy="61920"/>
              </p14:xfrm>
            </p:contentPart>
          </mc:Choice>
          <mc:Fallback>
            <p:pic>
              <p:nvPicPr>
                <p:cNvPr id="89" name="Freihand 88">
                  <a:extLst>
                    <a:ext uri="{FF2B5EF4-FFF2-40B4-BE49-F238E27FC236}">
                      <a16:creationId xmlns:a16="http://schemas.microsoft.com/office/drawing/2014/main" id="{168E413E-003A-4029-9897-D4F9452618FA}"/>
                    </a:ext>
                  </a:extLst>
                </p:cNvPr>
                <p:cNvPicPr/>
                <p:nvPr/>
              </p:nvPicPr>
              <p:blipFill>
                <a:blip r:embed="rId355"/>
                <a:stretch>
                  <a:fillRect/>
                </a:stretch>
              </p:blipFill>
              <p:spPr>
                <a:xfrm>
                  <a:off x="9348133" y="1071067"/>
                  <a:ext cx="162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90" name="Freihand 89">
                  <a:extLst>
                    <a:ext uri="{FF2B5EF4-FFF2-40B4-BE49-F238E27FC236}">
                      <a16:creationId xmlns:a16="http://schemas.microsoft.com/office/drawing/2014/main" id="{040893A9-B198-4FCF-93BE-DB02008121D4}"/>
                    </a:ext>
                  </a:extLst>
                </p14:cNvPr>
                <p14:cNvContentPartPr/>
                <p14:nvPr/>
              </p14:nvContentPartPr>
              <p14:xfrm>
                <a:off x="9524173" y="968107"/>
                <a:ext cx="90360" cy="177120"/>
              </p14:xfrm>
            </p:contentPart>
          </mc:Choice>
          <mc:Fallback>
            <p:pic>
              <p:nvPicPr>
                <p:cNvPr id="90" name="Freihand 89">
                  <a:extLst>
                    <a:ext uri="{FF2B5EF4-FFF2-40B4-BE49-F238E27FC236}">
                      <a16:creationId xmlns:a16="http://schemas.microsoft.com/office/drawing/2014/main" id="{040893A9-B198-4FCF-93BE-DB02008121D4}"/>
                    </a:ext>
                  </a:extLst>
                </p:cNvPr>
                <p:cNvPicPr/>
                <p:nvPr/>
              </p:nvPicPr>
              <p:blipFill>
                <a:blip r:embed="rId357"/>
                <a:stretch>
                  <a:fillRect/>
                </a:stretch>
              </p:blipFill>
              <p:spPr>
                <a:xfrm>
                  <a:off x="9519853" y="963787"/>
                  <a:ext cx="99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91" name="Freihand 90">
                  <a:extLst>
                    <a:ext uri="{FF2B5EF4-FFF2-40B4-BE49-F238E27FC236}">
                      <a16:creationId xmlns:a16="http://schemas.microsoft.com/office/drawing/2014/main" id="{58FC079C-2E81-4A27-B06C-E330D1732734}"/>
                    </a:ext>
                  </a:extLst>
                </p14:cNvPr>
                <p14:cNvContentPartPr/>
                <p14:nvPr/>
              </p14:nvContentPartPr>
              <p14:xfrm>
                <a:off x="9682573" y="1017787"/>
                <a:ext cx="83520" cy="104040"/>
              </p14:xfrm>
            </p:contentPart>
          </mc:Choice>
          <mc:Fallback>
            <p:pic>
              <p:nvPicPr>
                <p:cNvPr id="91" name="Freihand 90">
                  <a:extLst>
                    <a:ext uri="{FF2B5EF4-FFF2-40B4-BE49-F238E27FC236}">
                      <a16:creationId xmlns:a16="http://schemas.microsoft.com/office/drawing/2014/main" id="{58FC079C-2E81-4A27-B06C-E330D1732734}"/>
                    </a:ext>
                  </a:extLst>
                </p:cNvPr>
                <p:cNvPicPr/>
                <p:nvPr/>
              </p:nvPicPr>
              <p:blipFill>
                <a:blip r:embed="rId359"/>
                <a:stretch>
                  <a:fillRect/>
                </a:stretch>
              </p:blipFill>
              <p:spPr>
                <a:xfrm>
                  <a:off x="9678253" y="1013467"/>
                  <a:ext cx="92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92" name="Freihand 91">
                  <a:extLst>
                    <a:ext uri="{FF2B5EF4-FFF2-40B4-BE49-F238E27FC236}">
                      <a16:creationId xmlns:a16="http://schemas.microsoft.com/office/drawing/2014/main" id="{B405A7FC-4BB8-4496-B3DF-84768E41310B}"/>
                    </a:ext>
                  </a:extLst>
                </p14:cNvPr>
                <p14:cNvContentPartPr/>
                <p14:nvPr/>
              </p14:nvContentPartPr>
              <p14:xfrm>
                <a:off x="9830893" y="1004827"/>
                <a:ext cx="19800" cy="109080"/>
              </p14:xfrm>
            </p:contentPart>
          </mc:Choice>
          <mc:Fallback>
            <p:pic>
              <p:nvPicPr>
                <p:cNvPr id="92" name="Freihand 91">
                  <a:extLst>
                    <a:ext uri="{FF2B5EF4-FFF2-40B4-BE49-F238E27FC236}">
                      <a16:creationId xmlns:a16="http://schemas.microsoft.com/office/drawing/2014/main" id="{B405A7FC-4BB8-4496-B3DF-84768E41310B}"/>
                    </a:ext>
                  </a:extLst>
                </p:cNvPr>
                <p:cNvPicPr/>
                <p:nvPr/>
              </p:nvPicPr>
              <p:blipFill>
                <a:blip r:embed="rId361"/>
                <a:stretch>
                  <a:fillRect/>
                </a:stretch>
              </p:blipFill>
              <p:spPr>
                <a:xfrm>
                  <a:off x="9826573" y="1000507"/>
                  <a:ext cx="28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93" name="Freihand 92">
                  <a:extLst>
                    <a:ext uri="{FF2B5EF4-FFF2-40B4-BE49-F238E27FC236}">
                      <a16:creationId xmlns:a16="http://schemas.microsoft.com/office/drawing/2014/main" id="{661F75FF-860D-4E67-8A81-94AD3FD5A2F6}"/>
                    </a:ext>
                  </a:extLst>
                </p14:cNvPr>
                <p14:cNvContentPartPr/>
                <p14:nvPr/>
              </p14:nvContentPartPr>
              <p14:xfrm>
                <a:off x="9826933" y="857227"/>
                <a:ext cx="92160" cy="253440"/>
              </p14:xfrm>
            </p:contentPart>
          </mc:Choice>
          <mc:Fallback>
            <p:pic>
              <p:nvPicPr>
                <p:cNvPr id="93" name="Freihand 92">
                  <a:extLst>
                    <a:ext uri="{FF2B5EF4-FFF2-40B4-BE49-F238E27FC236}">
                      <a16:creationId xmlns:a16="http://schemas.microsoft.com/office/drawing/2014/main" id="{661F75FF-860D-4E67-8A81-94AD3FD5A2F6}"/>
                    </a:ext>
                  </a:extLst>
                </p:cNvPr>
                <p:cNvPicPr/>
                <p:nvPr/>
              </p:nvPicPr>
              <p:blipFill>
                <a:blip r:embed="rId363"/>
                <a:stretch>
                  <a:fillRect/>
                </a:stretch>
              </p:blipFill>
              <p:spPr>
                <a:xfrm>
                  <a:off x="9822613" y="852907"/>
                  <a:ext cx="1008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94" name="Freihand 93">
                  <a:extLst>
                    <a:ext uri="{FF2B5EF4-FFF2-40B4-BE49-F238E27FC236}">
                      <a16:creationId xmlns:a16="http://schemas.microsoft.com/office/drawing/2014/main" id="{70FADCA7-25D6-4F60-9D93-3F30AA070FBC}"/>
                    </a:ext>
                  </a:extLst>
                </p14:cNvPr>
                <p14:cNvContentPartPr/>
                <p14:nvPr/>
              </p14:nvContentPartPr>
              <p14:xfrm>
                <a:off x="10005133" y="979627"/>
                <a:ext cx="130680" cy="38160"/>
              </p14:xfrm>
            </p:contentPart>
          </mc:Choice>
          <mc:Fallback>
            <p:pic>
              <p:nvPicPr>
                <p:cNvPr id="94" name="Freihand 93">
                  <a:extLst>
                    <a:ext uri="{FF2B5EF4-FFF2-40B4-BE49-F238E27FC236}">
                      <a16:creationId xmlns:a16="http://schemas.microsoft.com/office/drawing/2014/main" id="{70FADCA7-25D6-4F60-9D93-3F30AA070FBC}"/>
                    </a:ext>
                  </a:extLst>
                </p:cNvPr>
                <p:cNvPicPr/>
                <p:nvPr/>
              </p:nvPicPr>
              <p:blipFill>
                <a:blip r:embed="rId365"/>
                <a:stretch>
                  <a:fillRect/>
                </a:stretch>
              </p:blipFill>
              <p:spPr>
                <a:xfrm>
                  <a:off x="10000813" y="975307"/>
                  <a:ext cx="139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95" name="Freihand 94">
                  <a:extLst>
                    <a:ext uri="{FF2B5EF4-FFF2-40B4-BE49-F238E27FC236}">
                      <a16:creationId xmlns:a16="http://schemas.microsoft.com/office/drawing/2014/main" id="{AB3AD230-2931-4859-A295-EF415FE94FBD}"/>
                    </a:ext>
                  </a:extLst>
                </p14:cNvPr>
                <p14:cNvContentPartPr/>
                <p14:nvPr/>
              </p14:nvContentPartPr>
              <p14:xfrm>
                <a:off x="10167493" y="804667"/>
                <a:ext cx="357120" cy="222120"/>
              </p14:xfrm>
            </p:contentPart>
          </mc:Choice>
          <mc:Fallback>
            <p:pic>
              <p:nvPicPr>
                <p:cNvPr id="95" name="Freihand 94">
                  <a:extLst>
                    <a:ext uri="{FF2B5EF4-FFF2-40B4-BE49-F238E27FC236}">
                      <a16:creationId xmlns:a16="http://schemas.microsoft.com/office/drawing/2014/main" id="{AB3AD230-2931-4859-A295-EF415FE94FBD}"/>
                    </a:ext>
                  </a:extLst>
                </p:cNvPr>
                <p:cNvPicPr/>
                <p:nvPr/>
              </p:nvPicPr>
              <p:blipFill>
                <a:blip r:embed="rId367"/>
                <a:stretch>
                  <a:fillRect/>
                </a:stretch>
              </p:blipFill>
              <p:spPr>
                <a:xfrm>
                  <a:off x="10163173" y="800347"/>
                  <a:ext cx="365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96" name="Freihand 95">
                  <a:extLst>
                    <a:ext uri="{FF2B5EF4-FFF2-40B4-BE49-F238E27FC236}">
                      <a16:creationId xmlns:a16="http://schemas.microsoft.com/office/drawing/2014/main" id="{6C51549B-E8C0-4680-B8A7-A1A9F9F418D9}"/>
                    </a:ext>
                  </a:extLst>
                </p14:cNvPr>
                <p14:cNvContentPartPr/>
                <p14:nvPr/>
              </p14:nvContentPartPr>
              <p14:xfrm>
                <a:off x="10569253" y="860467"/>
                <a:ext cx="156960" cy="22680"/>
              </p14:xfrm>
            </p:contentPart>
          </mc:Choice>
          <mc:Fallback>
            <p:pic>
              <p:nvPicPr>
                <p:cNvPr id="96" name="Freihand 95">
                  <a:extLst>
                    <a:ext uri="{FF2B5EF4-FFF2-40B4-BE49-F238E27FC236}">
                      <a16:creationId xmlns:a16="http://schemas.microsoft.com/office/drawing/2014/main" id="{6C51549B-E8C0-4680-B8A7-A1A9F9F418D9}"/>
                    </a:ext>
                  </a:extLst>
                </p:cNvPr>
                <p:cNvPicPr/>
                <p:nvPr/>
              </p:nvPicPr>
              <p:blipFill>
                <a:blip r:embed="rId369"/>
                <a:stretch>
                  <a:fillRect/>
                </a:stretch>
              </p:blipFill>
              <p:spPr>
                <a:xfrm>
                  <a:off x="10564933" y="856147"/>
                  <a:ext cx="165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97" name="Freihand 96">
                  <a:extLst>
                    <a:ext uri="{FF2B5EF4-FFF2-40B4-BE49-F238E27FC236}">
                      <a16:creationId xmlns:a16="http://schemas.microsoft.com/office/drawing/2014/main" id="{588C5987-3A0E-483C-BBA7-5D3E585CD375}"/>
                    </a:ext>
                  </a:extLst>
                </p14:cNvPr>
                <p14:cNvContentPartPr/>
                <p14:nvPr/>
              </p14:nvContentPartPr>
              <p14:xfrm>
                <a:off x="10830613" y="772267"/>
                <a:ext cx="103320" cy="114120"/>
              </p14:xfrm>
            </p:contentPart>
          </mc:Choice>
          <mc:Fallback>
            <p:pic>
              <p:nvPicPr>
                <p:cNvPr id="97" name="Freihand 96">
                  <a:extLst>
                    <a:ext uri="{FF2B5EF4-FFF2-40B4-BE49-F238E27FC236}">
                      <a16:creationId xmlns:a16="http://schemas.microsoft.com/office/drawing/2014/main" id="{588C5987-3A0E-483C-BBA7-5D3E585CD375}"/>
                    </a:ext>
                  </a:extLst>
                </p:cNvPr>
                <p:cNvPicPr/>
                <p:nvPr/>
              </p:nvPicPr>
              <p:blipFill>
                <a:blip r:embed="rId371"/>
                <a:stretch>
                  <a:fillRect/>
                </a:stretch>
              </p:blipFill>
              <p:spPr>
                <a:xfrm>
                  <a:off x="10826293" y="767947"/>
                  <a:ext cx="11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98" name="Freihand 97">
                  <a:extLst>
                    <a:ext uri="{FF2B5EF4-FFF2-40B4-BE49-F238E27FC236}">
                      <a16:creationId xmlns:a16="http://schemas.microsoft.com/office/drawing/2014/main" id="{FC21B5D2-E822-4F01-A471-90347620A0C0}"/>
                    </a:ext>
                  </a:extLst>
                </p14:cNvPr>
                <p14:cNvContentPartPr/>
                <p14:nvPr/>
              </p14:nvContentPartPr>
              <p14:xfrm>
                <a:off x="10942573" y="619627"/>
                <a:ext cx="47880" cy="222840"/>
              </p14:xfrm>
            </p:contentPart>
          </mc:Choice>
          <mc:Fallback>
            <p:pic>
              <p:nvPicPr>
                <p:cNvPr id="98" name="Freihand 97">
                  <a:extLst>
                    <a:ext uri="{FF2B5EF4-FFF2-40B4-BE49-F238E27FC236}">
                      <a16:creationId xmlns:a16="http://schemas.microsoft.com/office/drawing/2014/main" id="{FC21B5D2-E822-4F01-A471-90347620A0C0}"/>
                    </a:ext>
                  </a:extLst>
                </p:cNvPr>
                <p:cNvPicPr/>
                <p:nvPr/>
              </p:nvPicPr>
              <p:blipFill>
                <a:blip r:embed="rId373"/>
                <a:stretch>
                  <a:fillRect/>
                </a:stretch>
              </p:blipFill>
              <p:spPr>
                <a:xfrm>
                  <a:off x="10938253" y="615307"/>
                  <a:ext cx="56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99" name="Freihand 98">
                  <a:extLst>
                    <a:ext uri="{FF2B5EF4-FFF2-40B4-BE49-F238E27FC236}">
                      <a16:creationId xmlns:a16="http://schemas.microsoft.com/office/drawing/2014/main" id="{79197E43-1D36-4937-921E-0F0A87BD7E11}"/>
                    </a:ext>
                  </a:extLst>
                </p14:cNvPr>
                <p14:cNvContentPartPr/>
                <p14:nvPr/>
              </p14:nvContentPartPr>
              <p14:xfrm>
                <a:off x="11008093" y="726547"/>
                <a:ext cx="236160" cy="100440"/>
              </p14:xfrm>
            </p:contentPart>
          </mc:Choice>
          <mc:Fallback>
            <p:pic>
              <p:nvPicPr>
                <p:cNvPr id="99" name="Freihand 98">
                  <a:extLst>
                    <a:ext uri="{FF2B5EF4-FFF2-40B4-BE49-F238E27FC236}">
                      <a16:creationId xmlns:a16="http://schemas.microsoft.com/office/drawing/2014/main" id="{79197E43-1D36-4937-921E-0F0A87BD7E11}"/>
                    </a:ext>
                  </a:extLst>
                </p:cNvPr>
                <p:cNvPicPr/>
                <p:nvPr/>
              </p:nvPicPr>
              <p:blipFill>
                <a:blip r:embed="rId375"/>
                <a:stretch>
                  <a:fillRect/>
                </a:stretch>
              </p:blipFill>
              <p:spPr>
                <a:xfrm>
                  <a:off x="11003773" y="722227"/>
                  <a:ext cx="244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00" name="Freihand 99">
                  <a:extLst>
                    <a:ext uri="{FF2B5EF4-FFF2-40B4-BE49-F238E27FC236}">
                      <a16:creationId xmlns:a16="http://schemas.microsoft.com/office/drawing/2014/main" id="{0CBC3127-0550-4F0F-B555-8766969C4BFD}"/>
                    </a:ext>
                  </a:extLst>
                </p14:cNvPr>
                <p14:cNvContentPartPr/>
                <p14:nvPr/>
              </p14:nvContentPartPr>
              <p14:xfrm>
                <a:off x="11278453" y="693427"/>
                <a:ext cx="107280" cy="90720"/>
              </p14:xfrm>
            </p:contentPart>
          </mc:Choice>
          <mc:Fallback>
            <p:pic>
              <p:nvPicPr>
                <p:cNvPr id="100" name="Freihand 99">
                  <a:extLst>
                    <a:ext uri="{FF2B5EF4-FFF2-40B4-BE49-F238E27FC236}">
                      <a16:creationId xmlns:a16="http://schemas.microsoft.com/office/drawing/2014/main" id="{0CBC3127-0550-4F0F-B555-8766969C4BFD}"/>
                    </a:ext>
                  </a:extLst>
                </p:cNvPr>
                <p:cNvPicPr/>
                <p:nvPr/>
              </p:nvPicPr>
              <p:blipFill>
                <a:blip r:embed="rId377"/>
                <a:stretch>
                  <a:fillRect/>
                </a:stretch>
              </p:blipFill>
              <p:spPr>
                <a:xfrm>
                  <a:off x="11274133" y="689107"/>
                  <a:ext cx="115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01" name="Freihand 100">
                  <a:extLst>
                    <a:ext uri="{FF2B5EF4-FFF2-40B4-BE49-F238E27FC236}">
                      <a16:creationId xmlns:a16="http://schemas.microsoft.com/office/drawing/2014/main" id="{ADA90AA0-D6E5-4D7D-85E8-45BB9C6D8334}"/>
                    </a:ext>
                  </a:extLst>
                </p14:cNvPr>
                <p14:cNvContentPartPr/>
                <p14:nvPr/>
              </p14:nvContentPartPr>
              <p14:xfrm>
                <a:off x="11369893" y="645187"/>
                <a:ext cx="135720" cy="119160"/>
              </p14:xfrm>
            </p:contentPart>
          </mc:Choice>
          <mc:Fallback>
            <p:pic>
              <p:nvPicPr>
                <p:cNvPr id="101" name="Freihand 100">
                  <a:extLst>
                    <a:ext uri="{FF2B5EF4-FFF2-40B4-BE49-F238E27FC236}">
                      <a16:creationId xmlns:a16="http://schemas.microsoft.com/office/drawing/2014/main" id="{ADA90AA0-D6E5-4D7D-85E8-45BB9C6D8334}"/>
                    </a:ext>
                  </a:extLst>
                </p:cNvPr>
                <p:cNvPicPr/>
                <p:nvPr/>
              </p:nvPicPr>
              <p:blipFill>
                <a:blip r:embed="rId379"/>
                <a:stretch>
                  <a:fillRect/>
                </a:stretch>
              </p:blipFill>
              <p:spPr>
                <a:xfrm>
                  <a:off x="11365573" y="640867"/>
                  <a:ext cx="144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02" name="Freihand 101">
                  <a:extLst>
                    <a:ext uri="{FF2B5EF4-FFF2-40B4-BE49-F238E27FC236}">
                      <a16:creationId xmlns:a16="http://schemas.microsoft.com/office/drawing/2014/main" id="{FEDDA506-37AB-4FF4-96C5-50A0C5A3F05E}"/>
                    </a:ext>
                  </a:extLst>
                </p14:cNvPr>
                <p14:cNvContentPartPr/>
                <p14:nvPr/>
              </p14:nvContentPartPr>
              <p14:xfrm>
                <a:off x="11571133" y="447547"/>
                <a:ext cx="32400" cy="282960"/>
              </p14:xfrm>
            </p:contentPart>
          </mc:Choice>
          <mc:Fallback>
            <p:pic>
              <p:nvPicPr>
                <p:cNvPr id="102" name="Freihand 101">
                  <a:extLst>
                    <a:ext uri="{FF2B5EF4-FFF2-40B4-BE49-F238E27FC236}">
                      <a16:creationId xmlns:a16="http://schemas.microsoft.com/office/drawing/2014/main" id="{FEDDA506-37AB-4FF4-96C5-50A0C5A3F05E}"/>
                    </a:ext>
                  </a:extLst>
                </p:cNvPr>
                <p:cNvPicPr/>
                <p:nvPr/>
              </p:nvPicPr>
              <p:blipFill>
                <a:blip r:embed="rId381"/>
                <a:stretch>
                  <a:fillRect/>
                </a:stretch>
              </p:blipFill>
              <p:spPr>
                <a:xfrm>
                  <a:off x="11566813" y="443227"/>
                  <a:ext cx="410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03" name="Freihand 102">
                  <a:extLst>
                    <a:ext uri="{FF2B5EF4-FFF2-40B4-BE49-F238E27FC236}">
                      <a16:creationId xmlns:a16="http://schemas.microsoft.com/office/drawing/2014/main" id="{7489E9BD-4516-425B-9319-9AC6A02CADAF}"/>
                    </a:ext>
                  </a:extLst>
                </p14:cNvPr>
                <p14:cNvContentPartPr/>
                <p14:nvPr/>
              </p14:nvContentPartPr>
              <p14:xfrm>
                <a:off x="8717053" y="776947"/>
                <a:ext cx="3183480" cy="699120"/>
              </p14:xfrm>
            </p:contentPart>
          </mc:Choice>
          <mc:Fallback>
            <p:pic>
              <p:nvPicPr>
                <p:cNvPr id="103" name="Freihand 102">
                  <a:extLst>
                    <a:ext uri="{FF2B5EF4-FFF2-40B4-BE49-F238E27FC236}">
                      <a16:creationId xmlns:a16="http://schemas.microsoft.com/office/drawing/2014/main" id="{7489E9BD-4516-425B-9319-9AC6A02CADAF}"/>
                    </a:ext>
                  </a:extLst>
                </p:cNvPr>
                <p:cNvPicPr/>
                <p:nvPr/>
              </p:nvPicPr>
              <p:blipFill>
                <a:blip r:embed="rId383"/>
                <a:stretch>
                  <a:fillRect/>
                </a:stretch>
              </p:blipFill>
              <p:spPr>
                <a:xfrm>
                  <a:off x="8712733" y="772627"/>
                  <a:ext cx="3192120" cy="707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05" name="Freihand 104">
                  <a:extLst>
                    <a:ext uri="{FF2B5EF4-FFF2-40B4-BE49-F238E27FC236}">
                      <a16:creationId xmlns:a16="http://schemas.microsoft.com/office/drawing/2014/main" id="{FC5AD505-C9D4-4868-A222-01999CBCBC38}"/>
                    </a:ext>
                  </a:extLst>
                </p14:cNvPr>
                <p14:cNvContentPartPr/>
                <p14:nvPr/>
              </p14:nvContentPartPr>
              <p14:xfrm>
                <a:off x="9783733" y="448627"/>
                <a:ext cx="268200" cy="160920"/>
              </p14:xfrm>
            </p:contentPart>
          </mc:Choice>
          <mc:Fallback>
            <p:pic>
              <p:nvPicPr>
                <p:cNvPr id="105" name="Freihand 104">
                  <a:extLst>
                    <a:ext uri="{FF2B5EF4-FFF2-40B4-BE49-F238E27FC236}">
                      <a16:creationId xmlns:a16="http://schemas.microsoft.com/office/drawing/2014/main" id="{FC5AD505-C9D4-4868-A222-01999CBCBC38}"/>
                    </a:ext>
                  </a:extLst>
                </p:cNvPr>
                <p:cNvPicPr/>
                <p:nvPr/>
              </p:nvPicPr>
              <p:blipFill>
                <a:blip r:embed="rId385"/>
                <a:stretch>
                  <a:fillRect/>
                </a:stretch>
              </p:blipFill>
              <p:spPr>
                <a:xfrm>
                  <a:off x="9779413" y="444307"/>
                  <a:ext cx="276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06" name="Freihand 105">
                  <a:extLst>
                    <a:ext uri="{FF2B5EF4-FFF2-40B4-BE49-F238E27FC236}">
                      <a16:creationId xmlns:a16="http://schemas.microsoft.com/office/drawing/2014/main" id="{37AD03BB-7C35-4162-875E-16D383DC6FC4}"/>
                    </a:ext>
                  </a:extLst>
                </p14:cNvPr>
                <p14:cNvContentPartPr/>
                <p14:nvPr/>
              </p14:nvContentPartPr>
              <p14:xfrm>
                <a:off x="10094773" y="293107"/>
                <a:ext cx="120600" cy="233280"/>
              </p14:xfrm>
            </p:contentPart>
          </mc:Choice>
          <mc:Fallback>
            <p:pic>
              <p:nvPicPr>
                <p:cNvPr id="106" name="Freihand 105">
                  <a:extLst>
                    <a:ext uri="{FF2B5EF4-FFF2-40B4-BE49-F238E27FC236}">
                      <a16:creationId xmlns:a16="http://schemas.microsoft.com/office/drawing/2014/main" id="{37AD03BB-7C35-4162-875E-16D383DC6FC4}"/>
                    </a:ext>
                  </a:extLst>
                </p:cNvPr>
                <p:cNvPicPr/>
                <p:nvPr/>
              </p:nvPicPr>
              <p:blipFill>
                <a:blip r:embed="rId387"/>
                <a:stretch>
                  <a:fillRect/>
                </a:stretch>
              </p:blipFill>
              <p:spPr>
                <a:xfrm>
                  <a:off x="10090453" y="288787"/>
                  <a:ext cx="129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07" name="Freihand 106">
                  <a:extLst>
                    <a:ext uri="{FF2B5EF4-FFF2-40B4-BE49-F238E27FC236}">
                      <a16:creationId xmlns:a16="http://schemas.microsoft.com/office/drawing/2014/main" id="{78C534F5-7796-4A94-A431-FEA25EFBCF4D}"/>
                    </a:ext>
                  </a:extLst>
                </p14:cNvPr>
                <p14:cNvContentPartPr/>
                <p14:nvPr/>
              </p14:nvContentPartPr>
              <p14:xfrm>
                <a:off x="9990733" y="233347"/>
                <a:ext cx="360" cy="360"/>
              </p14:xfrm>
            </p:contentPart>
          </mc:Choice>
          <mc:Fallback>
            <p:pic>
              <p:nvPicPr>
                <p:cNvPr id="107" name="Freihand 106">
                  <a:extLst>
                    <a:ext uri="{FF2B5EF4-FFF2-40B4-BE49-F238E27FC236}">
                      <a16:creationId xmlns:a16="http://schemas.microsoft.com/office/drawing/2014/main" id="{78C534F5-7796-4A94-A431-FEA25EFBCF4D}"/>
                    </a:ext>
                  </a:extLst>
                </p:cNvPr>
                <p:cNvPicPr/>
                <p:nvPr/>
              </p:nvPicPr>
              <p:blipFill>
                <a:blip r:embed="rId51"/>
                <a:stretch>
                  <a:fillRect/>
                </a:stretch>
              </p:blipFill>
              <p:spPr>
                <a:xfrm>
                  <a:off x="9986413" y="229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09" name="Freihand 108">
                  <a:extLst>
                    <a:ext uri="{FF2B5EF4-FFF2-40B4-BE49-F238E27FC236}">
                      <a16:creationId xmlns:a16="http://schemas.microsoft.com/office/drawing/2014/main" id="{F89B5DB4-0984-4D81-BDAA-F253AA0FD872}"/>
                    </a:ext>
                  </a:extLst>
                </p14:cNvPr>
                <p14:cNvContentPartPr/>
                <p14:nvPr/>
              </p14:nvContentPartPr>
              <p14:xfrm>
                <a:off x="9269293" y="1486147"/>
                <a:ext cx="208800" cy="112680"/>
              </p14:xfrm>
            </p:contentPart>
          </mc:Choice>
          <mc:Fallback>
            <p:pic>
              <p:nvPicPr>
                <p:cNvPr id="109" name="Freihand 108">
                  <a:extLst>
                    <a:ext uri="{FF2B5EF4-FFF2-40B4-BE49-F238E27FC236}">
                      <a16:creationId xmlns:a16="http://schemas.microsoft.com/office/drawing/2014/main" id="{F89B5DB4-0984-4D81-BDAA-F253AA0FD872}"/>
                    </a:ext>
                  </a:extLst>
                </p:cNvPr>
                <p:cNvPicPr/>
                <p:nvPr/>
              </p:nvPicPr>
              <p:blipFill>
                <a:blip r:embed="rId390"/>
                <a:stretch>
                  <a:fillRect/>
                </a:stretch>
              </p:blipFill>
              <p:spPr>
                <a:xfrm>
                  <a:off x="9264973" y="1481827"/>
                  <a:ext cx="217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0" name="Freihand 109">
                  <a:extLst>
                    <a:ext uri="{FF2B5EF4-FFF2-40B4-BE49-F238E27FC236}">
                      <a16:creationId xmlns:a16="http://schemas.microsoft.com/office/drawing/2014/main" id="{59CDB68F-3EC4-473E-8B76-9EB96CAA4672}"/>
                    </a:ext>
                  </a:extLst>
                </p14:cNvPr>
                <p14:cNvContentPartPr/>
                <p14:nvPr/>
              </p14:nvContentPartPr>
              <p14:xfrm>
                <a:off x="9445333" y="1362307"/>
                <a:ext cx="360" cy="360"/>
              </p14:xfrm>
            </p:contentPart>
          </mc:Choice>
          <mc:Fallback>
            <p:pic>
              <p:nvPicPr>
                <p:cNvPr id="110" name="Freihand 109">
                  <a:extLst>
                    <a:ext uri="{FF2B5EF4-FFF2-40B4-BE49-F238E27FC236}">
                      <a16:creationId xmlns:a16="http://schemas.microsoft.com/office/drawing/2014/main" id="{59CDB68F-3EC4-473E-8B76-9EB96CAA4672}"/>
                    </a:ext>
                  </a:extLst>
                </p:cNvPr>
                <p:cNvPicPr/>
                <p:nvPr/>
              </p:nvPicPr>
              <p:blipFill>
                <a:blip r:embed="rId51"/>
                <a:stretch>
                  <a:fillRect/>
                </a:stretch>
              </p:blipFill>
              <p:spPr>
                <a:xfrm>
                  <a:off x="9441013" y="135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11" name="Freihand 110">
                  <a:extLst>
                    <a:ext uri="{FF2B5EF4-FFF2-40B4-BE49-F238E27FC236}">
                      <a16:creationId xmlns:a16="http://schemas.microsoft.com/office/drawing/2014/main" id="{D9F8E9C9-7C8F-4B8B-B7DE-32A669C51454}"/>
                    </a:ext>
                  </a:extLst>
                </p14:cNvPr>
                <p14:cNvContentPartPr/>
                <p14:nvPr/>
              </p14:nvContentPartPr>
              <p14:xfrm>
                <a:off x="9684373" y="1299667"/>
                <a:ext cx="253440" cy="171000"/>
              </p14:xfrm>
            </p:contentPart>
          </mc:Choice>
          <mc:Fallback>
            <p:pic>
              <p:nvPicPr>
                <p:cNvPr id="111" name="Freihand 110">
                  <a:extLst>
                    <a:ext uri="{FF2B5EF4-FFF2-40B4-BE49-F238E27FC236}">
                      <a16:creationId xmlns:a16="http://schemas.microsoft.com/office/drawing/2014/main" id="{D9F8E9C9-7C8F-4B8B-B7DE-32A669C51454}"/>
                    </a:ext>
                  </a:extLst>
                </p:cNvPr>
                <p:cNvPicPr/>
                <p:nvPr/>
              </p:nvPicPr>
              <p:blipFill>
                <a:blip r:embed="rId393"/>
                <a:stretch>
                  <a:fillRect/>
                </a:stretch>
              </p:blipFill>
              <p:spPr>
                <a:xfrm>
                  <a:off x="9680053" y="1295347"/>
                  <a:ext cx="2620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12" name="Freihand 111">
                  <a:extLst>
                    <a:ext uri="{FF2B5EF4-FFF2-40B4-BE49-F238E27FC236}">
                      <a16:creationId xmlns:a16="http://schemas.microsoft.com/office/drawing/2014/main" id="{C7D9491C-0F9F-44C6-8236-EFB716ABE648}"/>
                    </a:ext>
                  </a:extLst>
                </p14:cNvPr>
                <p14:cNvContentPartPr/>
                <p14:nvPr/>
              </p14:nvContentPartPr>
              <p14:xfrm>
                <a:off x="10156693" y="1185907"/>
                <a:ext cx="126000" cy="219960"/>
              </p14:xfrm>
            </p:contentPart>
          </mc:Choice>
          <mc:Fallback>
            <p:pic>
              <p:nvPicPr>
                <p:cNvPr id="112" name="Freihand 111">
                  <a:extLst>
                    <a:ext uri="{FF2B5EF4-FFF2-40B4-BE49-F238E27FC236}">
                      <a16:creationId xmlns:a16="http://schemas.microsoft.com/office/drawing/2014/main" id="{C7D9491C-0F9F-44C6-8236-EFB716ABE648}"/>
                    </a:ext>
                  </a:extLst>
                </p:cNvPr>
                <p:cNvPicPr/>
                <p:nvPr/>
              </p:nvPicPr>
              <p:blipFill>
                <a:blip r:embed="rId395"/>
                <a:stretch>
                  <a:fillRect/>
                </a:stretch>
              </p:blipFill>
              <p:spPr>
                <a:xfrm>
                  <a:off x="10152373" y="1181587"/>
                  <a:ext cx="134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13" name="Freihand 112">
                  <a:extLst>
                    <a:ext uri="{FF2B5EF4-FFF2-40B4-BE49-F238E27FC236}">
                      <a16:creationId xmlns:a16="http://schemas.microsoft.com/office/drawing/2014/main" id="{2301FE4E-F789-4C56-9A3A-D2772AD83EB5}"/>
                    </a:ext>
                  </a:extLst>
                </p14:cNvPr>
                <p14:cNvContentPartPr/>
                <p14:nvPr/>
              </p14:nvContentPartPr>
              <p14:xfrm>
                <a:off x="10311133" y="1254307"/>
                <a:ext cx="88920" cy="83520"/>
              </p14:xfrm>
            </p:contentPart>
          </mc:Choice>
          <mc:Fallback>
            <p:pic>
              <p:nvPicPr>
                <p:cNvPr id="113" name="Freihand 112">
                  <a:extLst>
                    <a:ext uri="{FF2B5EF4-FFF2-40B4-BE49-F238E27FC236}">
                      <a16:creationId xmlns:a16="http://schemas.microsoft.com/office/drawing/2014/main" id="{2301FE4E-F789-4C56-9A3A-D2772AD83EB5}"/>
                    </a:ext>
                  </a:extLst>
                </p:cNvPr>
                <p:cNvPicPr/>
                <p:nvPr/>
              </p:nvPicPr>
              <p:blipFill>
                <a:blip r:embed="rId397"/>
                <a:stretch>
                  <a:fillRect/>
                </a:stretch>
              </p:blipFill>
              <p:spPr>
                <a:xfrm>
                  <a:off x="10306813" y="1249987"/>
                  <a:ext cx="97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14" name="Freihand 113">
                  <a:extLst>
                    <a:ext uri="{FF2B5EF4-FFF2-40B4-BE49-F238E27FC236}">
                      <a16:creationId xmlns:a16="http://schemas.microsoft.com/office/drawing/2014/main" id="{69A20275-20A4-43AE-8099-445E76376837}"/>
                    </a:ext>
                  </a:extLst>
                </p14:cNvPr>
                <p14:cNvContentPartPr/>
                <p14:nvPr/>
              </p14:nvContentPartPr>
              <p14:xfrm>
                <a:off x="10380613" y="1247827"/>
                <a:ext cx="108360" cy="74520"/>
              </p14:xfrm>
            </p:contentPart>
          </mc:Choice>
          <mc:Fallback>
            <p:pic>
              <p:nvPicPr>
                <p:cNvPr id="114" name="Freihand 113">
                  <a:extLst>
                    <a:ext uri="{FF2B5EF4-FFF2-40B4-BE49-F238E27FC236}">
                      <a16:creationId xmlns:a16="http://schemas.microsoft.com/office/drawing/2014/main" id="{69A20275-20A4-43AE-8099-445E76376837}"/>
                    </a:ext>
                  </a:extLst>
                </p:cNvPr>
                <p:cNvPicPr/>
                <p:nvPr/>
              </p:nvPicPr>
              <p:blipFill>
                <a:blip r:embed="rId399"/>
                <a:stretch>
                  <a:fillRect/>
                </a:stretch>
              </p:blipFill>
              <p:spPr>
                <a:xfrm>
                  <a:off x="10376293" y="1243507"/>
                  <a:ext cx="117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15" name="Freihand 114">
                  <a:extLst>
                    <a:ext uri="{FF2B5EF4-FFF2-40B4-BE49-F238E27FC236}">
                      <a16:creationId xmlns:a16="http://schemas.microsoft.com/office/drawing/2014/main" id="{A776594E-A12A-4CC4-B5CD-CBD5D773C197}"/>
                    </a:ext>
                  </a:extLst>
                </p14:cNvPr>
                <p14:cNvContentPartPr/>
                <p14:nvPr/>
              </p14:nvContentPartPr>
              <p14:xfrm>
                <a:off x="10469533" y="1192027"/>
                <a:ext cx="90720" cy="112320"/>
              </p14:xfrm>
            </p:contentPart>
          </mc:Choice>
          <mc:Fallback>
            <p:pic>
              <p:nvPicPr>
                <p:cNvPr id="115" name="Freihand 114">
                  <a:extLst>
                    <a:ext uri="{FF2B5EF4-FFF2-40B4-BE49-F238E27FC236}">
                      <a16:creationId xmlns:a16="http://schemas.microsoft.com/office/drawing/2014/main" id="{A776594E-A12A-4CC4-B5CD-CBD5D773C197}"/>
                    </a:ext>
                  </a:extLst>
                </p:cNvPr>
                <p:cNvPicPr/>
                <p:nvPr/>
              </p:nvPicPr>
              <p:blipFill>
                <a:blip r:embed="rId401"/>
                <a:stretch>
                  <a:fillRect/>
                </a:stretch>
              </p:blipFill>
              <p:spPr>
                <a:xfrm>
                  <a:off x="10465213" y="1187707"/>
                  <a:ext cx="99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16" name="Freihand 115">
                  <a:extLst>
                    <a:ext uri="{FF2B5EF4-FFF2-40B4-BE49-F238E27FC236}">
                      <a16:creationId xmlns:a16="http://schemas.microsoft.com/office/drawing/2014/main" id="{CD7103EF-105B-4153-8EE4-B6AB9588DF0C}"/>
                    </a:ext>
                  </a:extLst>
                </p14:cNvPr>
                <p14:cNvContentPartPr/>
                <p14:nvPr/>
              </p14:nvContentPartPr>
              <p14:xfrm>
                <a:off x="10571413" y="1096987"/>
                <a:ext cx="153360" cy="146880"/>
              </p14:xfrm>
            </p:contentPart>
          </mc:Choice>
          <mc:Fallback>
            <p:pic>
              <p:nvPicPr>
                <p:cNvPr id="116" name="Freihand 115">
                  <a:extLst>
                    <a:ext uri="{FF2B5EF4-FFF2-40B4-BE49-F238E27FC236}">
                      <a16:creationId xmlns:a16="http://schemas.microsoft.com/office/drawing/2014/main" id="{CD7103EF-105B-4153-8EE4-B6AB9588DF0C}"/>
                    </a:ext>
                  </a:extLst>
                </p:cNvPr>
                <p:cNvPicPr/>
                <p:nvPr/>
              </p:nvPicPr>
              <p:blipFill>
                <a:blip r:embed="rId403"/>
                <a:stretch>
                  <a:fillRect/>
                </a:stretch>
              </p:blipFill>
              <p:spPr>
                <a:xfrm>
                  <a:off x="10567093" y="1092667"/>
                  <a:ext cx="162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17" name="Freihand 116">
                  <a:extLst>
                    <a:ext uri="{FF2B5EF4-FFF2-40B4-BE49-F238E27FC236}">
                      <a16:creationId xmlns:a16="http://schemas.microsoft.com/office/drawing/2014/main" id="{3E97A7BD-7360-409E-AB4C-6B8DAB268821}"/>
                    </a:ext>
                  </a:extLst>
                </p14:cNvPr>
                <p14:cNvContentPartPr/>
                <p14:nvPr/>
              </p14:nvContentPartPr>
              <p14:xfrm>
                <a:off x="10717213" y="1108147"/>
                <a:ext cx="1440" cy="18720"/>
              </p14:xfrm>
            </p:contentPart>
          </mc:Choice>
          <mc:Fallback>
            <p:pic>
              <p:nvPicPr>
                <p:cNvPr id="117" name="Freihand 116">
                  <a:extLst>
                    <a:ext uri="{FF2B5EF4-FFF2-40B4-BE49-F238E27FC236}">
                      <a16:creationId xmlns:a16="http://schemas.microsoft.com/office/drawing/2014/main" id="{3E97A7BD-7360-409E-AB4C-6B8DAB268821}"/>
                    </a:ext>
                  </a:extLst>
                </p:cNvPr>
                <p:cNvPicPr/>
                <p:nvPr/>
              </p:nvPicPr>
              <p:blipFill>
                <a:blip r:embed="rId405"/>
                <a:stretch>
                  <a:fillRect/>
                </a:stretch>
              </p:blipFill>
              <p:spPr>
                <a:xfrm>
                  <a:off x="10712893" y="1103827"/>
                  <a:ext cx="10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18" name="Freihand 117">
                  <a:extLst>
                    <a:ext uri="{FF2B5EF4-FFF2-40B4-BE49-F238E27FC236}">
                      <a16:creationId xmlns:a16="http://schemas.microsoft.com/office/drawing/2014/main" id="{098E5BA9-5946-4835-920A-495A139238F9}"/>
                    </a:ext>
                  </a:extLst>
                </p14:cNvPr>
                <p14:cNvContentPartPr/>
                <p14:nvPr/>
              </p14:nvContentPartPr>
              <p14:xfrm>
                <a:off x="10753933" y="1140907"/>
                <a:ext cx="100800" cy="76320"/>
              </p14:xfrm>
            </p:contentPart>
          </mc:Choice>
          <mc:Fallback>
            <p:pic>
              <p:nvPicPr>
                <p:cNvPr id="118" name="Freihand 117">
                  <a:extLst>
                    <a:ext uri="{FF2B5EF4-FFF2-40B4-BE49-F238E27FC236}">
                      <a16:creationId xmlns:a16="http://schemas.microsoft.com/office/drawing/2014/main" id="{098E5BA9-5946-4835-920A-495A139238F9}"/>
                    </a:ext>
                  </a:extLst>
                </p:cNvPr>
                <p:cNvPicPr/>
                <p:nvPr/>
              </p:nvPicPr>
              <p:blipFill>
                <a:blip r:embed="rId407"/>
                <a:stretch>
                  <a:fillRect/>
                </a:stretch>
              </p:blipFill>
              <p:spPr>
                <a:xfrm>
                  <a:off x="10749613" y="1136587"/>
                  <a:ext cx="109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19" name="Freihand 118">
                  <a:extLst>
                    <a:ext uri="{FF2B5EF4-FFF2-40B4-BE49-F238E27FC236}">
                      <a16:creationId xmlns:a16="http://schemas.microsoft.com/office/drawing/2014/main" id="{C8B67C69-0B77-43BE-8771-242B57385265}"/>
                    </a:ext>
                  </a:extLst>
                </p14:cNvPr>
                <p14:cNvContentPartPr/>
                <p14:nvPr/>
              </p14:nvContentPartPr>
              <p14:xfrm>
                <a:off x="10867693" y="1017787"/>
                <a:ext cx="138600" cy="172800"/>
              </p14:xfrm>
            </p:contentPart>
          </mc:Choice>
          <mc:Fallback>
            <p:pic>
              <p:nvPicPr>
                <p:cNvPr id="119" name="Freihand 118">
                  <a:extLst>
                    <a:ext uri="{FF2B5EF4-FFF2-40B4-BE49-F238E27FC236}">
                      <a16:creationId xmlns:a16="http://schemas.microsoft.com/office/drawing/2014/main" id="{C8B67C69-0B77-43BE-8771-242B57385265}"/>
                    </a:ext>
                  </a:extLst>
                </p:cNvPr>
                <p:cNvPicPr/>
                <p:nvPr/>
              </p:nvPicPr>
              <p:blipFill>
                <a:blip r:embed="rId409"/>
                <a:stretch>
                  <a:fillRect/>
                </a:stretch>
              </p:blipFill>
              <p:spPr>
                <a:xfrm>
                  <a:off x="10863373" y="1013467"/>
                  <a:ext cx="1472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20" name="Freihand 119">
                  <a:extLst>
                    <a:ext uri="{FF2B5EF4-FFF2-40B4-BE49-F238E27FC236}">
                      <a16:creationId xmlns:a16="http://schemas.microsoft.com/office/drawing/2014/main" id="{943F40CC-12AF-4493-B512-F189A6A8C852}"/>
                    </a:ext>
                  </a:extLst>
                </p14:cNvPr>
                <p14:cNvContentPartPr/>
                <p14:nvPr/>
              </p14:nvContentPartPr>
              <p14:xfrm>
                <a:off x="11143453" y="978187"/>
                <a:ext cx="217800" cy="169200"/>
              </p14:xfrm>
            </p:contentPart>
          </mc:Choice>
          <mc:Fallback>
            <p:pic>
              <p:nvPicPr>
                <p:cNvPr id="120" name="Freihand 119">
                  <a:extLst>
                    <a:ext uri="{FF2B5EF4-FFF2-40B4-BE49-F238E27FC236}">
                      <a16:creationId xmlns:a16="http://schemas.microsoft.com/office/drawing/2014/main" id="{943F40CC-12AF-4493-B512-F189A6A8C852}"/>
                    </a:ext>
                  </a:extLst>
                </p:cNvPr>
                <p:cNvPicPr/>
                <p:nvPr/>
              </p:nvPicPr>
              <p:blipFill>
                <a:blip r:embed="rId411"/>
                <a:stretch>
                  <a:fillRect/>
                </a:stretch>
              </p:blipFill>
              <p:spPr>
                <a:xfrm>
                  <a:off x="11139133" y="973867"/>
                  <a:ext cx="226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21" name="Freihand 120">
                  <a:extLst>
                    <a:ext uri="{FF2B5EF4-FFF2-40B4-BE49-F238E27FC236}">
                      <a16:creationId xmlns:a16="http://schemas.microsoft.com/office/drawing/2014/main" id="{0049C981-63A2-45DE-BC43-57749003B0A3}"/>
                    </a:ext>
                  </a:extLst>
                </p14:cNvPr>
                <p14:cNvContentPartPr/>
                <p14:nvPr/>
              </p14:nvContentPartPr>
              <p14:xfrm>
                <a:off x="11345413" y="894307"/>
                <a:ext cx="273600" cy="277920"/>
              </p14:xfrm>
            </p:contentPart>
          </mc:Choice>
          <mc:Fallback>
            <p:pic>
              <p:nvPicPr>
                <p:cNvPr id="121" name="Freihand 120">
                  <a:extLst>
                    <a:ext uri="{FF2B5EF4-FFF2-40B4-BE49-F238E27FC236}">
                      <a16:creationId xmlns:a16="http://schemas.microsoft.com/office/drawing/2014/main" id="{0049C981-63A2-45DE-BC43-57749003B0A3}"/>
                    </a:ext>
                  </a:extLst>
                </p:cNvPr>
                <p:cNvPicPr/>
                <p:nvPr/>
              </p:nvPicPr>
              <p:blipFill>
                <a:blip r:embed="rId413"/>
                <a:stretch>
                  <a:fillRect/>
                </a:stretch>
              </p:blipFill>
              <p:spPr>
                <a:xfrm>
                  <a:off x="11341093" y="889987"/>
                  <a:ext cx="2822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22" name="Freihand 121">
                  <a:extLst>
                    <a:ext uri="{FF2B5EF4-FFF2-40B4-BE49-F238E27FC236}">
                      <a16:creationId xmlns:a16="http://schemas.microsoft.com/office/drawing/2014/main" id="{41F1BE02-DDB4-4994-BA69-B35109F014E6}"/>
                    </a:ext>
                  </a:extLst>
                </p14:cNvPr>
                <p14:cNvContentPartPr/>
                <p14:nvPr/>
              </p14:nvContentPartPr>
              <p14:xfrm>
                <a:off x="11420293" y="939667"/>
                <a:ext cx="73080" cy="8280"/>
              </p14:xfrm>
            </p:contentPart>
          </mc:Choice>
          <mc:Fallback>
            <p:pic>
              <p:nvPicPr>
                <p:cNvPr id="122" name="Freihand 121">
                  <a:extLst>
                    <a:ext uri="{FF2B5EF4-FFF2-40B4-BE49-F238E27FC236}">
                      <a16:creationId xmlns:a16="http://schemas.microsoft.com/office/drawing/2014/main" id="{41F1BE02-DDB4-4994-BA69-B35109F014E6}"/>
                    </a:ext>
                  </a:extLst>
                </p:cNvPr>
                <p:cNvPicPr/>
                <p:nvPr/>
              </p:nvPicPr>
              <p:blipFill>
                <a:blip r:embed="rId415"/>
                <a:stretch>
                  <a:fillRect/>
                </a:stretch>
              </p:blipFill>
              <p:spPr>
                <a:xfrm>
                  <a:off x="11415973" y="935347"/>
                  <a:ext cx="81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23" name="Freihand 122">
                  <a:extLst>
                    <a:ext uri="{FF2B5EF4-FFF2-40B4-BE49-F238E27FC236}">
                      <a16:creationId xmlns:a16="http://schemas.microsoft.com/office/drawing/2014/main" id="{3F45D6B7-BB95-4A8C-80B2-A86B8E825696}"/>
                    </a:ext>
                  </a:extLst>
                </p14:cNvPr>
                <p14:cNvContentPartPr/>
                <p14:nvPr/>
              </p14:nvContentPartPr>
              <p14:xfrm>
                <a:off x="11088373" y="986467"/>
                <a:ext cx="150120" cy="51840"/>
              </p14:xfrm>
            </p:contentPart>
          </mc:Choice>
          <mc:Fallback>
            <p:pic>
              <p:nvPicPr>
                <p:cNvPr id="123" name="Freihand 122">
                  <a:extLst>
                    <a:ext uri="{FF2B5EF4-FFF2-40B4-BE49-F238E27FC236}">
                      <a16:creationId xmlns:a16="http://schemas.microsoft.com/office/drawing/2014/main" id="{3F45D6B7-BB95-4A8C-80B2-A86B8E825696}"/>
                    </a:ext>
                  </a:extLst>
                </p:cNvPr>
                <p:cNvPicPr/>
                <p:nvPr/>
              </p:nvPicPr>
              <p:blipFill>
                <a:blip r:embed="rId417"/>
                <a:stretch>
                  <a:fillRect/>
                </a:stretch>
              </p:blipFill>
              <p:spPr>
                <a:xfrm>
                  <a:off x="11084053" y="982147"/>
                  <a:ext cx="158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31" name="Freihand 130">
                  <a:extLst>
                    <a:ext uri="{FF2B5EF4-FFF2-40B4-BE49-F238E27FC236}">
                      <a16:creationId xmlns:a16="http://schemas.microsoft.com/office/drawing/2014/main" id="{F0045928-6490-4968-9417-83CFBDC9F281}"/>
                    </a:ext>
                  </a:extLst>
                </p14:cNvPr>
                <p14:cNvContentPartPr/>
                <p14:nvPr/>
              </p14:nvContentPartPr>
              <p14:xfrm>
                <a:off x="8198653" y="2080147"/>
                <a:ext cx="314280" cy="68400"/>
              </p14:xfrm>
            </p:contentPart>
          </mc:Choice>
          <mc:Fallback>
            <p:pic>
              <p:nvPicPr>
                <p:cNvPr id="131" name="Freihand 130">
                  <a:extLst>
                    <a:ext uri="{FF2B5EF4-FFF2-40B4-BE49-F238E27FC236}">
                      <a16:creationId xmlns:a16="http://schemas.microsoft.com/office/drawing/2014/main" id="{F0045928-6490-4968-9417-83CFBDC9F281}"/>
                    </a:ext>
                  </a:extLst>
                </p:cNvPr>
                <p:cNvPicPr/>
                <p:nvPr/>
              </p:nvPicPr>
              <p:blipFill>
                <a:blip r:embed="rId419"/>
                <a:stretch>
                  <a:fillRect/>
                </a:stretch>
              </p:blipFill>
              <p:spPr>
                <a:xfrm>
                  <a:off x="8194333" y="2075827"/>
                  <a:ext cx="322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32" name="Freihand 131">
                  <a:extLst>
                    <a:ext uri="{FF2B5EF4-FFF2-40B4-BE49-F238E27FC236}">
                      <a16:creationId xmlns:a16="http://schemas.microsoft.com/office/drawing/2014/main" id="{01537873-F0F9-4B33-9220-625FFD89A2F6}"/>
                    </a:ext>
                  </a:extLst>
                </p14:cNvPr>
                <p14:cNvContentPartPr/>
                <p14:nvPr/>
              </p14:nvContentPartPr>
              <p14:xfrm>
                <a:off x="8532013" y="1966747"/>
                <a:ext cx="232560" cy="230400"/>
              </p14:xfrm>
            </p:contentPart>
          </mc:Choice>
          <mc:Fallback>
            <p:pic>
              <p:nvPicPr>
                <p:cNvPr id="132" name="Freihand 131">
                  <a:extLst>
                    <a:ext uri="{FF2B5EF4-FFF2-40B4-BE49-F238E27FC236}">
                      <a16:creationId xmlns:a16="http://schemas.microsoft.com/office/drawing/2014/main" id="{01537873-F0F9-4B33-9220-625FFD89A2F6}"/>
                    </a:ext>
                  </a:extLst>
                </p:cNvPr>
                <p:cNvPicPr/>
                <p:nvPr/>
              </p:nvPicPr>
              <p:blipFill>
                <a:blip r:embed="rId421"/>
                <a:stretch>
                  <a:fillRect/>
                </a:stretch>
              </p:blipFill>
              <p:spPr>
                <a:xfrm>
                  <a:off x="8527693" y="1962427"/>
                  <a:ext cx="241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33" name="Freihand 132">
                  <a:extLst>
                    <a:ext uri="{FF2B5EF4-FFF2-40B4-BE49-F238E27FC236}">
                      <a16:creationId xmlns:a16="http://schemas.microsoft.com/office/drawing/2014/main" id="{0B73588E-BAF3-4D03-BF6A-6B648A08136C}"/>
                    </a:ext>
                  </a:extLst>
                </p14:cNvPr>
                <p14:cNvContentPartPr/>
                <p14:nvPr/>
              </p14:nvContentPartPr>
              <p14:xfrm>
                <a:off x="9092893" y="1869187"/>
                <a:ext cx="8280" cy="203040"/>
              </p14:xfrm>
            </p:contentPart>
          </mc:Choice>
          <mc:Fallback>
            <p:pic>
              <p:nvPicPr>
                <p:cNvPr id="133" name="Freihand 132">
                  <a:extLst>
                    <a:ext uri="{FF2B5EF4-FFF2-40B4-BE49-F238E27FC236}">
                      <a16:creationId xmlns:a16="http://schemas.microsoft.com/office/drawing/2014/main" id="{0B73588E-BAF3-4D03-BF6A-6B648A08136C}"/>
                    </a:ext>
                  </a:extLst>
                </p:cNvPr>
                <p:cNvPicPr/>
                <p:nvPr/>
              </p:nvPicPr>
              <p:blipFill>
                <a:blip r:embed="rId423"/>
                <a:stretch>
                  <a:fillRect/>
                </a:stretch>
              </p:blipFill>
              <p:spPr>
                <a:xfrm>
                  <a:off x="9088573" y="1864867"/>
                  <a:ext cx="169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34" name="Freihand 133">
                  <a:extLst>
                    <a:ext uri="{FF2B5EF4-FFF2-40B4-BE49-F238E27FC236}">
                      <a16:creationId xmlns:a16="http://schemas.microsoft.com/office/drawing/2014/main" id="{1EA3E34D-9711-4203-8EA4-1F80C4592C4D}"/>
                    </a:ext>
                  </a:extLst>
                </p14:cNvPr>
                <p14:cNvContentPartPr/>
                <p14:nvPr/>
              </p14:nvContentPartPr>
              <p14:xfrm>
                <a:off x="8952133" y="1811227"/>
                <a:ext cx="223200" cy="278640"/>
              </p14:xfrm>
            </p:contentPart>
          </mc:Choice>
          <mc:Fallback>
            <p:pic>
              <p:nvPicPr>
                <p:cNvPr id="134" name="Freihand 133">
                  <a:extLst>
                    <a:ext uri="{FF2B5EF4-FFF2-40B4-BE49-F238E27FC236}">
                      <a16:creationId xmlns:a16="http://schemas.microsoft.com/office/drawing/2014/main" id="{1EA3E34D-9711-4203-8EA4-1F80C4592C4D}"/>
                    </a:ext>
                  </a:extLst>
                </p:cNvPr>
                <p:cNvPicPr/>
                <p:nvPr/>
              </p:nvPicPr>
              <p:blipFill>
                <a:blip r:embed="rId425"/>
                <a:stretch>
                  <a:fillRect/>
                </a:stretch>
              </p:blipFill>
              <p:spPr>
                <a:xfrm>
                  <a:off x="8947813" y="1806907"/>
                  <a:ext cx="2318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36" name="Freihand 135">
                  <a:extLst>
                    <a:ext uri="{FF2B5EF4-FFF2-40B4-BE49-F238E27FC236}">
                      <a16:creationId xmlns:a16="http://schemas.microsoft.com/office/drawing/2014/main" id="{F692BA99-15AB-4FD3-84AC-C0BF68BC3113}"/>
                    </a:ext>
                  </a:extLst>
                </p14:cNvPr>
                <p14:cNvContentPartPr/>
                <p14:nvPr/>
              </p14:nvContentPartPr>
              <p14:xfrm>
                <a:off x="9196573" y="1812307"/>
                <a:ext cx="255240" cy="199800"/>
              </p14:xfrm>
            </p:contentPart>
          </mc:Choice>
          <mc:Fallback>
            <p:pic>
              <p:nvPicPr>
                <p:cNvPr id="136" name="Freihand 135">
                  <a:extLst>
                    <a:ext uri="{FF2B5EF4-FFF2-40B4-BE49-F238E27FC236}">
                      <a16:creationId xmlns:a16="http://schemas.microsoft.com/office/drawing/2014/main" id="{F692BA99-15AB-4FD3-84AC-C0BF68BC3113}"/>
                    </a:ext>
                  </a:extLst>
                </p:cNvPr>
                <p:cNvPicPr/>
                <p:nvPr/>
              </p:nvPicPr>
              <p:blipFill>
                <a:blip r:embed="rId427"/>
                <a:stretch>
                  <a:fillRect/>
                </a:stretch>
              </p:blipFill>
              <p:spPr>
                <a:xfrm>
                  <a:off x="9192253" y="1807987"/>
                  <a:ext cx="263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37" name="Freihand 136">
                  <a:extLst>
                    <a:ext uri="{FF2B5EF4-FFF2-40B4-BE49-F238E27FC236}">
                      <a16:creationId xmlns:a16="http://schemas.microsoft.com/office/drawing/2014/main" id="{E3B501E9-5A74-4518-878C-C6BBFC55EF83}"/>
                    </a:ext>
                  </a:extLst>
                </p14:cNvPr>
                <p14:cNvContentPartPr/>
                <p14:nvPr/>
              </p14:nvContentPartPr>
              <p14:xfrm>
                <a:off x="9641533" y="1775587"/>
                <a:ext cx="273240" cy="155160"/>
              </p14:xfrm>
            </p:contentPart>
          </mc:Choice>
          <mc:Fallback>
            <p:pic>
              <p:nvPicPr>
                <p:cNvPr id="137" name="Freihand 136">
                  <a:extLst>
                    <a:ext uri="{FF2B5EF4-FFF2-40B4-BE49-F238E27FC236}">
                      <a16:creationId xmlns:a16="http://schemas.microsoft.com/office/drawing/2014/main" id="{E3B501E9-5A74-4518-878C-C6BBFC55EF83}"/>
                    </a:ext>
                  </a:extLst>
                </p:cNvPr>
                <p:cNvPicPr/>
                <p:nvPr/>
              </p:nvPicPr>
              <p:blipFill>
                <a:blip r:embed="rId429"/>
                <a:stretch>
                  <a:fillRect/>
                </a:stretch>
              </p:blipFill>
              <p:spPr>
                <a:xfrm>
                  <a:off x="9637213" y="1771267"/>
                  <a:ext cx="281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38" name="Freihand 137">
                  <a:extLst>
                    <a:ext uri="{FF2B5EF4-FFF2-40B4-BE49-F238E27FC236}">
                      <a16:creationId xmlns:a16="http://schemas.microsoft.com/office/drawing/2014/main" id="{C971A5D5-E6B7-4DB3-9134-3F44609FDDB5}"/>
                    </a:ext>
                  </a:extLst>
                </p14:cNvPr>
                <p14:cNvContentPartPr/>
                <p14:nvPr/>
              </p14:nvContentPartPr>
              <p14:xfrm>
                <a:off x="9906133" y="1738147"/>
                <a:ext cx="42480" cy="160200"/>
              </p14:xfrm>
            </p:contentPart>
          </mc:Choice>
          <mc:Fallback>
            <p:pic>
              <p:nvPicPr>
                <p:cNvPr id="138" name="Freihand 137">
                  <a:extLst>
                    <a:ext uri="{FF2B5EF4-FFF2-40B4-BE49-F238E27FC236}">
                      <a16:creationId xmlns:a16="http://schemas.microsoft.com/office/drawing/2014/main" id="{C971A5D5-E6B7-4DB3-9134-3F44609FDDB5}"/>
                    </a:ext>
                  </a:extLst>
                </p:cNvPr>
                <p:cNvPicPr/>
                <p:nvPr/>
              </p:nvPicPr>
              <p:blipFill>
                <a:blip r:embed="rId431"/>
                <a:stretch>
                  <a:fillRect/>
                </a:stretch>
              </p:blipFill>
              <p:spPr>
                <a:xfrm>
                  <a:off x="9901813" y="1733827"/>
                  <a:ext cx="51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39" name="Freihand 138">
                  <a:extLst>
                    <a:ext uri="{FF2B5EF4-FFF2-40B4-BE49-F238E27FC236}">
                      <a16:creationId xmlns:a16="http://schemas.microsoft.com/office/drawing/2014/main" id="{FA958DC0-04CE-4483-9713-C7552ECC59CF}"/>
                    </a:ext>
                  </a:extLst>
                </p14:cNvPr>
                <p14:cNvContentPartPr/>
                <p14:nvPr/>
              </p14:nvContentPartPr>
              <p14:xfrm>
                <a:off x="9994333" y="1618987"/>
                <a:ext cx="151200" cy="253080"/>
              </p14:xfrm>
            </p:contentPart>
          </mc:Choice>
          <mc:Fallback>
            <p:pic>
              <p:nvPicPr>
                <p:cNvPr id="139" name="Freihand 138">
                  <a:extLst>
                    <a:ext uri="{FF2B5EF4-FFF2-40B4-BE49-F238E27FC236}">
                      <a16:creationId xmlns:a16="http://schemas.microsoft.com/office/drawing/2014/main" id="{FA958DC0-04CE-4483-9713-C7552ECC59CF}"/>
                    </a:ext>
                  </a:extLst>
                </p:cNvPr>
                <p:cNvPicPr/>
                <p:nvPr/>
              </p:nvPicPr>
              <p:blipFill>
                <a:blip r:embed="rId433"/>
                <a:stretch>
                  <a:fillRect/>
                </a:stretch>
              </p:blipFill>
              <p:spPr>
                <a:xfrm>
                  <a:off x="9990013" y="1614667"/>
                  <a:ext cx="1598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40" name="Freihand 139">
                  <a:extLst>
                    <a:ext uri="{FF2B5EF4-FFF2-40B4-BE49-F238E27FC236}">
                      <a16:creationId xmlns:a16="http://schemas.microsoft.com/office/drawing/2014/main" id="{5E774B27-129A-491B-BD92-300D3B103ACE}"/>
                    </a:ext>
                  </a:extLst>
                </p14:cNvPr>
                <p14:cNvContentPartPr/>
                <p14:nvPr/>
              </p14:nvContentPartPr>
              <p14:xfrm>
                <a:off x="9963013" y="1551307"/>
                <a:ext cx="360" cy="360"/>
              </p14:xfrm>
            </p:contentPart>
          </mc:Choice>
          <mc:Fallback>
            <p:pic>
              <p:nvPicPr>
                <p:cNvPr id="140" name="Freihand 139">
                  <a:extLst>
                    <a:ext uri="{FF2B5EF4-FFF2-40B4-BE49-F238E27FC236}">
                      <a16:creationId xmlns:a16="http://schemas.microsoft.com/office/drawing/2014/main" id="{5E774B27-129A-491B-BD92-300D3B103ACE}"/>
                    </a:ext>
                  </a:extLst>
                </p:cNvPr>
                <p:cNvPicPr/>
                <p:nvPr/>
              </p:nvPicPr>
              <p:blipFill>
                <a:blip r:embed="rId51"/>
                <a:stretch>
                  <a:fillRect/>
                </a:stretch>
              </p:blipFill>
              <p:spPr>
                <a:xfrm>
                  <a:off x="9958693" y="1546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1" name="Freihand 140">
                  <a:extLst>
                    <a:ext uri="{FF2B5EF4-FFF2-40B4-BE49-F238E27FC236}">
                      <a16:creationId xmlns:a16="http://schemas.microsoft.com/office/drawing/2014/main" id="{6241FE49-9B37-4BBD-9445-1B39898D4EB6}"/>
                    </a:ext>
                  </a:extLst>
                </p14:cNvPr>
                <p14:cNvContentPartPr/>
                <p14:nvPr/>
              </p14:nvContentPartPr>
              <p14:xfrm>
                <a:off x="10344253" y="1547347"/>
                <a:ext cx="234720" cy="245160"/>
              </p14:xfrm>
            </p:contentPart>
          </mc:Choice>
          <mc:Fallback>
            <p:pic>
              <p:nvPicPr>
                <p:cNvPr id="141" name="Freihand 140">
                  <a:extLst>
                    <a:ext uri="{FF2B5EF4-FFF2-40B4-BE49-F238E27FC236}">
                      <a16:creationId xmlns:a16="http://schemas.microsoft.com/office/drawing/2014/main" id="{6241FE49-9B37-4BBD-9445-1B39898D4EB6}"/>
                    </a:ext>
                  </a:extLst>
                </p:cNvPr>
                <p:cNvPicPr/>
                <p:nvPr/>
              </p:nvPicPr>
              <p:blipFill>
                <a:blip r:embed="rId436"/>
                <a:stretch>
                  <a:fillRect/>
                </a:stretch>
              </p:blipFill>
              <p:spPr>
                <a:xfrm>
                  <a:off x="10339933" y="1543027"/>
                  <a:ext cx="243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2" name="Freihand 141">
                  <a:extLst>
                    <a:ext uri="{FF2B5EF4-FFF2-40B4-BE49-F238E27FC236}">
                      <a16:creationId xmlns:a16="http://schemas.microsoft.com/office/drawing/2014/main" id="{47D2D5BE-14D8-4D7E-B614-9DFA3A6A1C26}"/>
                    </a:ext>
                  </a:extLst>
                </p14:cNvPr>
                <p14:cNvContentPartPr/>
                <p14:nvPr/>
              </p14:nvContentPartPr>
              <p14:xfrm>
                <a:off x="10804333" y="1581547"/>
                <a:ext cx="107640" cy="155520"/>
              </p14:xfrm>
            </p:contentPart>
          </mc:Choice>
          <mc:Fallback>
            <p:pic>
              <p:nvPicPr>
                <p:cNvPr id="142" name="Freihand 141">
                  <a:extLst>
                    <a:ext uri="{FF2B5EF4-FFF2-40B4-BE49-F238E27FC236}">
                      <a16:creationId xmlns:a16="http://schemas.microsoft.com/office/drawing/2014/main" id="{47D2D5BE-14D8-4D7E-B614-9DFA3A6A1C26}"/>
                    </a:ext>
                  </a:extLst>
                </p:cNvPr>
                <p:cNvPicPr/>
                <p:nvPr/>
              </p:nvPicPr>
              <p:blipFill>
                <a:blip r:embed="rId438"/>
                <a:stretch>
                  <a:fillRect/>
                </a:stretch>
              </p:blipFill>
              <p:spPr>
                <a:xfrm>
                  <a:off x="10800013" y="1577227"/>
                  <a:ext cx="116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3" name="Freihand 142">
                  <a:extLst>
                    <a:ext uri="{FF2B5EF4-FFF2-40B4-BE49-F238E27FC236}">
                      <a16:creationId xmlns:a16="http://schemas.microsoft.com/office/drawing/2014/main" id="{44E5F414-A393-42EB-9D57-7788650D6794}"/>
                    </a:ext>
                  </a:extLst>
                </p14:cNvPr>
                <p14:cNvContentPartPr/>
                <p14:nvPr/>
              </p14:nvContentPartPr>
              <p14:xfrm>
                <a:off x="10924213" y="1438267"/>
                <a:ext cx="337680" cy="261720"/>
              </p14:xfrm>
            </p:contentPart>
          </mc:Choice>
          <mc:Fallback>
            <p:pic>
              <p:nvPicPr>
                <p:cNvPr id="143" name="Freihand 142">
                  <a:extLst>
                    <a:ext uri="{FF2B5EF4-FFF2-40B4-BE49-F238E27FC236}">
                      <a16:creationId xmlns:a16="http://schemas.microsoft.com/office/drawing/2014/main" id="{44E5F414-A393-42EB-9D57-7788650D6794}"/>
                    </a:ext>
                  </a:extLst>
                </p:cNvPr>
                <p:cNvPicPr/>
                <p:nvPr/>
              </p:nvPicPr>
              <p:blipFill>
                <a:blip r:embed="rId440"/>
                <a:stretch>
                  <a:fillRect/>
                </a:stretch>
              </p:blipFill>
              <p:spPr>
                <a:xfrm>
                  <a:off x="10919893" y="1433947"/>
                  <a:ext cx="3463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6" name="Freihand 145">
                  <a:extLst>
                    <a:ext uri="{FF2B5EF4-FFF2-40B4-BE49-F238E27FC236}">
                      <a16:creationId xmlns:a16="http://schemas.microsoft.com/office/drawing/2014/main" id="{03CB4A0C-8C70-4984-B836-AD3D890584D5}"/>
                    </a:ext>
                  </a:extLst>
                </p14:cNvPr>
                <p14:cNvContentPartPr/>
                <p14:nvPr/>
              </p14:nvContentPartPr>
              <p14:xfrm>
                <a:off x="9145813" y="2265907"/>
                <a:ext cx="96480" cy="154440"/>
              </p14:xfrm>
            </p:contentPart>
          </mc:Choice>
          <mc:Fallback>
            <p:pic>
              <p:nvPicPr>
                <p:cNvPr id="146" name="Freihand 145">
                  <a:extLst>
                    <a:ext uri="{FF2B5EF4-FFF2-40B4-BE49-F238E27FC236}">
                      <a16:creationId xmlns:a16="http://schemas.microsoft.com/office/drawing/2014/main" id="{03CB4A0C-8C70-4984-B836-AD3D890584D5}"/>
                    </a:ext>
                  </a:extLst>
                </p:cNvPr>
                <p:cNvPicPr/>
                <p:nvPr/>
              </p:nvPicPr>
              <p:blipFill>
                <a:blip r:embed="rId442"/>
                <a:stretch>
                  <a:fillRect/>
                </a:stretch>
              </p:blipFill>
              <p:spPr>
                <a:xfrm>
                  <a:off x="9141493" y="2261587"/>
                  <a:ext cx="105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7" name="Freihand 146">
                  <a:extLst>
                    <a:ext uri="{FF2B5EF4-FFF2-40B4-BE49-F238E27FC236}">
                      <a16:creationId xmlns:a16="http://schemas.microsoft.com/office/drawing/2014/main" id="{7F88AE80-3465-485F-80D7-362DA9784A82}"/>
                    </a:ext>
                  </a:extLst>
                </p14:cNvPr>
                <p14:cNvContentPartPr/>
                <p14:nvPr/>
              </p14:nvContentPartPr>
              <p14:xfrm>
                <a:off x="9223573" y="2157547"/>
                <a:ext cx="98640" cy="271800"/>
              </p14:xfrm>
            </p:contentPart>
          </mc:Choice>
          <mc:Fallback>
            <p:pic>
              <p:nvPicPr>
                <p:cNvPr id="147" name="Freihand 146">
                  <a:extLst>
                    <a:ext uri="{FF2B5EF4-FFF2-40B4-BE49-F238E27FC236}">
                      <a16:creationId xmlns:a16="http://schemas.microsoft.com/office/drawing/2014/main" id="{7F88AE80-3465-485F-80D7-362DA9784A82}"/>
                    </a:ext>
                  </a:extLst>
                </p:cNvPr>
                <p:cNvPicPr/>
                <p:nvPr/>
              </p:nvPicPr>
              <p:blipFill>
                <a:blip r:embed="rId444"/>
                <a:stretch>
                  <a:fillRect/>
                </a:stretch>
              </p:blipFill>
              <p:spPr>
                <a:xfrm>
                  <a:off x="9219253" y="2153227"/>
                  <a:ext cx="1072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8" name="Freihand 147">
                  <a:extLst>
                    <a:ext uri="{FF2B5EF4-FFF2-40B4-BE49-F238E27FC236}">
                      <a16:creationId xmlns:a16="http://schemas.microsoft.com/office/drawing/2014/main" id="{278F8347-C59B-4BD9-BC74-D09CEF250488}"/>
                    </a:ext>
                  </a:extLst>
                </p14:cNvPr>
                <p14:cNvContentPartPr/>
                <p14:nvPr/>
              </p14:nvContentPartPr>
              <p14:xfrm>
                <a:off x="9443533" y="2113987"/>
                <a:ext cx="227520" cy="198360"/>
              </p14:xfrm>
            </p:contentPart>
          </mc:Choice>
          <mc:Fallback>
            <p:pic>
              <p:nvPicPr>
                <p:cNvPr id="148" name="Freihand 147">
                  <a:extLst>
                    <a:ext uri="{FF2B5EF4-FFF2-40B4-BE49-F238E27FC236}">
                      <a16:creationId xmlns:a16="http://schemas.microsoft.com/office/drawing/2014/main" id="{278F8347-C59B-4BD9-BC74-D09CEF250488}"/>
                    </a:ext>
                  </a:extLst>
                </p:cNvPr>
                <p:cNvPicPr/>
                <p:nvPr/>
              </p:nvPicPr>
              <p:blipFill>
                <a:blip r:embed="rId446"/>
                <a:stretch>
                  <a:fillRect/>
                </a:stretch>
              </p:blipFill>
              <p:spPr>
                <a:xfrm>
                  <a:off x="9439213" y="2109667"/>
                  <a:ext cx="236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9" name="Freihand 148">
                  <a:extLst>
                    <a:ext uri="{FF2B5EF4-FFF2-40B4-BE49-F238E27FC236}">
                      <a16:creationId xmlns:a16="http://schemas.microsoft.com/office/drawing/2014/main" id="{0395706A-83D0-491F-8FE9-B3BD8C5DB5F3}"/>
                    </a:ext>
                  </a:extLst>
                </p14:cNvPr>
                <p14:cNvContentPartPr/>
                <p14:nvPr/>
              </p14:nvContentPartPr>
              <p14:xfrm>
                <a:off x="9937453" y="2051707"/>
                <a:ext cx="160200" cy="150480"/>
              </p14:xfrm>
            </p:contentPart>
          </mc:Choice>
          <mc:Fallback>
            <p:pic>
              <p:nvPicPr>
                <p:cNvPr id="149" name="Freihand 148">
                  <a:extLst>
                    <a:ext uri="{FF2B5EF4-FFF2-40B4-BE49-F238E27FC236}">
                      <a16:creationId xmlns:a16="http://schemas.microsoft.com/office/drawing/2014/main" id="{0395706A-83D0-491F-8FE9-B3BD8C5DB5F3}"/>
                    </a:ext>
                  </a:extLst>
                </p:cNvPr>
                <p:cNvPicPr/>
                <p:nvPr/>
              </p:nvPicPr>
              <p:blipFill>
                <a:blip r:embed="rId448"/>
                <a:stretch>
                  <a:fillRect/>
                </a:stretch>
              </p:blipFill>
              <p:spPr>
                <a:xfrm>
                  <a:off x="9933133" y="2047387"/>
                  <a:ext cx="168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50" name="Freihand 149">
                  <a:extLst>
                    <a:ext uri="{FF2B5EF4-FFF2-40B4-BE49-F238E27FC236}">
                      <a16:creationId xmlns:a16="http://schemas.microsoft.com/office/drawing/2014/main" id="{032D4370-7E47-45F4-84D1-77EFBFE75CF3}"/>
                    </a:ext>
                  </a:extLst>
                </p14:cNvPr>
                <p14:cNvContentPartPr/>
                <p14:nvPr/>
              </p14:nvContentPartPr>
              <p14:xfrm>
                <a:off x="9883453" y="2081947"/>
                <a:ext cx="177480" cy="52920"/>
              </p14:xfrm>
            </p:contentPart>
          </mc:Choice>
          <mc:Fallback>
            <p:pic>
              <p:nvPicPr>
                <p:cNvPr id="150" name="Freihand 149">
                  <a:extLst>
                    <a:ext uri="{FF2B5EF4-FFF2-40B4-BE49-F238E27FC236}">
                      <a16:creationId xmlns:a16="http://schemas.microsoft.com/office/drawing/2014/main" id="{032D4370-7E47-45F4-84D1-77EFBFE75CF3}"/>
                    </a:ext>
                  </a:extLst>
                </p:cNvPr>
                <p:cNvPicPr/>
                <p:nvPr/>
              </p:nvPicPr>
              <p:blipFill>
                <a:blip r:embed="rId450"/>
                <a:stretch>
                  <a:fillRect/>
                </a:stretch>
              </p:blipFill>
              <p:spPr>
                <a:xfrm>
                  <a:off x="9879133" y="2077627"/>
                  <a:ext cx="186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51" name="Freihand 150">
                  <a:extLst>
                    <a:ext uri="{FF2B5EF4-FFF2-40B4-BE49-F238E27FC236}">
                      <a16:creationId xmlns:a16="http://schemas.microsoft.com/office/drawing/2014/main" id="{97003D95-C8B1-4C87-8025-95A2DE5DA860}"/>
                    </a:ext>
                  </a:extLst>
                </p14:cNvPr>
                <p14:cNvContentPartPr/>
                <p14:nvPr/>
              </p14:nvContentPartPr>
              <p14:xfrm>
                <a:off x="9865453" y="2112187"/>
                <a:ext cx="169920" cy="67320"/>
              </p14:xfrm>
            </p:contentPart>
          </mc:Choice>
          <mc:Fallback>
            <p:pic>
              <p:nvPicPr>
                <p:cNvPr id="151" name="Freihand 150">
                  <a:extLst>
                    <a:ext uri="{FF2B5EF4-FFF2-40B4-BE49-F238E27FC236}">
                      <a16:creationId xmlns:a16="http://schemas.microsoft.com/office/drawing/2014/main" id="{97003D95-C8B1-4C87-8025-95A2DE5DA860}"/>
                    </a:ext>
                  </a:extLst>
                </p:cNvPr>
                <p:cNvPicPr/>
                <p:nvPr/>
              </p:nvPicPr>
              <p:blipFill>
                <a:blip r:embed="rId452"/>
                <a:stretch>
                  <a:fillRect/>
                </a:stretch>
              </p:blipFill>
              <p:spPr>
                <a:xfrm>
                  <a:off x="9861133" y="2107867"/>
                  <a:ext cx="178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52" name="Freihand 151">
                  <a:extLst>
                    <a:ext uri="{FF2B5EF4-FFF2-40B4-BE49-F238E27FC236}">
                      <a16:creationId xmlns:a16="http://schemas.microsoft.com/office/drawing/2014/main" id="{CB3079F0-9F2F-4A59-B26E-DCC797F847C7}"/>
                    </a:ext>
                  </a:extLst>
                </p14:cNvPr>
                <p14:cNvContentPartPr/>
                <p14:nvPr/>
              </p14:nvContentPartPr>
              <p14:xfrm>
                <a:off x="10271173" y="1918507"/>
                <a:ext cx="140760" cy="231480"/>
              </p14:xfrm>
            </p:contentPart>
          </mc:Choice>
          <mc:Fallback>
            <p:pic>
              <p:nvPicPr>
                <p:cNvPr id="152" name="Freihand 151">
                  <a:extLst>
                    <a:ext uri="{FF2B5EF4-FFF2-40B4-BE49-F238E27FC236}">
                      <a16:creationId xmlns:a16="http://schemas.microsoft.com/office/drawing/2014/main" id="{CB3079F0-9F2F-4A59-B26E-DCC797F847C7}"/>
                    </a:ext>
                  </a:extLst>
                </p:cNvPr>
                <p:cNvPicPr/>
                <p:nvPr/>
              </p:nvPicPr>
              <p:blipFill>
                <a:blip r:embed="rId454"/>
                <a:stretch>
                  <a:fillRect/>
                </a:stretch>
              </p:blipFill>
              <p:spPr>
                <a:xfrm>
                  <a:off x="10266853" y="1914187"/>
                  <a:ext cx="149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53" name="Freihand 152">
                  <a:extLst>
                    <a:ext uri="{FF2B5EF4-FFF2-40B4-BE49-F238E27FC236}">
                      <a16:creationId xmlns:a16="http://schemas.microsoft.com/office/drawing/2014/main" id="{0EEA3B0D-273D-4585-A0C5-EC5CDAE9BE7E}"/>
                    </a:ext>
                  </a:extLst>
                </p14:cNvPr>
                <p14:cNvContentPartPr/>
                <p14:nvPr/>
              </p14:nvContentPartPr>
              <p14:xfrm>
                <a:off x="10437133" y="1913467"/>
                <a:ext cx="93240" cy="188280"/>
              </p14:xfrm>
            </p:contentPart>
          </mc:Choice>
          <mc:Fallback>
            <p:pic>
              <p:nvPicPr>
                <p:cNvPr id="153" name="Freihand 152">
                  <a:extLst>
                    <a:ext uri="{FF2B5EF4-FFF2-40B4-BE49-F238E27FC236}">
                      <a16:creationId xmlns:a16="http://schemas.microsoft.com/office/drawing/2014/main" id="{0EEA3B0D-273D-4585-A0C5-EC5CDAE9BE7E}"/>
                    </a:ext>
                  </a:extLst>
                </p:cNvPr>
                <p:cNvPicPr/>
                <p:nvPr/>
              </p:nvPicPr>
              <p:blipFill>
                <a:blip r:embed="rId456"/>
                <a:stretch>
                  <a:fillRect/>
                </a:stretch>
              </p:blipFill>
              <p:spPr>
                <a:xfrm>
                  <a:off x="10432813" y="1909147"/>
                  <a:ext cx="101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54" name="Freihand 153">
                  <a:extLst>
                    <a:ext uri="{FF2B5EF4-FFF2-40B4-BE49-F238E27FC236}">
                      <a16:creationId xmlns:a16="http://schemas.microsoft.com/office/drawing/2014/main" id="{89D4B158-1FF9-46D6-8A83-8E8663E2B4D3}"/>
                    </a:ext>
                  </a:extLst>
                </p14:cNvPr>
                <p14:cNvContentPartPr/>
                <p14:nvPr/>
              </p14:nvContentPartPr>
              <p14:xfrm>
                <a:off x="10545493" y="1895467"/>
                <a:ext cx="102600" cy="208800"/>
              </p14:xfrm>
            </p:contentPart>
          </mc:Choice>
          <mc:Fallback>
            <p:pic>
              <p:nvPicPr>
                <p:cNvPr id="154" name="Freihand 153">
                  <a:extLst>
                    <a:ext uri="{FF2B5EF4-FFF2-40B4-BE49-F238E27FC236}">
                      <a16:creationId xmlns:a16="http://schemas.microsoft.com/office/drawing/2014/main" id="{89D4B158-1FF9-46D6-8A83-8E8663E2B4D3}"/>
                    </a:ext>
                  </a:extLst>
                </p:cNvPr>
                <p:cNvPicPr/>
                <p:nvPr/>
              </p:nvPicPr>
              <p:blipFill>
                <a:blip r:embed="rId458"/>
                <a:stretch>
                  <a:fillRect/>
                </a:stretch>
              </p:blipFill>
              <p:spPr>
                <a:xfrm>
                  <a:off x="10541173" y="1891147"/>
                  <a:ext cx="111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55" name="Freihand 154">
                  <a:extLst>
                    <a:ext uri="{FF2B5EF4-FFF2-40B4-BE49-F238E27FC236}">
                      <a16:creationId xmlns:a16="http://schemas.microsoft.com/office/drawing/2014/main" id="{ECA61112-FFBE-46C2-93F1-28C2D4839486}"/>
                    </a:ext>
                  </a:extLst>
                </p14:cNvPr>
                <p14:cNvContentPartPr/>
                <p14:nvPr/>
              </p14:nvContentPartPr>
              <p14:xfrm>
                <a:off x="10656013" y="1869547"/>
                <a:ext cx="97920" cy="225000"/>
              </p14:xfrm>
            </p:contentPart>
          </mc:Choice>
          <mc:Fallback>
            <p:pic>
              <p:nvPicPr>
                <p:cNvPr id="155" name="Freihand 154">
                  <a:extLst>
                    <a:ext uri="{FF2B5EF4-FFF2-40B4-BE49-F238E27FC236}">
                      <a16:creationId xmlns:a16="http://schemas.microsoft.com/office/drawing/2014/main" id="{ECA61112-FFBE-46C2-93F1-28C2D4839486}"/>
                    </a:ext>
                  </a:extLst>
                </p:cNvPr>
                <p:cNvPicPr/>
                <p:nvPr/>
              </p:nvPicPr>
              <p:blipFill>
                <a:blip r:embed="rId460"/>
                <a:stretch>
                  <a:fillRect/>
                </a:stretch>
              </p:blipFill>
              <p:spPr>
                <a:xfrm>
                  <a:off x="10651693" y="1865227"/>
                  <a:ext cx="106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57" name="Freihand 156">
                  <a:extLst>
                    <a:ext uri="{FF2B5EF4-FFF2-40B4-BE49-F238E27FC236}">
                      <a16:creationId xmlns:a16="http://schemas.microsoft.com/office/drawing/2014/main" id="{A1F35770-035B-463C-8378-76A8572FE1EE}"/>
                    </a:ext>
                  </a:extLst>
                </p14:cNvPr>
                <p14:cNvContentPartPr/>
                <p14:nvPr/>
              </p14:nvContentPartPr>
              <p14:xfrm>
                <a:off x="10997293" y="1791067"/>
                <a:ext cx="254520" cy="191160"/>
              </p14:xfrm>
            </p:contentPart>
          </mc:Choice>
          <mc:Fallback>
            <p:pic>
              <p:nvPicPr>
                <p:cNvPr id="157" name="Freihand 156">
                  <a:extLst>
                    <a:ext uri="{FF2B5EF4-FFF2-40B4-BE49-F238E27FC236}">
                      <a16:creationId xmlns:a16="http://schemas.microsoft.com/office/drawing/2014/main" id="{A1F35770-035B-463C-8378-76A8572FE1EE}"/>
                    </a:ext>
                  </a:extLst>
                </p:cNvPr>
                <p:cNvPicPr/>
                <p:nvPr/>
              </p:nvPicPr>
              <p:blipFill>
                <a:blip r:embed="rId462"/>
                <a:stretch>
                  <a:fillRect/>
                </a:stretch>
              </p:blipFill>
              <p:spPr>
                <a:xfrm>
                  <a:off x="10992973" y="1786747"/>
                  <a:ext cx="2631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58" name="Freihand 157">
                  <a:extLst>
                    <a:ext uri="{FF2B5EF4-FFF2-40B4-BE49-F238E27FC236}">
                      <a16:creationId xmlns:a16="http://schemas.microsoft.com/office/drawing/2014/main" id="{5CFA07C5-6C55-4880-9047-9A2E80215CC6}"/>
                    </a:ext>
                  </a:extLst>
                </p14:cNvPr>
                <p14:cNvContentPartPr/>
                <p14:nvPr/>
              </p14:nvContentPartPr>
              <p14:xfrm>
                <a:off x="9178573" y="2603587"/>
                <a:ext cx="223560" cy="123480"/>
              </p14:xfrm>
            </p:contentPart>
          </mc:Choice>
          <mc:Fallback>
            <p:pic>
              <p:nvPicPr>
                <p:cNvPr id="158" name="Freihand 157">
                  <a:extLst>
                    <a:ext uri="{FF2B5EF4-FFF2-40B4-BE49-F238E27FC236}">
                      <a16:creationId xmlns:a16="http://schemas.microsoft.com/office/drawing/2014/main" id="{5CFA07C5-6C55-4880-9047-9A2E80215CC6}"/>
                    </a:ext>
                  </a:extLst>
                </p:cNvPr>
                <p:cNvPicPr/>
                <p:nvPr/>
              </p:nvPicPr>
              <p:blipFill>
                <a:blip r:embed="rId464"/>
                <a:stretch>
                  <a:fillRect/>
                </a:stretch>
              </p:blipFill>
              <p:spPr>
                <a:xfrm>
                  <a:off x="9174253" y="2599267"/>
                  <a:ext cx="232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59" name="Freihand 158">
                  <a:extLst>
                    <a:ext uri="{FF2B5EF4-FFF2-40B4-BE49-F238E27FC236}">
                      <a16:creationId xmlns:a16="http://schemas.microsoft.com/office/drawing/2014/main" id="{D33DB902-3223-412C-846B-42202B29907D}"/>
                    </a:ext>
                  </a:extLst>
                </p14:cNvPr>
                <p14:cNvContentPartPr/>
                <p14:nvPr/>
              </p14:nvContentPartPr>
              <p14:xfrm>
                <a:off x="9456493" y="2617987"/>
                <a:ext cx="20520" cy="15120"/>
              </p14:xfrm>
            </p:contentPart>
          </mc:Choice>
          <mc:Fallback>
            <p:pic>
              <p:nvPicPr>
                <p:cNvPr id="159" name="Freihand 158">
                  <a:extLst>
                    <a:ext uri="{FF2B5EF4-FFF2-40B4-BE49-F238E27FC236}">
                      <a16:creationId xmlns:a16="http://schemas.microsoft.com/office/drawing/2014/main" id="{D33DB902-3223-412C-846B-42202B29907D}"/>
                    </a:ext>
                  </a:extLst>
                </p:cNvPr>
                <p:cNvPicPr/>
                <p:nvPr/>
              </p:nvPicPr>
              <p:blipFill>
                <a:blip r:embed="rId466"/>
                <a:stretch>
                  <a:fillRect/>
                </a:stretch>
              </p:blipFill>
              <p:spPr>
                <a:xfrm>
                  <a:off x="9452173" y="2613667"/>
                  <a:ext cx="29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0" name="Freihand 159">
                  <a:extLst>
                    <a:ext uri="{FF2B5EF4-FFF2-40B4-BE49-F238E27FC236}">
                      <a16:creationId xmlns:a16="http://schemas.microsoft.com/office/drawing/2014/main" id="{7C97ECFA-9518-41B5-A645-C3DB4EEF1B80}"/>
                    </a:ext>
                  </a:extLst>
                </p14:cNvPr>
                <p14:cNvContentPartPr/>
                <p14:nvPr/>
              </p14:nvContentPartPr>
              <p14:xfrm>
                <a:off x="9468733" y="2542387"/>
                <a:ext cx="257760" cy="138600"/>
              </p14:xfrm>
            </p:contentPart>
          </mc:Choice>
          <mc:Fallback>
            <p:pic>
              <p:nvPicPr>
                <p:cNvPr id="160" name="Freihand 159">
                  <a:extLst>
                    <a:ext uri="{FF2B5EF4-FFF2-40B4-BE49-F238E27FC236}">
                      <a16:creationId xmlns:a16="http://schemas.microsoft.com/office/drawing/2014/main" id="{7C97ECFA-9518-41B5-A645-C3DB4EEF1B80}"/>
                    </a:ext>
                  </a:extLst>
                </p:cNvPr>
                <p:cNvPicPr/>
                <p:nvPr/>
              </p:nvPicPr>
              <p:blipFill>
                <a:blip r:embed="rId468"/>
                <a:stretch>
                  <a:fillRect/>
                </a:stretch>
              </p:blipFill>
              <p:spPr>
                <a:xfrm>
                  <a:off x="9464413" y="2538067"/>
                  <a:ext cx="266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1" name="Freihand 160">
                  <a:extLst>
                    <a:ext uri="{FF2B5EF4-FFF2-40B4-BE49-F238E27FC236}">
                      <a16:creationId xmlns:a16="http://schemas.microsoft.com/office/drawing/2014/main" id="{7C32B3C2-120B-48D9-BD95-5F7502C083AA}"/>
                    </a:ext>
                  </a:extLst>
                </p14:cNvPr>
                <p14:cNvContentPartPr/>
                <p14:nvPr/>
              </p14:nvContentPartPr>
              <p14:xfrm>
                <a:off x="9731893" y="2461387"/>
                <a:ext cx="102960" cy="134280"/>
              </p14:xfrm>
            </p:contentPart>
          </mc:Choice>
          <mc:Fallback>
            <p:pic>
              <p:nvPicPr>
                <p:cNvPr id="161" name="Freihand 160">
                  <a:extLst>
                    <a:ext uri="{FF2B5EF4-FFF2-40B4-BE49-F238E27FC236}">
                      <a16:creationId xmlns:a16="http://schemas.microsoft.com/office/drawing/2014/main" id="{7C32B3C2-120B-48D9-BD95-5F7502C083AA}"/>
                    </a:ext>
                  </a:extLst>
                </p:cNvPr>
                <p:cNvPicPr/>
                <p:nvPr/>
              </p:nvPicPr>
              <p:blipFill>
                <a:blip r:embed="rId470"/>
                <a:stretch>
                  <a:fillRect/>
                </a:stretch>
              </p:blipFill>
              <p:spPr>
                <a:xfrm>
                  <a:off x="9727573" y="2457067"/>
                  <a:ext cx="111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2" name="Freihand 161">
                  <a:extLst>
                    <a:ext uri="{FF2B5EF4-FFF2-40B4-BE49-F238E27FC236}">
                      <a16:creationId xmlns:a16="http://schemas.microsoft.com/office/drawing/2014/main" id="{C76C8C55-BCA6-4CE6-8716-6AF4E81BDC34}"/>
                    </a:ext>
                  </a:extLst>
                </p14:cNvPr>
                <p14:cNvContentPartPr/>
                <p14:nvPr/>
              </p14:nvContentPartPr>
              <p14:xfrm>
                <a:off x="9849253" y="2453107"/>
                <a:ext cx="157320" cy="93240"/>
              </p14:xfrm>
            </p:contentPart>
          </mc:Choice>
          <mc:Fallback>
            <p:pic>
              <p:nvPicPr>
                <p:cNvPr id="162" name="Freihand 161">
                  <a:extLst>
                    <a:ext uri="{FF2B5EF4-FFF2-40B4-BE49-F238E27FC236}">
                      <a16:creationId xmlns:a16="http://schemas.microsoft.com/office/drawing/2014/main" id="{C76C8C55-BCA6-4CE6-8716-6AF4E81BDC34}"/>
                    </a:ext>
                  </a:extLst>
                </p:cNvPr>
                <p:cNvPicPr/>
                <p:nvPr/>
              </p:nvPicPr>
              <p:blipFill>
                <a:blip r:embed="rId472"/>
                <a:stretch>
                  <a:fillRect/>
                </a:stretch>
              </p:blipFill>
              <p:spPr>
                <a:xfrm>
                  <a:off x="9844933" y="2448787"/>
                  <a:ext cx="165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3" name="Freihand 162">
                  <a:extLst>
                    <a:ext uri="{FF2B5EF4-FFF2-40B4-BE49-F238E27FC236}">
                      <a16:creationId xmlns:a16="http://schemas.microsoft.com/office/drawing/2014/main" id="{718B8BD5-4CF5-4A8C-89B7-19C71A933C3E}"/>
                    </a:ext>
                  </a:extLst>
                </p14:cNvPr>
                <p14:cNvContentPartPr/>
                <p14:nvPr/>
              </p14:nvContentPartPr>
              <p14:xfrm>
                <a:off x="10177573" y="2388667"/>
                <a:ext cx="125280" cy="96120"/>
              </p14:xfrm>
            </p:contentPart>
          </mc:Choice>
          <mc:Fallback>
            <p:pic>
              <p:nvPicPr>
                <p:cNvPr id="163" name="Freihand 162">
                  <a:extLst>
                    <a:ext uri="{FF2B5EF4-FFF2-40B4-BE49-F238E27FC236}">
                      <a16:creationId xmlns:a16="http://schemas.microsoft.com/office/drawing/2014/main" id="{718B8BD5-4CF5-4A8C-89B7-19C71A933C3E}"/>
                    </a:ext>
                  </a:extLst>
                </p:cNvPr>
                <p:cNvPicPr/>
                <p:nvPr/>
              </p:nvPicPr>
              <p:blipFill>
                <a:blip r:embed="rId474"/>
                <a:stretch>
                  <a:fillRect/>
                </a:stretch>
              </p:blipFill>
              <p:spPr>
                <a:xfrm>
                  <a:off x="10173253" y="2384347"/>
                  <a:ext cx="133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4" name="Freihand 163">
                  <a:extLst>
                    <a:ext uri="{FF2B5EF4-FFF2-40B4-BE49-F238E27FC236}">
                      <a16:creationId xmlns:a16="http://schemas.microsoft.com/office/drawing/2014/main" id="{047CD5E5-2AB5-450D-9D16-B71E40C2CD1B}"/>
                    </a:ext>
                  </a:extLst>
                </p14:cNvPr>
                <p14:cNvContentPartPr/>
                <p14:nvPr/>
              </p14:nvContentPartPr>
              <p14:xfrm>
                <a:off x="10307893" y="2293987"/>
                <a:ext cx="268560" cy="154800"/>
              </p14:xfrm>
            </p:contentPart>
          </mc:Choice>
          <mc:Fallback>
            <p:pic>
              <p:nvPicPr>
                <p:cNvPr id="164" name="Freihand 163">
                  <a:extLst>
                    <a:ext uri="{FF2B5EF4-FFF2-40B4-BE49-F238E27FC236}">
                      <a16:creationId xmlns:a16="http://schemas.microsoft.com/office/drawing/2014/main" id="{047CD5E5-2AB5-450D-9D16-B71E40C2CD1B}"/>
                    </a:ext>
                  </a:extLst>
                </p:cNvPr>
                <p:cNvPicPr/>
                <p:nvPr/>
              </p:nvPicPr>
              <p:blipFill>
                <a:blip r:embed="rId476"/>
                <a:stretch>
                  <a:fillRect/>
                </a:stretch>
              </p:blipFill>
              <p:spPr>
                <a:xfrm>
                  <a:off x="10303573" y="2289667"/>
                  <a:ext cx="277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5" name="Freihand 164">
                  <a:extLst>
                    <a:ext uri="{FF2B5EF4-FFF2-40B4-BE49-F238E27FC236}">
                      <a16:creationId xmlns:a16="http://schemas.microsoft.com/office/drawing/2014/main" id="{EC2AF50F-8E25-4034-81EC-7AB782A087DC}"/>
                    </a:ext>
                  </a:extLst>
                </p14:cNvPr>
                <p14:cNvContentPartPr/>
                <p14:nvPr/>
              </p14:nvContentPartPr>
              <p14:xfrm>
                <a:off x="10549813" y="2253307"/>
                <a:ext cx="247680" cy="115560"/>
              </p14:xfrm>
            </p:contentPart>
          </mc:Choice>
          <mc:Fallback>
            <p:pic>
              <p:nvPicPr>
                <p:cNvPr id="165" name="Freihand 164">
                  <a:extLst>
                    <a:ext uri="{FF2B5EF4-FFF2-40B4-BE49-F238E27FC236}">
                      <a16:creationId xmlns:a16="http://schemas.microsoft.com/office/drawing/2014/main" id="{EC2AF50F-8E25-4034-81EC-7AB782A087DC}"/>
                    </a:ext>
                  </a:extLst>
                </p:cNvPr>
                <p:cNvPicPr/>
                <p:nvPr/>
              </p:nvPicPr>
              <p:blipFill>
                <a:blip r:embed="rId478"/>
                <a:stretch>
                  <a:fillRect/>
                </a:stretch>
              </p:blipFill>
              <p:spPr>
                <a:xfrm>
                  <a:off x="10545493" y="2248987"/>
                  <a:ext cx="256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6" name="Freihand 165">
                  <a:extLst>
                    <a:ext uri="{FF2B5EF4-FFF2-40B4-BE49-F238E27FC236}">
                      <a16:creationId xmlns:a16="http://schemas.microsoft.com/office/drawing/2014/main" id="{B3FDAD53-0145-4070-9187-3D1727CCEF2D}"/>
                    </a:ext>
                  </a:extLst>
                </p14:cNvPr>
                <p14:cNvContentPartPr/>
                <p14:nvPr/>
              </p14:nvContentPartPr>
              <p14:xfrm>
                <a:off x="10742773" y="2172307"/>
                <a:ext cx="54360" cy="47520"/>
              </p14:xfrm>
            </p:contentPart>
          </mc:Choice>
          <mc:Fallback>
            <p:pic>
              <p:nvPicPr>
                <p:cNvPr id="166" name="Freihand 165">
                  <a:extLst>
                    <a:ext uri="{FF2B5EF4-FFF2-40B4-BE49-F238E27FC236}">
                      <a16:creationId xmlns:a16="http://schemas.microsoft.com/office/drawing/2014/main" id="{B3FDAD53-0145-4070-9187-3D1727CCEF2D}"/>
                    </a:ext>
                  </a:extLst>
                </p:cNvPr>
                <p:cNvPicPr/>
                <p:nvPr/>
              </p:nvPicPr>
              <p:blipFill>
                <a:blip r:embed="rId480"/>
                <a:stretch>
                  <a:fillRect/>
                </a:stretch>
              </p:blipFill>
              <p:spPr>
                <a:xfrm>
                  <a:off x="10738453" y="2167987"/>
                  <a:ext cx="63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7" name="Freihand 166">
                  <a:extLst>
                    <a:ext uri="{FF2B5EF4-FFF2-40B4-BE49-F238E27FC236}">
                      <a16:creationId xmlns:a16="http://schemas.microsoft.com/office/drawing/2014/main" id="{BB71927F-55C9-405B-B953-299D796A0145}"/>
                    </a:ext>
                  </a:extLst>
                </p14:cNvPr>
                <p14:cNvContentPartPr/>
                <p14:nvPr/>
              </p14:nvContentPartPr>
              <p14:xfrm>
                <a:off x="10818013" y="2210107"/>
                <a:ext cx="72720" cy="108720"/>
              </p14:xfrm>
            </p:contentPart>
          </mc:Choice>
          <mc:Fallback>
            <p:pic>
              <p:nvPicPr>
                <p:cNvPr id="167" name="Freihand 166">
                  <a:extLst>
                    <a:ext uri="{FF2B5EF4-FFF2-40B4-BE49-F238E27FC236}">
                      <a16:creationId xmlns:a16="http://schemas.microsoft.com/office/drawing/2014/main" id="{BB71927F-55C9-405B-B953-299D796A0145}"/>
                    </a:ext>
                  </a:extLst>
                </p:cNvPr>
                <p:cNvPicPr/>
                <p:nvPr/>
              </p:nvPicPr>
              <p:blipFill>
                <a:blip r:embed="rId482"/>
                <a:stretch>
                  <a:fillRect/>
                </a:stretch>
              </p:blipFill>
              <p:spPr>
                <a:xfrm>
                  <a:off x="10813693" y="2205787"/>
                  <a:ext cx="81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8" name="Freihand 167">
                  <a:extLst>
                    <a:ext uri="{FF2B5EF4-FFF2-40B4-BE49-F238E27FC236}">
                      <a16:creationId xmlns:a16="http://schemas.microsoft.com/office/drawing/2014/main" id="{17366832-F704-479A-A956-414D914D87C7}"/>
                    </a:ext>
                  </a:extLst>
                </p14:cNvPr>
                <p14:cNvContentPartPr/>
                <p14:nvPr/>
              </p14:nvContentPartPr>
              <p14:xfrm>
                <a:off x="11048773" y="2066827"/>
                <a:ext cx="308880" cy="268560"/>
              </p14:xfrm>
            </p:contentPart>
          </mc:Choice>
          <mc:Fallback>
            <p:pic>
              <p:nvPicPr>
                <p:cNvPr id="168" name="Freihand 167">
                  <a:extLst>
                    <a:ext uri="{FF2B5EF4-FFF2-40B4-BE49-F238E27FC236}">
                      <a16:creationId xmlns:a16="http://schemas.microsoft.com/office/drawing/2014/main" id="{17366832-F704-479A-A956-414D914D87C7}"/>
                    </a:ext>
                  </a:extLst>
                </p:cNvPr>
                <p:cNvPicPr/>
                <p:nvPr/>
              </p:nvPicPr>
              <p:blipFill>
                <a:blip r:embed="rId484"/>
                <a:stretch>
                  <a:fillRect/>
                </a:stretch>
              </p:blipFill>
              <p:spPr>
                <a:xfrm>
                  <a:off x="11044453" y="2062507"/>
                  <a:ext cx="3175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9" name="Freihand 168">
                  <a:extLst>
                    <a:ext uri="{FF2B5EF4-FFF2-40B4-BE49-F238E27FC236}">
                      <a16:creationId xmlns:a16="http://schemas.microsoft.com/office/drawing/2014/main" id="{B1BD6EE4-6987-46C1-996F-241508E6BD82}"/>
                    </a:ext>
                  </a:extLst>
                </p14:cNvPr>
                <p14:cNvContentPartPr/>
                <p14:nvPr/>
              </p14:nvContentPartPr>
              <p14:xfrm>
                <a:off x="11369533" y="1979347"/>
                <a:ext cx="245880" cy="189360"/>
              </p14:xfrm>
            </p:contentPart>
          </mc:Choice>
          <mc:Fallback>
            <p:pic>
              <p:nvPicPr>
                <p:cNvPr id="169" name="Freihand 168">
                  <a:extLst>
                    <a:ext uri="{FF2B5EF4-FFF2-40B4-BE49-F238E27FC236}">
                      <a16:creationId xmlns:a16="http://schemas.microsoft.com/office/drawing/2014/main" id="{B1BD6EE4-6987-46C1-996F-241508E6BD82}"/>
                    </a:ext>
                  </a:extLst>
                </p:cNvPr>
                <p:cNvPicPr/>
                <p:nvPr/>
              </p:nvPicPr>
              <p:blipFill>
                <a:blip r:embed="rId486"/>
                <a:stretch>
                  <a:fillRect/>
                </a:stretch>
              </p:blipFill>
              <p:spPr>
                <a:xfrm>
                  <a:off x="11365213" y="1975027"/>
                  <a:ext cx="254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0" name="Freihand 169">
                  <a:extLst>
                    <a:ext uri="{FF2B5EF4-FFF2-40B4-BE49-F238E27FC236}">
                      <a16:creationId xmlns:a16="http://schemas.microsoft.com/office/drawing/2014/main" id="{BF51D7FD-8A7D-45F8-8067-1A7610E836AE}"/>
                    </a:ext>
                  </a:extLst>
                </p14:cNvPr>
                <p14:cNvContentPartPr/>
                <p14:nvPr/>
              </p14:nvContentPartPr>
              <p14:xfrm>
                <a:off x="9368653" y="2884747"/>
                <a:ext cx="46800" cy="211320"/>
              </p14:xfrm>
            </p:contentPart>
          </mc:Choice>
          <mc:Fallback>
            <p:pic>
              <p:nvPicPr>
                <p:cNvPr id="170" name="Freihand 169">
                  <a:extLst>
                    <a:ext uri="{FF2B5EF4-FFF2-40B4-BE49-F238E27FC236}">
                      <a16:creationId xmlns:a16="http://schemas.microsoft.com/office/drawing/2014/main" id="{BF51D7FD-8A7D-45F8-8067-1A7610E836AE}"/>
                    </a:ext>
                  </a:extLst>
                </p:cNvPr>
                <p:cNvPicPr/>
                <p:nvPr/>
              </p:nvPicPr>
              <p:blipFill>
                <a:blip r:embed="rId488"/>
                <a:stretch>
                  <a:fillRect/>
                </a:stretch>
              </p:blipFill>
              <p:spPr>
                <a:xfrm>
                  <a:off x="9364333" y="2880427"/>
                  <a:ext cx="554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1" name="Freihand 170">
                  <a:extLst>
                    <a:ext uri="{FF2B5EF4-FFF2-40B4-BE49-F238E27FC236}">
                      <a16:creationId xmlns:a16="http://schemas.microsoft.com/office/drawing/2014/main" id="{559936A8-E383-4D59-AD43-DE8B3D7B5C2D}"/>
                    </a:ext>
                  </a:extLst>
                </p14:cNvPr>
                <p14:cNvContentPartPr/>
                <p14:nvPr/>
              </p14:nvContentPartPr>
              <p14:xfrm>
                <a:off x="9336613" y="2871067"/>
                <a:ext cx="147600" cy="114120"/>
              </p14:xfrm>
            </p:contentPart>
          </mc:Choice>
          <mc:Fallback>
            <p:pic>
              <p:nvPicPr>
                <p:cNvPr id="171" name="Freihand 170">
                  <a:extLst>
                    <a:ext uri="{FF2B5EF4-FFF2-40B4-BE49-F238E27FC236}">
                      <a16:creationId xmlns:a16="http://schemas.microsoft.com/office/drawing/2014/main" id="{559936A8-E383-4D59-AD43-DE8B3D7B5C2D}"/>
                    </a:ext>
                  </a:extLst>
                </p:cNvPr>
                <p:cNvPicPr/>
                <p:nvPr/>
              </p:nvPicPr>
              <p:blipFill>
                <a:blip r:embed="rId490"/>
                <a:stretch>
                  <a:fillRect/>
                </a:stretch>
              </p:blipFill>
              <p:spPr>
                <a:xfrm>
                  <a:off x="9332293" y="2866747"/>
                  <a:ext cx="156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2" name="Freihand 171">
                  <a:extLst>
                    <a:ext uri="{FF2B5EF4-FFF2-40B4-BE49-F238E27FC236}">
                      <a16:creationId xmlns:a16="http://schemas.microsoft.com/office/drawing/2014/main" id="{08DB24CC-3338-4350-A0EB-111CA44A223B}"/>
                    </a:ext>
                  </a:extLst>
                </p14:cNvPr>
                <p14:cNvContentPartPr/>
                <p14:nvPr/>
              </p14:nvContentPartPr>
              <p14:xfrm>
                <a:off x="9388813" y="2997787"/>
                <a:ext cx="109080" cy="74520"/>
              </p14:xfrm>
            </p:contentPart>
          </mc:Choice>
          <mc:Fallback>
            <p:pic>
              <p:nvPicPr>
                <p:cNvPr id="172" name="Freihand 171">
                  <a:extLst>
                    <a:ext uri="{FF2B5EF4-FFF2-40B4-BE49-F238E27FC236}">
                      <a16:creationId xmlns:a16="http://schemas.microsoft.com/office/drawing/2014/main" id="{08DB24CC-3338-4350-A0EB-111CA44A223B}"/>
                    </a:ext>
                  </a:extLst>
                </p:cNvPr>
                <p:cNvPicPr/>
                <p:nvPr/>
              </p:nvPicPr>
              <p:blipFill>
                <a:blip r:embed="rId492"/>
                <a:stretch>
                  <a:fillRect/>
                </a:stretch>
              </p:blipFill>
              <p:spPr>
                <a:xfrm>
                  <a:off x="9384493" y="2993467"/>
                  <a:ext cx="117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3" name="Freihand 172">
                  <a:extLst>
                    <a:ext uri="{FF2B5EF4-FFF2-40B4-BE49-F238E27FC236}">
                      <a16:creationId xmlns:a16="http://schemas.microsoft.com/office/drawing/2014/main" id="{F56BA983-5715-4330-A3B2-DD804912740D}"/>
                    </a:ext>
                  </a:extLst>
                </p14:cNvPr>
                <p14:cNvContentPartPr/>
                <p14:nvPr/>
              </p14:nvContentPartPr>
              <p14:xfrm>
                <a:off x="9577453" y="2765227"/>
                <a:ext cx="164160" cy="246600"/>
              </p14:xfrm>
            </p:contentPart>
          </mc:Choice>
          <mc:Fallback>
            <p:pic>
              <p:nvPicPr>
                <p:cNvPr id="173" name="Freihand 172">
                  <a:extLst>
                    <a:ext uri="{FF2B5EF4-FFF2-40B4-BE49-F238E27FC236}">
                      <a16:creationId xmlns:a16="http://schemas.microsoft.com/office/drawing/2014/main" id="{F56BA983-5715-4330-A3B2-DD804912740D}"/>
                    </a:ext>
                  </a:extLst>
                </p:cNvPr>
                <p:cNvPicPr/>
                <p:nvPr/>
              </p:nvPicPr>
              <p:blipFill>
                <a:blip r:embed="rId494"/>
                <a:stretch>
                  <a:fillRect/>
                </a:stretch>
              </p:blipFill>
              <p:spPr>
                <a:xfrm>
                  <a:off x="9573133" y="2760907"/>
                  <a:ext cx="1728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4" name="Freihand 173">
                  <a:extLst>
                    <a:ext uri="{FF2B5EF4-FFF2-40B4-BE49-F238E27FC236}">
                      <a16:creationId xmlns:a16="http://schemas.microsoft.com/office/drawing/2014/main" id="{73C48D86-7C40-4FF4-BF16-EF77EEE53FC1}"/>
                    </a:ext>
                  </a:extLst>
                </p14:cNvPr>
                <p14:cNvContentPartPr/>
                <p14:nvPr/>
              </p14:nvContentPartPr>
              <p14:xfrm>
                <a:off x="9749893" y="2755147"/>
                <a:ext cx="111960" cy="189720"/>
              </p14:xfrm>
            </p:contentPart>
          </mc:Choice>
          <mc:Fallback>
            <p:pic>
              <p:nvPicPr>
                <p:cNvPr id="174" name="Freihand 173">
                  <a:extLst>
                    <a:ext uri="{FF2B5EF4-FFF2-40B4-BE49-F238E27FC236}">
                      <a16:creationId xmlns:a16="http://schemas.microsoft.com/office/drawing/2014/main" id="{73C48D86-7C40-4FF4-BF16-EF77EEE53FC1}"/>
                    </a:ext>
                  </a:extLst>
                </p:cNvPr>
                <p:cNvPicPr/>
                <p:nvPr/>
              </p:nvPicPr>
              <p:blipFill>
                <a:blip r:embed="rId496"/>
                <a:stretch>
                  <a:fillRect/>
                </a:stretch>
              </p:blipFill>
              <p:spPr>
                <a:xfrm>
                  <a:off x="9745573" y="2750827"/>
                  <a:ext cx="120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5" name="Freihand 174">
                  <a:extLst>
                    <a:ext uri="{FF2B5EF4-FFF2-40B4-BE49-F238E27FC236}">
                      <a16:creationId xmlns:a16="http://schemas.microsoft.com/office/drawing/2014/main" id="{440B8B8B-41EF-4DBF-8A17-B61C87B466B4}"/>
                    </a:ext>
                  </a:extLst>
                </p14:cNvPr>
                <p14:cNvContentPartPr/>
                <p14:nvPr/>
              </p14:nvContentPartPr>
              <p14:xfrm>
                <a:off x="9815413" y="2719867"/>
                <a:ext cx="68760" cy="209160"/>
              </p14:xfrm>
            </p:contentPart>
          </mc:Choice>
          <mc:Fallback>
            <p:pic>
              <p:nvPicPr>
                <p:cNvPr id="175" name="Freihand 174">
                  <a:extLst>
                    <a:ext uri="{FF2B5EF4-FFF2-40B4-BE49-F238E27FC236}">
                      <a16:creationId xmlns:a16="http://schemas.microsoft.com/office/drawing/2014/main" id="{440B8B8B-41EF-4DBF-8A17-B61C87B466B4}"/>
                    </a:ext>
                  </a:extLst>
                </p:cNvPr>
                <p:cNvPicPr/>
                <p:nvPr/>
              </p:nvPicPr>
              <p:blipFill>
                <a:blip r:embed="rId498"/>
                <a:stretch>
                  <a:fillRect/>
                </a:stretch>
              </p:blipFill>
              <p:spPr>
                <a:xfrm>
                  <a:off x="9811093" y="2715547"/>
                  <a:ext cx="774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6" name="Freihand 175">
                  <a:extLst>
                    <a:ext uri="{FF2B5EF4-FFF2-40B4-BE49-F238E27FC236}">
                      <a16:creationId xmlns:a16="http://schemas.microsoft.com/office/drawing/2014/main" id="{7497A534-E742-47B7-9D03-191A76990304}"/>
                    </a:ext>
                  </a:extLst>
                </p14:cNvPr>
                <p14:cNvContentPartPr/>
                <p14:nvPr/>
              </p14:nvContentPartPr>
              <p14:xfrm>
                <a:off x="10026013" y="2652547"/>
                <a:ext cx="154080" cy="186120"/>
              </p14:xfrm>
            </p:contentPart>
          </mc:Choice>
          <mc:Fallback>
            <p:pic>
              <p:nvPicPr>
                <p:cNvPr id="176" name="Freihand 175">
                  <a:extLst>
                    <a:ext uri="{FF2B5EF4-FFF2-40B4-BE49-F238E27FC236}">
                      <a16:creationId xmlns:a16="http://schemas.microsoft.com/office/drawing/2014/main" id="{7497A534-E742-47B7-9D03-191A76990304}"/>
                    </a:ext>
                  </a:extLst>
                </p:cNvPr>
                <p:cNvPicPr/>
                <p:nvPr/>
              </p:nvPicPr>
              <p:blipFill>
                <a:blip r:embed="rId500"/>
                <a:stretch>
                  <a:fillRect/>
                </a:stretch>
              </p:blipFill>
              <p:spPr>
                <a:xfrm>
                  <a:off x="10021693" y="2648227"/>
                  <a:ext cx="162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7" name="Freihand 176">
                  <a:extLst>
                    <a:ext uri="{FF2B5EF4-FFF2-40B4-BE49-F238E27FC236}">
                      <a16:creationId xmlns:a16="http://schemas.microsoft.com/office/drawing/2014/main" id="{390633C9-B26F-4759-B450-652C349A35F2}"/>
                    </a:ext>
                  </a:extLst>
                </p14:cNvPr>
                <p14:cNvContentPartPr/>
                <p14:nvPr/>
              </p14:nvContentPartPr>
              <p14:xfrm>
                <a:off x="10193773" y="2704747"/>
                <a:ext cx="132120" cy="124200"/>
              </p14:xfrm>
            </p:contentPart>
          </mc:Choice>
          <mc:Fallback>
            <p:pic>
              <p:nvPicPr>
                <p:cNvPr id="177" name="Freihand 176">
                  <a:extLst>
                    <a:ext uri="{FF2B5EF4-FFF2-40B4-BE49-F238E27FC236}">
                      <a16:creationId xmlns:a16="http://schemas.microsoft.com/office/drawing/2014/main" id="{390633C9-B26F-4759-B450-652C349A35F2}"/>
                    </a:ext>
                  </a:extLst>
                </p:cNvPr>
                <p:cNvPicPr/>
                <p:nvPr/>
              </p:nvPicPr>
              <p:blipFill>
                <a:blip r:embed="rId502"/>
                <a:stretch>
                  <a:fillRect/>
                </a:stretch>
              </p:blipFill>
              <p:spPr>
                <a:xfrm>
                  <a:off x="10189453" y="2700427"/>
                  <a:ext cx="140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8" name="Freihand 177">
                  <a:extLst>
                    <a:ext uri="{FF2B5EF4-FFF2-40B4-BE49-F238E27FC236}">
                      <a16:creationId xmlns:a16="http://schemas.microsoft.com/office/drawing/2014/main" id="{65C65642-24F2-407D-930B-078FB31AF0ED}"/>
                    </a:ext>
                  </a:extLst>
                </p14:cNvPr>
                <p14:cNvContentPartPr/>
                <p14:nvPr/>
              </p14:nvContentPartPr>
              <p14:xfrm>
                <a:off x="10324453" y="2597827"/>
                <a:ext cx="124200" cy="176760"/>
              </p14:xfrm>
            </p:contentPart>
          </mc:Choice>
          <mc:Fallback>
            <p:pic>
              <p:nvPicPr>
                <p:cNvPr id="178" name="Freihand 177">
                  <a:extLst>
                    <a:ext uri="{FF2B5EF4-FFF2-40B4-BE49-F238E27FC236}">
                      <a16:creationId xmlns:a16="http://schemas.microsoft.com/office/drawing/2014/main" id="{65C65642-24F2-407D-930B-078FB31AF0ED}"/>
                    </a:ext>
                  </a:extLst>
                </p:cNvPr>
                <p:cNvPicPr/>
                <p:nvPr/>
              </p:nvPicPr>
              <p:blipFill>
                <a:blip r:embed="rId504"/>
                <a:stretch>
                  <a:fillRect/>
                </a:stretch>
              </p:blipFill>
              <p:spPr>
                <a:xfrm>
                  <a:off x="10320133" y="2593507"/>
                  <a:ext cx="132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9" name="Freihand 178">
                  <a:extLst>
                    <a:ext uri="{FF2B5EF4-FFF2-40B4-BE49-F238E27FC236}">
                      <a16:creationId xmlns:a16="http://schemas.microsoft.com/office/drawing/2014/main" id="{93F65990-AF8D-47B7-A570-C3E01DE857E9}"/>
                    </a:ext>
                  </a:extLst>
                </p14:cNvPr>
                <p14:cNvContentPartPr/>
                <p14:nvPr/>
              </p14:nvContentPartPr>
              <p14:xfrm>
                <a:off x="10762933" y="2554267"/>
                <a:ext cx="142200" cy="124560"/>
              </p14:xfrm>
            </p:contentPart>
          </mc:Choice>
          <mc:Fallback>
            <p:pic>
              <p:nvPicPr>
                <p:cNvPr id="179" name="Freihand 178">
                  <a:extLst>
                    <a:ext uri="{FF2B5EF4-FFF2-40B4-BE49-F238E27FC236}">
                      <a16:creationId xmlns:a16="http://schemas.microsoft.com/office/drawing/2014/main" id="{93F65990-AF8D-47B7-A570-C3E01DE857E9}"/>
                    </a:ext>
                  </a:extLst>
                </p:cNvPr>
                <p:cNvPicPr/>
                <p:nvPr/>
              </p:nvPicPr>
              <p:blipFill>
                <a:blip r:embed="rId506"/>
                <a:stretch>
                  <a:fillRect/>
                </a:stretch>
              </p:blipFill>
              <p:spPr>
                <a:xfrm>
                  <a:off x="10758613" y="2549947"/>
                  <a:ext cx="150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80" name="Freihand 179">
                  <a:extLst>
                    <a:ext uri="{FF2B5EF4-FFF2-40B4-BE49-F238E27FC236}">
                      <a16:creationId xmlns:a16="http://schemas.microsoft.com/office/drawing/2014/main" id="{969E8F56-2381-4432-8C28-E0158E04B65B}"/>
                    </a:ext>
                  </a:extLst>
                </p14:cNvPr>
                <p14:cNvContentPartPr/>
                <p14:nvPr/>
              </p14:nvContentPartPr>
              <p14:xfrm>
                <a:off x="10917013" y="2449147"/>
                <a:ext cx="264240" cy="161640"/>
              </p14:xfrm>
            </p:contentPart>
          </mc:Choice>
          <mc:Fallback>
            <p:pic>
              <p:nvPicPr>
                <p:cNvPr id="180" name="Freihand 179">
                  <a:extLst>
                    <a:ext uri="{FF2B5EF4-FFF2-40B4-BE49-F238E27FC236}">
                      <a16:creationId xmlns:a16="http://schemas.microsoft.com/office/drawing/2014/main" id="{969E8F56-2381-4432-8C28-E0158E04B65B}"/>
                    </a:ext>
                  </a:extLst>
                </p:cNvPr>
                <p:cNvPicPr/>
                <p:nvPr/>
              </p:nvPicPr>
              <p:blipFill>
                <a:blip r:embed="rId508"/>
                <a:stretch>
                  <a:fillRect/>
                </a:stretch>
              </p:blipFill>
              <p:spPr>
                <a:xfrm>
                  <a:off x="10912693" y="2444827"/>
                  <a:ext cx="272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81" name="Freihand 180">
                  <a:extLst>
                    <a:ext uri="{FF2B5EF4-FFF2-40B4-BE49-F238E27FC236}">
                      <a16:creationId xmlns:a16="http://schemas.microsoft.com/office/drawing/2014/main" id="{925D0E12-BF14-41ED-8EC1-8F07D6094A35}"/>
                    </a:ext>
                  </a:extLst>
                </p14:cNvPr>
                <p14:cNvContentPartPr/>
                <p14:nvPr/>
              </p14:nvContentPartPr>
              <p14:xfrm>
                <a:off x="11359453" y="2317747"/>
                <a:ext cx="255960" cy="156600"/>
              </p14:xfrm>
            </p:contentPart>
          </mc:Choice>
          <mc:Fallback>
            <p:pic>
              <p:nvPicPr>
                <p:cNvPr id="181" name="Freihand 180">
                  <a:extLst>
                    <a:ext uri="{FF2B5EF4-FFF2-40B4-BE49-F238E27FC236}">
                      <a16:creationId xmlns:a16="http://schemas.microsoft.com/office/drawing/2014/main" id="{925D0E12-BF14-41ED-8EC1-8F07D6094A35}"/>
                    </a:ext>
                  </a:extLst>
                </p:cNvPr>
                <p:cNvPicPr/>
                <p:nvPr/>
              </p:nvPicPr>
              <p:blipFill>
                <a:blip r:embed="rId510"/>
                <a:stretch>
                  <a:fillRect/>
                </a:stretch>
              </p:blipFill>
              <p:spPr>
                <a:xfrm>
                  <a:off x="11355133" y="2313427"/>
                  <a:ext cx="264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82" name="Freihand 181">
                  <a:extLst>
                    <a:ext uri="{FF2B5EF4-FFF2-40B4-BE49-F238E27FC236}">
                      <a16:creationId xmlns:a16="http://schemas.microsoft.com/office/drawing/2014/main" id="{AAD8B4C1-3299-4045-9BA1-854ACBF4ED07}"/>
                    </a:ext>
                  </a:extLst>
                </p14:cNvPr>
                <p14:cNvContentPartPr/>
                <p14:nvPr/>
              </p14:nvContentPartPr>
              <p14:xfrm>
                <a:off x="9462253" y="3130267"/>
                <a:ext cx="82080" cy="241200"/>
              </p14:xfrm>
            </p:contentPart>
          </mc:Choice>
          <mc:Fallback>
            <p:pic>
              <p:nvPicPr>
                <p:cNvPr id="182" name="Freihand 181">
                  <a:extLst>
                    <a:ext uri="{FF2B5EF4-FFF2-40B4-BE49-F238E27FC236}">
                      <a16:creationId xmlns:a16="http://schemas.microsoft.com/office/drawing/2014/main" id="{AAD8B4C1-3299-4045-9BA1-854ACBF4ED07}"/>
                    </a:ext>
                  </a:extLst>
                </p:cNvPr>
                <p:cNvPicPr/>
                <p:nvPr/>
              </p:nvPicPr>
              <p:blipFill>
                <a:blip r:embed="rId512"/>
                <a:stretch>
                  <a:fillRect/>
                </a:stretch>
              </p:blipFill>
              <p:spPr>
                <a:xfrm>
                  <a:off x="9457933" y="3125947"/>
                  <a:ext cx="90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83" name="Freihand 182">
                  <a:extLst>
                    <a:ext uri="{FF2B5EF4-FFF2-40B4-BE49-F238E27FC236}">
                      <a16:creationId xmlns:a16="http://schemas.microsoft.com/office/drawing/2014/main" id="{5AD3A1D1-DE87-4AF8-88B1-D3B066B56FA0}"/>
                    </a:ext>
                  </a:extLst>
                </p14:cNvPr>
                <p14:cNvContentPartPr/>
                <p14:nvPr/>
              </p14:nvContentPartPr>
              <p14:xfrm>
                <a:off x="9534973" y="3148987"/>
                <a:ext cx="158040" cy="167400"/>
              </p14:xfrm>
            </p:contentPart>
          </mc:Choice>
          <mc:Fallback>
            <p:pic>
              <p:nvPicPr>
                <p:cNvPr id="183" name="Freihand 182">
                  <a:extLst>
                    <a:ext uri="{FF2B5EF4-FFF2-40B4-BE49-F238E27FC236}">
                      <a16:creationId xmlns:a16="http://schemas.microsoft.com/office/drawing/2014/main" id="{5AD3A1D1-DE87-4AF8-88B1-D3B066B56FA0}"/>
                    </a:ext>
                  </a:extLst>
                </p:cNvPr>
                <p:cNvPicPr/>
                <p:nvPr/>
              </p:nvPicPr>
              <p:blipFill>
                <a:blip r:embed="rId514"/>
                <a:stretch>
                  <a:fillRect/>
                </a:stretch>
              </p:blipFill>
              <p:spPr>
                <a:xfrm>
                  <a:off x="9530653" y="3144667"/>
                  <a:ext cx="166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84" name="Freihand 183">
                  <a:extLst>
                    <a:ext uri="{FF2B5EF4-FFF2-40B4-BE49-F238E27FC236}">
                      <a16:creationId xmlns:a16="http://schemas.microsoft.com/office/drawing/2014/main" id="{A87DB7F6-F8DC-4EA8-A04F-EEA31E0ABD3A}"/>
                    </a:ext>
                  </a:extLst>
                </p14:cNvPr>
                <p14:cNvContentPartPr/>
                <p14:nvPr/>
              </p14:nvContentPartPr>
              <p14:xfrm>
                <a:off x="9699493" y="3154387"/>
                <a:ext cx="128880" cy="114120"/>
              </p14:xfrm>
            </p:contentPart>
          </mc:Choice>
          <mc:Fallback>
            <p:pic>
              <p:nvPicPr>
                <p:cNvPr id="184" name="Freihand 183">
                  <a:extLst>
                    <a:ext uri="{FF2B5EF4-FFF2-40B4-BE49-F238E27FC236}">
                      <a16:creationId xmlns:a16="http://schemas.microsoft.com/office/drawing/2014/main" id="{A87DB7F6-F8DC-4EA8-A04F-EEA31E0ABD3A}"/>
                    </a:ext>
                  </a:extLst>
                </p:cNvPr>
                <p:cNvPicPr/>
                <p:nvPr/>
              </p:nvPicPr>
              <p:blipFill>
                <a:blip r:embed="rId516"/>
                <a:stretch>
                  <a:fillRect/>
                </a:stretch>
              </p:blipFill>
              <p:spPr>
                <a:xfrm>
                  <a:off x="9695173" y="3150067"/>
                  <a:ext cx="137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85" name="Freihand 184">
                  <a:extLst>
                    <a:ext uri="{FF2B5EF4-FFF2-40B4-BE49-F238E27FC236}">
                      <a16:creationId xmlns:a16="http://schemas.microsoft.com/office/drawing/2014/main" id="{64A9268F-890C-4C79-B008-B17B5CECF1E5}"/>
                    </a:ext>
                  </a:extLst>
                </p14:cNvPr>
                <p14:cNvContentPartPr/>
                <p14:nvPr/>
              </p14:nvContentPartPr>
              <p14:xfrm>
                <a:off x="9830533" y="3091027"/>
                <a:ext cx="111960" cy="146160"/>
              </p14:xfrm>
            </p:contentPart>
          </mc:Choice>
          <mc:Fallback>
            <p:pic>
              <p:nvPicPr>
                <p:cNvPr id="185" name="Freihand 184">
                  <a:extLst>
                    <a:ext uri="{FF2B5EF4-FFF2-40B4-BE49-F238E27FC236}">
                      <a16:creationId xmlns:a16="http://schemas.microsoft.com/office/drawing/2014/main" id="{64A9268F-890C-4C79-B008-B17B5CECF1E5}"/>
                    </a:ext>
                  </a:extLst>
                </p:cNvPr>
                <p:cNvPicPr/>
                <p:nvPr/>
              </p:nvPicPr>
              <p:blipFill>
                <a:blip r:embed="rId518"/>
                <a:stretch>
                  <a:fillRect/>
                </a:stretch>
              </p:blipFill>
              <p:spPr>
                <a:xfrm>
                  <a:off x="9826213" y="3086707"/>
                  <a:ext cx="120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87" name="Freihand 186">
                  <a:extLst>
                    <a:ext uri="{FF2B5EF4-FFF2-40B4-BE49-F238E27FC236}">
                      <a16:creationId xmlns:a16="http://schemas.microsoft.com/office/drawing/2014/main" id="{C64D48ED-8787-4F36-A648-49F439D12F95}"/>
                    </a:ext>
                  </a:extLst>
                </p14:cNvPr>
                <p14:cNvContentPartPr/>
                <p14:nvPr/>
              </p14:nvContentPartPr>
              <p14:xfrm>
                <a:off x="10157413" y="2922547"/>
                <a:ext cx="250200" cy="192960"/>
              </p14:xfrm>
            </p:contentPart>
          </mc:Choice>
          <mc:Fallback>
            <p:pic>
              <p:nvPicPr>
                <p:cNvPr id="187" name="Freihand 186">
                  <a:extLst>
                    <a:ext uri="{FF2B5EF4-FFF2-40B4-BE49-F238E27FC236}">
                      <a16:creationId xmlns:a16="http://schemas.microsoft.com/office/drawing/2014/main" id="{C64D48ED-8787-4F36-A648-49F439D12F95}"/>
                    </a:ext>
                  </a:extLst>
                </p:cNvPr>
                <p:cNvPicPr/>
                <p:nvPr/>
              </p:nvPicPr>
              <p:blipFill>
                <a:blip r:embed="rId520"/>
                <a:stretch>
                  <a:fillRect/>
                </a:stretch>
              </p:blipFill>
              <p:spPr>
                <a:xfrm>
                  <a:off x="10153093" y="2918227"/>
                  <a:ext cx="258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88" name="Freihand 187">
                  <a:extLst>
                    <a:ext uri="{FF2B5EF4-FFF2-40B4-BE49-F238E27FC236}">
                      <a16:creationId xmlns:a16="http://schemas.microsoft.com/office/drawing/2014/main" id="{3275C289-681E-4480-9F23-F4FD6F9FDCCA}"/>
                    </a:ext>
                  </a:extLst>
                </p14:cNvPr>
                <p14:cNvContentPartPr/>
                <p14:nvPr/>
              </p14:nvContentPartPr>
              <p14:xfrm>
                <a:off x="10561693" y="2883307"/>
                <a:ext cx="122760" cy="111240"/>
              </p14:xfrm>
            </p:contentPart>
          </mc:Choice>
          <mc:Fallback>
            <p:pic>
              <p:nvPicPr>
                <p:cNvPr id="188" name="Freihand 187">
                  <a:extLst>
                    <a:ext uri="{FF2B5EF4-FFF2-40B4-BE49-F238E27FC236}">
                      <a16:creationId xmlns:a16="http://schemas.microsoft.com/office/drawing/2014/main" id="{3275C289-681E-4480-9F23-F4FD6F9FDCCA}"/>
                    </a:ext>
                  </a:extLst>
                </p:cNvPr>
                <p:cNvPicPr/>
                <p:nvPr/>
              </p:nvPicPr>
              <p:blipFill>
                <a:blip r:embed="rId522"/>
                <a:stretch>
                  <a:fillRect/>
                </a:stretch>
              </p:blipFill>
              <p:spPr>
                <a:xfrm>
                  <a:off x="10557373" y="2878987"/>
                  <a:ext cx="131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89" name="Freihand 188">
                  <a:extLst>
                    <a:ext uri="{FF2B5EF4-FFF2-40B4-BE49-F238E27FC236}">
                      <a16:creationId xmlns:a16="http://schemas.microsoft.com/office/drawing/2014/main" id="{49099FF1-F5C3-4FE7-9635-60D0AAC94241}"/>
                    </a:ext>
                  </a:extLst>
                </p14:cNvPr>
                <p14:cNvContentPartPr/>
                <p14:nvPr/>
              </p14:nvContentPartPr>
              <p14:xfrm>
                <a:off x="10713973" y="2826067"/>
                <a:ext cx="303120" cy="147600"/>
              </p14:xfrm>
            </p:contentPart>
          </mc:Choice>
          <mc:Fallback>
            <p:pic>
              <p:nvPicPr>
                <p:cNvPr id="189" name="Freihand 188">
                  <a:extLst>
                    <a:ext uri="{FF2B5EF4-FFF2-40B4-BE49-F238E27FC236}">
                      <a16:creationId xmlns:a16="http://schemas.microsoft.com/office/drawing/2014/main" id="{49099FF1-F5C3-4FE7-9635-60D0AAC94241}"/>
                    </a:ext>
                  </a:extLst>
                </p:cNvPr>
                <p:cNvPicPr/>
                <p:nvPr/>
              </p:nvPicPr>
              <p:blipFill>
                <a:blip r:embed="rId524"/>
                <a:stretch>
                  <a:fillRect/>
                </a:stretch>
              </p:blipFill>
              <p:spPr>
                <a:xfrm>
                  <a:off x="10709653" y="2821747"/>
                  <a:ext cx="311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90" name="Freihand 189">
                  <a:extLst>
                    <a:ext uri="{FF2B5EF4-FFF2-40B4-BE49-F238E27FC236}">
                      <a16:creationId xmlns:a16="http://schemas.microsoft.com/office/drawing/2014/main" id="{B3C485AB-DB82-48C5-8172-9ED9971DD4E4}"/>
                    </a:ext>
                  </a:extLst>
                </p14:cNvPr>
                <p14:cNvContentPartPr/>
                <p14:nvPr/>
              </p14:nvContentPartPr>
              <p14:xfrm>
                <a:off x="11072893" y="2724187"/>
                <a:ext cx="144360" cy="154080"/>
              </p14:xfrm>
            </p:contentPart>
          </mc:Choice>
          <mc:Fallback>
            <p:pic>
              <p:nvPicPr>
                <p:cNvPr id="190" name="Freihand 189">
                  <a:extLst>
                    <a:ext uri="{FF2B5EF4-FFF2-40B4-BE49-F238E27FC236}">
                      <a16:creationId xmlns:a16="http://schemas.microsoft.com/office/drawing/2014/main" id="{B3C485AB-DB82-48C5-8172-9ED9971DD4E4}"/>
                    </a:ext>
                  </a:extLst>
                </p:cNvPr>
                <p:cNvPicPr/>
                <p:nvPr/>
              </p:nvPicPr>
              <p:blipFill>
                <a:blip r:embed="rId526"/>
                <a:stretch>
                  <a:fillRect/>
                </a:stretch>
              </p:blipFill>
              <p:spPr>
                <a:xfrm>
                  <a:off x="11068573" y="2719867"/>
                  <a:ext cx="153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91" name="Freihand 190">
                  <a:extLst>
                    <a:ext uri="{FF2B5EF4-FFF2-40B4-BE49-F238E27FC236}">
                      <a16:creationId xmlns:a16="http://schemas.microsoft.com/office/drawing/2014/main" id="{18AA8F6F-FBDD-4784-8186-3CFA764424FF}"/>
                    </a:ext>
                  </a:extLst>
                </p14:cNvPr>
                <p14:cNvContentPartPr/>
                <p14:nvPr/>
              </p14:nvContentPartPr>
              <p14:xfrm>
                <a:off x="9622093" y="3563707"/>
                <a:ext cx="183600" cy="132840"/>
              </p14:xfrm>
            </p:contentPart>
          </mc:Choice>
          <mc:Fallback>
            <p:pic>
              <p:nvPicPr>
                <p:cNvPr id="191" name="Freihand 190">
                  <a:extLst>
                    <a:ext uri="{FF2B5EF4-FFF2-40B4-BE49-F238E27FC236}">
                      <a16:creationId xmlns:a16="http://schemas.microsoft.com/office/drawing/2014/main" id="{18AA8F6F-FBDD-4784-8186-3CFA764424FF}"/>
                    </a:ext>
                  </a:extLst>
                </p:cNvPr>
                <p:cNvPicPr/>
                <p:nvPr/>
              </p:nvPicPr>
              <p:blipFill>
                <a:blip r:embed="rId528"/>
                <a:stretch>
                  <a:fillRect/>
                </a:stretch>
              </p:blipFill>
              <p:spPr>
                <a:xfrm>
                  <a:off x="9617773" y="3559387"/>
                  <a:ext cx="192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92" name="Freihand 191">
                  <a:extLst>
                    <a:ext uri="{FF2B5EF4-FFF2-40B4-BE49-F238E27FC236}">
                      <a16:creationId xmlns:a16="http://schemas.microsoft.com/office/drawing/2014/main" id="{33BE783D-318A-45F2-A0DF-07EFF3E1AA77}"/>
                    </a:ext>
                  </a:extLst>
                </p14:cNvPr>
                <p14:cNvContentPartPr/>
                <p14:nvPr/>
              </p14:nvContentPartPr>
              <p14:xfrm>
                <a:off x="9836653" y="3392347"/>
                <a:ext cx="231120" cy="248760"/>
              </p14:xfrm>
            </p:contentPart>
          </mc:Choice>
          <mc:Fallback>
            <p:pic>
              <p:nvPicPr>
                <p:cNvPr id="192" name="Freihand 191">
                  <a:extLst>
                    <a:ext uri="{FF2B5EF4-FFF2-40B4-BE49-F238E27FC236}">
                      <a16:creationId xmlns:a16="http://schemas.microsoft.com/office/drawing/2014/main" id="{33BE783D-318A-45F2-A0DF-07EFF3E1AA77}"/>
                    </a:ext>
                  </a:extLst>
                </p:cNvPr>
                <p:cNvPicPr/>
                <p:nvPr/>
              </p:nvPicPr>
              <p:blipFill>
                <a:blip r:embed="rId530"/>
                <a:stretch>
                  <a:fillRect/>
                </a:stretch>
              </p:blipFill>
              <p:spPr>
                <a:xfrm>
                  <a:off x="9832333" y="3388027"/>
                  <a:ext cx="2397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93" name="Freihand 192">
                  <a:extLst>
                    <a:ext uri="{FF2B5EF4-FFF2-40B4-BE49-F238E27FC236}">
                      <a16:creationId xmlns:a16="http://schemas.microsoft.com/office/drawing/2014/main" id="{5BFEF7BD-F1DE-4DAE-862A-10692973898A}"/>
                    </a:ext>
                  </a:extLst>
                </p14:cNvPr>
                <p14:cNvContentPartPr/>
                <p14:nvPr/>
              </p14:nvContentPartPr>
              <p14:xfrm>
                <a:off x="10080373" y="3312067"/>
                <a:ext cx="149040" cy="236880"/>
              </p14:xfrm>
            </p:contentPart>
          </mc:Choice>
          <mc:Fallback>
            <p:pic>
              <p:nvPicPr>
                <p:cNvPr id="193" name="Freihand 192">
                  <a:extLst>
                    <a:ext uri="{FF2B5EF4-FFF2-40B4-BE49-F238E27FC236}">
                      <a16:creationId xmlns:a16="http://schemas.microsoft.com/office/drawing/2014/main" id="{5BFEF7BD-F1DE-4DAE-862A-10692973898A}"/>
                    </a:ext>
                  </a:extLst>
                </p:cNvPr>
                <p:cNvPicPr/>
                <p:nvPr/>
              </p:nvPicPr>
              <p:blipFill>
                <a:blip r:embed="rId532"/>
                <a:stretch>
                  <a:fillRect/>
                </a:stretch>
              </p:blipFill>
              <p:spPr>
                <a:xfrm>
                  <a:off x="10076053" y="3307747"/>
                  <a:ext cx="1576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94" name="Freihand 193">
                  <a:extLst>
                    <a:ext uri="{FF2B5EF4-FFF2-40B4-BE49-F238E27FC236}">
                      <a16:creationId xmlns:a16="http://schemas.microsoft.com/office/drawing/2014/main" id="{EEF7B6F5-1A09-4EF5-BF1E-B27AAA652210}"/>
                    </a:ext>
                  </a:extLst>
                </p14:cNvPr>
                <p14:cNvContentPartPr/>
                <p14:nvPr/>
              </p14:nvContentPartPr>
              <p14:xfrm>
                <a:off x="10467013" y="3114787"/>
                <a:ext cx="387720" cy="345600"/>
              </p14:xfrm>
            </p:contentPart>
          </mc:Choice>
          <mc:Fallback>
            <p:pic>
              <p:nvPicPr>
                <p:cNvPr id="194" name="Freihand 193">
                  <a:extLst>
                    <a:ext uri="{FF2B5EF4-FFF2-40B4-BE49-F238E27FC236}">
                      <a16:creationId xmlns:a16="http://schemas.microsoft.com/office/drawing/2014/main" id="{EEF7B6F5-1A09-4EF5-BF1E-B27AAA652210}"/>
                    </a:ext>
                  </a:extLst>
                </p:cNvPr>
                <p:cNvPicPr/>
                <p:nvPr/>
              </p:nvPicPr>
              <p:blipFill>
                <a:blip r:embed="rId534"/>
                <a:stretch>
                  <a:fillRect/>
                </a:stretch>
              </p:blipFill>
              <p:spPr>
                <a:xfrm>
                  <a:off x="10462693" y="3110467"/>
                  <a:ext cx="3963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95" name="Freihand 194">
                  <a:extLst>
                    <a:ext uri="{FF2B5EF4-FFF2-40B4-BE49-F238E27FC236}">
                      <a16:creationId xmlns:a16="http://schemas.microsoft.com/office/drawing/2014/main" id="{3BEEF15E-373E-4155-9C1E-BF7C1816E76F}"/>
                    </a:ext>
                  </a:extLst>
                </p14:cNvPr>
                <p14:cNvContentPartPr/>
                <p14:nvPr/>
              </p14:nvContentPartPr>
              <p14:xfrm>
                <a:off x="11062093" y="2981947"/>
                <a:ext cx="189000" cy="214560"/>
              </p14:xfrm>
            </p:contentPart>
          </mc:Choice>
          <mc:Fallback>
            <p:pic>
              <p:nvPicPr>
                <p:cNvPr id="195" name="Freihand 194">
                  <a:extLst>
                    <a:ext uri="{FF2B5EF4-FFF2-40B4-BE49-F238E27FC236}">
                      <a16:creationId xmlns:a16="http://schemas.microsoft.com/office/drawing/2014/main" id="{3BEEF15E-373E-4155-9C1E-BF7C1816E76F}"/>
                    </a:ext>
                  </a:extLst>
                </p:cNvPr>
                <p:cNvPicPr/>
                <p:nvPr/>
              </p:nvPicPr>
              <p:blipFill>
                <a:blip r:embed="rId536"/>
                <a:stretch>
                  <a:fillRect/>
                </a:stretch>
              </p:blipFill>
              <p:spPr>
                <a:xfrm>
                  <a:off x="11057773" y="2977627"/>
                  <a:ext cx="1976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96" name="Freihand 195">
                  <a:extLst>
                    <a:ext uri="{FF2B5EF4-FFF2-40B4-BE49-F238E27FC236}">
                      <a16:creationId xmlns:a16="http://schemas.microsoft.com/office/drawing/2014/main" id="{5A4265F5-26AC-4E28-9532-8049DB11937D}"/>
                    </a:ext>
                  </a:extLst>
                </p14:cNvPr>
                <p14:cNvContentPartPr/>
                <p14:nvPr/>
              </p14:nvContentPartPr>
              <p14:xfrm>
                <a:off x="11269813" y="2807347"/>
                <a:ext cx="331920" cy="291960"/>
              </p14:xfrm>
            </p:contentPart>
          </mc:Choice>
          <mc:Fallback>
            <p:pic>
              <p:nvPicPr>
                <p:cNvPr id="196" name="Freihand 195">
                  <a:extLst>
                    <a:ext uri="{FF2B5EF4-FFF2-40B4-BE49-F238E27FC236}">
                      <a16:creationId xmlns:a16="http://schemas.microsoft.com/office/drawing/2014/main" id="{5A4265F5-26AC-4E28-9532-8049DB11937D}"/>
                    </a:ext>
                  </a:extLst>
                </p:cNvPr>
                <p:cNvPicPr/>
                <p:nvPr/>
              </p:nvPicPr>
              <p:blipFill>
                <a:blip r:embed="rId538"/>
                <a:stretch>
                  <a:fillRect/>
                </a:stretch>
              </p:blipFill>
              <p:spPr>
                <a:xfrm>
                  <a:off x="11265493" y="2803027"/>
                  <a:ext cx="3405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5" name="Freihand 314">
                  <a:extLst>
                    <a:ext uri="{FF2B5EF4-FFF2-40B4-BE49-F238E27FC236}">
                      <a16:creationId xmlns:a16="http://schemas.microsoft.com/office/drawing/2014/main" id="{A69B8668-879E-459A-9F39-F761AAB4C764}"/>
                    </a:ext>
                  </a:extLst>
                </p14:cNvPr>
                <p14:cNvContentPartPr/>
                <p14:nvPr/>
              </p14:nvContentPartPr>
              <p14:xfrm>
                <a:off x="3978373" y="2225947"/>
                <a:ext cx="286920" cy="277560"/>
              </p14:xfrm>
            </p:contentPart>
          </mc:Choice>
          <mc:Fallback>
            <p:pic>
              <p:nvPicPr>
                <p:cNvPr id="315" name="Freihand 314">
                  <a:extLst>
                    <a:ext uri="{FF2B5EF4-FFF2-40B4-BE49-F238E27FC236}">
                      <a16:creationId xmlns:a16="http://schemas.microsoft.com/office/drawing/2014/main" id="{A69B8668-879E-459A-9F39-F761AAB4C764}"/>
                    </a:ext>
                  </a:extLst>
                </p:cNvPr>
                <p:cNvPicPr/>
                <p:nvPr/>
              </p:nvPicPr>
              <p:blipFill>
                <a:blip r:embed="rId540"/>
                <a:stretch>
                  <a:fillRect/>
                </a:stretch>
              </p:blipFill>
              <p:spPr>
                <a:xfrm>
                  <a:off x="3974053" y="2221627"/>
                  <a:ext cx="2955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6" name="Freihand 315">
                  <a:extLst>
                    <a:ext uri="{FF2B5EF4-FFF2-40B4-BE49-F238E27FC236}">
                      <a16:creationId xmlns:a16="http://schemas.microsoft.com/office/drawing/2014/main" id="{25F5995B-5DD3-4EBF-8741-E78F4DE49201}"/>
                    </a:ext>
                  </a:extLst>
                </p14:cNvPr>
                <p14:cNvContentPartPr/>
                <p14:nvPr/>
              </p14:nvContentPartPr>
              <p14:xfrm>
                <a:off x="4129573" y="2336107"/>
                <a:ext cx="153000" cy="288720"/>
              </p14:xfrm>
            </p:contentPart>
          </mc:Choice>
          <mc:Fallback>
            <p:pic>
              <p:nvPicPr>
                <p:cNvPr id="316" name="Freihand 315">
                  <a:extLst>
                    <a:ext uri="{FF2B5EF4-FFF2-40B4-BE49-F238E27FC236}">
                      <a16:creationId xmlns:a16="http://schemas.microsoft.com/office/drawing/2014/main" id="{25F5995B-5DD3-4EBF-8741-E78F4DE49201}"/>
                    </a:ext>
                  </a:extLst>
                </p:cNvPr>
                <p:cNvPicPr/>
                <p:nvPr/>
              </p:nvPicPr>
              <p:blipFill>
                <a:blip r:embed="rId542"/>
                <a:stretch>
                  <a:fillRect/>
                </a:stretch>
              </p:blipFill>
              <p:spPr>
                <a:xfrm>
                  <a:off x="4125253" y="2331787"/>
                  <a:ext cx="1616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7" name="Freihand 316">
                  <a:extLst>
                    <a:ext uri="{FF2B5EF4-FFF2-40B4-BE49-F238E27FC236}">
                      <a16:creationId xmlns:a16="http://schemas.microsoft.com/office/drawing/2014/main" id="{C407CF40-8F06-43CA-B710-83ACBBE15A59}"/>
                    </a:ext>
                  </a:extLst>
                </p14:cNvPr>
                <p14:cNvContentPartPr/>
                <p14:nvPr/>
              </p14:nvContentPartPr>
              <p14:xfrm>
                <a:off x="3283213" y="1902667"/>
                <a:ext cx="337320" cy="340560"/>
              </p14:xfrm>
            </p:contentPart>
          </mc:Choice>
          <mc:Fallback>
            <p:pic>
              <p:nvPicPr>
                <p:cNvPr id="317" name="Freihand 316">
                  <a:extLst>
                    <a:ext uri="{FF2B5EF4-FFF2-40B4-BE49-F238E27FC236}">
                      <a16:creationId xmlns:a16="http://schemas.microsoft.com/office/drawing/2014/main" id="{C407CF40-8F06-43CA-B710-83ACBBE15A59}"/>
                    </a:ext>
                  </a:extLst>
                </p:cNvPr>
                <p:cNvPicPr/>
                <p:nvPr/>
              </p:nvPicPr>
              <p:blipFill>
                <a:blip r:embed="rId544"/>
                <a:stretch>
                  <a:fillRect/>
                </a:stretch>
              </p:blipFill>
              <p:spPr>
                <a:xfrm>
                  <a:off x="3278893" y="1898347"/>
                  <a:ext cx="3459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8" name="Freihand 317">
                  <a:extLst>
                    <a:ext uri="{FF2B5EF4-FFF2-40B4-BE49-F238E27FC236}">
                      <a16:creationId xmlns:a16="http://schemas.microsoft.com/office/drawing/2014/main" id="{DFCAAF11-884B-46D5-AE89-A122ABD03652}"/>
                    </a:ext>
                  </a:extLst>
                </p14:cNvPr>
                <p14:cNvContentPartPr/>
                <p14:nvPr/>
              </p14:nvContentPartPr>
              <p14:xfrm>
                <a:off x="3589573" y="1896187"/>
                <a:ext cx="20880" cy="13680"/>
              </p14:xfrm>
            </p:contentPart>
          </mc:Choice>
          <mc:Fallback>
            <p:pic>
              <p:nvPicPr>
                <p:cNvPr id="318" name="Freihand 317">
                  <a:extLst>
                    <a:ext uri="{FF2B5EF4-FFF2-40B4-BE49-F238E27FC236}">
                      <a16:creationId xmlns:a16="http://schemas.microsoft.com/office/drawing/2014/main" id="{DFCAAF11-884B-46D5-AE89-A122ABD03652}"/>
                    </a:ext>
                  </a:extLst>
                </p:cNvPr>
                <p:cNvPicPr/>
                <p:nvPr/>
              </p:nvPicPr>
              <p:blipFill>
                <a:blip r:embed="rId546"/>
                <a:stretch>
                  <a:fillRect/>
                </a:stretch>
              </p:blipFill>
              <p:spPr>
                <a:xfrm>
                  <a:off x="3585253" y="1891867"/>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9" name="Freihand 318">
                  <a:extLst>
                    <a:ext uri="{FF2B5EF4-FFF2-40B4-BE49-F238E27FC236}">
                      <a16:creationId xmlns:a16="http://schemas.microsoft.com/office/drawing/2014/main" id="{ECD5A8BF-F344-4B2E-AAA9-621782958102}"/>
                    </a:ext>
                  </a:extLst>
                </p14:cNvPr>
                <p14:cNvContentPartPr/>
                <p14:nvPr/>
              </p14:nvContentPartPr>
              <p14:xfrm>
                <a:off x="3684973" y="1869187"/>
                <a:ext cx="138960" cy="105120"/>
              </p14:xfrm>
            </p:contentPart>
          </mc:Choice>
          <mc:Fallback>
            <p:pic>
              <p:nvPicPr>
                <p:cNvPr id="319" name="Freihand 318">
                  <a:extLst>
                    <a:ext uri="{FF2B5EF4-FFF2-40B4-BE49-F238E27FC236}">
                      <a16:creationId xmlns:a16="http://schemas.microsoft.com/office/drawing/2014/main" id="{ECD5A8BF-F344-4B2E-AAA9-621782958102}"/>
                    </a:ext>
                  </a:extLst>
                </p:cNvPr>
                <p:cNvPicPr/>
                <p:nvPr/>
              </p:nvPicPr>
              <p:blipFill>
                <a:blip r:embed="rId548"/>
                <a:stretch>
                  <a:fillRect/>
                </a:stretch>
              </p:blipFill>
              <p:spPr>
                <a:xfrm>
                  <a:off x="3680653" y="1864867"/>
                  <a:ext cx="147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0" name="Freihand 319">
                  <a:extLst>
                    <a:ext uri="{FF2B5EF4-FFF2-40B4-BE49-F238E27FC236}">
                      <a16:creationId xmlns:a16="http://schemas.microsoft.com/office/drawing/2014/main" id="{A7ACF7BC-F7EE-4B07-B663-AE7CAE2A697A}"/>
                    </a:ext>
                  </a:extLst>
                </p14:cNvPr>
                <p14:cNvContentPartPr/>
                <p14:nvPr/>
              </p14:nvContentPartPr>
              <p14:xfrm>
                <a:off x="3811333" y="1789267"/>
                <a:ext cx="87840" cy="91080"/>
              </p14:xfrm>
            </p:contentPart>
          </mc:Choice>
          <mc:Fallback>
            <p:pic>
              <p:nvPicPr>
                <p:cNvPr id="320" name="Freihand 319">
                  <a:extLst>
                    <a:ext uri="{FF2B5EF4-FFF2-40B4-BE49-F238E27FC236}">
                      <a16:creationId xmlns:a16="http://schemas.microsoft.com/office/drawing/2014/main" id="{A7ACF7BC-F7EE-4B07-B663-AE7CAE2A697A}"/>
                    </a:ext>
                  </a:extLst>
                </p:cNvPr>
                <p:cNvPicPr/>
                <p:nvPr/>
              </p:nvPicPr>
              <p:blipFill>
                <a:blip r:embed="rId550"/>
                <a:stretch>
                  <a:fillRect/>
                </a:stretch>
              </p:blipFill>
              <p:spPr>
                <a:xfrm>
                  <a:off x="3807013" y="1784947"/>
                  <a:ext cx="96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1" name="Freihand 320">
                  <a:extLst>
                    <a:ext uri="{FF2B5EF4-FFF2-40B4-BE49-F238E27FC236}">
                      <a16:creationId xmlns:a16="http://schemas.microsoft.com/office/drawing/2014/main" id="{E122591C-1B43-450B-B6F3-9B2110222265}"/>
                    </a:ext>
                  </a:extLst>
                </p14:cNvPr>
                <p14:cNvContentPartPr/>
                <p14:nvPr/>
              </p14:nvContentPartPr>
              <p14:xfrm>
                <a:off x="3921853" y="1690987"/>
                <a:ext cx="52920" cy="121320"/>
              </p14:xfrm>
            </p:contentPart>
          </mc:Choice>
          <mc:Fallback>
            <p:pic>
              <p:nvPicPr>
                <p:cNvPr id="321" name="Freihand 320">
                  <a:extLst>
                    <a:ext uri="{FF2B5EF4-FFF2-40B4-BE49-F238E27FC236}">
                      <a16:creationId xmlns:a16="http://schemas.microsoft.com/office/drawing/2014/main" id="{E122591C-1B43-450B-B6F3-9B2110222265}"/>
                    </a:ext>
                  </a:extLst>
                </p:cNvPr>
                <p:cNvPicPr/>
                <p:nvPr/>
              </p:nvPicPr>
              <p:blipFill>
                <a:blip r:embed="rId552"/>
                <a:stretch>
                  <a:fillRect/>
                </a:stretch>
              </p:blipFill>
              <p:spPr>
                <a:xfrm>
                  <a:off x="3917533" y="1686667"/>
                  <a:ext cx="61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2" name="Freihand 321">
                  <a:extLst>
                    <a:ext uri="{FF2B5EF4-FFF2-40B4-BE49-F238E27FC236}">
                      <a16:creationId xmlns:a16="http://schemas.microsoft.com/office/drawing/2014/main" id="{033204FC-5F0A-4213-97AB-E97F00B99BCE}"/>
                    </a:ext>
                  </a:extLst>
                </p14:cNvPr>
                <p14:cNvContentPartPr/>
                <p14:nvPr/>
              </p14:nvContentPartPr>
              <p14:xfrm>
                <a:off x="3999613" y="1520347"/>
                <a:ext cx="187560" cy="229680"/>
              </p14:xfrm>
            </p:contentPart>
          </mc:Choice>
          <mc:Fallback>
            <p:pic>
              <p:nvPicPr>
                <p:cNvPr id="322" name="Freihand 321">
                  <a:extLst>
                    <a:ext uri="{FF2B5EF4-FFF2-40B4-BE49-F238E27FC236}">
                      <a16:creationId xmlns:a16="http://schemas.microsoft.com/office/drawing/2014/main" id="{033204FC-5F0A-4213-97AB-E97F00B99BCE}"/>
                    </a:ext>
                  </a:extLst>
                </p:cNvPr>
                <p:cNvPicPr/>
                <p:nvPr/>
              </p:nvPicPr>
              <p:blipFill>
                <a:blip r:embed="rId554"/>
                <a:stretch>
                  <a:fillRect/>
                </a:stretch>
              </p:blipFill>
              <p:spPr>
                <a:xfrm>
                  <a:off x="3995293" y="1516027"/>
                  <a:ext cx="1962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4" name="Freihand 323">
                  <a:extLst>
                    <a:ext uri="{FF2B5EF4-FFF2-40B4-BE49-F238E27FC236}">
                      <a16:creationId xmlns:a16="http://schemas.microsoft.com/office/drawing/2014/main" id="{B47A7410-1CB6-4835-9D91-1B6EA362868D}"/>
                    </a:ext>
                  </a:extLst>
                </p14:cNvPr>
                <p14:cNvContentPartPr/>
                <p14:nvPr/>
              </p14:nvContentPartPr>
              <p14:xfrm>
                <a:off x="11621533" y="375547"/>
                <a:ext cx="19800" cy="51120"/>
              </p14:xfrm>
            </p:contentPart>
          </mc:Choice>
          <mc:Fallback>
            <p:pic>
              <p:nvPicPr>
                <p:cNvPr id="324" name="Freihand 323">
                  <a:extLst>
                    <a:ext uri="{FF2B5EF4-FFF2-40B4-BE49-F238E27FC236}">
                      <a16:creationId xmlns:a16="http://schemas.microsoft.com/office/drawing/2014/main" id="{B47A7410-1CB6-4835-9D91-1B6EA362868D}"/>
                    </a:ext>
                  </a:extLst>
                </p:cNvPr>
                <p:cNvPicPr/>
                <p:nvPr/>
              </p:nvPicPr>
              <p:blipFill>
                <a:blip r:embed="rId556"/>
                <a:stretch>
                  <a:fillRect/>
                </a:stretch>
              </p:blipFill>
              <p:spPr>
                <a:xfrm>
                  <a:off x="11617213" y="371227"/>
                  <a:ext cx="28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25" name="Freihand 324">
                  <a:extLst>
                    <a:ext uri="{FF2B5EF4-FFF2-40B4-BE49-F238E27FC236}">
                      <a16:creationId xmlns:a16="http://schemas.microsoft.com/office/drawing/2014/main" id="{01DB001C-35FE-492F-A97C-1B7CE7EE35F6}"/>
                    </a:ext>
                  </a:extLst>
                </p14:cNvPr>
                <p14:cNvContentPartPr/>
                <p14:nvPr/>
              </p14:nvContentPartPr>
              <p14:xfrm>
                <a:off x="8537413" y="398587"/>
                <a:ext cx="3403800" cy="1345680"/>
              </p14:xfrm>
            </p:contentPart>
          </mc:Choice>
          <mc:Fallback>
            <p:pic>
              <p:nvPicPr>
                <p:cNvPr id="325" name="Freihand 324">
                  <a:extLst>
                    <a:ext uri="{FF2B5EF4-FFF2-40B4-BE49-F238E27FC236}">
                      <a16:creationId xmlns:a16="http://schemas.microsoft.com/office/drawing/2014/main" id="{01DB001C-35FE-492F-A97C-1B7CE7EE35F6}"/>
                    </a:ext>
                  </a:extLst>
                </p:cNvPr>
                <p:cNvPicPr/>
                <p:nvPr/>
              </p:nvPicPr>
              <p:blipFill>
                <a:blip r:embed="rId558"/>
                <a:stretch>
                  <a:fillRect/>
                </a:stretch>
              </p:blipFill>
              <p:spPr>
                <a:xfrm>
                  <a:off x="8533093" y="394267"/>
                  <a:ext cx="3412440" cy="13543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7" name="Freihand 326">
                  <a:extLst>
                    <a:ext uri="{FF2B5EF4-FFF2-40B4-BE49-F238E27FC236}">
                      <a16:creationId xmlns:a16="http://schemas.microsoft.com/office/drawing/2014/main" id="{4EAF2F24-7700-4D9D-8ECE-D68C7E210145}"/>
                    </a:ext>
                  </a:extLst>
                </p14:cNvPr>
                <p14:cNvContentPartPr/>
                <p14:nvPr/>
              </p14:nvContentPartPr>
              <p14:xfrm>
                <a:off x="8512933" y="438907"/>
                <a:ext cx="3179160" cy="974880"/>
              </p14:xfrm>
            </p:contentPart>
          </mc:Choice>
          <mc:Fallback>
            <p:pic>
              <p:nvPicPr>
                <p:cNvPr id="327" name="Freihand 326">
                  <a:extLst>
                    <a:ext uri="{FF2B5EF4-FFF2-40B4-BE49-F238E27FC236}">
                      <a16:creationId xmlns:a16="http://schemas.microsoft.com/office/drawing/2014/main" id="{4EAF2F24-7700-4D9D-8ECE-D68C7E210145}"/>
                    </a:ext>
                  </a:extLst>
                </p:cNvPr>
                <p:cNvPicPr/>
                <p:nvPr/>
              </p:nvPicPr>
              <p:blipFill>
                <a:blip r:embed="rId560"/>
                <a:stretch>
                  <a:fillRect/>
                </a:stretch>
              </p:blipFill>
              <p:spPr>
                <a:xfrm>
                  <a:off x="8508613" y="434587"/>
                  <a:ext cx="3187800" cy="983520"/>
                </a:xfrm>
                <a:prstGeom prst="rect">
                  <a:avLst/>
                </a:prstGeom>
              </p:spPr>
            </p:pic>
          </mc:Fallback>
        </mc:AlternateContent>
      </p:grpSp>
    </p:spTree>
    <p:extLst>
      <p:ext uri="{BB962C8B-B14F-4D97-AF65-F5344CB8AC3E}">
        <p14:creationId xmlns:p14="http://schemas.microsoft.com/office/powerpoint/2010/main" val="388672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dirty="0">
                <a:solidFill>
                  <a:prstClr val="black"/>
                </a:solidFill>
                <a:latin typeface="Arial" panose="020B0604020202020204" pitchFamily="34" charset="0"/>
                <a:cs typeface="Arial" panose="020B0604020202020204" pitchFamily="34" charset="0"/>
              </a:rPr>
              <a:t>Short run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Production capacities are not fully utilized</a:t>
            </a: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Consumptions- and investment plans are totally fulfilled</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Only the supply-side to adjust due to changes</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Supply and demand are only equalized via changes in production </a:t>
            </a:r>
            <a:r>
              <a:rPr lang="en-US" b="1" dirty="0">
                <a:solidFill>
                  <a:prstClr val="black"/>
                </a:solidFill>
                <a:latin typeface="Arial" panose="020B0604020202020204" pitchFamily="34" charset="0"/>
                <a:cs typeface="Arial" panose="020B0604020202020204" pitchFamily="34" charset="0"/>
              </a:rPr>
              <a:t>not in prices</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the short run prices are fixed</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3B53BDF-FE05-4B48-859E-6D4198BA8CEF}"/>
                  </a:ext>
                </a:extLst>
              </p14:cNvPr>
              <p14:cNvContentPartPr/>
              <p14:nvPr/>
            </p14:nvContentPartPr>
            <p14:xfrm>
              <a:off x="3310933" y="580027"/>
              <a:ext cx="4156920" cy="134640"/>
            </p14:xfrm>
          </p:contentPart>
        </mc:Choice>
        <mc:Fallback>
          <p:pic>
            <p:nvPicPr>
              <p:cNvPr id="2" name="Freihand 1">
                <a:extLst>
                  <a:ext uri="{FF2B5EF4-FFF2-40B4-BE49-F238E27FC236}">
                    <a16:creationId xmlns:a16="http://schemas.microsoft.com/office/drawing/2014/main" id="{73B53BDF-FE05-4B48-859E-6D4198BA8CEF}"/>
                  </a:ext>
                </a:extLst>
              </p:cNvPr>
              <p:cNvPicPr/>
              <p:nvPr/>
            </p:nvPicPr>
            <p:blipFill>
              <a:blip r:embed="rId4"/>
              <a:stretch>
                <a:fillRect/>
              </a:stretch>
            </p:blipFill>
            <p:spPr>
              <a:xfrm>
                <a:off x="3306613" y="575707"/>
                <a:ext cx="4165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EAFC99CD-3217-49DF-BE3E-4A9D8991EC0A}"/>
                  </a:ext>
                </a:extLst>
              </p14:cNvPr>
              <p14:cNvContentPartPr/>
              <p14:nvPr/>
            </p14:nvContentPartPr>
            <p14:xfrm>
              <a:off x="2271973" y="1332067"/>
              <a:ext cx="4025880" cy="38880"/>
            </p14:xfrm>
          </p:contentPart>
        </mc:Choice>
        <mc:Fallback>
          <p:pic>
            <p:nvPicPr>
              <p:cNvPr id="4" name="Freihand 3">
                <a:extLst>
                  <a:ext uri="{FF2B5EF4-FFF2-40B4-BE49-F238E27FC236}">
                    <a16:creationId xmlns:a16="http://schemas.microsoft.com/office/drawing/2014/main" id="{EAFC99CD-3217-49DF-BE3E-4A9D8991EC0A}"/>
                  </a:ext>
                </a:extLst>
              </p:cNvPr>
              <p:cNvPicPr/>
              <p:nvPr/>
            </p:nvPicPr>
            <p:blipFill>
              <a:blip r:embed="rId6"/>
              <a:stretch>
                <a:fillRect/>
              </a:stretch>
            </p:blipFill>
            <p:spPr>
              <a:xfrm>
                <a:off x="2267653" y="1327747"/>
                <a:ext cx="4034520" cy="47520"/>
              </a:xfrm>
              <a:prstGeom prst="rect">
                <a:avLst/>
              </a:prstGeom>
            </p:spPr>
          </p:pic>
        </mc:Fallback>
      </mc:AlternateContent>
      <p:grpSp>
        <p:nvGrpSpPr>
          <p:cNvPr id="31" name="Gruppieren 30">
            <a:extLst>
              <a:ext uri="{FF2B5EF4-FFF2-40B4-BE49-F238E27FC236}">
                <a16:creationId xmlns:a16="http://schemas.microsoft.com/office/drawing/2014/main" id="{EEE657B4-76AA-479E-B757-91B0E8E79DAE}"/>
              </a:ext>
            </a:extLst>
          </p:cNvPr>
          <p:cNvGrpSpPr/>
          <p:nvPr/>
        </p:nvGrpSpPr>
        <p:grpSpPr>
          <a:xfrm>
            <a:off x="6267973" y="855427"/>
            <a:ext cx="1941840" cy="363240"/>
            <a:chOff x="6267973" y="855427"/>
            <a:chExt cx="1941840" cy="36324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DD3139C-F1D4-4AE3-B04A-E39E0B6A71DB}"/>
                    </a:ext>
                  </a:extLst>
                </p14:cNvPr>
                <p14:cNvContentPartPr/>
                <p14:nvPr/>
              </p14:nvContentPartPr>
              <p14:xfrm>
                <a:off x="6273733" y="1129747"/>
                <a:ext cx="1080" cy="2880"/>
              </p14:xfrm>
            </p:contentPart>
          </mc:Choice>
          <mc:Fallback>
            <p:pic>
              <p:nvPicPr>
                <p:cNvPr id="5" name="Freihand 4">
                  <a:extLst>
                    <a:ext uri="{FF2B5EF4-FFF2-40B4-BE49-F238E27FC236}">
                      <a16:creationId xmlns:a16="http://schemas.microsoft.com/office/drawing/2014/main" id="{FDD3139C-F1D4-4AE3-B04A-E39E0B6A71DB}"/>
                    </a:ext>
                  </a:extLst>
                </p:cNvPr>
                <p:cNvPicPr/>
                <p:nvPr/>
              </p:nvPicPr>
              <p:blipFill>
                <a:blip r:embed="rId8"/>
                <a:stretch>
                  <a:fillRect/>
                </a:stretch>
              </p:blipFill>
              <p:spPr>
                <a:xfrm>
                  <a:off x="6269413" y="1125427"/>
                  <a:ext cx="9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9735444-79D7-415C-9580-F3E3E470DE4A}"/>
                    </a:ext>
                  </a:extLst>
                </p14:cNvPr>
                <p14:cNvContentPartPr/>
                <p14:nvPr/>
              </p14:nvContentPartPr>
              <p14:xfrm>
                <a:off x="6273733" y="1123987"/>
                <a:ext cx="1800" cy="7560"/>
              </p14:xfrm>
            </p:contentPart>
          </mc:Choice>
          <mc:Fallback>
            <p:pic>
              <p:nvPicPr>
                <p:cNvPr id="7" name="Freihand 6">
                  <a:extLst>
                    <a:ext uri="{FF2B5EF4-FFF2-40B4-BE49-F238E27FC236}">
                      <a16:creationId xmlns:a16="http://schemas.microsoft.com/office/drawing/2014/main" id="{79735444-79D7-415C-9580-F3E3E470DE4A}"/>
                    </a:ext>
                  </a:extLst>
                </p:cNvPr>
                <p:cNvPicPr/>
                <p:nvPr/>
              </p:nvPicPr>
              <p:blipFill>
                <a:blip r:embed="rId10"/>
                <a:stretch>
                  <a:fillRect/>
                </a:stretch>
              </p:blipFill>
              <p:spPr>
                <a:xfrm>
                  <a:off x="6269413" y="1119667"/>
                  <a:ext cx="10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4B25A6B-6A91-46C3-8E00-318F7DCF250F}"/>
                    </a:ext>
                  </a:extLst>
                </p14:cNvPr>
                <p14:cNvContentPartPr/>
                <p14:nvPr/>
              </p14:nvContentPartPr>
              <p14:xfrm>
                <a:off x="6267973" y="1112467"/>
                <a:ext cx="69480" cy="106200"/>
              </p14:xfrm>
            </p:contentPart>
          </mc:Choice>
          <mc:Fallback>
            <p:pic>
              <p:nvPicPr>
                <p:cNvPr id="9" name="Freihand 8">
                  <a:extLst>
                    <a:ext uri="{FF2B5EF4-FFF2-40B4-BE49-F238E27FC236}">
                      <a16:creationId xmlns:a16="http://schemas.microsoft.com/office/drawing/2014/main" id="{F4B25A6B-6A91-46C3-8E00-318F7DCF250F}"/>
                    </a:ext>
                  </a:extLst>
                </p:cNvPr>
                <p:cNvPicPr/>
                <p:nvPr/>
              </p:nvPicPr>
              <p:blipFill>
                <a:blip r:embed="rId12"/>
                <a:stretch>
                  <a:fillRect/>
                </a:stretch>
              </p:blipFill>
              <p:spPr>
                <a:xfrm>
                  <a:off x="6263653" y="1108147"/>
                  <a:ext cx="78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C8D79B2-31CE-46D5-8619-0369D8383870}"/>
                    </a:ext>
                  </a:extLst>
                </p14:cNvPr>
                <p14:cNvContentPartPr/>
                <p14:nvPr/>
              </p14:nvContentPartPr>
              <p14:xfrm>
                <a:off x="6396133" y="1044427"/>
                <a:ext cx="108360" cy="116280"/>
              </p14:xfrm>
            </p:contentPart>
          </mc:Choice>
          <mc:Fallback>
            <p:pic>
              <p:nvPicPr>
                <p:cNvPr id="10" name="Freihand 9">
                  <a:extLst>
                    <a:ext uri="{FF2B5EF4-FFF2-40B4-BE49-F238E27FC236}">
                      <a16:creationId xmlns:a16="http://schemas.microsoft.com/office/drawing/2014/main" id="{9C8D79B2-31CE-46D5-8619-0369D8383870}"/>
                    </a:ext>
                  </a:extLst>
                </p:cNvPr>
                <p:cNvPicPr/>
                <p:nvPr/>
              </p:nvPicPr>
              <p:blipFill>
                <a:blip r:embed="rId14"/>
                <a:stretch>
                  <a:fillRect/>
                </a:stretch>
              </p:blipFill>
              <p:spPr>
                <a:xfrm>
                  <a:off x="6391813" y="1040107"/>
                  <a:ext cx="117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C2C13E9-4A8C-4DC1-8209-7CCBE7306BF4}"/>
                    </a:ext>
                  </a:extLst>
                </p14:cNvPr>
                <p14:cNvContentPartPr/>
                <p14:nvPr/>
              </p14:nvContentPartPr>
              <p14:xfrm>
                <a:off x="6533653" y="1068547"/>
                <a:ext cx="258840" cy="70200"/>
              </p14:xfrm>
            </p:contentPart>
          </mc:Choice>
          <mc:Fallback>
            <p:pic>
              <p:nvPicPr>
                <p:cNvPr id="11" name="Freihand 10">
                  <a:extLst>
                    <a:ext uri="{FF2B5EF4-FFF2-40B4-BE49-F238E27FC236}">
                      <a16:creationId xmlns:a16="http://schemas.microsoft.com/office/drawing/2014/main" id="{CC2C13E9-4A8C-4DC1-8209-7CCBE7306BF4}"/>
                    </a:ext>
                  </a:extLst>
                </p:cNvPr>
                <p:cNvPicPr/>
                <p:nvPr/>
              </p:nvPicPr>
              <p:blipFill>
                <a:blip r:embed="rId16"/>
                <a:stretch>
                  <a:fillRect/>
                </a:stretch>
              </p:blipFill>
              <p:spPr>
                <a:xfrm>
                  <a:off x="6529333" y="1064227"/>
                  <a:ext cx="267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E8E4290-9FEA-42F7-B4CB-42B2F8444FD3}"/>
                    </a:ext>
                  </a:extLst>
                </p14:cNvPr>
                <p14:cNvContentPartPr/>
                <p14:nvPr/>
              </p14:nvContentPartPr>
              <p14:xfrm>
                <a:off x="6819133" y="988267"/>
                <a:ext cx="211680" cy="132480"/>
              </p14:xfrm>
            </p:contentPart>
          </mc:Choice>
          <mc:Fallback>
            <p:pic>
              <p:nvPicPr>
                <p:cNvPr id="12" name="Freihand 11">
                  <a:extLst>
                    <a:ext uri="{FF2B5EF4-FFF2-40B4-BE49-F238E27FC236}">
                      <a16:creationId xmlns:a16="http://schemas.microsoft.com/office/drawing/2014/main" id="{6E8E4290-9FEA-42F7-B4CB-42B2F8444FD3}"/>
                    </a:ext>
                  </a:extLst>
                </p:cNvPr>
                <p:cNvPicPr/>
                <p:nvPr/>
              </p:nvPicPr>
              <p:blipFill>
                <a:blip r:embed="rId18"/>
                <a:stretch>
                  <a:fillRect/>
                </a:stretch>
              </p:blipFill>
              <p:spPr>
                <a:xfrm>
                  <a:off x="6814813" y="983947"/>
                  <a:ext cx="220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883F776-3653-495E-80D3-60010A6733A3}"/>
                    </a:ext>
                  </a:extLst>
                </p14:cNvPr>
                <p14:cNvContentPartPr/>
                <p14:nvPr/>
              </p14:nvContentPartPr>
              <p14:xfrm>
                <a:off x="7280653" y="992227"/>
                <a:ext cx="113040" cy="113040"/>
              </p14:xfrm>
            </p:contentPart>
          </mc:Choice>
          <mc:Fallback>
            <p:pic>
              <p:nvPicPr>
                <p:cNvPr id="15" name="Freihand 14">
                  <a:extLst>
                    <a:ext uri="{FF2B5EF4-FFF2-40B4-BE49-F238E27FC236}">
                      <a16:creationId xmlns:a16="http://schemas.microsoft.com/office/drawing/2014/main" id="{8883F776-3653-495E-80D3-60010A6733A3}"/>
                    </a:ext>
                  </a:extLst>
                </p:cNvPr>
                <p:cNvPicPr/>
                <p:nvPr/>
              </p:nvPicPr>
              <p:blipFill>
                <a:blip r:embed="rId20"/>
                <a:stretch>
                  <a:fillRect/>
                </a:stretch>
              </p:blipFill>
              <p:spPr>
                <a:xfrm>
                  <a:off x="7276333" y="987907"/>
                  <a:ext cx="121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3DDC4D9D-55E3-4CBD-A7C7-8A47B810DA0A}"/>
                    </a:ext>
                  </a:extLst>
                </p14:cNvPr>
                <p14:cNvContentPartPr/>
                <p14:nvPr/>
              </p14:nvContentPartPr>
              <p14:xfrm>
                <a:off x="7421053" y="988627"/>
                <a:ext cx="92880" cy="91800"/>
              </p14:xfrm>
            </p:contentPart>
          </mc:Choice>
          <mc:Fallback>
            <p:pic>
              <p:nvPicPr>
                <p:cNvPr id="16" name="Freihand 15">
                  <a:extLst>
                    <a:ext uri="{FF2B5EF4-FFF2-40B4-BE49-F238E27FC236}">
                      <a16:creationId xmlns:a16="http://schemas.microsoft.com/office/drawing/2014/main" id="{3DDC4D9D-55E3-4CBD-A7C7-8A47B810DA0A}"/>
                    </a:ext>
                  </a:extLst>
                </p:cNvPr>
                <p:cNvPicPr/>
                <p:nvPr/>
              </p:nvPicPr>
              <p:blipFill>
                <a:blip r:embed="rId22"/>
                <a:stretch>
                  <a:fillRect/>
                </a:stretch>
              </p:blipFill>
              <p:spPr>
                <a:xfrm>
                  <a:off x="7416733" y="984307"/>
                  <a:ext cx="101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98ED7DE-2CA1-4045-992C-BA1D6253448A}"/>
                    </a:ext>
                  </a:extLst>
                </p14:cNvPr>
                <p14:cNvContentPartPr/>
                <p14:nvPr/>
              </p14:nvContentPartPr>
              <p14:xfrm>
                <a:off x="7538413" y="1001587"/>
                <a:ext cx="350640" cy="76320"/>
              </p14:xfrm>
            </p:contentPart>
          </mc:Choice>
          <mc:Fallback>
            <p:pic>
              <p:nvPicPr>
                <p:cNvPr id="17" name="Freihand 16">
                  <a:extLst>
                    <a:ext uri="{FF2B5EF4-FFF2-40B4-BE49-F238E27FC236}">
                      <a16:creationId xmlns:a16="http://schemas.microsoft.com/office/drawing/2014/main" id="{198ED7DE-2CA1-4045-992C-BA1D6253448A}"/>
                    </a:ext>
                  </a:extLst>
                </p:cNvPr>
                <p:cNvPicPr/>
                <p:nvPr/>
              </p:nvPicPr>
              <p:blipFill>
                <a:blip r:embed="rId24"/>
                <a:stretch>
                  <a:fillRect/>
                </a:stretch>
              </p:blipFill>
              <p:spPr>
                <a:xfrm>
                  <a:off x="7534093" y="997267"/>
                  <a:ext cx="359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996627A7-ACF2-41C9-A3C5-628228D96CE6}"/>
                    </a:ext>
                  </a:extLst>
                </p14:cNvPr>
                <p14:cNvContentPartPr/>
                <p14:nvPr/>
              </p14:nvContentPartPr>
              <p14:xfrm>
                <a:off x="7921453" y="1010947"/>
                <a:ext cx="142920" cy="57960"/>
              </p14:xfrm>
            </p:contentPart>
          </mc:Choice>
          <mc:Fallback>
            <p:pic>
              <p:nvPicPr>
                <p:cNvPr id="19" name="Freihand 18">
                  <a:extLst>
                    <a:ext uri="{FF2B5EF4-FFF2-40B4-BE49-F238E27FC236}">
                      <a16:creationId xmlns:a16="http://schemas.microsoft.com/office/drawing/2014/main" id="{996627A7-ACF2-41C9-A3C5-628228D96CE6}"/>
                    </a:ext>
                  </a:extLst>
                </p:cNvPr>
                <p:cNvPicPr/>
                <p:nvPr/>
              </p:nvPicPr>
              <p:blipFill>
                <a:blip r:embed="rId26"/>
                <a:stretch>
                  <a:fillRect/>
                </a:stretch>
              </p:blipFill>
              <p:spPr>
                <a:xfrm>
                  <a:off x="7917133" y="1006627"/>
                  <a:ext cx="151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424BD1CC-1C2D-4DBA-AD50-A98EAFA7BEC6}"/>
                    </a:ext>
                  </a:extLst>
                </p14:cNvPr>
                <p14:cNvContentPartPr/>
                <p14:nvPr/>
              </p14:nvContentPartPr>
              <p14:xfrm>
                <a:off x="8058973" y="967747"/>
                <a:ext cx="28080" cy="13320"/>
              </p14:xfrm>
            </p:contentPart>
          </mc:Choice>
          <mc:Fallback>
            <p:pic>
              <p:nvPicPr>
                <p:cNvPr id="20" name="Freihand 19">
                  <a:extLst>
                    <a:ext uri="{FF2B5EF4-FFF2-40B4-BE49-F238E27FC236}">
                      <a16:creationId xmlns:a16="http://schemas.microsoft.com/office/drawing/2014/main" id="{424BD1CC-1C2D-4DBA-AD50-A98EAFA7BEC6}"/>
                    </a:ext>
                  </a:extLst>
                </p:cNvPr>
                <p:cNvPicPr/>
                <p:nvPr/>
              </p:nvPicPr>
              <p:blipFill>
                <a:blip r:embed="rId28"/>
                <a:stretch>
                  <a:fillRect/>
                </a:stretch>
              </p:blipFill>
              <p:spPr>
                <a:xfrm>
                  <a:off x="8054653" y="963427"/>
                  <a:ext cx="36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2DA1C4B4-8D08-4D0C-AC5E-5BBBC07EE1C4}"/>
                    </a:ext>
                  </a:extLst>
                </p14:cNvPr>
                <p14:cNvContentPartPr/>
                <p14:nvPr/>
              </p14:nvContentPartPr>
              <p14:xfrm>
                <a:off x="8110093" y="987187"/>
                <a:ext cx="99720" cy="63360"/>
              </p14:xfrm>
            </p:contentPart>
          </mc:Choice>
          <mc:Fallback>
            <p:pic>
              <p:nvPicPr>
                <p:cNvPr id="21" name="Freihand 20">
                  <a:extLst>
                    <a:ext uri="{FF2B5EF4-FFF2-40B4-BE49-F238E27FC236}">
                      <a16:creationId xmlns:a16="http://schemas.microsoft.com/office/drawing/2014/main" id="{2DA1C4B4-8D08-4D0C-AC5E-5BBBC07EE1C4}"/>
                    </a:ext>
                  </a:extLst>
                </p:cNvPr>
                <p:cNvPicPr/>
                <p:nvPr/>
              </p:nvPicPr>
              <p:blipFill>
                <a:blip r:embed="rId30"/>
                <a:stretch>
                  <a:fillRect/>
                </a:stretch>
              </p:blipFill>
              <p:spPr>
                <a:xfrm>
                  <a:off x="8105773" y="982867"/>
                  <a:ext cx="108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7BCE68C-C308-4785-9313-6B209829CF94}"/>
                    </a:ext>
                  </a:extLst>
                </p14:cNvPr>
                <p14:cNvContentPartPr/>
                <p14:nvPr/>
              </p14:nvContentPartPr>
              <p14:xfrm>
                <a:off x="7088773" y="855427"/>
                <a:ext cx="86400" cy="75600"/>
              </p14:xfrm>
            </p:contentPart>
          </mc:Choice>
          <mc:Fallback>
            <p:pic>
              <p:nvPicPr>
                <p:cNvPr id="22" name="Freihand 21">
                  <a:extLst>
                    <a:ext uri="{FF2B5EF4-FFF2-40B4-BE49-F238E27FC236}">
                      <a16:creationId xmlns:a16="http://schemas.microsoft.com/office/drawing/2014/main" id="{C7BCE68C-C308-4785-9313-6B209829CF94}"/>
                    </a:ext>
                  </a:extLst>
                </p:cNvPr>
                <p:cNvPicPr/>
                <p:nvPr/>
              </p:nvPicPr>
              <p:blipFill>
                <a:blip r:embed="rId32"/>
                <a:stretch>
                  <a:fillRect/>
                </a:stretch>
              </p:blipFill>
              <p:spPr>
                <a:xfrm>
                  <a:off x="7084453" y="851107"/>
                  <a:ext cx="95040" cy="84240"/>
                </a:xfrm>
                <a:prstGeom prst="rect">
                  <a:avLst/>
                </a:prstGeom>
              </p:spPr>
            </p:pic>
          </mc:Fallback>
        </mc:AlternateContent>
      </p:grpSp>
      <p:grpSp>
        <p:nvGrpSpPr>
          <p:cNvPr id="30" name="Gruppieren 29">
            <a:extLst>
              <a:ext uri="{FF2B5EF4-FFF2-40B4-BE49-F238E27FC236}">
                <a16:creationId xmlns:a16="http://schemas.microsoft.com/office/drawing/2014/main" id="{D39BDB70-856D-4F9F-B342-AA583309AF99}"/>
              </a:ext>
            </a:extLst>
          </p:cNvPr>
          <p:cNvGrpSpPr/>
          <p:nvPr/>
        </p:nvGrpSpPr>
        <p:grpSpPr>
          <a:xfrm>
            <a:off x="8413573" y="813307"/>
            <a:ext cx="925200" cy="236520"/>
            <a:chOff x="8413573" y="813307"/>
            <a:chExt cx="925200" cy="23652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1A8E237-BDBF-4E3E-B12E-DB9F5E447A58}"/>
                    </a:ext>
                  </a:extLst>
                </p14:cNvPr>
                <p14:cNvContentPartPr/>
                <p14:nvPr/>
              </p14:nvContentPartPr>
              <p14:xfrm>
                <a:off x="8413573" y="968467"/>
                <a:ext cx="84240" cy="81360"/>
              </p14:xfrm>
            </p:contentPart>
          </mc:Choice>
          <mc:Fallback>
            <p:pic>
              <p:nvPicPr>
                <p:cNvPr id="23" name="Freihand 22">
                  <a:extLst>
                    <a:ext uri="{FF2B5EF4-FFF2-40B4-BE49-F238E27FC236}">
                      <a16:creationId xmlns:a16="http://schemas.microsoft.com/office/drawing/2014/main" id="{61A8E237-BDBF-4E3E-B12E-DB9F5E447A58}"/>
                    </a:ext>
                  </a:extLst>
                </p:cNvPr>
                <p:cNvPicPr/>
                <p:nvPr/>
              </p:nvPicPr>
              <p:blipFill>
                <a:blip r:embed="rId34"/>
                <a:stretch>
                  <a:fillRect/>
                </a:stretch>
              </p:blipFill>
              <p:spPr>
                <a:xfrm>
                  <a:off x="8409253" y="964147"/>
                  <a:ext cx="92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0C5E9F74-BE95-4548-9E76-3E17228D7979}"/>
                    </a:ext>
                  </a:extLst>
                </p14:cNvPr>
                <p14:cNvContentPartPr/>
                <p14:nvPr/>
              </p14:nvContentPartPr>
              <p14:xfrm>
                <a:off x="8575933" y="952987"/>
                <a:ext cx="16920" cy="69840"/>
              </p14:xfrm>
            </p:contentPart>
          </mc:Choice>
          <mc:Fallback>
            <p:pic>
              <p:nvPicPr>
                <p:cNvPr id="24" name="Freihand 23">
                  <a:extLst>
                    <a:ext uri="{FF2B5EF4-FFF2-40B4-BE49-F238E27FC236}">
                      <a16:creationId xmlns:a16="http://schemas.microsoft.com/office/drawing/2014/main" id="{0C5E9F74-BE95-4548-9E76-3E17228D7979}"/>
                    </a:ext>
                  </a:extLst>
                </p:cNvPr>
                <p:cNvPicPr/>
                <p:nvPr/>
              </p:nvPicPr>
              <p:blipFill>
                <a:blip r:embed="rId36"/>
                <a:stretch>
                  <a:fillRect/>
                </a:stretch>
              </p:blipFill>
              <p:spPr>
                <a:xfrm>
                  <a:off x="8571613" y="948667"/>
                  <a:ext cx="25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13091CE-2429-45A4-9E47-6015FD6AB22C}"/>
                    </a:ext>
                  </a:extLst>
                </p14:cNvPr>
                <p14:cNvContentPartPr/>
                <p14:nvPr/>
              </p14:nvContentPartPr>
              <p14:xfrm>
                <a:off x="8631013" y="871627"/>
                <a:ext cx="167760" cy="136080"/>
              </p14:xfrm>
            </p:contentPart>
          </mc:Choice>
          <mc:Fallback>
            <p:pic>
              <p:nvPicPr>
                <p:cNvPr id="25" name="Freihand 24">
                  <a:extLst>
                    <a:ext uri="{FF2B5EF4-FFF2-40B4-BE49-F238E27FC236}">
                      <a16:creationId xmlns:a16="http://schemas.microsoft.com/office/drawing/2014/main" id="{A13091CE-2429-45A4-9E47-6015FD6AB22C}"/>
                    </a:ext>
                  </a:extLst>
                </p:cNvPr>
                <p:cNvPicPr/>
                <p:nvPr/>
              </p:nvPicPr>
              <p:blipFill>
                <a:blip r:embed="rId38"/>
                <a:stretch>
                  <a:fillRect/>
                </a:stretch>
              </p:blipFill>
              <p:spPr>
                <a:xfrm>
                  <a:off x="8626693" y="867307"/>
                  <a:ext cx="176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E20748B9-8068-4DFE-9D61-C13050A7ABF7}"/>
                    </a:ext>
                  </a:extLst>
                </p14:cNvPr>
                <p14:cNvContentPartPr/>
                <p14:nvPr/>
              </p14:nvContentPartPr>
              <p14:xfrm>
                <a:off x="8830093" y="813307"/>
                <a:ext cx="257400" cy="171360"/>
              </p14:xfrm>
            </p:contentPart>
          </mc:Choice>
          <mc:Fallback>
            <p:pic>
              <p:nvPicPr>
                <p:cNvPr id="26" name="Freihand 25">
                  <a:extLst>
                    <a:ext uri="{FF2B5EF4-FFF2-40B4-BE49-F238E27FC236}">
                      <a16:creationId xmlns:a16="http://schemas.microsoft.com/office/drawing/2014/main" id="{E20748B9-8068-4DFE-9D61-C13050A7ABF7}"/>
                    </a:ext>
                  </a:extLst>
                </p:cNvPr>
                <p:cNvPicPr/>
                <p:nvPr/>
              </p:nvPicPr>
              <p:blipFill>
                <a:blip r:embed="rId40"/>
                <a:stretch>
                  <a:fillRect/>
                </a:stretch>
              </p:blipFill>
              <p:spPr>
                <a:xfrm>
                  <a:off x="8825773" y="808987"/>
                  <a:ext cx="266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1D3F091C-708B-452B-B41E-FCDD5B14133A}"/>
                    </a:ext>
                  </a:extLst>
                </p14:cNvPr>
                <p14:cNvContentPartPr/>
                <p14:nvPr/>
              </p14:nvContentPartPr>
              <p14:xfrm>
                <a:off x="9106573" y="830947"/>
                <a:ext cx="4680" cy="63000"/>
              </p14:xfrm>
            </p:contentPart>
          </mc:Choice>
          <mc:Fallback>
            <p:pic>
              <p:nvPicPr>
                <p:cNvPr id="27" name="Freihand 26">
                  <a:extLst>
                    <a:ext uri="{FF2B5EF4-FFF2-40B4-BE49-F238E27FC236}">
                      <a16:creationId xmlns:a16="http://schemas.microsoft.com/office/drawing/2014/main" id="{1D3F091C-708B-452B-B41E-FCDD5B14133A}"/>
                    </a:ext>
                  </a:extLst>
                </p:cNvPr>
                <p:cNvPicPr/>
                <p:nvPr/>
              </p:nvPicPr>
              <p:blipFill>
                <a:blip r:embed="rId42"/>
                <a:stretch>
                  <a:fillRect/>
                </a:stretch>
              </p:blipFill>
              <p:spPr>
                <a:xfrm>
                  <a:off x="9102253" y="826627"/>
                  <a:ext cx="13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95BA2388-F28D-46F5-BD61-B7542B7C39E2}"/>
                    </a:ext>
                  </a:extLst>
                </p14:cNvPr>
                <p14:cNvContentPartPr/>
                <p14:nvPr/>
              </p14:nvContentPartPr>
              <p14:xfrm>
                <a:off x="9127813" y="908707"/>
                <a:ext cx="210960" cy="36360"/>
              </p14:xfrm>
            </p:contentPart>
          </mc:Choice>
          <mc:Fallback>
            <p:pic>
              <p:nvPicPr>
                <p:cNvPr id="28" name="Freihand 27">
                  <a:extLst>
                    <a:ext uri="{FF2B5EF4-FFF2-40B4-BE49-F238E27FC236}">
                      <a16:creationId xmlns:a16="http://schemas.microsoft.com/office/drawing/2014/main" id="{95BA2388-F28D-46F5-BD61-B7542B7C39E2}"/>
                    </a:ext>
                  </a:extLst>
                </p:cNvPr>
                <p:cNvPicPr/>
                <p:nvPr/>
              </p:nvPicPr>
              <p:blipFill>
                <a:blip r:embed="rId44"/>
                <a:stretch>
                  <a:fillRect/>
                </a:stretch>
              </p:blipFill>
              <p:spPr>
                <a:xfrm>
                  <a:off x="9123493" y="904387"/>
                  <a:ext cx="21960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F19E6D5E-3FF4-4D84-AA51-76864CD7E68A}"/>
                  </a:ext>
                </a:extLst>
              </p14:cNvPr>
              <p14:cNvContentPartPr/>
              <p14:nvPr/>
            </p14:nvContentPartPr>
            <p14:xfrm>
              <a:off x="8476213" y="726547"/>
              <a:ext cx="360" cy="360"/>
            </p14:xfrm>
          </p:contentPart>
        </mc:Choice>
        <mc:Fallback>
          <p:pic>
            <p:nvPicPr>
              <p:cNvPr id="29" name="Freihand 28">
                <a:extLst>
                  <a:ext uri="{FF2B5EF4-FFF2-40B4-BE49-F238E27FC236}">
                    <a16:creationId xmlns:a16="http://schemas.microsoft.com/office/drawing/2014/main" id="{F19E6D5E-3FF4-4D84-AA51-76864CD7E68A}"/>
                  </a:ext>
                </a:extLst>
              </p:cNvPr>
              <p:cNvPicPr/>
              <p:nvPr/>
            </p:nvPicPr>
            <p:blipFill>
              <a:blip r:embed="rId46"/>
              <a:stretch>
                <a:fillRect/>
              </a:stretch>
            </p:blipFill>
            <p:spPr>
              <a:xfrm>
                <a:off x="8471893" y="722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402AA6B8-E86B-4AA6-8CF2-CD1B11F7E5D9}"/>
                  </a:ext>
                </a:extLst>
              </p14:cNvPr>
              <p14:cNvContentPartPr/>
              <p14:nvPr/>
            </p14:nvContentPartPr>
            <p14:xfrm>
              <a:off x="1209973" y="2195707"/>
              <a:ext cx="5817960" cy="83520"/>
            </p14:xfrm>
          </p:contentPart>
        </mc:Choice>
        <mc:Fallback>
          <p:pic>
            <p:nvPicPr>
              <p:cNvPr id="32" name="Freihand 31">
                <a:extLst>
                  <a:ext uri="{FF2B5EF4-FFF2-40B4-BE49-F238E27FC236}">
                    <a16:creationId xmlns:a16="http://schemas.microsoft.com/office/drawing/2014/main" id="{402AA6B8-E86B-4AA6-8CF2-CD1B11F7E5D9}"/>
                  </a:ext>
                </a:extLst>
              </p:cNvPr>
              <p:cNvPicPr/>
              <p:nvPr/>
            </p:nvPicPr>
            <p:blipFill>
              <a:blip r:embed="rId48"/>
              <a:stretch>
                <a:fillRect/>
              </a:stretch>
            </p:blipFill>
            <p:spPr>
              <a:xfrm>
                <a:off x="1205653" y="2191387"/>
                <a:ext cx="5826600" cy="92160"/>
              </a:xfrm>
              <a:prstGeom prst="rect">
                <a:avLst/>
              </a:prstGeom>
            </p:spPr>
          </p:pic>
        </mc:Fallback>
      </mc:AlternateContent>
      <p:grpSp>
        <p:nvGrpSpPr>
          <p:cNvPr id="49" name="Gruppieren 48">
            <a:extLst>
              <a:ext uri="{FF2B5EF4-FFF2-40B4-BE49-F238E27FC236}">
                <a16:creationId xmlns:a16="http://schemas.microsoft.com/office/drawing/2014/main" id="{28D24E83-0E01-4EA8-9281-B531FDBB15DD}"/>
              </a:ext>
            </a:extLst>
          </p:cNvPr>
          <p:cNvGrpSpPr/>
          <p:nvPr/>
        </p:nvGrpSpPr>
        <p:grpSpPr>
          <a:xfrm>
            <a:off x="7071853" y="1909867"/>
            <a:ext cx="383040" cy="230400"/>
            <a:chOff x="7071853" y="1909867"/>
            <a:chExt cx="383040" cy="230400"/>
          </a:xfrm>
        </p:grpSpPr>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33E2F55A-C199-451E-99A6-1ABCFCB80404}"/>
                    </a:ext>
                  </a:extLst>
                </p14:cNvPr>
                <p14:cNvContentPartPr/>
                <p14:nvPr/>
              </p14:nvContentPartPr>
              <p14:xfrm>
                <a:off x="7238893" y="2025067"/>
                <a:ext cx="216000" cy="11160"/>
              </p14:xfrm>
            </p:contentPart>
          </mc:Choice>
          <mc:Fallback>
            <p:pic>
              <p:nvPicPr>
                <p:cNvPr id="33" name="Freihand 32">
                  <a:extLst>
                    <a:ext uri="{FF2B5EF4-FFF2-40B4-BE49-F238E27FC236}">
                      <a16:creationId xmlns:a16="http://schemas.microsoft.com/office/drawing/2014/main" id="{33E2F55A-C199-451E-99A6-1ABCFCB80404}"/>
                    </a:ext>
                  </a:extLst>
                </p:cNvPr>
                <p:cNvPicPr/>
                <p:nvPr/>
              </p:nvPicPr>
              <p:blipFill>
                <a:blip r:embed="rId50"/>
                <a:stretch>
                  <a:fillRect/>
                </a:stretch>
              </p:blipFill>
              <p:spPr>
                <a:xfrm>
                  <a:off x="7234573" y="2020747"/>
                  <a:ext cx="224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4C9E4F56-940D-4D3E-A4BD-4ACF3AAAE368}"/>
                    </a:ext>
                  </a:extLst>
                </p14:cNvPr>
                <p14:cNvContentPartPr/>
                <p14:nvPr/>
              </p14:nvContentPartPr>
              <p14:xfrm>
                <a:off x="7071853" y="1909867"/>
                <a:ext cx="241920" cy="230400"/>
              </p14:xfrm>
            </p:contentPart>
          </mc:Choice>
          <mc:Fallback>
            <p:pic>
              <p:nvPicPr>
                <p:cNvPr id="34" name="Freihand 33">
                  <a:extLst>
                    <a:ext uri="{FF2B5EF4-FFF2-40B4-BE49-F238E27FC236}">
                      <a16:creationId xmlns:a16="http://schemas.microsoft.com/office/drawing/2014/main" id="{4C9E4F56-940D-4D3E-A4BD-4ACF3AAAE368}"/>
                    </a:ext>
                  </a:extLst>
                </p:cNvPr>
                <p:cNvPicPr/>
                <p:nvPr/>
              </p:nvPicPr>
              <p:blipFill>
                <a:blip r:embed="rId52"/>
                <a:stretch>
                  <a:fillRect/>
                </a:stretch>
              </p:blipFill>
              <p:spPr>
                <a:xfrm>
                  <a:off x="7067533" y="1905547"/>
                  <a:ext cx="250560" cy="239040"/>
                </a:xfrm>
                <a:prstGeom prst="rect">
                  <a:avLst/>
                </a:prstGeom>
              </p:spPr>
            </p:pic>
          </mc:Fallback>
        </mc:AlternateContent>
      </p:grpSp>
      <p:grpSp>
        <p:nvGrpSpPr>
          <p:cNvPr id="48" name="Gruppieren 47">
            <a:extLst>
              <a:ext uri="{FF2B5EF4-FFF2-40B4-BE49-F238E27FC236}">
                <a16:creationId xmlns:a16="http://schemas.microsoft.com/office/drawing/2014/main" id="{CB33D8FC-214C-4441-90CE-CA7525B396EA}"/>
              </a:ext>
            </a:extLst>
          </p:cNvPr>
          <p:cNvGrpSpPr/>
          <p:nvPr/>
        </p:nvGrpSpPr>
        <p:grpSpPr>
          <a:xfrm>
            <a:off x="7747933" y="1846147"/>
            <a:ext cx="1200960" cy="226800"/>
            <a:chOff x="7747933" y="1846147"/>
            <a:chExt cx="1200960" cy="226800"/>
          </a:xfrm>
        </p:grpSpPr>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2047B334-B263-4B93-A0E4-ACBC67CC1F57}"/>
                    </a:ext>
                  </a:extLst>
                </p14:cNvPr>
                <p14:cNvContentPartPr/>
                <p14:nvPr/>
              </p14:nvContentPartPr>
              <p14:xfrm>
                <a:off x="7871053" y="1899427"/>
                <a:ext cx="18360" cy="173520"/>
              </p14:xfrm>
            </p:contentPart>
          </mc:Choice>
          <mc:Fallback>
            <p:pic>
              <p:nvPicPr>
                <p:cNvPr id="35" name="Freihand 34">
                  <a:extLst>
                    <a:ext uri="{FF2B5EF4-FFF2-40B4-BE49-F238E27FC236}">
                      <a16:creationId xmlns:a16="http://schemas.microsoft.com/office/drawing/2014/main" id="{2047B334-B263-4B93-A0E4-ACBC67CC1F57}"/>
                    </a:ext>
                  </a:extLst>
                </p:cNvPr>
                <p:cNvPicPr/>
                <p:nvPr/>
              </p:nvPicPr>
              <p:blipFill>
                <a:blip r:embed="rId54"/>
                <a:stretch>
                  <a:fillRect/>
                </a:stretch>
              </p:blipFill>
              <p:spPr>
                <a:xfrm>
                  <a:off x="7866733" y="1895107"/>
                  <a:ext cx="27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339516A4-4CAE-4A60-99C4-484C0F713435}"/>
                    </a:ext>
                  </a:extLst>
                </p14:cNvPr>
                <p14:cNvContentPartPr/>
                <p14:nvPr/>
              </p14:nvContentPartPr>
              <p14:xfrm>
                <a:off x="7747933" y="1879987"/>
                <a:ext cx="212760" cy="184320"/>
              </p14:xfrm>
            </p:contentPart>
          </mc:Choice>
          <mc:Fallback>
            <p:pic>
              <p:nvPicPr>
                <p:cNvPr id="36" name="Freihand 35">
                  <a:extLst>
                    <a:ext uri="{FF2B5EF4-FFF2-40B4-BE49-F238E27FC236}">
                      <a16:creationId xmlns:a16="http://schemas.microsoft.com/office/drawing/2014/main" id="{339516A4-4CAE-4A60-99C4-484C0F713435}"/>
                    </a:ext>
                  </a:extLst>
                </p:cNvPr>
                <p:cNvPicPr/>
                <p:nvPr/>
              </p:nvPicPr>
              <p:blipFill>
                <a:blip r:embed="rId56"/>
                <a:stretch>
                  <a:fillRect/>
                </a:stretch>
              </p:blipFill>
              <p:spPr>
                <a:xfrm>
                  <a:off x="7743613" y="1875667"/>
                  <a:ext cx="221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FB3FD114-7036-481C-B3D1-BE006BBFAA0D}"/>
                    </a:ext>
                  </a:extLst>
                </p14:cNvPr>
                <p14:cNvContentPartPr/>
                <p14:nvPr/>
              </p14:nvContentPartPr>
              <p14:xfrm>
                <a:off x="8011453" y="1914907"/>
                <a:ext cx="427680" cy="111600"/>
              </p14:xfrm>
            </p:contentPart>
          </mc:Choice>
          <mc:Fallback>
            <p:pic>
              <p:nvPicPr>
                <p:cNvPr id="37" name="Freihand 36">
                  <a:extLst>
                    <a:ext uri="{FF2B5EF4-FFF2-40B4-BE49-F238E27FC236}">
                      <a16:creationId xmlns:a16="http://schemas.microsoft.com/office/drawing/2014/main" id="{FB3FD114-7036-481C-B3D1-BE006BBFAA0D}"/>
                    </a:ext>
                  </a:extLst>
                </p:cNvPr>
                <p:cNvPicPr/>
                <p:nvPr/>
              </p:nvPicPr>
              <p:blipFill>
                <a:blip r:embed="rId58"/>
                <a:stretch>
                  <a:fillRect/>
                </a:stretch>
              </p:blipFill>
              <p:spPr>
                <a:xfrm>
                  <a:off x="8007133" y="1910587"/>
                  <a:ext cx="436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7173A8CC-DF43-4CE7-AB1F-9F4E02CBE0D1}"/>
                    </a:ext>
                  </a:extLst>
                </p14:cNvPr>
                <p14:cNvContentPartPr/>
                <p14:nvPr/>
              </p14:nvContentPartPr>
              <p14:xfrm>
                <a:off x="8466853" y="1941547"/>
                <a:ext cx="244440" cy="75960"/>
              </p14:xfrm>
            </p:contentPart>
          </mc:Choice>
          <mc:Fallback>
            <p:pic>
              <p:nvPicPr>
                <p:cNvPr id="38" name="Freihand 37">
                  <a:extLst>
                    <a:ext uri="{FF2B5EF4-FFF2-40B4-BE49-F238E27FC236}">
                      <a16:creationId xmlns:a16="http://schemas.microsoft.com/office/drawing/2014/main" id="{7173A8CC-DF43-4CE7-AB1F-9F4E02CBE0D1}"/>
                    </a:ext>
                  </a:extLst>
                </p:cNvPr>
                <p:cNvPicPr/>
                <p:nvPr/>
              </p:nvPicPr>
              <p:blipFill>
                <a:blip r:embed="rId60"/>
                <a:stretch>
                  <a:fillRect/>
                </a:stretch>
              </p:blipFill>
              <p:spPr>
                <a:xfrm>
                  <a:off x="8462533" y="1937227"/>
                  <a:ext cx="253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4AA5A436-DC99-4D9D-B3B5-C60A3E52B6C1}"/>
                    </a:ext>
                  </a:extLst>
                </p14:cNvPr>
                <p14:cNvContentPartPr/>
                <p14:nvPr/>
              </p14:nvContentPartPr>
              <p14:xfrm>
                <a:off x="8714533" y="1846147"/>
                <a:ext cx="234360" cy="154080"/>
              </p14:xfrm>
            </p:contentPart>
          </mc:Choice>
          <mc:Fallback>
            <p:pic>
              <p:nvPicPr>
                <p:cNvPr id="39" name="Freihand 38">
                  <a:extLst>
                    <a:ext uri="{FF2B5EF4-FFF2-40B4-BE49-F238E27FC236}">
                      <a16:creationId xmlns:a16="http://schemas.microsoft.com/office/drawing/2014/main" id="{4AA5A436-DC99-4D9D-B3B5-C60A3E52B6C1}"/>
                    </a:ext>
                  </a:extLst>
                </p:cNvPr>
                <p:cNvPicPr/>
                <p:nvPr/>
              </p:nvPicPr>
              <p:blipFill>
                <a:blip r:embed="rId62"/>
                <a:stretch>
                  <a:fillRect/>
                </a:stretch>
              </p:blipFill>
              <p:spPr>
                <a:xfrm>
                  <a:off x="8710213" y="1841827"/>
                  <a:ext cx="243000" cy="162720"/>
                </a:xfrm>
                <a:prstGeom prst="rect">
                  <a:avLst/>
                </a:prstGeom>
              </p:spPr>
            </p:pic>
          </mc:Fallback>
        </mc:AlternateContent>
      </p:grpSp>
      <p:grpSp>
        <p:nvGrpSpPr>
          <p:cNvPr id="47" name="Gruppieren 46">
            <a:extLst>
              <a:ext uri="{FF2B5EF4-FFF2-40B4-BE49-F238E27FC236}">
                <a16:creationId xmlns:a16="http://schemas.microsoft.com/office/drawing/2014/main" id="{1F5A8D53-52FA-49E1-80CB-F42DC6133A8E}"/>
              </a:ext>
            </a:extLst>
          </p:cNvPr>
          <p:cNvGrpSpPr/>
          <p:nvPr/>
        </p:nvGrpSpPr>
        <p:grpSpPr>
          <a:xfrm>
            <a:off x="9237253" y="1721587"/>
            <a:ext cx="1594080" cy="321840"/>
            <a:chOff x="9237253" y="1721587"/>
            <a:chExt cx="1594080" cy="321840"/>
          </a:xfrm>
        </p:grpSpPr>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5210EDE3-5E23-4A10-B2F5-9966E7BD7CA7}"/>
                    </a:ext>
                  </a:extLst>
                </p14:cNvPr>
                <p14:cNvContentPartPr/>
                <p14:nvPr/>
              </p14:nvContentPartPr>
              <p14:xfrm>
                <a:off x="9237253" y="1880707"/>
                <a:ext cx="123480" cy="162720"/>
              </p14:xfrm>
            </p:contentPart>
          </mc:Choice>
          <mc:Fallback>
            <p:pic>
              <p:nvPicPr>
                <p:cNvPr id="40" name="Freihand 39">
                  <a:extLst>
                    <a:ext uri="{FF2B5EF4-FFF2-40B4-BE49-F238E27FC236}">
                      <a16:creationId xmlns:a16="http://schemas.microsoft.com/office/drawing/2014/main" id="{5210EDE3-5E23-4A10-B2F5-9966E7BD7CA7}"/>
                    </a:ext>
                  </a:extLst>
                </p:cNvPr>
                <p:cNvPicPr/>
                <p:nvPr/>
              </p:nvPicPr>
              <p:blipFill>
                <a:blip r:embed="rId64"/>
                <a:stretch>
                  <a:fillRect/>
                </a:stretch>
              </p:blipFill>
              <p:spPr>
                <a:xfrm>
                  <a:off x="9232933" y="1876387"/>
                  <a:ext cx="132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4EA3ED3C-7437-45D0-B954-4F77A9F98D8E}"/>
                    </a:ext>
                  </a:extLst>
                </p14:cNvPr>
                <p14:cNvContentPartPr/>
                <p14:nvPr/>
              </p14:nvContentPartPr>
              <p14:xfrm>
                <a:off x="9422293" y="1789267"/>
                <a:ext cx="52920" cy="190800"/>
              </p14:xfrm>
            </p:contentPart>
          </mc:Choice>
          <mc:Fallback>
            <p:pic>
              <p:nvPicPr>
                <p:cNvPr id="41" name="Freihand 40">
                  <a:extLst>
                    <a:ext uri="{FF2B5EF4-FFF2-40B4-BE49-F238E27FC236}">
                      <a16:creationId xmlns:a16="http://schemas.microsoft.com/office/drawing/2014/main" id="{4EA3ED3C-7437-45D0-B954-4F77A9F98D8E}"/>
                    </a:ext>
                  </a:extLst>
                </p:cNvPr>
                <p:cNvPicPr/>
                <p:nvPr/>
              </p:nvPicPr>
              <p:blipFill>
                <a:blip r:embed="rId66"/>
                <a:stretch>
                  <a:fillRect/>
                </a:stretch>
              </p:blipFill>
              <p:spPr>
                <a:xfrm>
                  <a:off x="9417973" y="1784947"/>
                  <a:ext cx="61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F4B1997-DB50-40DC-A95A-5691357F2CDB}"/>
                    </a:ext>
                  </a:extLst>
                </p14:cNvPr>
                <p14:cNvContentPartPr/>
                <p14:nvPr/>
              </p14:nvContentPartPr>
              <p14:xfrm>
                <a:off x="9484933" y="1801507"/>
                <a:ext cx="339480" cy="167040"/>
              </p14:xfrm>
            </p:contentPart>
          </mc:Choice>
          <mc:Fallback>
            <p:pic>
              <p:nvPicPr>
                <p:cNvPr id="42" name="Freihand 41">
                  <a:extLst>
                    <a:ext uri="{FF2B5EF4-FFF2-40B4-BE49-F238E27FC236}">
                      <a16:creationId xmlns:a16="http://schemas.microsoft.com/office/drawing/2014/main" id="{9F4B1997-DB50-40DC-A95A-5691357F2CDB}"/>
                    </a:ext>
                  </a:extLst>
                </p:cNvPr>
                <p:cNvPicPr/>
                <p:nvPr/>
              </p:nvPicPr>
              <p:blipFill>
                <a:blip r:embed="rId68"/>
                <a:stretch>
                  <a:fillRect/>
                </a:stretch>
              </p:blipFill>
              <p:spPr>
                <a:xfrm>
                  <a:off x="9480613" y="1797187"/>
                  <a:ext cx="348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6146C6C8-0014-4B9A-BAA9-458FF5B0F323}"/>
                    </a:ext>
                  </a:extLst>
                </p14:cNvPr>
                <p14:cNvContentPartPr/>
                <p14:nvPr/>
              </p14:nvContentPartPr>
              <p14:xfrm>
                <a:off x="10010893" y="1795027"/>
                <a:ext cx="299520" cy="160200"/>
              </p14:xfrm>
            </p:contentPart>
          </mc:Choice>
          <mc:Fallback>
            <p:pic>
              <p:nvPicPr>
                <p:cNvPr id="43" name="Freihand 42">
                  <a:extLst>
                    <a:ext uri="{FF2B5EF4-FFF2-40B4-BE49-F238E27FC236}">
                      <a16:creationId xmlns:a16="http://schemas.microsoft.com/office/drawing/2014/main" id="{6146C6C8-0014-4B9A-BAA9-458FF5B0F323}"/>
                    </a:ext>
                  </a:extLst>
                </p:cNvPr>
                <p:cNvPicPr/>
                <p:nvPr/>
              </p:nvPicPr>
              <p:blipFill>
                <a:blip r:embed="rId70"/>
                <a:stretch>
                  <a:fillRect/>
                </a:stretch>
              </p:blipFill>
              <p:spPr>
                <a:xfrm>
                  <a:off x="10006573" y="1790707"/>
                  <a:ext cx="308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1E90A7F6-F344-4C40-A1BE-E081EB98EC26}"/>
                    </a:ext>
                  </a:extLst>
                </p14:cNvPr>
                <p14:cNvContentPartPr/>
                <p14:nvPr/>
              </p14:nvContentPartPr>
              <p14:xfrm>
                <a:off x="10286653" y="1721587"/>
                <a:ext cx="28080" cy="18360"/>
              </p14:xfrm>
            </p:contentPart>
          </mc:Choice>
          <mc:Fallback>
            <p:pic>
              <p:nvPicPr>
                <p:cNvPr id="44" name="Freihand 43">
                  <a:extLst>
                    <a:ext uri="{FF2B5EF4-FFF2-40B4-BE49-F238E27FC236}">
                      <a16:creationId xmlns:a16="http://schemas.microsoft.com/office/drawing/2014/main" id="{1E90A7F6-F344-4C40-A1BE-E081EB98EC26}"/>
                    </a:ext>
                  </a:extLst>
                </p:cNvPr>
                <p:cNvPicPr/>
                <p:nvPr/>
              </p:nvPicPr>
              <p:blipFill>
                <a:blip r:embed="rId72"/>
                <a:stretch>
                  <a:fillRect/>
                </a:stretch>
              </p:blipFill>
              <p:spPr>
                <a:xfrm>
                  <a:off x="10282333" y="1717267"/>
                  <a:ext cx="36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C2D0D214-26E3-43A5-9B9C-A8C9B72A3DE1}"/>
                    </a:ext>
                  </a:extLst>
                </p14:cNvPr>
                <p14:cNvContentPartPr/>
                <p14:nvPr/>
              </p14:nvContentPartPr>
              <p14:xfrm>
                <a:off x="10341373" y="1788187"/>
                <a:ext cx="108360" cy="134280"/>
              </p14:xfrm>
            </p:contentPart>
          </mc:Choice>
          <mc:Fallback>
            <p:pic>
              <p:nvPicPr>
                <p:cNvPr id="45" name="Freihand 44">
                  <a:extLst>
                    <a:ext uri="{FF2B5EF4-FFF2-40B4-BE49-F238E27FC236}">
                      <a16:creationId xmlns:a16="http://schemas.microsoft.com/office/drawing/2014/main" id="{C2D0D214-26E3-43A5-9B9C-A8C9B72A3DE1}"/>
                    </a:ext>
                  </a:extLst>
                </p:cNvPr>
                <p:cNvPicPr/>
                <p:nvPr/>
              </p:nvPicPr>
              <p:blipFill>
                <a:blip r:embed="rId74"/>
                <a:stretch>
                  <a:fillRect/>
                </a:stretch>
              </p:blipFill>
              <p:spPr>
                <a:xfrm>
                  <a:off x="10337053" y="1783867"/>
                  <a:ext cx="117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6F638934-BBCF-4779-A091-3EAF01CC9696}"/>
                    </a:ext>
                  </a:extLst>
                </p14:cNvPr>
                <p14:cNvContentPartPr/>
                <p14:nvPr/>
              </p14:nvContentPartPr>
              <p14:xfrm>
                <a:off x="10472773" y="1787107"/>
                <a:ext cx="358560" cy="185760"/>
              </p14:xfrm>
            </p:contentPart>
          </mc:Choice>
          <mc:Fallback>
            <p:pic>
              <p:nvPicPr>
                <p:cNvPr id="46" name="Freihand 45">
                  <a:extLst>
                    <a:ext uri="{FF2B5EF4-FFF2-40B4-BE49-F238E27FC236}">
                      <a16:creationId xmlns:a16="http://schemas.microsoft.com/office/drawing/2014/main" id="{6F638934-BBCF-4779-A091-3EAF01CC9696}"/>
                    </a:ext>
                  </a:extLst>
                </p:cNvPr>
                <p:cNvPicPr/>
                <p:nvPr/>
              </p:nvPicPr>
              <p:blipFill>
                <a:blip r:embed="rId76"/>
                <a:stretch>
                  <a:fillRect/>
                </a:stretch>
              </p:blipFill>
              <p:spPr>
                <a:xfrm>
                  <a:off x="10468453" y="1782787"/>
                  <a:ext cx="36720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6DA398D2-930B-4D89-AC92-069EC26F78A6}"/>
                  </a:ext>
                </a:extLst>
              </p14:cNvPr>
              <p14:cNvContentPartPr/>
              <p14:nvPr/>
            </p14:nvContentPartPr>
            <p14:xfrm>
              <a:off x="2118973" y="3013627"/>
              <a:ext cx="3570840" cy="93240"/>
            </p14:xfrm>
          </p:contentPart>
        </mc:Choice>
        <mc:Fallback>
          <p:pic>
            <p:nvPicPr>
              <p:cNvPr id="50" name="Freihand 49">
                <a:extLst>
                  <a:ext uri="{FF2B5EF4-FFF2-40B4-BE49-F238E27FC236}">
                    <a16:creationId xmlns:a16="http://schemas.microsoft.com/office/drawing/2014/main" id="{6DA398D2-930B-4D89-AC92-069EC26F78A6}"/>
                  </a:ext>
                </a:extLst>
              </p:cNvPr>
              <p:cNvPicPr/>
              <p:nvPr/>
            </p:nvPicPr>
            <p:blipFill>
              <a:blip r:embed="rId78"/>
              <a:stretch>
                <a:fillRect/>
              </a:stretch>
            </p:blipFill>
            <p:spPr>
              <a:xfrm>
                <a:off x="2114653" y="3009307"/>
                <a:ext cx="3579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235DCF16-F447-47EA-9246-CDC9C36B6E7D}"/>
                  </a:ext>
                </a:extLst>
              </p14:cNvPr>
              <p14:cNvContentPartPr/>
              <p14:nvPr/>
            </p14:nvContentPartPr>
            <p14:xfrm>
              <a:off x="1113853" y="3953947"/>
              <a:ext cx="645480" cy="29520"/>
            </p14:xfrm>
          </p:contentPart>
        </mc:Choice>
        <mc:Fallback>
          <p:pic>
            <p:nvPicPr>
              <p:cNvPr id="51" name="Freihand 50">
                <a:extLst>
                  <a:ext uri="{FF2B5EF4-FFF2-40B4-BE49-F238E27FC236}">
                    <a16:creationId xmlns:a16="http://schemas.microsoft.com/office/drawing/2014/main" id="{235DCF16-F447-47EA-9246-CDC9C36B6E7D}"/>
                  </a:ext>
                </a:extLst>
              </p:cNvPr>
              <p:cNvPicPr/>
              <p:nvPr/>
            </p:nvPicPr>
            <p:blipFill>
              <a:blip r:embed="rId80"/>
              <a:stretch>
                <a:fillRect/>
              </a:stretch>
            </p:blipFill>
            <p:spPr>
              <a:xfrm>
                <a:off x="1109533" y="3949627"/>
                <a:ext cx="654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1B589098-5351-4F7C-A487-C641544FBEE2}"/>
                  </a:ext>
                </a:extLst>
              </p14:cNvPr>
              <p14:cNvContentPartPr/>
              <p14:nvPr/>
            </p14:nvContentPartPr>
            <p14:xfrm>
              <a:off x="5529253" y="3928747"/>
              <a:ext cx="1942920" cy="29880"/>
            </p14:xfrm>
          </p:contentPart>
        </mc:Choice>
        <mc:Fallback>
          <p:pic>
            <p:nvPicPr>
              <p:cNvPr id="52" name="Freihand 51">
                <a:extLst>
                  <a:ext uri="{FF2B5EF4-FFF2-40B4-BE49-F238E27FC236}">
                    <a16:creationId xmlns:a16="http://schemas.microsoft.com/office/drawing/2014/main" id="{1B589098-5351-4F7C-A487-C641544FBEE2}"/>
                  </a:ext>
                </a:extLst>
              </p:cNvPr>
              <p:cNvPicPr/>
              <p:nvPr/>
            </p:nvPicPr>
            <p:blipFill>
              <a:blip r:embed="rId82"/>
              <a:stretch>
                <a:fillRect/>
              </a:stretch>
            </p:blipFill>
            <p:spPr>
              <a:xfrm>
                <a:off x="5524933" y="3924427"/>
                <a:ext cx="19515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F7884140-1F5D-47B3-BC53-807F43DA505D}"/>
                  </a:ext>
                </a:extLst>
              </p14:cNvPr>
              <p14:cNvContentPartPr/>
              <p14:nvPr/>
            </p14:nvContentPartPr>
            <p14:xfrm>
              <a:off x="7773853" y="3935227"/>
              <a:ext cx="1510200" cy="60120"/>
            </p14:xfrm>
          </p:contentPart>
        </mc:Choice>
        <mc:Fallback>
          <p:pic>
            <p:nvPicPr>
              <p:cNvPr id="53" name="Freihand 52">
                <a:extLst>
                  <a:ext uri="{FF2B5EF4-FFF2-40B4-BE49-F238E27FC236}">
                    <a16:creationId xmlns:a16="http://schemas.microsoft.com/office/drawing/2014/main" id="{F7884140-1F5D-47B3-BC53-807F43DA505D}"/>
                  </a:ext>
                </a:extLst>
              </p:cNvPr>
              <p:cNvPicPr/>
              <p:nvPr/>
            </p:nvPicPr>
            <p:blipFill>
              <a:blip r:embed="rId84"/>
              <a:stretch>
                <a:fillRect/>
              </a:stretch>
            </p:blipFill>
            <p:spPr>
              <a:xfrm>
                <a:off x="7769533" y="3930907"/>
                <a:ext cx="1518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257B1E22-4D27-4A64-973C-3CBF66A428B6}"/>
                  </a:ext>
                </a:extLst>
              </p14:cNvPr>
              <p14:cNvContentPartPr/>
              <p14:nvPr/>
            </p14:nvContentPartPr>
            <p14:xfrm>
              <a:off x="2647813" y="4781227"/>
              <a:ext cx="1902960" cy="81360"/>
            </p14:xfrm>
          </p:contentPart>
        </mc:Choice>
        <mc:Fallback>
          <p:pic>
            <p:nvPicPr>
              <p:cNvPr id="54" name="Freihand 53">
                <a:extLst>
                  <a:ext uri="{FF2B5EF4-FFF2-40B4-BE49-F238E27FC236}">
                    <a16:creationId xmlns:a16="http://schemas.microsoft.com/office/drawing/2014/main" id="{257B1E22-4D27-4A64-973C-3CBF66A428B6}"/>
                  </a:ext>
                </a:extLst>
              </p:cNvPr>
              <p:cNvPicPr/>
              <p:nvPr/>
            </p:nvPicPr>
            <p:blipFill>
              <a:blip r:embed="rId86"/>
              <a:stretch>
                <a:fillRect/>
              </a:stretch>
            </p:blipFill>
            <p:spPr>
              <a:xfrm>
                <a:off x="2643493" y="4776907"/>
                <a:ext cx="1911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568F808-B2FB-470B-92E3-286FF88C417D}"/>
                  </a:ext>
                </a:extLst>
              </p14:cNvPr>
              <p14:cNvContentPartPr/>
              <p14:nvPr/>
            </p14:nvContentPartPr>
            <p14:xfrm>
              <a:off x="675733" y="1037947"/>
              <a:ext cx="262080" cy="3740040"/>
            </p14:xfrm>
          </p:contentPart>
        </mc:Choice>
        <mc:Fallback>
          <p:pic>
            <p:nvPicPr>
              <p:cNvPr id="55" name="Freihand 54">
                <a:extLst>
                  <a:ext uri="{FF2B5EF4-FFF2-40B4-BE49-F238E27FC236}">
                    <a16:creationId xmlns:a16="http://schemas.microsoft.com/office/drawing/2014/main" id="{7568F808-B2FB-470B-92E3-286FF88C417D}"/>
                  </a:ext>
                </a:extLst>
              </p:cNvPr>
              <p:cNvPicPr/>
              <p:nvPr/>
            </p:nvPicPr>
            <p:blipFill>
              <a:blip r:embed="rId88"/>
              <a:stretch>
                <a:fillRect/>
              </a:stretch>
            </p:blipFill>
            <p:spPr>
              <a:xfrm>
                <a:off x="671413" y="1033627"/>
                <a:ext cx="270720" cy="3748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C5165194-4CCA-4B93-8463-492EA092F102}"/>
                  </a:ext>
                </a:extLst>
              </p14:cNvPr>
              <p14:cNvContentPartPr/>
              <p14:nvPr/>
            </p14:nvContentPartPr>
            <p14:xfrm>
              <a:off x="1028893" y="5989387"/>
              <a:ext cx="2541960" cy="100440"/>
            </p14:xfrm>
          </p:contentPart>
        </mc:Choice>
        <mc:Fallback>
          <p:pic>
            <p:nvPicPr>
              <p:cNvPr id="56" name="Freihand 55">
                <a:extLst>
                  <a:ext uri="{FF2B5EF4-FFF2-40B4-BE49-F238E27FC236}">
                    <a16:creationId xmlns:a16="http://schemas.microsoft.com/office/drawing/2014/main" id="{C5165194-4CCA-4B93-8463-492EA092F102}"/>
                  </a:ext>
                </a:extLst>
              </p:cNvPr>
              <p:cNvPicPr/>
              <p:nvPr/>
            </p:nvPicPr>
            <p:blipFill>
              <a:blip r:embed="rId90"/>
              <a:stretch>
                <a:fillRect/>
              </a:stretch>
            </p:blipFill>
            <p:spPr>
              <a:xfrm>
                <a:off x="1024573" y="5985067"/>
                <a:ext cx="2550600" cy="109080"/>
              </a:xfrm>
              <a:prstGeom prst="rect">
                <a:avLst/>
              </a:prstGeom>
            </p:spPr>
          </p:pic>
        </mc:Fallback>
      </mc:AlternateContent>
      <p:grpSp>
        <p:nvGrpSpPr>
          <p:cNvPr id="86" name="Gruppieren 85">
            <a:extLst>
              <a:ext uri="{FF2B5EF4-FFF2-40B4-BE49-F238E27FC236}">
                <a16:creationId xmlns:a16="http://schemas.microsoft.com/office/drawing/2014/main" id="{FDD0E002-18E1-47EC-827F-EE200AAF659B}"/>
              </a:ext>
            </a:extLst>
          </p:cNvPr>
          <p:cNvGrpSpPr/>
          <p:nvPr/>
        </p:nvGrpSpPr>
        <p:grpSpPr>
          <a:xfrm>
            <a:off x="2791813" y="5949787"/>
            <a:ext cx="5665680" cy="464400"/>
            <a:chOff x="2791813" y="5949787"/>
            <a:chExt cx="5665680" cy="464400"/>
          </a:xfrm>
        </p:grpSpPr>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4E0FE870-A3F2-4EAA-9062-431E72417FF2}"/>
                    </a:ext>
                  </a:extLst>
                </p14:cNvPr>
                <p14:cNvContentPartPr/>
                <p14:nvPr/>
              </p14:nvContentPartPr>
              <p14:xfrm>
                <a:off x="2940853" y="6148507"/>
                <a:ext cx="17280" cy="204480"/>
              </p14:xfrm>
            </p:contentPart>
          </mc:Choice>
          <mc:Fallback>
            <p:pic>
              <p:nvPicPr>
                <p:cNvPr id="57" name="Freihand 56">
                  <a:extLst>
                    <a:ext uri="{FF2B5EF4-FFF2-40B4-BE49-F238E27FC236}">
                      <a16:creationId xmlns:a16="http://schemas.microsoft.com/office/drawing/2014/main" id="{4E0FE870-A3F2-4EAA-9062-431E72417FF2}"/>
                    </a:ext>
                  </a:extLst>
                </p:cNvPr>
                <p:cNvPicPr/>
                <p:nvPr/>
              </p:nvPicPr>
              <p:blipFill>
                <a:blip r:embed="rId92"/>
                <a:stretch>
                  <a:fillRect/>
                </a:stretch>
              </p:blipFill>
              <p:spPr>
                <a:xfrm>
                  <a:off x="2936533" y="6144187"/>
                  <a:ext cx="25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6AA88BFF-621F-479F-805B-D863AA9EBC33}"/>
                    </a:ext>
                  </a:extLst>
                </p14:cNvPr>
                <p14:cNvContentPartPr/>
                <p14:nvPr/>
              </p14:nvContentPartPr>
              <p14:xfrm>
                <a:off x="2791813" y="6149227"/>
                <a:ext cx="233640" cy="204840"/>
              </p14:xfrm>
            </p:contentPart>
          </mc:Choice>
          <mc:Fallback>
            <p:pic>
              <p:nvPicPr>
                <p:cNvPr id="58" name="Freihand 57">
                  <a:extLst>
                    <a:ext uri="{FF2B5EF4-FFF2-40B4-BE49-F238E27FC236}">
                      <a16:creationId xmlns:a16="http://schemas.microsoft.com/office/drawing/2014/main" id="{6AA88BFF-621F-479F-805B-D863AA9EBC33}"/>
                    </a:ext>
                  </a:extLst>
                </p:cNvPr>
                <p:cNvPicPr/>
                <p:nvPr/>
              </p:nvPicPr>
              <p:blipFill>
                <a:blip r:embed="rId94"/>
                <a:stretch>
                  <a:fillRect/>
                </a:stretch>
              </p:blipFill>
              <p:spPr>
                <a:xfrm>
                  <a:off x="2787493" y="6144907"/>
                  <a:ext cx="242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F0D0C420-E2FA-44F2-9F9A-9F00E05D2FE3}"/>
                    </a:ext>
                  </a:extLst>
                </p14:cNvPr>
                <p14:cNvContentPartPr/>
                <p14:nvPr/>
              </p14:nvContentPartPr>
              <p14:xfrm>
                <a:off x="3042733" y="6191347"/>
                <a:ext cx="379800" cy="144720"/>
              </p14:xfrm>
            </p:contentPart>
          </mc:Choice>
          <mc:Fallback>
            <p:pic>
              <p:nvPicPr>
                <p:cNvPr id="59" name="Freihand 58">
                  <a:extLst>
                    <a:ext uri="{FF2B5EF4-FFF2-40B4-BE49-F238E27FC236}">
                      <a16:creationId xmlns:a16="http://schemas.microsoft.com/office/drawing/2014/main" id="{F0D0C420-E2FA-44F2-9F9A-9F00E05D2FE3}"/>
                    </a:ext>
                  </a:extLst>
                </p:cNvPr>
                <p:cNvPicPr/>
                <p:nvPr/>
              </p:nvPicPr>
              <p:blipFill>
                <a:blip r:embed="rId96"/>
                <a:stretch>
                  <a:fillRect/>
                </a:stretch>
              </p:blipFill>
              <p:spPr>
                <a:xfrm>
                  <a:off x="3038413" y="6187027"/>
                  <a:ext cx="388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F26E84E6-FC94-4E9E-A523-1338AB86EA01}"/>
                    </a:ext>
                  </a:extLst>
                </p14:cNvPr>
                <p14:cNvContentPartPr/>
                <p14:nvPr/>
              </p14:nvContentPartPr>
              <p14:xfrm>
                <a:off x="3468613" y="6270187"/>
                <a:ext cx="284760" cy="70200"/>
              </p14:xfrm>
            </p:contentPart>
          </mc:Choice>
          <mc:Fallback>
            <p:pic>
              <p:nvPicPr>
                <p:cNvPr id="60" name="Freihand 59">
                  <a:extLst>
                    <a:ext uri="{FF2B5EF4-FFF2-40B4-BE49-F238E27FC236}">
                      <a16:creationId xmlns:a16="http://schemas.microsoft.com/office/drawing/2014/main" id="{F26E84E6-FC94-4E9E-A523-1338AB86EA01}"/>
                    </a:ext>
                  </a:extLst>
                </p:cNvPr>
                <p:cNvPicPr/>
                <p:nvPr/>
              </p:nvPicPr>
              <p:blipFill>
                <a:blip r:embed="rId98"/>
                <a:stretch>
                  <a:fillRect/>
                </a:stretch>
              </p:blipFill>
              <p:spPr>
                <a:xfrm>
                  <a:off x="3464293" y="6265867"/>
                  <a:ext cx="293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FB561637-4B80-498C-82BE-0DE7E840DECD}"/>
                    </a:ext>
                  </a:extLst>
                </p14:cNvPr>
                <p14:cNvContentPartPr/>
                <p14:nvPr/>
              </p14:nvContentPartPr>
              <p14:xfrm>
                <a:off x="3758413" y="6154987"/>
                <a:ext cx="159480" cy="167400"/>
              </p14:xfrm>
            </p:contentPart>
          </mc:Choice>
          <mc:Fallback>
            <p:pic>
              <p:nvPicPr>
                <p:cNvPr id="61" name="Freihand 60">
                  <a:extLst>
                    <a:ext uri="{FF2B5EF4-FFF2-40B4-BE49-F238E27FC236}">
                      <a16:creationId xmlns:a16="http://schemas.microsoft.com/office/drawing/2014/main" id="{FB561637-4B80-498C-82BE-0DE7E840DECD}"/>
                    </a:ext>
                  </a:extLst>
                </p:cNvPr>
                <p:cNvPicPr/>
                <p:nvPr/>
              </p:nvPicPr>
              <p:blipFill>
                <a:blip r:embed="rId100"/>
                <a:stretch>
                  <a:fillRect/>
                </a:stretch>
              </p:blipFill>
              <p:spPr>
                <a:xfrm>
                  <a:off x="3754093" y="6150667"/>
                  <a:ext cx="1681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B09C429F-F604-4695-8EE1-3BA2C308C3FB}"/>
                    </a:ext>
                  </a:extLst>
                </p14:cNvPr>
                <p14:cNvContentPartPr/>
                <p14:nvPr/>
              </p14:nvContentPartPr>
              <p14:xfrm>
                <a:off x="4190413" y="6250027"/>
                <a:ext cx="22680" cy="73440"/>
              </p14:xfrm>
            </p:contentPart>
          </mc:Choice>
          <mc:Fallback>
            <p:pic>
              <p:nvPicPr>
                <p:cNvPr id="62" name="Freihand 61">
                  <a:extLst>
                    <a:ext uri="{FF2B5EF4-FFF2-40B4-BE49-F238E27FC236}">
                      <a16:creationId xmlns:a16="http://schemas.microsoft.com/office/drawing/2014/main" id="{B09C429F-F604-4695-8EE1-3BA2C308C3FB}"/>
                    </a:ext>
                  </a:extLst>
                </p:cNvPr>
                <p:cNvPicPr/>
                <p:nvPr/>
              </p:nvPicPr>
              <p:blipFill>
                <a:blip r:embed="rId102"/>
                <a:stretch>
                  <a:fillRect/>
                </a:stretch>
              </p:blipFill>
              <p:spPr>
                <a:xfrm>
                  <a:off x="4186093" y="6245707"/>
                  <a:ext cx="31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E84149CA-8514-4EDB-91D7-5A202FA89FCA}"/>
                    </a:ext>
                  </a:extLst>
                </p14:cNvPr>
                <p14:cNvContentPartPr/>
                <p14:nvPr/>
              </p14:nvContentPartPr>
              <p14:xfrm>
                <a:off x="4197973" y="6172267"/>
                <a:ext cx="25200" cy="18000"/>
              </p14:xfrm>
            </p:contentPart>
          </mc:Choice>
          <mc:Fallback>
            <p:pic>
              <p:nvPicPr>
                <p:cNvPr id="63" name="Freihand 62">
                  <a:extLst>
                    <a:ext uri="{FF2B5EF4-FFF2-40B4-BE49-F238E27FC236}">
                      <a16:creationId xmlns:a16="http://schemas.microsoft.com/office/drawing/2014/main" id="{E84149CA-8514-4EDB-91D7-5A202FA89FCA}"/>
                    </a:ext>
                  </a:extLst>
                </p:cNvPr>
                <p:cNvPicPr/>
                <p:nvPr/>
              </p:nvPicPr>
              <p:blipFill>
                <a:blip r:embed="rId104"/>
                <a:stretch>
                  <a:fillRect/>
                </a:stretch>
              </p:blipFill>
              <p:spPr>
                <a:xfrm>
                  <a:off x="4193653" y="6167947"/>
                  <a:ext cx="3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01E01A66-9A3F-4A18-8FBB-BE46680B0A61}"/>
                    </a:ext>
                  </a:extLst>
                </p14:cNvPr>
                <p14:cNvContentPartPr/>
                <p14:nvPr/>
              </p14:nvContentPartPr>
              <p14:xfrm>
                <a:off x="4259173" y="6206827"/>
                <a:ext cx="89280" cy="109080"/>
              </p14:xfrm>
            </p:contentPart>
          </mc:Choice>
          <mc:Fallback>
            <p:pic>
              <p:nvPicPr>
                <p:cNvPr id="64" name="Freihand 63">
                  <a:extLst>
                    <a:ext uri="{FF2B5EF4-FFF2-40B4-BE49-F238E27FC236}">
                      <a16:creationId xmlns:a16="http://schemas.microsoft.com/office/drawing/2014/main" id="{01E01A66-9A3F-4A18-8FBB-BE46680B0A61}"/>
                    </a:ext>
                  </a:extLst>
                </p:cNvPr>
                <p:cNvPicPr/>
                <p:nvPr/>
              </p:nvPicPr>
              <p:blipFill>
                <a:blip r:embed="rId106"/>
                <a:stretch>
                  <a:fillRect/>
                </a:stretch>
              </p:blipFill>
              <p:spPr>
                <a:xfrm>
                  <a:off x="4254853" y="6202507"/>
                  <a:ext cx="97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E6282ADF-0771-477A-B9D5-83760A8C022C}"/>
                    </a:ext>
                  </a:extLst>
                </p14:cNvPr>
                <p14:cNvContentPartPr/>
                <p14:nvPr/>
              </p14:nvContentPartPr>
              <p14:xfrm>
                <a:off x="4487413" y="6133387"/>
                <a:ext cx="181800" cy="235440"/>
              </p14:xfrm>
            </p:contentPart>
          </mc:Choice>
          <mc:Fallback>
            <p:pic>
              <p:nvPicPr>
                <p:cNvPr id="65" name="Freihand 64">
                  <a:extLst>
                    <a:ext uri="{FF2B5EF4-FFF2-40B4-BE49-F238E27FC236}">
                      <a16:creationId xmlns:a16="http://schemas.microsoft.com/office/drawing/2014/main" id="{E6282ADF-0771-477A-B9D5-83760A8C022C}"/>
                    </a:ext>
                  </a:extLst>
                </p:cNvPr>
                <p:cNvPicPr/>
                <p:nvPr/>
              </p:nvPicPr>
              <p:blipFill>
                <a:blip r:embed="rId108"/>
                <a:stretch>
                  <a:fillRect/>
                </a:stretch>
              </p:blipFill>
              <p:spPr>
                <a:xfrm>
                  <a:off x="4483093" y="6129067"/>
                  <a:ext cx="190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9CA2098E-F01E-4DB3-A58C-2CB784E6E3D3}"/>
                    </a:ext>
                  </a:extLst>
                </p14:cNvPr>
                <p14:cNvContentPartPr/>
                <p14:nvPr/>
              </p14:nvContentPartPr>
              <p14:xfrm>
                <a:off x="4667413" y="6143827"/>
                <a:ext cx="43920" cy="34560"/>
              </p14:xfrm>
            </p:contentPart>
          </mc:Choice>
          <mc:Fallback>
            <p:pic>
              <p:nvPicPr>
                <p:cNvPr id="66" name="Freihand 65">
                  <a:extLst>
                    <a:ext uri="{FF2B5EF4-FFF2-40B4-BE49-F238E27FC236}">
                      <a16:creationId xmlns:a16="http://schemas.microsoft.com/office/drawing/2014/main" id="{9CA2098E-F01E-4DB3-A58C-2CB784E6E3D3}"/>
                    </a:ext>
                  </a:extLst>
                </p:cNvPr>
                <p:cNvPicPr/>
                <p:nvPr/>
              </p:nvPicPr>
              <p:blipFill>
                <a:blip r:embed="rId110"/>
                <a:stretch>
                  <a:fillRect/>
                </a:stretch>
              </p:blipFill>
              <p:spPr>
                <a:xfrm>
                  <a:off x="4663093" y="6139507"/>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14CAC495-97BF-487C-A1D0-D14BA451AEBC}"/>
                    </a:ext>
                  </a:extLst>
                </p14:cNvPr>
                <p14:cNvContentPartPr/>
                <p14:nvPr/>
              </p14:nvContentPartPr>
              <p14:xfrm>
                <a:off x="4743733" y="6185947"/>
                <a:ext cx="96480" cy="107280"/>
              </p14:xfrm>
            </p:contentPart>
          </mc:Choice>
          <mc:Fallback>
            <p:pic>
              <p:nvPicPr>
                <p:cNvPr id="67" name="Freihand 66">
                  <a:extLst>
                    <a:ext uri="{FF2B5EF4-FFF2-40B4-BE49-F238E27FC236}">
                      <a16:creationId xmlns:a16="http://schemas.microsoft.com/office/drawing/2014/main" id="{14CAC495-97BF-487C-A1D0-D14BA451AEBC}"/>
                    </a:ext>
                  </a:extLst>
                </p:cNvPr>
                <p:cNvPicPr/>
                <p:nvPr/>
              </p:nvPicPr>
              <p:blipFill>
                <a:blip r:embed="rId112"/>
                <a:stretch>
                  <a:fillRect/>
                </a:stretch>
              </p:blipFill>
              <p:spPr>
                <a:xfrm>
                  <a:off x="4739413" y="6181627"/>
                  <a:ext cx="105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02E3902A-2D24-40C0-80BE-520F12A08484}"/>
                    </a:ext>
                  </a:extLst>
                </p14:cNvPr>
                <p14:cNvContentPartPr/>
                <p14:nvPr/>
              </p14:nvContentPartPr>
              <p14:xfrm>
                <a:off x="4821853" y="6089827"/>
                <a:ext cx="120240" cy="185400"/>
              </p14:xfrm>
            </p:contentPart>
          </mc:Choice>
          <mc:Fallback>
            <p:pic>
              <p:nvPicPr>
                <p:cNvPr id="68" name="Freihand 67">
                  <a:extLst>
                    <a:ext uri="{FF2B5EF4-FFF2-40B4-BE49-F238E27FC236}">
                      <a16:creationId xmlns:a16="http://schemas.microsoft.com/office/drawing/2014/main" id="{02E3902A-2D24-40C0-80BE-520F12A08484}"/>
                    </a:ext>
                  </a:extLst>
                </p:cNvPr>
                <p:cNvPicPr/>
                <p:nvPr/>
              </p:nvPicPr>
              <p:blipFill>
                <a:blip r:embed="rId114"/>
                <a:stretch>
                  <a:fillRect/>
                </a:stretch>
              </p:blipFill>
              <p:spPr>
                <a:xfrm>
                  <a:off x="4817533" y="6085507"/>
                  <a:ext cx="128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15026145-E655-4E4C-8192-A9B835740DF1}"/>
                    </a:ext>
                  </a:extLst>
                </p14:cNvPr>
                <p14:cNvContentPartPr/>
                <p14:nvPr/>
              </p14:nvContentPartPr>
              <p14:xfrm>
                <a:off x="5183293" y="6194947"/>
                <a:ext cx="331920" cy="122400"/>
              </p14:xfrm>
            </p:contentPart>
          </mc:Choice>
          <mc:Fallback>
            <p:pic>
              <p:nvPicPr>
                <p:cNvPr id="69" name="Freihand 68">
                  <a:extLst>
                    <a:ext uri="{FF2B5EF4-FFF2-40B4-BE49-F238E27FC236}">
                      <a16:creationId xmlns:a16="http://schemas.microsoft.com/office/drawing/2014/main" id="{15026145-E655-4E4C-8192-A9B835740DF1}"/>
                    </a:ext>
                  </a:extLst>
                </p:cNvPr>
                <p:cNvPicPr/>
                <p:nvPr/>
              </p:nvPicPr>
              <p:blipFill>
                <a:blip r:embed="rId116"/>
                <a:stretch>
                  <a:fillRect/>
                </a:stretch>
              </p:blipFill>
              <p:spPr>
                <a:xfrm>
                  <a:off x="5178973" y="6190627"/>
                  <a:ext cx="340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23234CF8-A383-45E5-A55B-ED07BC6EBF82}"/>
                    </a:ext>
                  </a:extLst>
                </p14:cNvPr>
                <p14:cNvContentPartPr/>
                <p14:nvPr/>
              </p14:nvContentPartPr>
              <p14:xfrm>
                <a:off x="5556253" y="6148867"/>
                <a:ext cx="127080" cy="127440"/>
              </p14:xfrm>
            </p:contentPart>
          </mc:Choice>
          <mc:Fallback>
            <p:pic>
              <p:nvPicPr>
                <p:cNvPr id="70" name="Freihand 69">
                  <a:extLst>
                    <a:ext uri="{FF2B5EF4-FFF2-40B4-BE49-F238E27FC236}">
                      <a16:creationId xmlns:a16="http://schemas.microsoft.com/office/drawing/2014/main" id="{23234CF8-A383-45E5-A55B-ED07BC6EBF82}"/>
                    </a:ext>
                  </a:extLst>
                </p:cNvPr>
                <p:cNvPicPr/>
                <p:nvPr/>
              </p:nvPicPr>
              <p:blipFill>
                <a:blip r:embed="rId118"/>
                <a:stretch>
                  <a:fillRect/>
                </a:stretch>
              </p:blipFill>
              <p:spPr>
                <a:xfrm>
                  <a:off x="5551933" y="6144547"/>
                  <a:ext cx="135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1581F07E-80CF-454E-9955-A2EA88D7186F}"/>
                    </a:ext>
                  </a:extLst>
                </p14:cNvPr>
                <p14:cNvContentPartPr/>
                <p14:nvPr/>
              </p14:nvContentPartPr>
              <p14:xfrm>
                <a:off x="5977453" y="6167947"/>
                <a:ext cx="128160" cy="139320"/>
              </p14:xfrm>
            </p:contentPart>
          </mc:Choice>
          <mc:Fallback>
            <p:pic>
              <p:nvPicPr>
                <p:cNvPr id="71" name="Freihand 70">
                  <a:extLst>
                    <a:ext uri="{FF2B5EF4-FFF2-40B4-BE49-F238E27FC236}">
                      <a16:creationId xmlns:a16="http://schemas.microsoft.com/office/drawing/2014/main" id="{1581F07E-80CF-454E-9955-A2EA88D7186F}"/>
                    </a:ext>
                  </a:extLst>
                </p:cNvPr>
                <p:cNvPicPr/>
                <p:nvPr/>
              </p:nvPicPr>
              <p:blipFill>
                <a:blip r:embed="rId120"/>
                <a:stretch>
                  <a:fillRect/>
                </a:stretch>
              </p:blipFill>
              <p:spPr>
                <a:xfrm>
                  <a:off x="5973133" y="6163627"/>
                  <a:ext cx="136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284DF196-BB00-4531-A62F-824A78D53BC9}"/>
                    </a:ext>
                  </a:extLst>
                </p14:cNvPr>
                <p14:cNvContentPartPr/>
                <p14:nvPr/>
              </p14:nvContentPartPr>
              <p14:xfrm>
                <a:off x="6129013" y="6169027"/>
                <a:ext cx="145800" cy="122040"/>
              </p14:xfrm>
            </p:contentPart>
          </mc:Choice>
          <mc:Fallback>
            <p:pic>
              <p:nvPicPr>
                <p:cNvPr id="72" name="Freihand 71">
                  <a:extLst>
                    <a:ext uri="{FF2B5EF4-FFF2-40B4-BE49-F238E27FC236}">
                      <a16:creationId xmlns:a16="http://schemas.microsoft.com/office/drawing/2014/main" id="{284DF196-BB00-4531-A62F-824A78D53BC9}"/>
                    </a:ext>
                  </a:extLst>
                </p:cNvPr>
                <p:cNvPicPr/>
                <p:nvPr/>
              </p:nvPicPr>
              <p:blipFill>
                <a:blip r:embed="rId122"/>
                <a:stretch>
                  <a:fillRect/>
                </a:stretch>
              </p:blipFill>
              <p:spPr>
                <a:xfrm>
                  <a:off x="6124693" y="6164707"/>
                  <a:ext cx="154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F94DE149-237B-4FA5-AE4F-C85C095D2868}"/>
                    </a:ext>
                  </a:extLst>
                </p14:cNvPr>
                <p14:cNvContentPartPr/>
                <p14:nvPr/>
              </p14:nvContentPartPr>
              <p14:xfrm>
                <a:off x="6261493" y="6165427"/>
                <a:ext cx="279000" cy="248760"/>
              </p14:xfrm>
            </p:contentPart>
          </mc:Choice>
          <mc:Fallback>
            <p:pic>
              <p:nvPicPr>
                <p:cNvPr id="73" name="Freihand 72">
                  <a:extLst>
                    <a:ext uri="{FF2B5EF4-FFF2-40B4-BE49-F238E27FC236}">
                      <a16:creationId xmlns:a16="http://schemas.microsoft.com/office/drawing/2014/main" id="{F94DE149-237B-4FA5-AE4F-C85C095D2868}"/>
                    </a:ext>
                  </a:extLst>
                </p:cNvPr>
                <p:cNvPicPr/>
                <p:nvPr/>
              </p:nvPicPr>
              <p:blipFill>
                <a:blip r:embed="rId124"/>
                <a:stretch>
                  <a:fillRect/>
                </a:stretch>
              </p:blipFill>
              <p:spPr>
                <a:xfrm>
                  <a:off x="6257173" y="6161107"/>
                  <a:ext cx="287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7B471045-79E2-47B3-B880-9E25C37D0BAE}"/>
                    </a:ext>
                  </a:extLst>
                </p14:cNvPr>
                <p14:cNvContentPartPr/>
                <p14:nvPr/>
              </p14:nvContentPartPr>
              <p14:xfrm>
                <a:off x="6636973" y="6087667"/>
                <a:ext cx="177120" cy="315360"/>
              </p14:xfrm>
            </p:contentPart>
          </mc:Choice>
          <mc:Fallback>
            <p:pic>
              <p:nvPicPr>
                <p:cNvPr id="74" name="Freihand 73">
                  <a:extLst>
                    <a:ext uri="{FF2B5EF4-FFF2-40B4-BE49-F238E27FC236}">
                      <a16:creationId xmlns:a16="http://schemas.microsoft.com/office/drawing/2014/main" id="{7B471045-79E2-47B3-B880-9E25C37D0BAE}"/>
                    </a:ext>
                  </a:extLst>
                </p:cNvPr>
                <p:cNvPicPr/>
                <p:nvPr/>
              </p:nvPicPr>
              <p:blipFill>
                <a:blip r:embed="rId126"/>
                <a:stretch>
                  <a:fillRect/>
                </a:stretch>
              </p:blipFill>
              <p:spPr>
                <a:xfrm>
                  <a:off x="6632653" y="6083347"/>
                  <a:ext cx="1857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AF754A7D-F33C-4994-A5E8-1C6EEF4BF64F}"/>
                    </a:ext>
                  </a:extLst>
                </p14:cNvPr>
                <p14:cNvContentPartPr/>
                <p14:nvPr/>
              </p14:nvContentPartPr>
              <p14:xfrm>
                <a:off x="7057093" y="6162907"/>
                <a:ext cx="9720" cy="90360"/>
              </p14:xfrm>
            </p:contentPart>
          </mc:Choice>
          <mc:Fallback>
            <p:pic>
              <p:nvPicPr>
                <p:cNvPr id="76" name="Freihand 75">
                  <a:extLst>
                    <a:ext uri="{FF2B5EF4-FFF2-40B4-BE49-F238E27FC236}">
                      <a16:creationId xmlns:a16="http://schemas.microsoft.com/office/drawing/2014/main" id="{AF754A7D-F33C-4994-A5E8-1C6EEF4BF64F}"/>
                    </a:ext>
                  </a:extLst>
                </p:cNvPr>
                <p:cNvPicPr/>
                <p:nvPr/>
              </p:nvPicPr>
              <p:blipFill>
                <a:blip r:embed="rId128"/>
                <a:stretch>
                  <a:fillRect/>
                </a:stretch>
              </p:blipFill>
              <p:spPr>
                <a:xfrm>
                  <a:off x="7052773" y="6158587"/>
                  <a:ext cx="18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4D9B8E2F-CB4C-4591-9ADE-40F1834FFD2C}"/>
                    </a:ext>
                  </a:extLst>
                </p14:cNvPr>
                <p14:cNvContentPartPr/>
                <p14:nvPr/>
              </p14:nvContentPartPr>
              <p14:xfrm>
                <a:off x="6998773" y="6086227"/>
                <a:ext cx="48600" cy="5040"/>
              </p14:xfrm>
            </p:contentPart>
          </mc:Choice>
          <mc:Fallback>
            <p:pic>
              <p:nvPicPr>
                <p:cNvPr id="77" name="Freihand 76">
                  <a:extLst>
                    <a:ext uri="{FF2B5EF4-FFF2-40B4-BE49-F238E27FC236}">
                      <a16:creationId xmlns:a16="http://schemas.microsoft.com/office/drawing/2014/main" id="{4D9B8E2F-CB4C-4591-9ADE-40F1834FFD2C}"/>
                    </a:ext>
                  </a:extLst>
                </p:cNvPr>
                <p:cNvPicPr/>
                <p:nvPr/>
              </p:nvPicPr>
              <p:blipFill>
                <a:blip r:embed="rId130"/>
                <a:stretch>
                  <a:fillRect/>
                </a:stretch>
              </p:blipFill>
              <p:spPr>
                <a:xfrm>
                  <a:off x="6994453" y="6081907"/>
                  <a:ext cx="57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8299AF0C-69FC-49F8-9801-1E7A34E1B1A0}"/>
                    </a:ext>
                  </a:extLst>
                </p14:cNvPr>
                <p14:cNvContentPartPr/>
                <p14:nvPr/>
              </p14:nvContentPartPr>
              <p14:xfrm>
                <a:off x="7075453" y="6133027"/>
                <a:ext cx="100800" cy="103320"/>
              </p14:xfrm>
            </p:contentPart>
          </mc:Choice>
          <mc:Fallback>
            <p:pic>
              <p:nvPicPr>
                <p:cNvPr id="78" name="Freihand 77">
                  <a:extLst>
                    <a:ext uri="{FF2B5EF4-FFF2-40B4-BE49-F238E27FC236}">
                      <a16:creationId xmlns:a16="http://schemas.microsoft.com/office/drawing/2014/main" id="{8299AF0C-69FC-49F8-9801-1E7A34E1B1A0}"/>
                    </a:ext>
                  </a:extLst>
                </p:cNvPr>
                <p:cNvPicPr/>
                <p:nvPr/>
              </p:nvPicPr>
              <p:blipFill>
                <a:blip r:embed="rId132"/>
                <a:stretch>
                  <a:fillRect/>
                </a:stretch>
              </p:blipFill>
              <p:spPr>
                <a:xfrm>
                  <a:off x="7071133" y="6128707"/>
                  <a:ext cx="109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9929E424-5CF9-42DB-8B06-AB3B59B07435}"/>
                    </a:ext>
                  </a:extLst>
                </p14:cNvPr>
                <p14:cNvContentPartPr/>
                <p14:nvPr/>
              </p14:nvContentPartPr>
              <p14:xfrm>
                <a:off x="7410253" y="6073627"/>
                <a:ext cx="127800" cy="251640"/>
              </p14:xfrm>
            </p:contentPart>
          </mc:Choice>
          <mc:Fallback>
            <p:pic>
              <p:nvPicPr>
                <p:cNvPr id="79" name="Freihand 78">
                  <a:extLst>
                    <a:ext uri="{FF2B5EF4-FFF2-40B4-BE49-F238E27FC236}">
                      <a16:creationId xmlns:a16="http://schemas.microsoft.com/office/drawing/2014/main" id="{9929E424-5CF9-42DB-8B06-AB3B59B07435}"/>
                    </a:ext>
                  </a:extLst>
                </p:cNvPr>
                <p:cNvPicPr/>
                <p:nvPr/>
              </p:nvPicPr>
              <p:blipFill>
                <a:blip r:embed="rId134"/>
                <a:stretch>
                  <a:fillRect/>
                </a:stretch>
              </p:blipFill>
              <p:spPr>
                <a:xfrm>
                  <a:off x="7405933" y="6069307"/>
                  <a:ext cx="136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B552A30F-A301-41B2-92FF-190CAF580041}"/>
                    </a:ext>
                  </a:extLst>
                </p14:cNvPr>
                <p14:cNvContentPartPr/>
                <p14:nvPr/>
              </p14:nvContentPartPr>
              <p14:xfrm>
                <a:off x="7542733" y="6138787"/>
                <a:ext cx="84960" cy="97920"/>
              </p14:xfrm>
            </p:contentPart>
          </mc:Choice>
          <mc:Fallback>
            <p:pic>
              <p:nvPicPr>
                <p:cNvPr id="80" name="Freihand 79">
                  <a:extLst>
                    <a:ext uri="{FF2B5EF4-FFF2-40B4-BE49-F238E27FC236}">
                      <a16:creationId xmlns:a16="http://schemas.microsoft.com/office/drawing/2014/main" id="{B552A30F-A301-41B2-92FF-190CAF580041}"/>
                    </a:ext>
                  </a:extLst>
                </p:cNvPr>
                <p:cNvPicPr/>
                <p:nvPr/>
              </p:nvPicPr>
              <p:blipFill>
                <a:blip r:embed="rId136"/>
                <a:stretch>
                  <a:fillRect/>
                </a:stretch>
              </p:blipFill>
              <p:spPr>
                <a:xfrm>
                  <a:off x="7538413" y="6134467"/>
                  <a:ext cx="93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65CA94C5-0949-43BC-8AE4-AF7D1791D7FD}"/>
                    </a:ext>
                  </a:extLst>
                </p14:cNvPr>
                <p14:cNvContentPartPr/>
                <p14:nvPr/>
              </p14:nvContentPartPr>
              <p14:xfrm>
                <a:off x="7661893" y="6040867"/>
                <a:ext cx="148320" cy="165600"/>
              </p14:xfrm>
            </p:contentPart>
          </mc:Choice>
          <mc:Fallback>
            <p:pic>
              <p:nvPicPr>
                <p:cNvPr id="81" name="Freihand 80">
                  <a:extLst>
                    <a:ext uri="{FF2B5EF4-FFF2-40B4-BE49-F238E27FC236}">
                      <a16:creationId xmlns:a16="http://schemas.microsoft.com/office/drawing/2014/main" id="{65CA94C5-0949-43BC-8AE4-AF7D1791D7FD}"/>
                    </a:ext>
                  </a:extLst>
                </p:cNvPr>
                <p:cNvPicPr/>
                <p:nvPr/>
              </p:nvPicPr>
              <p:blipFill>
                <a:blip r:embed="rId138"/>
                <a:stretch>
                  <a:fillRect/>
                </a:stretch>
              </p:blipFill>
              <p:spPr>
                <a:xfrm>
                  <a:off x="7657573" y="6036547"/>
                  <a:ext cx="156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16A57F2E-1F6D-4F6D-BEC2-6934E413CDED}"/>
                    </a:ext>
                  </a:extLst>
                </p14:cNvPr>
                <p14:cNvContentPartPr/>
                <p14:nvPr/>
              </p14:nvContentPartPr>
              <p14:xfrm>
                <a:off x="7806253" y="6120787"/>
                <a:ext cx="479520" cy="88200"/>
              </p14:xfrm>
            </p:contentPart>
          </mc:Choice>
          <mc:Fallback>
            <p:pic>
              <p:nvPicPr>
                <p:cNvPr id="82" name="Freihand 81">
                  <a:extLst>
                    <a:ext uri="{FF2B5EF4-FFF2-40B4-BE49-F238E27FC236}">
                      <a16:creationId xmlns:a16="http://schemas.microsoft.com/office/drawing/2014/main" id="{16A57F2E-1F6D-4F6D-BEC2-6934E413CDED}"/>
                    </a:ext>
                  </a:extLst>
                </p:cNvPr>
                <p:cNvPicPr/>
                <p:nvPr/>
              </p:nvPicPr>
              <p:blipFill>
                <a:blip r:embed="rId140"/>
                <a:stretch>
                  <a:fillRect/>
                </a:stretch>
              </p:blipFill>
              <p:spPr>
                <a:xfrm>
                  <a:off x="7801933" y="6116467"/>
                  <a:ext cx="488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705A6C06-241F-4346-BA81-D54B75708EC7}"/>
                    </a:ext>
                  </a:extLst>
                </p14:cNvPr>
                <p14:cNvContentPartPr/>
                <p14:nvPr/>
              </p14:nvContentPartPr>
              <p14:xfrm>
                <a:off x="8265973" y="6061387"/>
                <a:ext cx="16200" cy="20880"/>
              </p14:xfrm>
            </p:contentPart>
          </mc:Choice>
          <mc:Fallback>
            <p:pic>
              <p:nvPicPr>
                <p:cNvPr id="83" name="Freihand 82">
                  <a:extLst>
                    <a:ext uri="{FF2B5EF4-FFF2-40B4-BE49-F238E27FC236}">
                      <a16:creationId xmlns:a16="http://schemas.microsoft.com/office/drawing/2014/main" id="{705A6C06-241F-4346-BA81-D54B75708EC7}"/>
                    </a:ext>
                  </a:extLst>
                </p:cNvPr>
                <p:cNvPicPr/>
                <p:nvPr/>
              </p:nvPicPr>
              <p:blipFill>
                <a:blip r:embed="rId142"/>
                <a:stretch>
                  <a:fillRect/>
                </a:stretch>
              </p:blipFill>
              <p:spPr>
                <a:xfrm>
                  <a:off x="8261653" y="6057067"/>
                  <a:ext cx="24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4833BE57-A3A8-4092-9A5C-A96636F48F82}"/>
                    </a:ext>
                  </a:extLst>
                </p14:cNvPr>
                <p14:cNvContentPartPr/>
                <p14:nvPr/>
              </p14:nvContentPartPr>
              <p14:xfrm>
                <a:off x="8269213" y="5949787"/>
                <a:ext cx="186840" cy="397440"/>
              </p14:xfrm>
            </p:contentPart>
          </mc:Choice>
          <mc:Fallback>
            <p:pic>
              <p:nvPicPr>
                <p:cNvPr id="84" name="Freihand 83">
                  <a:extLst>
                    <a:ext uri="{FF2B5EF4-FFF2-40B4-BE49-F238E27FC236}">
                      <a16:creationId xmlns:a16="http://schemas.microsoft.com/office/drawing/2014/main" id="{4833BE57-A3A8-4092-9A5C-A96636F48F82}"/>
                    </a:ext>
                  </a:extLst>
                </p:cNvPr>
                <p:cNvPicPr/>
                <p:nvPr/>
              </p:nvPicPr>
              <p:blipFill>
                <a:blip r:embed="rId144"/>
                <a:stretch>
                  <a:fillRect/>
                </a:stretch>
              </p:blipFill>
              <p:spPr>
                <a:xfrm>
                  <a:off x="8264893" y="5945467"/>
                  <a:ext cx="1954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9BD6C9CE-5403-4226-BBDB-842398AB84DB}"/>
                    </a:ext>
                  </a:extLst>
                </p14:cNvPr>
                <p14:cNvContentPartPr/>
                <p14:nvPr/>
              </p14:nvContentPartPr>
              <p14:xfrm>
                <a:off x="8445973" y="6182347"/>
                <a:ext cx="11520" cy="35280"/>
              </p14:xfrm>
            </p:contentPart>
          </mc:Choice>
          <mc:Fallback>
            <p:pic>
              <p:nvPicPr>
                <p:cNvPr id="85" name="Freihand 84">
                  <a:extLst>
                    <a:ext uri="{FF2B5EF4-FFF2-40B4-BE49-F238E27FC236}">
                      <a16:creationId xmlns:a16="http://schemas.microsoft.com/office/drawing/2014/main" id="{9BD6C9CE-5403-4226-BBDB-842398AB84DB}"/>
                    </a:ext>
                  </a:extLst>
                </p:cNvPr>
                <p:cNvPicPr/>
                <p:nvPr/>
              </p:nvPicPr>
              <p:blipFill>
                <a:blip r:embed="rId146"/>
                <a:stretch>
                  <a:fillRect/>
                </a:stretch>
              </p:blipFill>
              <p:spPr>
                <a:xfrm>
                  <a:off x="8441653" y="6178027"/>
                  <a:ext cx="20160" cy="4392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348912A8-C3C0-4DC3-8C50-45B25B4FDBB9}"/>
              </a:ext>
            </a:extLst>
          </p:cNvPr>
          <p:cNvGrpSpPr/>
          <p:nvPr/>
        </p:nvGrpSpPr>
        <p:grpSpPr>
          <a:xfrm>
            <a:off x="5931733" y="1437187"/>
            <a:ext cx="658440" cy="37440"/>
            <a:chOff x="5931733" y="1437187"/>
            <a:chExt cx="658440" cy="37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E3F6D1-2A4F-4DE8-A0A0-AC2CDBC61296}"/>
                    </a:ext>
                  </a:extLst>
                </p14:cNvPr>
                <p14:cNvContentPartPr/>
                <p14:nvPr/>
              </p14:nvContentPartPr>
              <p14:xfrm>
                <a:off x="5931733" y="1450867"/>
                <a:ext cx="149400" cy="16560"/>
              </p14:xfrm>
            </p:contentPart>
          </mc:Choice>
          <mc:Fallback>
            <p:pic>
              <p:nvPicPr>
                <p:cNvPr id="2" name="Freihand 1">
                  <a:extLst>
                    <a:ext uri="{FF2B5EF4-FFF2-40B4-BE49-F238E27FC236}">
                      <a16:creationId xmlns:a16="http://schemas.microsoft.com/office/drawing/2014/main" id="{2BE3F6D1-2A4F-4DE8-A0A0-AC2CDBC61296}"/>
                    </a:ext>
                  </a:extLst>
                </p:cNvPr>
                <p:cNvPicPr/>
                <p:nvPr/>
              </p:nvPicPr>
              <p:blipFill>
                <a:blip r:embed="rId4"/>
                <a:stretch>
                  <a:fillRect/>
                </a:stretch>
              </p:blipFill>
              <p:spPr>
                <a:xfrm>
                  <a:off x="5927413" y="1446547"/>
                  <a:ext cx="158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2AB222B-4E7C-4009-8092-EDA4278DCD71}"/>
                    </a:ext>
                  </a:extLst>
                </p14:cNvPr>
                <p14:cNvContentPartPr/>
                <p14:nvPr/>
              </p14:nvContentPartPr>
              <p14:xfrm>
                <a:off x="6181213" y="1465267"/>
                <a:ext cx="142200" cy="9360"/>
              </p14:xfrm>
            </p:contentPart>
          </mc:Choice>
          <mc:Fallback>
            <p:pic>
              <p:nvPicPr>
                <p:cNvPr id="3" name="Freihand 2">
                  <a:extLst>
                    <a:ext uri="{FF2B5EF4-FFF2-40B4-BE49-F238E27FC236}">
                      <a16:creationId xmlns:a16="http://schemas.microsoft.com/office/drawing/2014/main" id="{32AB222B-4E7C-4009-8092-EDA4278DCD71}"/>
                    </a:ext>
                  </a:extLst>
                </p:cNvPr>
                <p:cNvPicPr/>
                <p:nvPr/>
              </p:nvPicPr>
              <p:blipFill>
                <a:blip r:embed="rId6"/>
                <a:stretch>
                  <a:fillRect/>
                </a:stretch>
              </p:blipFill>
              <p:spPr>
                <a:xfrm>
                  <a:off x="6176893" y="1460947"/>
                  <a:ext cx="150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F036AC7-5B14-45EE-AAB5-8C7188B5F118}"/>
                    </a:ext>
                  </a:extLst>
                </p14:cNvPr>
                <p14:cNvContentPartPr/>
                <p14:nvPr/>
              </p14:nvContentPartPr>
              <p14:xfrm>
                <a:off x="6437533" y="1437187"/>
                <a:ext cx="152640" cy="31320"/>
              </p14:xfrm>
            </p:contentPart>
          </mc:Choice>
          <mc:Fallback>
            <p:pic>
              <p:nvPicPr>
                <p:cNvPr id="5" name="Freihand 4">
                  <a:extLst>
                    <a:ext uri="{FF2B5EF4-FFF2-40B4-BE49-F238E27FC236}">
                      <a16:creationId xmlns:a16="http://schemas.microsoft.com/office/drawing/2014/main" id="{BF036AC7-5B14-45EE-AAB5-8C7188B5F118}"/>
                    </a:ext>
                  </a:extLst>
                </p:cNvPr>
                <p:cNvPicPr/>
                <p:nvPr/>
              </p:nvPicPr>
              <p:blipFill>
                <a:blip r:embed="rId8"/>
                <a:stretch>
                  <a:fillRect/>
                </a:stretch>
              </p:blipFill>
              <p:spPr>
                <a:xfrm>
                  <a:off x="6433213" y="1432867"/>
                  <a:ext cx="161280" cy="39960"/>
                </a:xfrm>
                <a:prstGeom prst="rect">
                  <a:avLst/>
                </a:prstGeom>
              </p:spPr>
            </p:pic>
          </mc:Fallback>
        </mc:AlternateContent>
      </p:grpSp>
      <p:grpSp>
        <p:nvGrpSpPr>
          <p:cNvPr id="49" name="Gruppieren 48">
            <a:extLst>
              <a:ext uri="{FF2B5EF4-FFF2-40B4-BE49-F238E27FC236}">
                <a16:creationId xmlns:a16="http://schemas.microsoft.com/office/drawing/2014/main" id="{B5DCF3D1-26DC-490E-B8C1-257D3020B726}"/>
              </a:ext>
            </a:extLst>
          </p:cNvPr>
          <p:cNvGrpSpPr/>
          <p:nvPr/>
        </p:nvGrpSpPr>
        <p:grpSpPr>
          <a:xfrm>
            <a:off x="6837133" y="615307"/>
            <a:ext cx="2269800" cy="883440"/>
            <a:chOff x="6837133" y="615307"/>
            <a:chExt cx="2269800" cy="88344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7ACAC63-3AA6-42FA-8DDE-7F62059C20CF}"/>
                    </a:ext>
                  </a:extLst>
                </p14:cNvPr>
                <p14:cNvContentPartPr/>
                <p14:nvPr/>
              </p14:nvContentPartPr>
              <p14:xfrm>
                <a:off x="6892573" y="1211827"/>
                <a:ext cx="16560" cy="122760"/>
              </p14:xfrm>
            </p:contentPart>
          </mc:Choice>
          <mc:Fallback>
            <p:pic>
              <p:nvPicPr>
                <p:cNvPr id="8" name="Freihand 7">
                  <a:extLst>
                    <a:ext uri="{FF2B5EF4-FFF2-40B4-BE49-F238E27FC236}">
                      <a16:creationId xmlns:a16="http://schemas.microsoft.com/office/drawing/2014/main" id="{77ACAC63-3AA6-42FA-8DDE-7F62059C20CF}"/>
                    </a:ext>
                  </a:extLst>
                </p:cNvPr>
                <p:cNvPicPr/>
                <p:nvPr/>
              </p:nvPicPr>
              <p:blipFill>
                <a:blip r:embed="rId10"/>
                <a:stretch>
                  <a:fillRect/>
                </a:stretch>
              </p:blipFill>
              <p:spPr>
                <a:xfrm>
                  <a:off x="6888253" y="1207507"/>
                  <a:ext cx="25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25B58B1-223A-4DE3-9212-F086D1F206BC}"/>
                    </a:ext>
                  </a:extLst>
                </p14:cNvPr>
                <p14:cNvContentPartPr/>
                <p14:nvPr/>
              </p14:nvContentPartPr>
              <p14:xfrm>
                <a:off x="6837133" y="1264387"/>
                <a:ext cx="127440" cy="19080"/>
              </p14:xfrm>
            </p:contentPart>
          </mc:Choice>
          <mc:Fallback>
            <p:pic>
              <p:nvPicPr>
                <p:cNvPr id="9" name="Freihand 8">
                  <a:extLst>
                    <a:ext uri="{FF2B5EF4-FFF2-40B4-BE49-F238E27FC236}">
                      <a16:creationId xmlns:a16="http://schemas.microsoft.com/office/drawing/2014/main" id="{625B58B1-223A-4DE3-9212-F086D1F206BC}"/>
                    </a:ext>
                  </a:extLst>
                </p:cNvPr>
                <p:cNvPicPr/>
                <p:nvPr/>
              </p:nvPicPr>
              <p:blipFill>
                <a:blip r:embed="rId12"/>
                <a:stretch>
                  <a:fillRect/>
                </a:stretch>
              </p:blipFill>
              <p:spPr>
                <a:xfrm>
                  <a:off x="6832813" y="1260067"/>
                  <a:ext cx="136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A2EEB2A-47A9-4885-AE5C-05908B078C78}"/>
                    </a:ext>
                  </a:extLst>
                </p14:cNvPr>
                <p14:cNvContentPartPr/>
                <p14:nvPr/>
              </p14:nvContentPartPr>
              <p14:xfrm>
                <a:off x="7199293" y="1158547"/>
                <a:ext cx="16920" cy="140400"/>
              </p14:xfrm>
            </p:contentPart>
          </mc:Choice>
          <mc:Fallback>
            <p:pic>
              <p:nvPicPr>
                <p:cNvPr id="10" name="Freihand 9">
                  <a:extLst>
                    <a:ext uri="{FF2B5EF4-FFF2-40B4-BE49-F238E27FC236}">
                      <a16:creationId xmlns:a16="http://schemas.microsoft.com/office/drawing/2014/main" id="{6A2EEB2A-47A9-4885-AE5C-05908B078C78}"/>
                    </a:ext>
                  </a:extLst>
                </p:cNvPr>
                <p:cNvPicPr/>
                <p:nvPr/>
              </p:nvPicPr>
              <p:blipFill>
                <a:blip r:embed="rId14"/>
                <a:stretch>
                  <a:fillRect/>
                </a:stretch>
              </p:blipFill>
              <p:spPr>
                <a:xfrm>
                  <a:off x="7194973" y="1154227"/>
                  <a:ext cx="25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6087D62-11AF-44DF-87FE-8807CD0ECA3B}"/>
                    </a:ext>
                  </a:extLst>
                </p14:cNvPr>
                <p14:cNvContentPartPr/>
                <p14:nvPr/>
              </p14:nvContentPartPr>
              <p14:xfrm>
                <a:off x="7205773" y="1140187"/>
                <a:ext cx="115560" cy="44640"/>
              </p14:xfrm>
            </p:contentPart>
          </mc:Choice>
          <mc:Fallback>
            <p:pic>
              <p:nvPicPr>
                <p:cNvPr id="11" name="Freihand 10">
                  <a:extLst>
                    <a:ext uri="{FF2B5EF4-FFF2-40B4-BE49-F238E27FC236}">
                      <a16:creationId xmlns:a16="http://schemas.microsoft.com/office/drawing/2014/main" id="{C6087D62-11AF-44DF-87FE-8807CD0ECA3B}"/>
                    </a:ext>
                  </a:extLst>
                </p:cNvPr>
                <p:cNvPicPr/>
                <p:nvPr/>
              </p:nvPicPr>
              <p:blipFill>
                <a:blip r:embed="rId16"/>
                <a:stretch>
                  <a:fillRect/>
                </a:stretch>
              </p:blipFill>
              <p:spPr>
                <a:xfrm>
                  <a:off x="7201453" y="1135867"/>
                  <a:ext cx="124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E97F5BF-CFF0-447A-AF3B-EF9AC0E6DABF}"/>
                    </a:ext>
                  </a:extLst>
                </p14:cNvPr>
                <p14:cNvContentPartPr/>
                <p14:nvPr/>
              </p14:nvContentPartPr>
              <p14:xfrm>
                <a:off x="7188133" y="1217947"/>
                <a:ext cx="146160" cy="90360"/>
              </p14:xfrm>
            </p:contentPart>
          </mc:Choice>
          <mc:Fallback>
            <p:pic>
              <p:nvPicPr>
                <p:cNvPr id="12" name="Freihand 11">
                  <a:extLst>
                    <a:ext uri="{FF2B5EF4-FFF2-40B4-BE49-F238E27FC236}">
                      <a16:creationId xmlns:a16="http://schemas.microsoft.com/office/drawing/2014/main" id="{DE97F5BF-CFF0-447A-AF3B-EF9AC0E6DABF}"/>
                    </a:ext>
                  </a:extLst>
                </p:cNvPr>
                <p:cNvPicPr/>
                <p:nvPr/>
              </p:nvPicPr>
              <p:blipFill>
                <a:blip r:embed="rId18"/>
                <a:stretch>
                  <a:fillRect/>
                </a:stretch>
              </p:blipFill>
              <p:spPr>
                <a:xfrm>
                  <a:off x="7183813" y="1213627"/>
                  <a:ext cx="154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68C63CC-AFC7-4ABE-9C53-C35358E2E62A}"/>
                    </a:ext>
                  </a:extLst>
                </p14:cNvPr>
                <p14:cNvContentPartPr/>
                <p14:nvPr/>
              </p14:nvContentPartPr>
              <p14:xfrm>
                <a:off x="7353373" y="1192747"/>
                <a:ext cx="150480" cy="131040"/>
              </p14:xfrm>
            </p:contentPart>
          </mc:Choice>
          <mc:Fallback>
            <p:pic>
              <p:nvPicPr>
                <p:cNvPr id="13" name="Freihand 12">
                  <a:extLst>
                    <a:ext uri="{FF2B5EF4-FFF2-40B4-BE49-F238E27FC236}">
                      <a16:creationId xmlns:a16="http://schemas.microsoft.com/office/drawing/2014/main" id="{668C63CC-AFC7-4ABE-9C53-C35358E2E62A}"/>
                    </a:ext>
                  </a:extLst>
                </p:cNvPr>
                <p:cNvPicPr/>
                <p:nvPr/>
              </p:nvPicPr>
              <p:blipFill>
                <a:blip r:embed="rId20"/>
                <a:stretch>
                  <a:fillRect/>
                </a:stretch>
              </p:blipFill>
              <p:spPr>
                <a:xfrm>
                  <a:off x="7349053" y="1188427"/>
                  <a:ext cx="159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582F769-5351-4868-BA83-C2A1FA706709}"/>
                    </a:ext>
                  </a:extLst>
                </p14:cNvPr>
                <p14:cNvContentPartPr/>
                <p14:nvPr/>
              </p14:nvContentPartPr>
              <p14:xfrm>
                <a:off x="7589173" y="1218667"/>
                <a:ext cx="103320" cy="11160"/>
              </p14:xfrm>
            </p:contentPart>
          </mc:Choice>
          <mc:Fallback>
            <p:pic>
              <p:nvPicPr>
                <p:cNvPr id="14" name="Freihand 13">
                  <a:extLst>
                    <a:ext uri="{FF2B5EF4-FFF2-40B4-BE49-F238E27FC236}">
                      <a16:creationId xmlns:a16="http://schemas.microsoft.com/office/drawing/2014/main" id="{4582F769-5351-4868-BA83-C2A1FA706709}"/>
                    </a:ext>
                  </a:extLst>
                </p:cNvPr>
                <p:cNvPicPr/>
                <p:nvPr/>
              </p:nvPicPr>
              <p:blipFill>
                <a:blip r:embed="rId22"/>
                <a:stretch>
                  <a:fillRect/>
                </a:stretch>
              </p:blipFill>
              <p:spPr>
                <a:xfrm>
                  <a:off x="7584853" y="1214347"/>
                  <a:ext cx="111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D3436369-6489-4F67-B16E-6317B32BC39D}"/>
                    </a:ext>
                  </a:extLst>
                </p14:cNvPr>
                <p14:cNvContentPartPr/>
                <p14:nvPr/>
              </p14:nvContentPartPr>
              <p14:xfrm>
                <a:off x="7764133" y="1136947"/>
                <a:ext cx="158040" cy="150120"/>
              </p14:xfrm>
            </p:contentPart>
          </mc:Choice>
          <mc:Fallback>
            <p:pic>
              <p:nvPicPr>
                <p:cNvPr id="15" name="Freihand 14">
                  <a:extLst>
                    <a:ext uri="{FF2B5EF4-FFF2-40B4-BE49-F238E27FC236}">
                      <a16:creationId xmlns:a16="http://schemas.microsoft.com/office/drawing/2014/main" id="{D3436369-6489-4F67-B16E-6317B32BC39D}"/>
                    </a:ext>
                  </a:extLst>
                </p:cNvPr>
                <p:cNvPicPr/>
                <p:nvPr/>
              </p:nvPicPr>
              <p:blipFill>
                <a:blip r:embed="rId24"/>
                <a:stretch>
                  <a:fillRect/>
                </a:stretch>
              </p:blipFill>
              <p:spPr>
                <a:xfrm>
                  <a:off x="7759813" y="1132627"/>
                  <a:ext cx="166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4DF0217-04CC-4BC9-9C82-9E86D303EAC9}"/>
                    </a:ext>
                  </a:extLst>
                </p14:cNvPr>
                <p14:cNvContentPartPr/>
                <p14:nvPr/>
              </p14:nvContentPartPr>
              <p14:xfrm>
                <a:off x="7753333" y="1105987"/>
                <a:ext cx="189360" cy="36720"/>
              </p14:xfrm>
            </p:contentPart>
          </mc:Choice>
          <mc:Fallback>
            <p:pic>
              <p:nvPicPr>
                <p:cNvPr id="16" name="Freihand 15">
                  <a:extLst>
                    <a:ext uri="{FF2B5EF4-FFF2-40B4-BE49-F238E27FC236}">
                      <a16:creationId xmlns:a16="http://schemas.microsoft.com/office/drawing/2014/main" id="{C4DF0217-04CC-4BC9-9C82-9E86D303EAC9}"/>
                    </a:ext>
                  </a:extLst>
                </p:cNvPr>
                <p:cNvPicPr/>
                <p:nvPr/>
              </p:nvPicPr>
              <p:blipFill>
                <a:blip r:embed="rId26"/>
                <a:stretch>
                  <a:fillRect/>
                </a:stretch>
              </p:blipFill>
              <p:spPr>
                <a:xfrm>
                  <a:off x="7748653" y="1101667"/>
                  <a:ext cx="198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45972D47-C9FC-4622-A560-A89778029F82}"/>
                    </a:ext>
                  </a:extLst>
                </p14:cNvPr>
                <p14:cNvContentPartPr/>
                <p14:nvPr/>
              </p14:nvContentPartPr>
              <p14:xfrm>
                <a:off x="7959253" y="1212187"/>
                <a:ext cx="205920" cy="45720"/>
              </p14:xfrm>
            </p:contentPart>
          </mc:Choice>
          <mc:Fallback>
            <p:pic>
              <p:nvPicPr>
                <p:cNvPr id="17" name="Freihand 16">
                  <a:extLst>
                    <a:ext uri="{FF2B5EF4-FFF2-40B4-BE49-F238E27FC236}">
                      <a16:creationId xmlns:a16="http://schemas.microsoft.com/office/drawing/2014/main" id="{45972D47-C9FC-4622-A560-A89778029F82}"/>
                    </a:ext>
                  </a:extLst>
                </p:cNvPr>
                <p:cNvPicPr/>
                <p:nvPr/>
              </p:nvPicPr>
              <p:blipFill>
                <a:blip r:embed="rId28"/>
                <a:stretch>
                  <a:fillRect/>
                </a:stretch>
              </p:blipFill>
              <p:spPr>
                <a:xfrm>
                  <a:off x="7954933" y="1207867"/>
                  <a:ext cx="214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C5324D5-1C97-4AA8-8800-9C6B801458E6}"/>
                    </a:ext>
                  </a:extLst>
                </p14:cNvPr>
                <p14:cNvContentPartPr/>
                <p14:nvPr/>
              </p14:nvContentPartPr>
              <p14:xfrm>
                <a:off x="7020373" y="1045147"/>
                <a:ext cx="118080" cy="352440"/>
              </p14:xfrm>
            </p:contentPart>
          </mc:Choice>
          <mc:Fallback>
            <p:pic>
              <p:nvPicPr>
                <p:cNvPr id="20" name="Freihand 19">
                  <a:extLst>
                    <a:ext uri="{FF2B5EF4-FFF2-40B4-BE49-F238E27FC236}">
                      <a16:creationId xmlns:a16="http://schemas.microsoft.com/office/drawing/2014/main" id="{9C5324D5-1C97-4AA8-8800-9C6B801458E6}"/>
                    </a:ext>
                  </a:extLst>
                </p:cNvPr>
                <p:cNvPicPr/>
                <p:nvPr/>
              </p:nvPicPr>
              <p:blipFill>
                <a:blip r:embed="rId30"/>
                <a:stretch>
                  <a:fillRect/>
                </a:stretch>
              </p:blipFill>
              <p:spPr>
                <a:xfrm>
                  <a:off x="7016053" y="1040827"/>
                  <a:ext cx="1267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89F7842-14B1-4651-AB9F-FA0BDACB13BE}"/>
                    </a:ext>
                  </a:extLst>
                </p14:cNvPr>
                <p14:cNvContentPartPr/>
                <p14:nvPr/>
              </p14:nvContentPartPr>
              <p14:xfrm>
                <a:off x="8155453" y="999067"/>
                <a:ext cx="230040" cy="438840"/>
              </p14:xfrm>
            </p:contentPart>
          </mc:Choice>
          <mc:Fallback>
            <p:pic>
              <p:nvPicPr>
                <p:cNvPr id="21" name="Freihand 20">
                  <a:extLst>
                    <a:ext uri="{FF2B5EF4-FFF2-40B4-BE49-F238E27FC236}">
                      <a16:creationId xmlns:a16="http://schemas.microsoft.com/office/drawing/2014/main" id="{C89F7842-14B1-4651-AB9F-FA0BDACB13BE}"/>
                    </a:ext>
                  </a:extLst>
                </p:cNvPr>
                <p:cNvPicPr/>
                <p:nvPr/>
              </p:nvPicPr>
              <p:blipFill>
                <a:blip r:embed="rId32"/>
                <a:stretch>
                  <a:fillRect/>
                </a:stretch>
              </p:blipFill>
              <p:spPr>
                <a:xfrm>
                  <a:off x="8151133" y="994747"/>
                  <a:ext cx="23868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163B8F0B-F2D6-4EFB-87BB-B5BB3A749AEA}"/>
                    </a:ext>
                  </a:extLst>
                </p14:cNvPr>
                <p14:cNvContentPartPr/>
                <p14:nvPr/>
              </p14:nvContentPartPr>
              <p14:xfrm>
                <a:off x="7479733" y="730507"/>
                <a:ext cx="5400" cy="107280"/>
              </p14:xfrm>
            </p:contentPart>
          </mc:Choice>
          <mc:Fallback>
            <p:pic>
              <p:nvPicPr>
                <p:cNvPr id="23" name="Freihand 22">
                  <a:extLst>
                    <a:ext uri="{FF2B5EF4-FFF2-40B4-BE49-F238E27FC236}">
                      <a16:creationId xmlns:a16="http://schemas.microsoft.com/office/drawing/2014/main" id="{163B8F0B-F2D6-4EFB-87BB-B5BB3A749AEA}"/>
                    </a:ext>
                  </a:extLst>
                </p:cNvPr>
                <p:cNvPicPr/>
                <p:nvPr/>
              </p:nvPicPr>
              <p:blipFill>
                <a:blip r:embed="rId34"/>
                <a:stretch>
                  <a:fillRect/>
                </a:stretch>
              </p:blipFill>
              <p:spPr>
                <a:xfrm>
                  <a:off x="7475413" y="726187"/>
                  <a:ext cx="14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77203E72-4E81-499F-8720-53E06007CAE0}"/>
                    </a:ext>
                  </a:extLst>
                </p14:cNvPr>
                <p14:cNvContentPartPr/>
                <p14:nvPr/>
              </p14:nvContentPartPr>
              <p14:xfrm>
                <a:off x="7377133" y="685147"/>
                <a:ext cx="183960" cy="16200"/>
              </p14:xfrm>
            </p:contentPart>
          </mc:Choice>
          <mc:Fallback>
            <p:pic>
              <p:nvPicPr>
                <p:cNvPr id="24" name="Freihand 23">
                  <a:extLst>
                    <a:ext uri="{FF2B5EF4-FFF2-40B4-BE49-F238E27FC236}">
                      <a16:creationId xmlns:a16="http://schemas.microsoft.com/office/drawing/2014/main" id="{77203E72-4E81-499F-8720-53E06007CAE0}"/>
                    </a:ext>
                  </a:extLst>
                </p:cNvPr>
                <p:cNvPicPr/>
                <p:nvPr/>
              </p:nvPicPr>
              <p:blipFill>
                <a:blip r:embed="rId36"/>
                <a:stretch>
                  <a:fillRect/>
                </a:stretch>
              </p:blipFill>
              <p:spPr>
                <a:xfrm>
                  <a:off x="7372813" y="680827"/>
                  <a:ext cx="192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04396921-F920-4211-9C00-7932ED09CE35}"/>
                    </a:ext>
                  </a:extLst>
                </p14:cNvPr>
                <p14:cNvContentPartPr/>
                <p14:nvPr/>
              </p14:nvContentPartPr>
              <p14:xfrm>
                <a:off x="7569013" y="716107"/>
                <a:ext cx="60480" cy="127440"/>
              </p14:xfrm>
            </p:contentPart>
          </mc:Choice>
          <mc:Fallback>
            <p:pic>
              <p:nvPicPr>
                <p:cNvPr id="25" name="Freihand 24">
                  <a:extLst>
                    <a:ext uri="{FF2B5EF4-FFF2-40B4-BE49-F238E27FC236}">
                      <a16:creationId xmlns:a16="http://schemas.microsoft.com/office/drawing/2014/main" id="{04396921-F920-4211-9C00-7932ED09CE35}"/>
                    </a:ext>
                  </a:extLst>
                </p:cNvPr>
                <p:cNvPicPr/>
                <p:nvPr/>
              </p:nvPicPr>
              <p:blipFill>
                <a:blip r:embed="rId38"/>
                <a:stretch>
                  <a:fillRect/>
                </a:stretch>
              </p:blipFill>
              <p:spPr>
                <a:xfrm>
                  <a:off x="7564693" y="711787"/>
                  <a:ext cx="69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20BCDAA-D4A7-405F-B410-7F885994B774}"/>
                    </a:ext>
                  </a:extLst>
                </p14:cNvPr>
                <p14:cNvContentPartPr/>
                <p14:nvPr/>
              </p14:nvContentPartPr>
              <p14:xfrm>
                <a:off x="7636333" y="736987"/>
                <a:ext cx="92520" cy="86760"/>
              </p14:xfrm>
            </p:contentPart>
          </mc:Choice>
          <mc:Fallback>
            <p:pic>
              <p:nvPicPr>
                <p:cNvPr id="26" name="Freihand 25">
                  <a:extLst>
                    <a:ext uri="{FF2B5EF4-FFF2-40B4-BE49-F238E27FC236}">
                      <a16:creationId xmlns:a16="http://schemas.microsoft.com/office/drawing/2014/main" id="{820BCDAA-D4A7-405F-B410-7F885994B774}"/>
                    </a:ext>
                  </a:extLst>
                </p:cNvPr>
                <p:cNvPicPr/>
                <p:nvPr/>
              </p:nvPicPr>
              <p:blipFill>
                <a:blip r:embed="rId40"/>
                <a:stretch>
                  <a:fillRect/>
                </a:stretch>
              </p:blipFill>
              <p:spPr>
                <a:xfrm>
                  <a:off x="7632013" y="732667"/>
                  <a:ext cx="101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2DD91962-BFA3-4F94-81AD-457C17A1DE46}"/>
                    </a:ext>
                  </a:extLst>
                </p14:cNvPr>
                <p14:cNvContentPartPr/>
                <p14:nvPr/>
              </p14:nvContentPartPr>
              <p14:xfrm>
                <a:off x="7724533" y="677587"/>
                <a:ext cx="122040" cy="135360"/>
              </p14:xfrm>
            </p:contentPart>
          </mc:Choice>
          <mc:Fallback>
            <p:pic>
              <p:nvPicPr>
                <p:cNvPr id="27" name="Freihand 26">
                  <a:extLst>
                    <a:ext uri="{FF2B5EF4-FFF2-40B4-BE49-F238E27FC236}">
                      <a16:creationId xmlns:a16="http://schemas.microsoft.com/office/drawing/2014/main" id="{2DD91962-BFA3-4F94-81AD-457C17A1DE46}"/>
                    </a:ext>
                  </a:extLst>
                </p:cNvPr>
                <p:cNvPicPr/>
                <p:nvPr/>
              </p:nvPicPr>
              <p:blipFill>
                <a:blip r:embed="rId42"/>
                <a:stretch>
                  <a:fillRect/>
                </a:stretch>
              </p:blipFill>
              <p:spPr>
                <a:xfrm>
                  <a:off x="7720213" y="673267"/>
                  <a:ext cx="130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9695741B-DD7B-4E64-A91A-1F3D4924FD54}"/>
                    </a:ext>
                  </a:extLst>
                </p14:cNvPr>
                <p14:cNvContentPartPr/>
                <p14:nvPr/>
              </p14:nvContentPartPr>
              <p14:xfrm>
                <a:off x="7885093" y="718627"/>
                <a:ext cx="122040" cy="82080"/>
              </p14:xfrm>
            </p:contentPart>
          </mc:Choice>
          <mc:Fallback>
            <p:pic>
              <p:nvPicPr>
                <p:cNvPr id="28" name="Freihand 27">
                  <a:extLst>
                    <a:ext uri="{FF2B5EF4-FFF2-40B4-BE49-F238E27FC236}">
                      <a16:creationId xmlns:a16="http://schemas.microsoft.com/office/drawing/2014/main" id="{9695741B-DD7B-4E64-A91A-1F3D4924FD54}"/>
                    </a:ext>
                  </a:extLst>
                </p:cNvPr>
                <p:cNvPicPr/>
                <p:nvPr/>
              </p:nvPicPr>
              <p:blipFill>
                <a:blip r:embed="rId44"/>
                <a:stretch>
                  <a:fillRect/>
                </a:stretch>
              </p:blipFill>
              <p:spPr>
                <a:xfrm>
                  <a:off x="7880773" y="714307"/>
                  <a:ext cx="130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4EABE7A1-6E98-4464-8EEC-6DF23F8C8B12}"/>
                    </a:ext>
                  </a:extLst>
                </p14:cNvPr>
                <p14:cNvContentPartPr/>
                <p14:nvPr/>
              </p14:nvContentPartPr>
              <p14:xfrm>
                <a:off x="8123053" y="616387"/>
                <a:ext cx="113400" cy="168120"/>
              </p14:xfrm>
            </p:contentPart>
          </mc:Choice>
          <mc:Fallback>
            <p:pic>
              <p:nvPicPr>
                <p:cNvPr id="29" name="Freihand 28">
                  <a:extLst>
                    <a:ext uri="{FF2B5EF4-FFF2-40B4-BE49-F238E27FC236}">
                      <a16:creationId xmlns:a16="http://schemas.microsoft.com/office/drawing/2014/main" id="{4EABE7A1-6E98-4464-8EEC-6DF23F8C8B12}"/>
                    </a:ext>
                  </a:extLst>
                </p:cNvPr>
                <p:cNvPicPr/>
                <p:nvPr/>
              </p:nvPicPr>
              <p:blipFill>
                <a:blip r:embed="rId46"/>
                <a:stretch>
                  <a:fillRect/>
                </a:stretch>
              </p:blipFill>
              <p:spPr>
                <a:xfrm>
                  <a:off x="8118733" y="612067"/>
                  <a:ext cx="122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10AAD7E5-FD30-4F04-819A-53B069BC42B7}"/>
                    </a:ext>
                  </a:extLst>
                </p14:cNvPr>
                <p14:cNvContentPartPr/>
                <p14:nvPr/>
              </p14:nvContentPartPr>
              <p14:xfrm>
                <a:off x="8255173" y="707107"/>
                <a:ext cx="93960" cy="77040"/>
              </p14:xfrm>
            </p:contentPart>
          </mc:Choice>
          <mc:Fallback>
            <p:pic>
              <p:nvPicPr>
                <p:cNvPr id="30" name="Freihand 29">
                  <a:extLst>
                    <a:ext uri="{FF2B5EF4-FFF2-40B4-BE49-F238E27FC236}">
                      <a16:creationId xmlns:a16="http://schemas.microsoft.com/office/drawing/2014/main" id="{10AAD7E5-FD30-4F04-819A-53B069BC42B7}"/>
                    </a:ext>
                  </a:extLst>
                </p:cNvPr>
                <p:cNvPicPr/>
                <p:nvPr/>
              </p:nvPicPr>
              <p:blipFill>
                <a:blip r:embed="rId48"/>
                <a:stretch>
                  <a:fillRect/>
                </a:stretch>
              </p:blipFill>
              <p:spPr>
                <a:xfrm>
                  <a:off x="8250853" y="702787"/>
                  <a:ext cx="102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D37F3F9-2838-4916-A45B-25FAE1440DEA}"/>
                    </a:ext>
                  </a:extLst>
                </p14:cNvPr>
                <p14:cNvContentPartPr/>
                <p14:nvPr/>
              </p14:nvContentPartPr>
              <p14:xfrm>
                <a:off x="8406013" y="615307"/>
                <a:ext cx="38880" cy="163440"/>
              </p14:xfrm>
            </p:contentPart>
          </mc:Choice>
          <mc:Fallback>
            <p:pic>
              <p:nvPicPr>
                <p:cNvPr id="31" name="Freihand 30">
                  <a:extLst>
                    <a:ext uri="{FF2B5EF4-FFF2-40B4-BE49-F238E27FC236}">
                      <a16:creationId xmlns:a16="http://schemas.microsoft.com/office/drawing/2014/main" id="{1D37F3F9-2838-4916-A45B-25FAE1440DEA}"/>
                    </a:ext>
                  </a:extLst>
                </p:cNvPr>
                <p:cNvPicPr/>
                <p:nvPr/>
              </p:nvPicPr>
              <p:blipFill>
                <a:blip r:embed="rId50"/>
                <a:stretch>
                  <a:fillRect/>
                </a:stretch>
              </p:blipFill>
              <p:spPr>
                <a:xfrm>
                  <a:off x="8401693" y="610987"/>
                  <a:ext cx="47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042F8DFD-1DC5-4A0D-8DD3-0C2A1433B984}"/>
                    </a:ext>
                  </a:extLst>
                </p14:cNvPr>
                <p14:cNvContentPartPr/>
                <p14:nvPr/>
              </p14:nvContentPartPr>
              <p14:xfrm>
                <a:off x="8453893" y="703867"/>
                <a:ext cx="206640" cy="54720"/>
              </p14:xfrm>
            </p:contentPart>
          </mc:Choice>
          <mc:Fallback>
            <p:pic>
              <p:nvPicPr>
                <p:cNvPr id="32" name="Freihand 31">
                  <a:extLst>
                    <a:ext uri="{FF2B5EF4-FFF2-40B4-BE49-F238E27FC236}">
                      <a16:creationId xmlns:a16="http://schemas.microsoft.com/office/drawing/2014/main" id="{042F8DFD-1DC5-4A0D-8DD3-0C2A1433B984}"/>
                    </a:ext>
                  </a:extLst>
                </p:cNvPr>
                <p:cNvPicPr/>
                <p:nvPr/>
              </p:nvPicPr>
              <p:blipFill>
                <a:blip r:embed="rId52"/>
                <a:stretch>
                  <a:fillRect/>
                </a:stretch>
              </p:blipFill>
              <p:spPr>
                <a:xfrm>
                  <a:off x="8449573" y="699547"/>
                  <a:ext cx="215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94D540B6-9ABA-44D7-AE39-4243D5C2183A}"/>
                    </a:ext>
                  </a:extLst>
                </p14:cNvPr>
                <p14:cNvContentPartPr/>
                <p14:nvPr/>
              </p14:nvContentPartPr>
              <p14:xfrm>
                <a:off x="8661613" y="698107"/>
                <a:ext cx="65160" cy="52200"/>
              </p14:xfrm>
            </p:contentPart>
          </mc:Choice>
          <mc:Fallback>
            <p:pic>
              <p:nvPicPr>
                <p:cNvPr id="33" name="Freihand 32">
                  <a:extLst>
                    <a:ext uri="{FF2B5EF4-FFF2-40B4-BE49-F238E27FC236}">
                      <a16:creationId xmlns:a16="http://schemas.microsoft.com/office/drawing/2014/main" id="{94D540B6-9ABA-44D7-AE39-4243D5C2183A}"/>
                    </a:ext>
                  </a:extLst>
                </p:cNvPr>
                <p:cNvPicPr/>
                <p:nvPr/>
              </p:nvPicPr>
              <p:blipFill>
                <a:blip r:embed="rId54"/>
                <a:stretch>
                  <a:fillRect/>
                </a:stretch>
              </p:blipFill>
              <p:spPr>
                <a:xfrm>
                  <a:off x="8657293" y="693787"/>
                  <a:ext cx="738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21944473-704D-4851-A4D0-B66252FBDC05}"/>
                    </a:ext>
                  </a:extLst>
                </p14:cNvPr>
                <p14:cNvContentPartPr/>
                <p14:nvPr/>
              </p14:nvContentPartPr>
              <p14:xfrm>
                <a:off x="8766373" y="683707"/>
                <a:ext cx="112680" cy="66240"/>
              </p14:xfrm>
            </p:contentPart>
          </mc:Choice>
          <mc:Fallback>
            <p:pic>
              <p:nvPicPr>
                <p:cNvPr id="34" name="Freihand 33">
                  <a:extLst>
                    <a:ext uri="{FF2B5EF4-FFF2-40B4-BE49-F238E27FC236}">
                      <a16:creationId xmlns:a16="http://schemas.microsoft.com/office/drawing/2014/main" id="{21944473-704D-4851-A4D0-B66252FBDC05}"/>
                    </a:ext>
                  </a:extLst>
                </p:cNvPr>
                <p:cNvPicPr/>
                <p:nvPr/>
              </p:nvPicPr>
              <p:blipFill>
                <a:blip r:embed="rId56"/>
                <a:stretch>
                  <a:fillRect/>
                </a:stretch>
              </p:blipFill>
              <p:spPr>
                <a:xfrm>
                  <a:off x="8762053" y="679387"/>
                  <a:ext cx="121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31D05D15-2E79-4F55-9B38-B82F553350FD}"/>
                    </a:ext>
                  </a:extLst>
                </p14:cNvPr>
                <p14:cNvContentPartPr/>
                <p14:nvPr/>
              </p14:nvContentPartPr>
              <p14:xfrm>
                <a:off x="7305133" y="822307"/>
                <a:ext cx="807480" cy="676440"/>
              </p14:xfrm>
            </p:contentPart>
          </mc:Choice>
          <mc:Fallback>
            <p:pic>
              <p:nvPicPr>
                <p:cNvPr id="35" name="Freihand 34">
                  <a:extLst>
                    <a:ext uri="{FF2B5EF4-FFF2-40B4-BE49-F238E27FC236}">
                      <a16:creationId xmlns:a16="http://schemas.microsoft.com/office/drawing/2014/main" id="{31D05D15-2E79-4F55-9B38-B82F553350FD}"/>
                    </a:ext>
                  </a:extLst>
                </p:cNvPr>
                <p:cNvPicPr/>
                <p:nvPr/>
              </p:nvPicPr>
              <p:blipFill>
                <a:blip r:embed="rId58"/>
                <a:stretch>
                  <a:fillRect/>
                </a:stretch>
              </p:blipFill>
              <p:spPr>
                <a:xfrm>
                  <a:off x="7300813" y="817987"/>
                  <a:ext cx="816120" cy="685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07566697-7F34-44E3-9CD4-C8B9AEB9DFF1}"/>
                    </a:ext>
                  </a:extLst>
                </p14:cNvPr>
                <p14:cNvContentPartPr/>
                <p14:nvPr/>
              </p14:nvContentPartPr>
              <p14:xfrm>
                <a:off x="7763413" y="769387"/>
                <a:ext cx="389520" cy="561960"/>
              </p14:xfrm>
            </p:contentPart>
          </mc:Choice>
          <mc:Fallback>
            <p:pic>
              <p:nvPicPr>
                <p:cNvPr id="36" name="Freihand 35">
                  <a:extLst>
                    <a:ext uri="{FF2B5EF4-FFF2-40B4-BE49-F238E27FC236}">
                      <a16:creationId xmlns:a16="http://schemas.microsoft.com/office/drawing/2014/main" id="{07566697-7F34-44E3-9CD4-C8B9AEB9DFF1}"/>
                    </a:ext>
                  </a:extLst>
                </p:cNvPr>
                <p:cNvPicPr/>
                <p:nvPr/>
              </p:nvPicPr>
              <p:blipFill>
                <a:blip r:embed="rId60"/>
                <a:stretch>
                  <a:fillRect/>
                </a:stretch>
              </p:blipFill>
              <p:spPr>
                <a:xfrm>
                  <a:off x="7759093" y="765067"/>
                  <a:ext cx="39816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D5C2EDC-2500-4FA7-8160-1868041A8CDB}"/>
                    </a:ext>
                  </a:extLst>
                </p14:cNvPr>
                <p14:cNvContentPartPr/>
                <p14:nvPr/>
              </p14:nvContentPartPr>
              <p14:xfrm>
                <a:off x="8688613" y="937867"/>
                <a:ext cx="418320" cy="157680"/>
              </p14:xfrm>
            </p:contentPart>
          </mc:Choice>
          <mc:Fallback>
            <p:pic>
              <p:nvPicPr>
                <p:cNvPr id="37" name="Freihand 36">
                  <a:extLst>
                    <a:ext uri="{FF2B5EF4-FFF2-40B4-BE49-F238E27FC236}">
                      <a16:creationId xmlns:a16="http://schemas.microsoft.com/office/drawing/2014/main" id="{0D5C2EDC-2500-4FA7-8160-1868041A8CDB}"/>
                    </a:ext>
                  </a:extLst>
                </p:cNvPr>
                <p:cNvPicPr/>
                <p:nvPr/>
              </p:nvPicPr>
              <p:blipFill>
                <a:blip r:embed="rId62"/>
                <a:stretch>
                  <a:fillRect/>
                </a:stretch>
              </p:blipFill>
              <p:spPr>
                <a:xfrm>
                  <a:off x="8684293" y="933547"/>
                  <a:ext cx="426960" cy="166320"/>
                </a:xfrm>
                <a:prstGeom prst="rect">
                  <a:avLst/>
                </a:prstGeom>
              </p:spPr>
            </p:pic>
          </mc:Fallback>
        </mc:AlternateContent>
      </p:grpSp>
      <p:grpSp>
        <p:nvGrpSpPr>
          <p:cNvPr id="48" name="Gruppieren 47">
            <a:extLst>
              <a:ext uri="{FF2B5EF4-FFF2-40B4-BE49-F238E27FC236}">
                <a16:creationId xmlns:a16="http://schemas.microsoft.com/office/drawing/2014/main" id="{072F0C32-2D00-4798-B709-FAD64DDCEE7F}"/>
              </a:ext>
            </a:extLst>
          </p:cNvPr>
          <p:cNvGrpSpPr/>
          <p:nvPr/>
        </p:nvGrpSpPr>
        <p:grpSpPr>
          <a:xfrm>
            <a:off x="9340213" y="668947"/>
            <a:ext cx="1400040" cy="378720"/>
            <a:chOff x="9340213" y="668947"/>
            <a:chExt cx="1400040" cy="378720"/>
          </a:xfrm>
        </p:grpSpPr>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D05C181F-D4C9-4CB5-8E98-CF52832261FF}"/>
                    </a:ext>
                  </a:extLst>
                </p14:cNvPr>
                <p14:cNvContentPartPr/>
                <p14:nvPr/>
              </p14:nvContentPartPr>
              <p14:xfrm>
                <a:off x="9340213" y="889627"/>
                <a:ext cx="113400" cy="153720"/>
              </p14:xfrm>
            </p:contentPart>
          </mc:Choice>
          <mc:Fallback>
            <p:pic>
              <p:nvPicPr>
                <p:cNvPr id="38" name="Freihand 37">
                  <a:extLst>
                    <a:ext uri="{FF2B5EF4-FFF2-40B4-BE49-F238E27FC236}">
                      <a16:creationId xmlns:a16="http://schemas.microsoft.com/office/drawing/2014/main" id="{D05C181F-D4C9-4CB5-8E98-CF52832261FF}"/>
                    </a:ext>
                  </a:extLst>
                </p:cNvPr>
                <p:cNvPicPr/>
                <p:nvPr/>
              </p:nvPicPr>
              <p:blipFill>
                <a:blip r:embed="rId64"/>
                <a:stretch>
                  <a:fillRect/>
                </a:stretch>
              </p:blipFill>
              <p:spPr>
                <a:xfrm>
                  <a:off x="9335893" y="885307"/>
                  <a:ext cx="122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4577171A-6C8C-4B96-B5D9-84243B87EA06}"/>
                    </a:ext>
                  </a:extLst>
                </p14:cNvPr>
                <p14:cNvContentPartPr/>
                <p14:nvPr/>
              </p14:nvContentPartPr>
              <p14:xfrm>
                <a:off x="9468013" y="776947"/>
                <a:ext cx="99720" cy="197640"/>
              </p14:xfrm>
            </p:contentPart>
          </mc:Choice>
          <mc:Fallback>
            <p:pic>
              <p:nvPicPr>
                <p:cNvPr id="39" name="Freihand 38">
                  <a:extLst>
                    <a:ext uri="{FF2B5EF4-FFF2-40B4-BE49-F238E27FC236}">
                      <a16:creationId xmlns:a16="http://schemas.microsoft.com/office/drawing/2014/main" id="{4577171A-6C8C-4B96-B5D9-84243B87EA06}"/>
                    </a:ext>
                  </a:extLst>
                </p:cNvPr>
                <p:cNvPicPr/>
                <p:nvPr/>
              </p:nvPicPr>
              <p:blipFill>
                <a:blip r:embed="rId66"/>
                <a:stretch>
                  <a:fillRect/>
                </a:stretch>
              </p:blipFill>
              <p:spPr>
                <a:xfrm>
                  <a:off x="9463693" y="772627"/>
                  <a:ext cx="108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C8037798-E4AD-4F21-A299-A2D22DA7E283}"/>
                    </a:ext>
                  </a:extLst>
                </p14:cNvPr>
                <p14:cNvContentPartPr/>
                <p14:nvPr/>
              </p14:nvContentPartPr>
              <p14:xfrm>
                <a:off x="9529933" y="923827"/>
                <a:ext cx="132840" cy="55800"/>
              </p14:xfrm>
            </p:contentPart>
          </mc:Choice>
          <mc:Fallback>
            <p:pic>
              <p:nvPicPr>
                <p:cNvPr id="40" name="Freihand 39">
                  <a:extLst>
                    <a:ext uri="{FF2B5EF4-FFF2-40B4-BE49-F238E27FC236}">
                      <a16:creationId xmlns:a16="http://schemas.microsoft.com/office/drawing/2014/main" id="{C8037798-E4AD-4F21-A299-A2D22DA7E283}"/>
                    </a:ext>
                  </a:extLst>
                </p:cNvPr>
                <p:cNvPicPr/>
                <p:nvPr/>
              </p:nvPicPr>
              <p:blipFill>
                <a:blip r:embed="rId68"/>
                <a:stretch>
                  <a:fillRect/>
                </a:stretch>
              </p:blipFill>
              <p:spPr>
                <a:xfrm>
                  <a:off x="9525613" y="919507"/>
                  <a:ext cx="141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B9CE952D-7727-43B6-A1CA-137F7681FF40}"/>
                    </a:ext>
                  </a:extLst>
                </p14:cNvPr>
                <p14:cNvContentPartPr/>
                <p14:nvPr/>
              </p14:nvContentPartPr>
              <p14:xfrm>
                <a:off x="9662053" y="829507"/>
                <a:ext cx="10440" cy="22680"/>
              </p14:xfrm>
            </p:contentPart>
          </mc:Choice>
          <mc:Fallback>
            <p:pic>
              <p:nvPicPr>
                <p:cNvPr id="41" name="Freihand 40">
                  <a:extLst>
                    <a:ext uri="{FF2B5EF4-FFF2-40B4-BE49-F238E27FC236}">
                      <a16:creationId xmlns:a16="http://schemas.microsoft.com/office/drawing/2014/main" id="{B9CE952D-7727-43B6-A1CA-137F7681FF40}"/>
                    </a:ext>
                  </a:extLst>
                </p:cNvPr>
                <p:cNvPicPr/>
                <p:nvPr/>
              </p:nvPicPr>
              <p:blipFill>
                <a:blip r:embed="rId70"/>
                <a:stretch>
                  <a:fillRect/>
                </a:stretch>
              </p:blipFill>
              <p:spPr>
                <a:xfrm>
                  <a:off x="9657733" y="825187"/>
                  <a:ext cx="19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BC739AFB-3E9A-4DDF-8CEC-102983C78EBC}"/>
                    </a:ext>
                  </a:extLst>
                </p14:cNvPr>
                <p14:cNvContentPartPr/>
                <p14:nvPr/>
              </p14:nvContentPartPr>
              <p14:xfrm>
                <a:off x="9691573" y="858307"/>
                <a:ext cx="104400" cy="189360"/>
              </p14:xfrm>
            </p:contentPart>
          </mc:Choice>
          <mc:Fallback>
            <p:pic>
              <p:nvPicPr>
                <p:cNvPr id="42" name="Freihand 41">
                  <a:extLst>
                    <a:ext uri="{FF2B5EF4-FFF2-40B4-BE49-F238E27FC236}">
                      <a16:creationId xmlns:a16="http://schemas.microsoft.com/office/drawing/2014/main" id="{BC739AFB-3E9A-4DDF-8CEC-102983C78EBC}"/>
                    </a:ext>
                  </a:extLst>
                </p:cNvPr>
                <p:cNvPicPr/>
                <p:nvPr/>
              </p:nvPicPr>
              <p:blipFill>
                <a:blip r:embed="rId72"/>
                <a:stretch>
                  <a:fillRect/>
                </a:stretch>
              </p:blipFill>
              <p:spPr>
                <a:xfrm>
                  <a:off x="9687253" y="853987"/>
                  <a:ext cx="113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D1AD9951-A233-46BF-803B-5FA55E0A2021}"/>
                    </a:ext>
                  </a:extLst>
                </p14:cNvPr>
                <p14:cNvContentPartPr/>
                <p14:nvPr/>
              </p14:nvContentPartPr>
              <p14:xfrm>
                <a:off x="9979933" y="753907"/>
                <a:ext cx="223560" cy="203040"/>
              </p14:xfrm>
            </p:contentPart>
          </mc:Choice>
          <mc:Fallback>
            <p:pic>
              <p:nvPicPr>
                <p:cNvPr id="43" name="Freihand 42">
                  <a:extLst>
                    <a:ext uri="{FF2B5EF4-FFF2-40B4-BE49-F238E27FC236}">
                      <a16:creationId xmlns:a16="http://schemas.microsoft.com/office/drawing/2014/main" id="{D1AD9951-A233-46BF-803B-5FA55E0A2021}"/>
                    </a:ext>
                  </a:extLst>
                </p:cNvPr>
                <p:cNvPicPr/>
                <p:nvPr/>
              </p:nvPicPr>
              <p:blipFill>
                <a:blip r:embed="rId74"/>
                <a:stretch>
                  <a:fillRect/>
                </a:stretch>
              </p:blipFill>
              <p:spPr>
                <a:xfrm>
                  <a:off x="9975613" y="749587"/>
                  <a:ext cx="232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EFDDBCFD-2D01-4418-9548-6D9C938944D5}"/>
                    </a:ext>
                  </a:extLst>
                </p14:cNvPr>
                <p14:cNvContentPartPr/>
                <p14:nvPr/>
              </p14:nvContentPartPr>
              <p14:xfrm>
                <a:off x="10182973" y="734107"/>
                <a:ext cx="31320" cy="60480"/>
              </p14:xfrm>
            </p:contentPart>
          </mc:Choice>
          <mc:Fallback>
            <p:pic>
              <p:nvPicPr>
                <p:cNvPr id="44" name="Freihand 43">
                  <a:extLst>
                    <a:ext uri="{FF2B5EF4-FFF2-40B4-BE49-F238E27FC236}">
                      <a16:creationId xmlns:a16="http://schemas.microsoft.com/office/drawing/2014/main" id="{EFDDBCFD-2D01-4418-9548-6D9C938944D5}"/>
                    </a:ext>
                  </a:extLst>
                </p:cNvPr>
                <p:cNvPicPr/>
                <p:nvPr/>
              </p:nvPicPr>
              <p:blipFill>
                <a:blip r:embed="rId76"/>
                <a:stretch>
                  <a:fillRect/>
                </a:stretch>
              </p:blipFill>
              <p:spPr>
                <a:xfrm>
                  <a:off x="10178653" y="729787"/>
                  <a:ext cx="39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3F09DA97-802F-4E5C-8C7C-8C306586C473}"/>
                    </a:ext>
                  </a:extLst>
                </p14:cNvPr>
                <p14:cNvContentPartPr/>
                <p14:nvPr/>
              </p14:nvContentPartPr>
              <p14:xfrm>
                <a:off x="10216813" y="802147"/>
                <a:ext cx="110160" cy="119880"/>
              </p14:xfrm>
            </p:contentPart>
          </mc:Choice>
          <mc:Fallback>
            <p:pic>
              <p:nvPicPr>
                <p:cNvPr id="45" name="Freihand 44">
                  <a:extLst>
                    <a:ext uri="{FF2B5EF4-FFF2-40B4-BE49-F238E27FC236}">
                      <a16:creationId xmlns:a16="http://schemas.microsoft.com/office/drawing/2014/main" id="{3F09DA97-802F-4E5C-8C7C-8C306586C473}"/>
                    </a:ext>
                  </a:extLst>
                </p:cNvPr>
                <p:cNvPicPr/>
                <p:nvPr/>
              </p:nvPicPr>
              <p:blipFill>
                <a:blip r:embed="rId78"/>
                <a:stretch>
                  <a:fillRect/>
                </a:stretch>
              </p:blipFill>
              <p:spPr>
                <a:xfrm>
                  <a:off x="10212493" y="797827"/>
                  <a:ext cx="118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60338598-E7A6-4584-9AC2-E35824F7F122}"/>
                    </a:ext>
                  </a:extLst>
                </p14:cNvPr>
                <p14:cNvContentPartPr/>
                <p14:nvPr/>
              </p14:nvContentPartPr>
              <p14:xfrm>
                <a:off x="10509133" y="668947"/>
                <a:ext cx="55800" cy="317160"/>
              </p14:xfrm>
            </p:contentPart>
          </mc:Choice>
          <mc:Fallback>
            <p:pic>
              <p:nvPicPr>
                <p:cNvPr id="46" name="Freihand 45">
                  <a:extLst>
                    <a:ext uri="{FF2B5EF4-FFF2-40B4-BE49-F238E27FC236}">
                      <a16:creationId xmlns:a16="http://schemas.microsoft.com/office/drawing/2014/main" id="{60338598-E7A6-4584-9AC2-E35824F7F122}"/>
                    </a:ext>
                  </a:extLst>
                </p:cNvPr>
                <p:cNvPicPr/>
                <p:nvPr/>
              </p:nvPicPr>
              <p:blipFill>
                <a:blip r:embed="rId80"/>
                <a:stretch>
                  <a:fillRect/>
                </a:stretch>
              </p:blipFill>
              <p:spPr>
                <a:xfrm>
                  <a:off x="10504813" y="664627"/>
                  <a:ext cx="6444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9711BFC6-CD5E-4C8F-A835-9AF09D88FA67}"/>
                    </a:ext>
                  </a:extLst>
                </p14:cNvPr>
                <p14:cNvContentPartPr/>
                <p14:nvPr/>
              </p14:nvContentPartPr>
              <p14:xfrm>
                <a:off x="10572493" y="754987"/>
                <a:ext cx="167760" cy="90720"/>
              </p14:xfrm>
            </p:contentPart>
          </mc:Choice>
          <mc:Fallback>
            <p:pic>
              <p:nvPicPr>
                <p:cNvPr id="47" name="Freihand 46">
                  <a:extLst>
                    <a:ext uri="{FF2B5EF4-FFF2-40B4-BE49-F238E27FC236}">
                      <a16:creationId xmlns:a16="http://schemas.microsoft.com/office/drawing/2014/main" id="{9711BFC6-CD5E-4C8F-A835-9AF09D88FA67}"/>
                    </a:ext>
                  </a:extLst>
                </p:cNvPr>
                <p:cNvPicPr/>
                <p:nvPr/>
              </p:nvPicPr>
              <p:blipFill>
                <a:blip r:embed="rId82"/>
                <a:stretch>
                  <a:fillRect/>
                </a:stretch>
              </p:blipFill>
              <p:spPr>
                <a:xfrm>
                  <a:off x="10568173" y="750667"/>
                  <a:ext cx="176400" cy="99360"/>
                </a:xfrm>
                <a:prstGeom prst="rect">
                  <a:avLst/>
                </a:prstGeom>
              </p:spPr>
            </p:pic>
          </mc:Fallback>
        </mc:AlternateContent>
      </p:grpSp>
      <p:grpSp>
        <p:nvGrpSpPr>
          <p:cNvPr id="62" name="Gruppieren 61">
            <a:extLst>
              <a:ext uri="{FF2B5EF4-FFF2-40B4-BE49-F238E27FC236}">
                <a16:creationId xmlns:a16="http://schemas.microsoft.com/office/drawing/2014/main" id="{FCAD0472-7623-4C6E-B761-C5BC5B8C5F1B}"/>
              </a:ext>
            </a:extLst>
          </p:cNvPr>
          <p:cNvGrpSpPr/>
          <p:nvPr/>
        </p:nvGrpSpPr>
        <p:grpSpPr>
          <a:xfrm>
            <a:off x="10928893" y="551947"/>
            <a:ext cx="977040" cy="447120"/>
            <a:chOff x="10928893" y="551947"/>
            <a:chExt cx="977040" cy="447120"/>
          </a:xfrm>
        </p:grpSpPr>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C9179FCD-CBFB-4803-A179-893906175840}"/>
                    </a:ext>
                  </a:extLst>
                </p14:cNvPr>
                <p14:cNvContentPartPr/>
                <p14:nvPr/>
              </p14:nvContentPartPr>
              <p14:xfrm>
                <a:off x="10928893" y="727267"/>
                <a:ext cx="107280" cy="112320"/>
              </p14:xfrm>
            </p:contentPart>
          </mc:Choice>
          <mc:Fallback>
            <p:pic>
              <p:nvPicPr>
                <p:cNvPr id="50" name="Freihand 49">
                  <a:extLst>
                    <a:ext uri="{FF2B5EF4-FFF2-40B4-BE49-F238E27FC236}">
                      <a16:creationId xmlns:a16="http://schemas.microsoft.com/office/drawing/2014/main" id="{C9179FCD-CBFB-4803-A179-893906175840}"/>
                    </a:ext>
                  </a:extLst>
                </p:cNvPr>
                <p:cNvPicPr/>
                <p:nvPr/>
              </p:nvPicPr>
              <p:blipFill>
                <a:blip r:embed="rId84"/>
                <a:stretch>
                  <a:fillRect/>
                </a:stretch>
              </p:blipFill>
              <p:spPr>
                <a:xfrm>
                  <a:off x="10924573" y="722947"/>
                  <a:ext cx="115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EB94F736-7380-4AB9-B662-3051A2677ED8}"/>
                    </a:ext>
                  </a:extLst>
                </p14:cNvPr>
                <p14:cNvContentPartPr/>
                <p14:nvPr/>
              </p14:nvContentPartPr>
              <p14:xfrm>
                <a:off x="11055253" y="746707"/>
                <a:ext cx="106200" cy="252360"/>
              </p14:xfrm>
            </p:contentPart>
          </mc:Choice>
          <mc:Fallback>
            <p:pic>
              <p:nvPicPr>
                <p:cNvPr id="51" name="Freihand 50">
                  <a:extLst>
                    <a:ext uri="{FF2B5EF4-FFF2-40B4-BE49-F238E27FC236}">
                      <a16:creationId xmlns:a16="http://schemas.microsoft.com/office/drawing/2014/main" id="{EB94F736-7380-4AB9-B662-3051A2677ED8}"/>
                    </a:ext>
                  </a:extLst>
                </p:cNvPr>
                <p:cNvPicPr/>
                <p:nvPr/>
              </p:nvPicPr>
              <p:blipFill>
                <a:blip r:embed="rId86"/>
                <a:stretch>
                  <a:fillRect/>
                </a:stretch>
              </p:blipFill>
              <p:spPr>
                <a:xfrm>
                  <a:off x="11050933" y="742387"/>
                  <a:ext cx="1148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CB31D22C-5D1F-424C-973C-28DD3BFC84FB}"/>
                    </a:ext>
                  </a:extLst>
                </p14:cNvPr>
                <p14:cNvContentPartPr/>
                <p14:nvPr/>
              </p14:nvContentPartPr>
              <p14:xfrm>
                <a:off x="11220133" y="758227"/>
                <a:ext cx="160920" cy="46440"/>
              </p14:xfrm>
            </p:contentPart>
          </mc:Choice>
          <mc:Fallback>
            <p:pic>
              <p:nvPicPr>
                <p:cNvPr id="52" name="Freihand 51">
                  <a:extLst>
                    <a:ext uri="{FF2B5EF4-FFF2-40B4-BE49-F238E27FC236}">
                      <a16:creationId xmlns:a16="http://schemas.microsoft.com/office/drawing/2014/main" id="{CB31D22C-5D1F-424C-973C-28DD3BFC84FB}"/>
                    </a:ext>
                  </a:extLst>
                </p:cNvPr>
                <p:cNvPicPr/>
                <p:nvPr/>
              </p:nvPicPr>
              <p:blipFill>
                <a:blip r:embed="rId88"/>
                <a:stretch>
                  <a:fillRect/>
                </a:stretch>
              </p:blipFill>
              <p:spPr>
                <a:xfrm>
                  <a:off x="11215813" y="753907"/>
                  <a:ext cx="169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AA196D39-A807-40D9-AD88-FB8E83E170EC}"/>
                    </a:ext>
                  </a:extLst>
                </p14:cNvPr>
                <p14:cNvContentPartPr/>
                <p14:nvPr/>
              </p14:nvContentPartPr>
              <p14:xfrm>
                <a:off x="11419933" y="740227"/>
                <a:ext cx="90000" cy="159120"/>
              </p14:xfrm>
            </p:contentPart>
          </mc:Choice>
          <mc:Fallback>
            <p:pic>
              <p:nvPicPr>
                <p:cNvPr id="54" name="Freihand 53">
                  <a:extLst>
                    <a:ext uri="{FF2B5EF4-FFF2-40B4-BE49-F238E27FC236}">
                      <a16:creationId xmlns:a16="http://schemas.microsoft.com/office/drawing/2014/main" id="{AA196D39-A807-40D9-AD88-FB8E83E170EC}"/>
                    </a:ext>
                  </a:extLst>
                </p:cNvPr>
                <p:cNvPicPr/>
                <p:nvPr/>
              </p:nvPicPr>
              <p:blipFill>
                <a:blip r:embed="rId90"/>
                <a:stretch>
                  <a:fillRect/>
                </a:stretch>
              </p:blipFill>
              <p:spPr>
                <a:xfrm>
                  <a:off x="11415613" y="735907"/>
                  <a:ext cx="98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531A8E10-773E-4C35-A2F4-AAD4FF9DACC8}"/>
                    </a:ext>
                  </a:extLst>
                </p14:cNvPr>
                <p14:cNvContentPartPr/>
                <p14:nvPr/>
              </p14:nvContentPartPr>
              <p14:xfrm>
                <a:off x="11557813" y="657427"/>
                <a:ext cx="96840" cy="141120"/>
              </p14:xfrm>
            </p:contentPart>
          </mc:Choice>
          <mc:Fallback>
            <p:pic>
              <p:nvPicPr>
                <p:cNvPr id="55" name="Freihand 54">
                  <a:extLst>
                    <a:ext uri="{FF2B5EF4-FFF2-40B4-BE49-F238E27FC236}">
                      <a16:creationId xmlns:a16="http://schemas.microsoft.com/office/drawing/2014/main" id="{531A8E10-773E-4C35-A2F4-AAD4FF9DACC8}"/>
                    </a:ext>
                  </a:extLst>
                </p:cNvPr>
                <p:cNvPicPr/>
                <p:nvPr/>
              </p:nvPicPr>
              <p:blipFill>
                <a:blip r:embed="rId92"/>
                <a:stretch>
                  <a:fillRect/>
                </a:stretch>
              </p:blipFill>
              <p:spPr>
                <a:xfrm>
                  <a:off x="11553493" y="653107"/>
                  <a:ext cx="105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BAD20088-5377-4CCF-B328-98ABEE8FE555}"/>
                    </a:ext>
                  </a:extLst>
                </p14:cNvPr>
                <p14:cNvContentPartPr/>
                <p14:nvPr/>
              </p14:nvContentPartPr>
              <p14:xfrm>
                <a:off x="11635213" y="667507"/>
                <a:ext cx="26280" cy="34560"/>
              </p14:xfrm>
            </p:contentPart>
          </mc:Choice>
          <mc:Fallback>
            <p:pic>
              <p:nvPicPr>
                <p:cNvPr id="56" name="Freihand 55">
                  <a:extLst>
                    <a:ext uri="{FF2B5EF4-FFF2-40B4-BE49-F238E27FC236}">
                      <a16:creationId xmlns:a16="http://schemas.microsoft.com/office/drawing/2014/main" id="{BAD20088-5377-4CCF-B328-98ABEE8FE555}"/>
                    </a:ext>
                  </a:extLst>
                </p:cNvPr>
                <p:cNvPicPr/>
                <p:nvPr/>
              </p:nvPicPr>
              <p:blipFill>
                <a:blip r:embed="rId94"/>
                <a:stretch>
                  <a:fillRect/>
                </a:stretch>
              </p:blipFill>
              <p:spPr>
                <a:xfrm>
                  <a:off x="11630893" y="663187"/>
                  <a:ext cx="34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56E8D045-FC59-4EFE-93C0-AD857DCBBE24}"/>
                    </a:ext>
                  </a:extLst>
                </p14:cNvPr>
                <p14:cNvContentPartPr/>
                <p14:nvPr/>
              </p14:nvContentPartPr>
              <p14:xfrm>
                <a:off x="11657173" y="724387"/>
                <a:ext cx="110160" cy="69120"/>
              </p14:xfrm>
            </p:contentPart>
          </mc:Choice>
          <mc:Fallback>
            <p:pic>
              <p:nvPicPr>
                <p:cNvPr id="57" name="Freihand 56">
                  <a:extLst>
                    <a:ext uri="{FF2B5EF4-FFF2-40B4-BE49-F238E27FC236}">
                      <a16:creationId xmlns:a16="http://schemas.microsoft.com/office/drawing/2014/main" id="{56E8D045-FC59-4EFE-93C0-AD857DCBBE24}"/>
                    </a:ext>
                  </a:extLst>
                </p:cNvPr>
                <p:cNvPicPr/>
                <p:nvPr/>
              </p:nvPicPr>
              <p:blipFill>
                <a:blip r:embed="rId96"/>
                <a:stretch>
                  <a:fillRect/>
                </a:stretch>
              </p:blipFill>
              <p:spPr>
                <a:xfrm>
                  <a:off x="11652853" y="720067"/>
                  <a:ext cx="118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B36C12A4-C738-4866-8DC8-BC262CB4010C}"/>
                    </a:ext>
                  </a:extLst>
                </p14:cNvPr>
                <p14:cNvContentPartPr/>
                <p14:nvPr/>
              </p14:nvContentPartPr>
              <p14:xfrm>
                <a:off x="11743213" y="619627"/>
                <a:ext cx="72000" cy="163080"/>
              </p14:xfrm>
            </p:contentPart>
          </mc:Choice>
          <mc:Fallback>
            <p:pic>
              <p:nvPicPr>
                <p:cNvPr id="58" name="Freihand 57">
                  <a:extLst>
                    <a:ext uri="{FF2B5EF4-FFF2-40B4-BE49-F238E27FC236}">
                      <a16:creationId xmlns:a16="http://schemas.microsoft.com/office/drawing/2014/main" id="{B36C12A4-C738-4866-8DC8-BC262CB4010C}"/>
                    </a:ext>
                  </a:extLst>
                </p:cNvPr>
                <p:cNvPicPr/>
                <p:nvPr/>
              </p:nvPicPr>
              <p:blipFill>
                <a:blip r:embed="rId98"/>
                <a:stretch>
                  <a:fillRect/>
                </a:stretch>
              </p:blipFill>
              <p:spPr>
                <a:xfrm>
                  <a:off x="11738893" y="615307"/>
                  <a:ext cx="80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B3ED46EE-4EEC-477B-9D0F-E56072BA5F90}"/>
                    </a:ext>
                  </a:extLst>
                </p14:cNvPr>
                <p14:cNvContentPartPr/>
                <p14:nvPr/>
              </p14:nvContentPartPr>
              <p14:xfrm>
                <a:off x="11838613" y="649147"/>
                <a:ext cx="30600" cy="33480"/>
              </p14:xfrm>
            </p:contentPart>
          </mc:Choice>
          <mc:Fallback>
            <p:pic>
              <p:nvPicPr>
                <p:cNvPr id="59" name="Freihand 58">
                  <a:extLst>
                    <a:ext uri="{FF2B5EF4-FFF2-40B4-BE49-F238E27FC236}">
                      <a16:creationId xmlns:a16="http://schemas.microsoft.com/office/drawing/2014/main" id="{B3ED46EE-4EEC-477B-9D0F-E56072BA5F90}"/>
                    </a:ext>
                  </a:extLst>
                </p:cNvPr>
                <p:cNvPicPr/>
                <p:nvPr/>
              </p:nvPicPr>
              <p:blipFill>
                <a:blip r:embed="rId100"/>
                <a:stretch>
                  <a:fillRect/>
                </a:stretch>
              </p:blipFill>
              <p:spPr>
                <a:xfrm>
                  <a:off x="11834293" y="644827"/>
                  <a:ext cx="39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DD30A070-A1E7-43F1-B6F7-3D68392908EA}"/>
                    </a:ext>
                  </a:extLst>
                </p14:cNvPr>
                <p14:cNvContentPartPr/>
                <p14:nvPr/>
              </p14:nvContentPartPr>
              <p14:xfrm>
                <a:off x="11777413" y="674707"/>
                <a:ext cx="94320" cy="292680"/>
              </p14:xfrm>
            </p:contentPart>
          </mc:Choice>
          <mc:Fallback>
            <p:pic>
              <p:nvPicPr>
                <p:cNvPr id="60" name="Freihand 59">
                  <a:extLst>
                    <a:ext uri="{FF2B5EF4-FFF2-40B4-BE49-F238E27FC236}">
                      <a16:creationId xmlns:a16="http://schemas.microsoft.com/office/drawing/2014/main" id="{DD30A070-A1E7-43F1-B6F7-3D68392908EA}"/>
                    </a:ext>
                  </a:extLst>
                </p:cNvPr>
                <p:cNvPicPr/>
                <p:nvPr/>
              </p:nvPicPr>
              <p:blipFill>
                <a:blip r:embed="rId102"/>
                <a:stretch>
                  <a:fillRect/>
                </a:stretch>
              </p:blipFill>
              <p:spPr>
                <a:xfrm>
                  <a:off x="11773093" y="670387"/>
                  <a:ext cx="1029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9F60F5D3-D70E-49C5-93F9-BA22FFBC6B29}"/>
                    </a:ext>
                  </a:extLst>
                </p14:cNvPr>
                <p14:cNvContentPartPr/>
                <p14:nvPr/>
              </p14:nvContentPartPr>
              <p14:xfrm>
                <a:off x="11905573" y="551947"/>
                <a:ext cx="360" cy="360"/>
              </p14:xfrm>
            </p:contentPart>
          </mc:Choice>
          <mc:Fallback>
            <p:pic>
              <p:nvPicPr>
                <p:cNvPr id="61" name="Freihand 60">
                  <a:extLst>
                    <a:ext uri="{FF2B5EF4-FFF2-40B4-BE49-F238E27FC236}">
                      <a16:creationId xmlns:a16="http://schemas.microsoft.com/office/drawing/2014/main" id="{9F60F5D3-D70E-49C5-93F9-BA22FFBC6B29}"/>
                    </a:ext>
                  </a:extLst>
                </p:cNvPr>
                <p:cNvPicPr/>
                <p:nvPr/>
              </p:nvPicPr>
              <p:blipFill>
                <a:blip r:embed="rId104"/>
                <a:stretch>
                  <a:fillRect/>
                </a:stretch>
              </p:blipFill>
              <p:spPr>
                <a:xfrm>
                  <a:off x="11901253" y="54762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07FC1F3E-696D-4A3E-8CB9-CE61F804796E}"/>
                  </a:ext>
                </a:extLst>
              </p14:cNvPr>
              <p14:cNvContentPartPr/>
              <p14:nvPr/>
            </p14:nvContentPartPr>
            <p14:xfrm>
              <a:off x="72013" y="2630227"/>
              <a:ext cx="2918880" cy="64080"/>
            </p14:xfrm>
          </p:contentPart>
        </mc:Choice>
        <mc:Fallback>
          <p:pic>
            <p:nvPicPr>
              <p:cNvPr id="63" name="Freihand 62">
                <a:extLst>
                  <a:ext uri="{FF2B5EF4-FFF2-40B4-BE49-F238E27FC236}">
                    <a16:creationId xmlns:a16="http://schemas.microsoft.com/office/drawing/2014/main" id="{07FC1F3E-696D-4A3E-8CB9-CE61F804796E}"/>
                  </a:ext>
                </a:extLst>
              </p:cNvPr>
              <p:cNvPicPr/>
              <p:nvPr/>
            </p:nvPicPr>
            <p:blipFill>
              <a:blip r:embed="rId106"/>
              <a:stretch>
                <a:fillRect/>
              </a:stretch>
            </p:blipFill>
            <p:spPr>
              <a:xfrm>
                <a:off x="67693" y="2625907"/>
                <a:ext cx="2927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6921" name="Freihand 166920">
                <a:extLst>
                  <a:ext uri="{FF2B5EF4-FFF2-40B4-BE49-F238E27FC236}">
                    <a16:creationId xmlns:a16="http://schemas.microsoft.com/office/drawing/2014/main" id="{AA1D6AB5-5EF8-428A-8702-33DE12D41249}"/>
                  </a:ext>
                </a:extLst>
              </p14:cNvPr>
              <p14:cNvContentPartPr/>
              <p14:nvPr/>
            </p14:nvContentPartPr>
            <p14:xfrm>
              <a:off x="922693" y="2867467"/>
              <a:ext cx="194040" cy="331920"/>
            </p14:xfrm>
          </p:contentPart>
        </mc:Choice>
        <mc:Fallback>
          <p:pic>
            <p:nvPicPr>
              <p:cNvPr id="166921" name="Freihand 166920">
                <a:extLst>
                  <a:ext uri="{FF2B5EF4-FFF2-40B4-BE49-F238E27FC236}">
                    <a16:creationId xmlns:a16="http://schemas.microsoft.com/office/drawing/2014/main" id="{AA1D6AB5-5EF8-428A-8702-33DE12D41249}"/>
                  </a:ext>
                </a:extLst>
              </p:cNvPr>
              <p:cNvPicPr/>
              <p:nvPr/>
            </p:nvPicPr>
            <p:blipFill>
              <a:blip r:embed="rId108"/>
              <a:stretch>
                <a:fillRect/>
              </a:stretch>
            </p:blipFill>
            <p:spPr>
              <a:xfrm>
                <a:off x="918373" y="2863147"/>
                <a:ext cx="2026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6923" name="Freihand 166922">
                <a:extLst>
                  <a:ext uri="{FF2B5EF4-FFF2-40B4-BE49-F238E27FC236}">
                    <a16:creationId xmlns:a16="http://schemas.microsoft.com/office/drawing/2014/main" id="{E55BBBEB-83A4-42E6-8C4F-7754C7F416AC}"/>
                  </a:ext>
                </a:extLst>
              </p14:cNvPr>
              <p14:cNvContentPartPr/>
              <p14:nvPr/>
            </p14:nvContentPartPr>
            <p14:xfrm>
              <a:off x="623173" y="2774947"/>
              <a:ext cx="229320" cy="421920"/>
            </p14:xfrm>
          </p:contentPart>
        </mc:Choice>
        <mc:Fallback>
          <p:pic>
            <p:nvPicPr>
              <p:cNvPr id="166923" name="Freihand 166922">
                <a:extLst>
                  <a:ext uri="{FF2B5EF4-FFF2-40B4-BE49-F238E27FC236}">
                    <a16:creationId xmlns:a16="http://schemas.microsoft.com/office/drawing/2014/main" id="{E55BBBEB-83A4-42E6-8C4F-7754C7F416AC}"/>
                  </a:ext>
                </a:extLst>
              </p:cNvPr>
              <p:cNvPicPr/>
              <p:nvPr/>
            </p:nvPicPr>
            <p:blipFill>
              <a:blip r:embed="rId110"/>
              <a:stretch>
                <a:fillRect/>
              </a:stretch>
            </p:blipFill>
            <p:spPr>
              <a:xfrm>
                <a:off x="618853" y="2770627"/>
                <a:ext cx="23796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6925" name="Freihand 166924">
                <a:extLst>
                  <a:ext uri="{FF2B5EF4-FFF2-40B4-BE49-F238E27FC236}">
                    <a16:creationId xmlns:a16="http://schemas.microsoft.com/office/drawing/2014/main" id="{FC8D518E-3D9D-4BCD-96D0-39C9CFB97986}"/>
                  </a:ext>
                </a:extLst>
              </p14:cNvPr>
              <p14:cNvContentPartPr/>
              <p14:nvPr/>
            </p14:nvContentPartPr>
            <p14:xfrm>
              <a:off x="596173" y="2819587"/>
              <a:ext cx="271080" cy="425880"/>
            </p14:xfrm>
          </p:contentPart>
        </mc:Choice>
        <mc:Fallback>
          <p:pic>
            <p:nvPicPr>
              <p:cNvPr id="166925" name="Freihand 166924">
                <a:extLst>
                  <a:ext uri="{FF2B5EF4-FFF2-40B4-BE49-F238E27FC236}">
                    <a16:creationId xmlns:a16="http://schemas.microsoft.com/office/drawing/2014/main" id="{FC8D518E-3D9D-4BCD-96D0-39C9CFB97986}"/>
                  </a:ext>
                </a:extLst>
              </p:cNvPr>
              <p:cNvPicPr/>
              <p:nvPr/>
            </p:nvPicPr>
            <p:blipFill>
              <a:blip r:embed="rId112"/>
              <a:stretch>
                <a:fillRect/>
              </a:stretch>
            </p:blipFill>
            <p:spPr>
              <a:xfrm>
                <a:off x="591853" y="2815267"/>
                <a:ext cx="27972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6927" name="Freihand 166926">
                <a:extLst>
                  <a:ext uri="{FF2B5EF4-FFF2-40B4-BE49-F238E27FC236}">
                    <a16:creationId xmlns:a16="http://schemas.microsoft.com/office/drawing/2014/main" id="{BD1E7BDC-C74C-4B8D-8E00-91615DC38944}"/>
                  </a:ext>
                </a:extLst>
              </p14:cNvPr>
              <p14:cNvContentPartPr/>
              <p14:nvPr/>
            </p14:nvContentPartPr>
            <p14:xfrm>
              <a:off x="541093" y="2793307"/>
              <a:ext cx="321480" cy="491760"/>
            </p14:xfrm>
          </p:contentPart>
        </mc:Choice>
        <mc:Fallback>
          <p:pic>
            <p:nvPicPr>
              <p:cNvPr id="166927" name="Freihand 166926">
                <a:extLst>
                  <a:ext uri="{FF2B5EF4-FFF2-40B4-BE49-F238E27FC236}">
                    <a16:creationId xmlns:a16="http://schemas.microsoft.com/office/drawing/2014/main" id="{BD1E7BDC-C74C-4B8D-8E00-91615DC38944}"/>
                  </a:ext>
                </a:extLst>
              </p:cNvPr>
              <p:cNvPicPr/>
              <p:nvPr/>
            </p:nvPicPr>
            <p:blipFill>
              <a:blip r:embed="rId114"/>
              <a:stretch>
                <a:fillRect/>
              </a:stretch>
            </p:blipFill>
            <p:spPr>
              <a:xfrm>
                <a:off x="536773" y="2788987"/>
                <a:ext cx="330120" cy="500400"/>
              </a:xfrm>
              <a:prstGeom prst="rect">
                <a:avLst/>
              </a:prstGeom>
            </p:spPr>
          </p:pic>
        </mc:Fallback>
      </mc:AlternateContent>
      <p:grpSp>
        <p:nvGrpSpPr>
          <p:cNvPr id="166976" name="Gruppieren 166975">
            <a:extLst>
              <a:ext uri="{FF2B5EF4-FFF2-40B4-BE49-F238E27FC236}">
                <a16:creationId xmlns:a16="http://schemas.microsoft.com/office/drawing/2014/main" id="{85694373-E6E5-4C14-ACDC-26020ABC9CA7}"/>
              </a:ext>
            </a:extLst>
          </p:cNvPr>
          <p:cNvGrpSpPr/>
          <p:nvPr/>
        </p:nvGrpSpPr>
        <p:grpSpPr>
          <a:xfrm>
            <a:off x="7219813" y="3213787"/>
            <a:ext cx="1378800" cy="385200"/>
            <a:chOff x="7219813" y="3213787"/>
            <a:chExt cx="1378800" cy="385200"/>
          </a:xfrm>
        </p:grpSpPr>
        <mc:AlternateContent xmlns:mc="http://schemas.openxmlformats.org/markup-compatibility/2006">
          <mc:Choice xmlns:p14="http://schemas.microsoft.com/office/powerpoint/2010/main" Requires="p14">
            <p:contentPart p14:bwMode="auto" r:id="rId115">
              <p14:nvContentPartPr>
                <p14:cNvPr id="166967" name="Freihand 166966">
                  <a:extLst>
                    <a:ext uri="{FF2B5EF4-FFF2-40B4-BE49-F238E27FC236}">
                      <a16:creationId xmlns:a16="http://schemas.microsoft.com/office/drawing/2014/main" id="{7424D3AE-9AA4-4BCA-A93C-2D96AD2E31A7}"/>
                    </a:ext>
                  </a:extLst>
                </p14:cNvPr>
                <p14:cNvContentPartPr/>
                <p14:nvPr/>
              </p14:nvContentPartPr>
              <p14:xfrm>
                <a:off x="7219813" y="3249067"/>
                <a:ext cx="150840" cy="164880"/>
              </p14:xfrm>
            </p:contentPart>
          </mc:Choice>
          <mc:Fallback>
            <p:pic>
              <p:nvPicPr>
                <p:cNvPr id="166967" name="Freihand 166966">
                  <a:extLst>
                    <a:ext uri="{FF2B5EF4-FFF2-40B4-BE49-F238E27FC236}">
                      <a16:creationId xmlns:a16="http://schemas.microsoft.com/office/drawing/2014/main" id="{7424D3AE-9AA4-4BCA-A93C-2D96AD2E31A7}"/>
                    </a:ext>
                  </a:extLst>
                </p:cNvPr>
                <p:cNvPicPr/>
                <p:nvPr/>
              </p:nvPicPr>
              <p:blipFill>
                <a:blip r:embed="rId116"/>
                <a:stretch>
                  <a:fillRect/>
                </a:stretch>
              </p:blipFill>
              <p:spPr>
                <a:xfrm>
                  <a:off x="7215493" y="3244747"/>
                  <a:ext cx="159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6968" name="Freihand 166967">
                  <a:extLst>
                    <a:ext uri="{FF2B5EF4-FFF2-40B4-BE49-F238E27FC236}">
                      <a16:creationId xmlns:a16="http://schemas.microsoft.com/office/drawing/2014/main" id="{089CAEEE-08A5-4E6A-B741-61499193021C}"/>
                    </a:ext>
                  </a:extLst>
                </p14:cNvPr>
                <p14:cNvContentPartPr/>
                <p14:nvPr/>
              </p14:nvContentPartPr>
              <p14:xfrm>
                <a:off x="7380733" y="3266707"/>
                <a:ext cx="116280" cy="137880"/>
              </p14:xfrm>
            </p:contentPart>
          </mc:Choice>
          <mc:Fallback>
            <p:pic>
              <p:nvPicPr>
                <p:cNvPr id="166968" name="Freihand 166967">
                  <a:extLst>
                    <a:ext uri="{FF2B5EF4-FFF2-40B4-BE49-F238E27FC236}">
                      <a16:creationId xmlns:a16="http://schemas.microsoft.com/office/drawing/2014/main" id="{089CAEEE-08A5-4E6A-B741-61499193021C}"/>
                    </a:ext>
                  </a:extLst>
                </p:cNvPr>
                <p:cNvPicPr/>
                <p:nvPr/>
              </p:nvPicPr>
              <p:blipFill>
                <a:blip r:embed="rId118"/>
                <a:stretch>
                  <a:fillRect/>
                </a:stretch>
              </p:blipFill>
              <p:spPr>
                <a:xfrm>
                  <a:off x="7376413" y="3262387"/>
                  <a:ext cx="124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6969" name="Freihand 166968">
                  <a:extLst>
                    <a:ext uri="{FF2B5EF4-FFF2-40B4-BE49-F238E27FC236}">
                      <a16:creationId xmlns:a16="http://schemas.microsoft.com/office/drawing/2014/main" id="{7C8A8AF0-0D7D-49EB-9432-60C5AEB978D4}"/>
                    </a:ext>
                  </a:extLst>
                </p14:cNvPr>
                <p14:cNvContentPartPr/>
                <p14:nvPr/>
              </p14:nvContentPartPr>
              <p14:xfrm>
                <a:off x="7506733" y="3272107"/>
                <a:ext cx="120960" cy="130320"/>
              </p14:xfrm>
            </p:contentPart>
          </mc:Choice>
          <mc:Fallback>
            <p:pic>
              <p:nvPicPr>
                <p:cNvPr id="166969" name="Freihand 166968">
                  <a:extLst>
                    <a:ext uri="{FF2B5EF4-FFF2-40B4-BE49-F238E27FC236}">
                      <a16:creationId xmlns:a16="http://schemas.microsoft.com/office/drawing/2014/main" id="{7C8A8AF0-0D7D-49EB-9432-60C5AEB978D4}"/>
                    </a:ext>
                  </a:extLst>
                </p:cNvPr>
                <p:cNvPicPr/>
                <p:nvPr/>
              </p:nvPicPr>
              <p:blipFill>
                <a:blip r:embed="rId120"/>
                <a:stretch>
                  <a:fillRect/>
                </a:stretch>
              </p:blipFill>
              <p:spPr>
                <a:xfrm>
                  <a:off x="7502413" y="3267787"/>
                  <a:ext cx="129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6970" name="Freihand 166969">
                  <a:extLst>
                    <a:ext uri="{FF2B5EF4-FFF2-40B4-BE49-F238E27FC236}">
                      <a16:creationId xmlns:a16="http://schemas.microsoft.com/office/drawing/2014/main" id="{BE4C1CC9-FBE0-49AB-A6AA-42CF4EC65DBA}"/>
                    </a:ext>
                  </a:extLst>
                </p14:cNvPr>
                <p14:cNvContentPartPr/>
                <p14:nvPr/>
              </p14:nvContentPartPr>
              <p14:xfrm>
                <a:off x="7649293" y="3287947"/>
                <a:ext cx="185760" cy="111600"/>
              </p14:xfrm>
            </p:contentPart>
          </mc:Choice>
          <mc:Fallback>
            <p:pic>
              <p:nvPicPr>
                <p:cNvPr id="166970" name="Freihand 166969">
                  <a:extLst>
                    <a:ext uri="{FF2B5EF4-FFF2-40B4-BE49-F238E27FC236}">
                      <a16:creationId xmlns:a16="http://schemas.microsoft.com/office/drawing/2014/main" id="{BE4C1CC9-FBE0-49AB-A6AA-42CF4EC65DBA}"/>
                    </a:ext>
                  </a:extLst>
                </p:cNvPr>
                <p:cNvPicPr/>
                <p:nvPr/>
              </p:nvPicPr>
              <p:blipFill>
                <a:blip r:embed="rId122"/>
                <a:stretch>
                  <a:fillRect/>
                </a:stretch>
              </p:blipFill>
              <p:spPr>
                <a:xfrm>
                  <a:off x="7644973" y="3283627"/>
                  <a:ext cx="194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6971" name="Freihand 166970">
                  <a:extLst>
                    <a:ext uri="{FF2B5EF4-FFF2-40B4-BE49-F238E27FC236}">
                      <a16:creationId xmlns:a16="http://schemas.microsoft.com/office/drawing/2014/main" id="{3E4183DC-693C-4593-8729-5A9355E68188}"/>
                    </a:ext>
                  </a:extLst>
                </p14:cNvPr>
                <p14:cNvContentPartPr/>
                <p14:nvPr/>
              </p14:nvContentPartPr>
              <p14:xfrm>
                <a:off x="7855213" y="3290467"/>
                <a:ext cx="118440" cy="97200"/>
              </p14:xfrm>
            </p:contentPart>
          </mc:Choice>
          <mc:Fallback>
            <p:pic>
              <p:nvPicPr>
                <p:cNvPr id="166971" name="Freihand 166970">
                  <a:extLst>
                    <a:ext uri="{FF2B5EF4-FFF2-40B4-BE49-F238E27FC236}">
                      <a16:creationId xmlns:a16="http://schemas.microsoft.com/office/drawing/2014/main" id="{3E4183DC-693C-4593-8729-5A9355E68188}"/>
                    </a:ext>
                  </a:extLst>
                </p:cNvPr>
                <p:cNvPicPr/>
                <p:nvPr/>
              </p:nvPicPr>
              <p:blipFill>
                <a:blip r:embed="rId124"/>
                <a:stretch>
                  <a:fillRect/>
                </a:stretch>
              </p:blipFill>
              <p:spPr>
                <a:xfrm>
                  <a:off x="7850893" y="3286147"/>
                  <a:ext cx="127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6972" name="Freihand 166971">
                  <a:extLst>
                    <a:ext uri="{FF2B5EF4-FFF2-40B4-BE49-F238E27FC236}">
                      <a16:creationId xmlns:a16="http://schemas.microsoft.com/office/drawing/2014/main" id="{BCE9022F-EF0F-4705-BC51-A05F92E49360}"/>
                    </a:ext>
                  </a:extLst>
                </p14:cNvPr>
                <p14:cNvContentPartPr/>
                <p14:nvPr/>
              </p14:nvContentPartPr>
              <p14:xfrm>
                <a:off x="7993813" y="3268507"/>
                <a:ext cx="89280" cy="112680"/>
              </p14:xfrm>
            </p:contentPart>
          </mc:Choice>
          <mc:Fallback>
            <p:pic>
              <p:nvPicPr>
                <p:cNvPr id="166972" name="Freihand 166971">
                  <a:extLst>
                    <a:ext uri="{FF2B5EF4-FFF2-40B4-BE49-F238E27FC236}">
                      <a16:creationId xmlns:a16="http://schemas.microsoft.com/office/drawing/2014/main" id="{BCE9022F-EF0F-4705-BC51-A05F92E49360}"/>
                    </a:ext>
                  </a:extLst>
                </p:cNvPr>
                <p:cNvPicPr/>
                <p:nvPr/>
              </p:nvPicPr>
              <p:blipFill>
                <a:blip r:embed="rId126"/>
                <a:stretch>
                  <a:fillRect/>
                </a:stretch>
              </p:blipFill>
              <p:spPr>
                <a:xfrm>
                  <a:off x="7989493" y="3264187"/>
                  <a:ext cx="97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6973" name="Freihand 166972">
                  <a:extLst>
                    <a:ext uri="{FF2B5EF4-FFF2-40B4-BE49-F238E27FC236}">
                      <a16:creationId xmlns:a16="http://schemas.microsoft.com/office/drawing/2014/main" id="{9561B1A2-D2A0-448F-B236-16CE69C444A8}"/>
                    </a:ext>
                  </a:extLst>
                </p14:cNvPr>
                <p14:cNvContentPartPr/>
                <p14:nvPr/>
              </p14:nvContentPartPr>
              <p14:xfrm>
                <a:off x="8178133" y="3284707"/>
                <a:ext cx="234000" cy="109080"/>
              </p14:xfrm>
            </p:contentPart>
          </mc:Choice>
          <mc:Fallback>
            <p:pic>
              <p:nvPicPr>
                <p:cNvPr id="166973" name="Freihand 166972">
                  <a:extLst>
                    <a:ext uri="{FF2B5EF4-FFF2-40B4-BE49-F238E27FC236}">
                      <a16:creationId xmlns:a16="http://schemas.microsoft.com/office/drawing/2014/main" id="{9561B1A2-D2A0-448F-B236-16CE69C444A8}"/>
                    </a:ext>
                  </a:extLst>
                </p:cNvPr>
                <p:cNvPicPr/>
                <p:nvPr/>
              </p:nvPicPr>
              <p:blipFill>
                <a:blip r:embed="rId128"/>
                <a:stretch>
                  <a:fillRect/>
                </a:stretch>
              </p:blipFill>
              <p:spPr>
                <a:xfrm>
                  <a:off x="8173813" y="3280387"/>
                  <a:ext cx="242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6974" name="Freihand 166973">
                  <a:extLst>
                    <a:ext uri="{FF2B5EF4-FFF2-40B4-BE49-F238E27FC236}">
                      <a16:creationId xmlns:a16="http://schemas.microsoft.com/office/drawing/2014/main" id="{873BEDC4-CDDD-4B64-B1C9-BC830575F3DD}"/>
                    </a:ext>
                  </a:extLst>
                </p14:cNvPr>
                <p14:cNvContentPartPr/>
                <p14:nvPr/>
              </p14:nvContentPartPr>
              <p14:xfrm>
                <a:off x="8342293" y="3213787"/>
                <a:ext cx="47160" cy="14400"/>
              </p14:xfrm>
            </p:contentPart>
          </mc:Choice>
          <mc:Fallback>
            <p:pic>
              <p:nvPicPr>
                <p:cNvPr id="166974" name="Freihand 166973">
                  <a:extLst>
                    <a:ext uri="{FF2B5EF4-FFF2-40B4-BE49-F238E27FC236}">
                      <a16:creationId xmlns:a16="http://schemas.microsoft.com/office/drawing/2014/main" id="{873BEDC4-CDDD-4B64-B1C9-BC830575F3DD}"/>
                    </a:ext>
                  </a:extLst>
                </p:cNvPr>
                <p:cNvPicPr/>
                <p:nvPr/>
              </p:nvPicPr>
              <p:blipFill>
                <a:blip r:embed="rId130"/>
                <a:stretch>
                  <a:fillRect/>
                </a:stretch>
              </p:blipFill>
              <p:spPr>
                <a:xfrm>
                  <a:off x="8337973" y="3209467"/>
                  <a:ext cx="55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6975" name="Freihand 166974">
                  <a:extLst>
                    <a:ext uri="{FF2B5EF4-FFF2-40B4-BE49-F238E27FC236}">
                      <a16:creationId xmlns:a16="http://schemas.microsoft.com/office/drawing/2014/main" id="{0EA324A1-72E8-4FA8-A970-B6AC079F519B}"/>
                    </a:ext>
                  </a:extLst>
                </p14:cNvPr>
                <p14:cNvContentPartPr/>
                <p14:nvPr/>
              </p14:nvContentPartPr>
              <p14:xfrm>
                <a:off x="8472253" y="3297667"/>
                <a:ext cx="126360" cy="301320"/>
              </p14:xfrm>
            </p:contentPart>
          </mc:Choice>
          <mc:Fallback>
            <p:pic>
              <p:nvPicPr>
                <p:cNvPr id="166975" name="Freihand 166974">
                  <a:extLst>
                    <a:ext uri="{FF2B5EF4-FFF2-40B4-BE49-F238E27FC236}">
                      <a16:creationId xmlns:a16="http://schemas.microsoft.com/office/drawing/2014/main" id="{0EA324A1-72E8-4FA8-A970-B6AC079F519B}"/>
                    </a:ext>
                  </a:extLst>
                </p:cNvPr>
                <p:cNvPicPr/>
                <p:nvPr/>
              </p:nvPicPr>
              <p:blipFill>
                <a:blip r:embed="rId132"/>
                <a:stretch>
                  <a:fillRect/>
                </a:stretch>
              </p:blipFill>
              <p:spPr>
                <a:xfrm>
                  <a:off x="8467933" y="3293347"/>
                  <a:ext cx="135000" cy="309960"/>
                </a:xfrm>
                <a:prstGeom prst="rect">
                  <a:avLst/>
                </a:prstGeom>
              </p:spPr>
            </p:pic>
          </mc:Fallback>
        </mc:AlternateContent>
      </p:grpSp>
      <p:grpSp>
        <p:nvGrpSpPr>
          <p:cNvPr id="166991" name="Gruppieren 166990">
            <a:extLst>
              <a:ext uri="{FF2B5EF4-FFF2-40B4-BE49-F238E27FC236}">
                <a16:creationId xmlns:a16="http://schemas.microsoft.com/office/drawing/2014/main" id="{F80C2C06-9735-49A0-88D7-5FE05D3F1AF5}"/>
              </a:ext>
            </a:extLst>
          </p:cNvPr>
          <p:cNvGrpSpPr/>
          <p:nvPr/>
        </p:nvGrpSpPr>
        <p:grpSpPr>
          <a:xfrm>
            <a:off x="8825053" y="3063307"/>
            <a:ext cx="526320" cy="337320"/>
            <a:chOff x="8825053" y="3063307"/>
            <a:chExt cx="526320" cy="337320"/>
          </a:xfrm>
        </p:grpSpPr>
        <mc:AlternateContent xmlns:mc="http://schemas.openxmlformats.org/markup-compatibility/2006">
          <mc:Choice xmlns:p14="http://schemas.microsoft.com/office/powerpoint/2010/main" Requires="p14">
            <p:contentPart p14:bwMode="auto" r:id="rId133">
              <p14:nvContentPartPr>
                <p14:cNvPr id="166978" name="Freihand 166977">
                  <a:extLst>
                    <a:ext uri="{FF2B5EF4-FFF2-40B4-BE49-F238E27FC236}">
                      <a16:creationId xmlns:a16="http://schemas.microsoft.com/office/drawing/2014/main" id="{B6F73195-4943-463E-8DED-3116E3CD26DD}"/>
                    </a:ext>
                  </a:extLst>
                </p14:cNvPr>
                <p14:cNvContentPartPr/>
                <p14:nvPr/>
              </p14:nvContentPartPr>
              <p14:xfrm>
                <a:off x="8825053" y="3274627"/>
                <a:ext cx="345240" cy="126000"/>
              </p14:xfrm>
            </p:contentPart>
          </mc:Choice>
          <mc:Fallback>
            <p:pic>
              <p:nvPicPr>
                <p:cNvPr id="166978" name="Freihand 166977">
                  <a:extLst>
                    <a:ext uri="{FF2B5EF4-FFF2-40B4-BE49-F238E27FC236}">
                      <a16:creationId xmlns:a16="http://schemas.microsoft.com/office/drawing/2014/main" id="{B6F73195-4943-463E-8DED-3116E3CD26DD}"/>
                    </a:ext>
                  </a:extLst>
                </p:cNvPr>
                <p:cNvPicPr/>
                <p:nvPr/>
              </p:nvPicPr>
              <p:blipFill>
                <a:blip r:embed="rId134"/>
                <a:stretch>
                  <a:fillRect/>
                </a:stretch>
              </p:blipFill>
              <p:spPr>
                <a:xfrm>
                  <a:off x="8820733" y="3270307"/>
                  <a:ext cx="353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6979" name="Freihand 166978">
                  <a:extLst>
                    <a:ext uri="{FF2B5EF4-FFF2-40B4-BE49-F238E27FC236}">
                      <a16:creationId xmlns:a16="http://schemas.microsoft.com/office/drawing/2014/main" id="{60798DEF-49AF-47B1-9A76-3AA0541474B6}"/>
                    </a:ext>
                  </a:extLst>
                </p14:cNvPr>
                <p14:cNvContentPartPr/>
                <p14:nvPr/>
              </p14:nvContentPartPr>
              <p14:xfrm>
                <a:off x="9178213" y="3139267"/>
                <a:ext cx="173160" cy="203760"/>
              </p14:xfrm>
            </p:contentPart>
          </mc:Choice>
          <mc:Fallback>
            <p:pic>
              <p:nvPicPr>
                <p:cNvPr id="166979" name="Freihand 166978">
                  <a:extLst>
                    <a:ext uri="{FF2B5EF4-FFF2-40B4-BE49-F238E27FC236}">
                      <a16:creationId xmlns:a16="http://schemas.microsoft.com/office/drawing/2014/main" id="{60798DEF-49AF-47B1-9A76-3AA0541474B6}"/>
                    </a:ext>
                  </a:extLst>
                </p:cNvPr>
                <p:cNvPicPr/>
                <p:nvPr/>
              </p:nvPicPr>
              <p:blipFill>
                <a:blip r:embed="rId136"/>
                <a:stretch>
                  <a:fillRect/>
                </a:stretch>
              </p:blipFill>
              <p:spPr>
                <a:xfrm>
                  <a:off x="9173893" y="3134947"/>
                  <a:ext cx="1818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6980" name="Freihand 166979">
                  <a:extLst>
                    <a:ext uri="{FF2B5EF4-FFF2-40B4-BE49-F238E27FC236}">
                      <a16:creationId xmlns:a16="http://schemas.microsoft.com/office/drawing/2014/main" id="{A48E66DB-882E-4169-8A2E-D40638923B56}"/>
                    </a:ext>
                  </a:extLst>
                </p14:cNvPr>
                <p14:cNvContentPartPr/>
                <p14:nvPr/>
              </p14:nvContentPartPr>
              <p14:xfrm>
                <a:off x="9145453" y="3063307"/>
                <a:ext cx="360" cy="360"/>
              </p14:xfrm>
            </p:contentPart>
          </mc:Choice>
          <mc:Fallback>
            <p:pic>
              <p:nvPicPr>
                <p:cNvPr id="166980" name="Freihand 166979">
                  <a:extLst>
                    <a:ext uri="{FF2B5EF4-FFF2-40B4-BE49-F238E27FC236}">
                      <a16:creationId xmlns:a16="http://schemas.microsoft.com/office/drawing/2014/main" id="{A48E66DB-882E-4169-8A2E-D40638923B56}"/>
                    </a:ext>
                  </a:extLst>
                </p:cNvPr>
                <p:cNvPicPr/>
                <p:nvPr/>
              </p:nvPicPr>
              <p:blipFill>
                <a:blip r:embed="rId104"/>
                <a:stretch>
                  <a:fillRect/>
                </a:stretch>
              </p:blipFill>
              <p:spPr>
                <a:xfrm>
                  <a:off x="9141133" y="3058987"/>
                  <a:ext cx="9000" cy="9000"/>
                </a:xfrm>
                <a:prstGeom prst="rect">
                  <a:avLst/>
                </a:prstGeom>
              </p:spPr>
            </p:pic>
          </mc:Fallback>
        </mc:AlternateContent>
      </p:grpSp>
      <p:grpSp>
        <p:nvGrpSpPr>
          <p:cNvPr id="166990" name="Gruppieren 166989">
            <a:extLst>
              <a:ext uri="{FF2B5EF4-FFF2-40B4-BE49-F238E27FC236}">
                <a16:creationId xmlns:a16="http://schemas.microsoft.com/office/drawing/2014/main" id="{F1C8F8A5-D560-4783-9914-EA02EB0C205F}"/>
              </a:ext>
            </a:extLst>
          </p:cNvPr>
          <p:cNvGrpSpPr/>
          <p:nvPr/>
        </p:nvGrpSpPr>
        <p:grpSpPr>
          <a:xfrm>
            <a:off x="9584653" y="3082747"/>
            <a:ext cx="1382400" cy="313920"/>
            <a:chOff x="9584653" y="3082747"/>
            <a:chExt cx="1382400" cy="313920"/>
          </a:xfrm>
        </p:grpSpPr>
        <mc:AlternateContent xmlns:mc="http://schemas.openxmlformats.org/markup-compatibility/2006">
          <mc:Choice xmlns:p14="http://schemas.microsoft.com/office/powerpoint/2010/main" Requires="p14">
            <p:contentPart p14:bwMode="auto" r:id="rId138">
              <p14:nvContentPartPr>
                <p14:cNvPr id="166981" name="Freihand 166980">
                  <a:extLst>
                    <a:ext uri="{FF2B5EF4-FFF2-40B4-BE49-F238E27FC236}">
                      <a16:creationId xmlns:a16="http://schemas.microsoft.com/office/drawing/2014/main" id="{D9863976-3728-4D96-A9D4-7E9A9552640A}"/>
                    </a:ext>
                  </a:extLst>
                </p14:cNvPr>
                <p14:cNvContentPartPr/>
                <p14:nvPr/>
              </p14:nvContentPartPr>
              <p14:xfrm>
                <a:off x="9584653" y="3196147"/>
                <a:ext cx="185760" cy="110880"/>
              </p14:xfrm>
            </p:contentPart>
          </mc:Choice>
          <mc:Fallback>
            <p:pic>
              <p:nvPicPr>
                <p:cNvPr id="166981" name="Freihand 166980">
                  <a:extLst>
                    <a:ext uri="{FF2B5EF4-FFF2-40B4-BE49-F238E27FC236}">
                      <a16:creationId xmlns:a16="http://schemas.microsoft.com/office/drawing/2014/main" id="{D9863976-3728-4D96-A9D4-7E9A9552640A}"/>
                    </a:ext>
                  </a:extLst>
                </p:cNvPr>
                <p:cNvPicPr/>
                <p:nvPr/>
              </p:nvPicPr>
              <p:blipFill>
                <a:blip r:embed="rId139"/>
                <a:stretch>
                  <a:fillRect/>
                </a:stretch>
              </p:blipFill>
              <p:spPr>
                <a:xfrm>
                  <a:off x="9580333" y="3191827"/>
                  <a:ext cx="194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6982" name="Freihand 166981">
                  <a:extLst>
                    <a:ext uri="{FF2B5EF4-FFF2-40B4-BE49-F238E27FC236}">
                      <a16:creationId xmlns:a16="http://schemas.microsoft.com/office/drawing/2014/main" id="{5E21EAAF-1663-484A-B8A5-8225E27F0F81}"/>
                    </a:ext>
                  </a:extLst>
                </p14:cNvPr>
                <p14:cNvContentPartPr/>
                <p14:nvPr/>
              </p14:nvContentPartPr>
              <p14:xfrm>
                <a:off x="9720373" y="3123787"/>
                <a:ext cx="54000" cy="26640"/>
              </p14:xfrm>
            </p:contentPart>
          </mc:Choice>
          <mc:Fallback>
            <p:pic>
              <p:nvPicPr>
                <p:cNvPr id="166982" name="Freihand 166981">
                  <a:extLst>
                    <a:ext uri="{FF2B5EF4-FFF2-40B4-BE49-F238E27FC236}">
                      <a16:creationId xmlns:a16="http://schemas.microsoft.com/office/drawing/2014/main" id="{5E21EAAF-1663-484A-B8A5-8225E27F0F81}"/>
                    </a:ext>
                  </a:extLst>
                </p:cNvPr>
                <p:cNvPicPr/>
                <p:nvPr/>
              </p:nvPicPr>
              <p:blipFill>
                <a:blip r:embed="rId141"/>
                <a:stretch>
                  <a:fillRect/>
                </a:stretch>
              </p:blipFill>
              <p:spPr>
                <a:xfrm>
                  <a:off x="9716053" y="3119467"/>
                  <a:ext cx="62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6983" name="Freihand 166982">
                  <a:extLst>
                    <a:ext uri="{FF2B5EF4-FFF2-40B4-BE49-F238E27FC236}">
                      <a16:creationId xmlns:a16="http://schemas.microsoft.com/office/drawing/2014/main" id="{6352D594-FE96-429B-BF4D-656C040E403C}"/>
                    </a:ext>
                  </a:extLst>
                </p14:cNvPr>
                <p14:cNvContentPartPr/>
                <p14:nvPr/>
              </p14:nvContentPartPr>
              <p14:xfrm>
                <a:off x="9840613" y="3163027"/>
                <a:ext cx="138960" cy="110880"/>
              </p14:xfrm>
            </p:contentPart>
          </mc:Choice>
          <mc:Fallback>
            <p:pic>
              <p:nvPicPr>
                <p:cNvPr id="166983" name="Freihand 166982">
                  <a:extLst>
                    <a:ext uri="{FF2B5EF4-FFF2-40B4-BE49-F238E27FC236}">
                      <a16:creationId xmlns:a16="http://schemas.microsoft.com/office/drawing/2014/main" id="{6352D594-FE96-429B-BF4D-656C040E403C}"/>
                    </a:ext>
                  </a:extLst>
                </p:cNvPr>
                <p:cNvPicPr/>
                <p:nvPr/>
              </p:nvPicPr>
              <p:blipFill>
                <a:blip r:embed="rId143"/>
                <a:stretch>
                  <a:fillRect/>
                </a:stretch>
              </p:blipFill>
              <p:spPr>
                <a:xfrm>
                  <a:off x="9836293" y="3158707"/>
                  <a:ext cx="147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6984" name="Freihand 166983">
                  <a:extLst>
                    <a:ext uri="{FF2B5EF4-FFF2-40B4-BE49-F238E27FC236}">
                      <a16:creationId xmlns:a16="http://schemas.microsoft.com/office/drawing/2014/main" id="{F60F5AF7-12FF-4DBF-BB99-07D43746F6E0}"/>
                    </a:ext>
                  </a:extLst>
                </p14:cNvPr>
                <p14:cNvContentPartPr/>
                <p14:nvPr/>
              </p14:nvContentPartPr>
              <p14:xfrm>
                <a:off x="9974893" y="3157627"/>
                <a:ext cx="168480" cy="112320"/>
              </p14:xfrm>
            </p:contentPart>
          </mc:Choice>
          <mc:Fallback>
            <p:pic>
              <p:nvPicPr>
                <p:cNvPr id="166984" name="Freihand 166983">
                  <a:extLst>
                    <a:ext uri="{FF2B5EF4-FFF2-40B4-BE49-F238E27FC236}">
                      <a16:creationId xmlns:a16="http://schemas.microsoft.com/office/drawing/2014/main" id="{F60F5AF7-12FF-4DBF-BB99-07D43746F6E0}"/>
                    </a:ext>
                  </a:extLst>
                </p:cNvPr>
                <p:cNvPicPr/>
                <p:nvPr/>
              </p:nvPicPr>
              <p:blipFill>
                <a:blip r:embed="rId145"/>
                <a:stretch>
                  <a:fillRect/>
                </a:stretch>
              </p:blipFill>
              <p:spPr>
                <a:xfrm>
                  <a:off x="9970573" y="3153307"/>
                  <a:ext cx="177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66985" name="Freihand 166984">
                  <a:extLst>
                    <a:ext uri="{FF2B5EF4-FFF2-40B4-BE49-F238E27FC236}">
                      <a16:creationId xmlns:a16="http://schemas.microsoft.com/office/drawing/2014/main" id="{48BF5097-DC64-4853-B20D-67A478322E21}"/>
                    </a:ext>
                  </a:extLst>
                </p14:cNvPr>
                <p14:cNvContentPartPr/>
                <p14:nvPr/>
              </p14:nvContentPartPr>
              <p14:xfrm>
                <a:off x="10186933" y="3163027"/>
                <a:ext cx="154080" cy="99720"/>
              </p14:xfrm>
            </p:contentPart>
          </mc:Choice>
          <mc:Fallback>
            <p:pic>
              <p:nvPicPr>
                <p:cNvPr id="166985" name="Freihand 166984">
                  <a:extLst>
                    <a:ext uri="{FF2B5EF4-FFF2-40B4-BE49-F238E27FC236}">
                      <a16:creationId xmlns:a16="http://schemas.microsoft.com/office/drawing/2014/main" id="{48BF5097-DC64-4853-B20D-67A478322E21}"/>
                    </a:ext>
                  </a:extLst>
                </p:cNvPr>
                <p:cNvPicPr/>
                <p:nvPr/>
              </p:nvPicPr>
              <p:blipFill>
                <a:blip r:embed="rId147"/>
                <a:stretch>
                  <a:fillRect/>
                </a:stretch>
              </p:blipFill>
              <p:spPr>
                <a:xfrm>
                  <a:off x="10182613" y="3158707"/>
                  <a:ext cx="162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66986" name="Freihand 166985">
                  <a:extLst>
                    <a:ext uri="{FF2B5EF4-FFF2-40B4-BE49-F238E27FC236}">
                      <a16:creationId xmlns:a16="http://schemas.microsoft.com/office/drawing/2014/main" id="{AC22B5B7-87C4-4E00-B52D-067E9886B669}"/>
                    </a:ext>
                  </a:extLst>
                </p14:cNvPr>
                <p14:cNvContentPartPr/>
                <p14:nvPr/>
              </p14:nvContentPartPr>
              <p14:xfrm>
                <a:off x="10346773" y="3139267"/>
                <a:ext cx="111240" cy="126360"/>
              </p14:xfrm>
            </p:contentPart>
          </mc:Choice>
          <mc:Fallback>
            <p:pic>
              <p:nvPicPr>
                <p:cNvPr id="166986" name="Freihand 166985">
                  <a:extLst>
                    <a:ext uri="{FF2B5EF4-FFF2-40B4-BE49-F238E27FC236}">
                      <a16:creationId xmlns:a16="http://schemas.microsoft.com/office/drawing/2014/main" id="{AC22B5B7-87C4-4E00-B52D-067E9886B669}"/>
                    </a:ext>
                  </a:extLst>
                </p:cNvPr>
                <p:cNvPicPr/>
                <p:nvPr/>
              </p:nvPicPr>
              <p:blipFill>
                <a:blip r:embed="rId149"/>
                <a:stretch>
                  <a:fillRect/>
                </a:stretch>
              </p:blipFill>
              <p:spPr>
                <a:xfrm>
                  <a:off x="10342453" y="3134947"/>
                  <a:ext cx="119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6987" name="Freihand 166986">
                  <a:extLst>
                    <a:ext uri="{FF2B5EF4-FFF2-40B4-BE49-F238E27FC236}">
                      <a16:creationId xmlns:a16="http://schemas.microsoft.com/office/drawing/2014/main" id="{BA671E14-08B2-4D6C-953B-2EAE024020F3}"/>
                    </a:ext>
                  </a:extLst>
                </p14:cNvPr>
                <p14:cNvContentPartPr/>
                <p14:nvPr/>
              </p14:nvContentPartPr>
              <p14:xfrm>
                <a:off x="10501213" y="3139267"/>
                <a:ext cx="208800" cy="103320"/>
              </p14:xfrm>
            </p:contentPart>
          </mc:Choice>
          <mc:Fallback>
            <p:pic>
              <p:nvPicPr>
                <p:cNvPr id="166987" name="Freihand 166986">
                  <a:extLst>
                    <a:ext uri="{FF2B5EF4-FFF2-40B4-BE49-F238E27FC236}">
                      <a16:creationId xmlns:a16="http://schemas.microsoft.com/office/drawing/2014/main" id="{BA671E14-08B2-4D6C-953B-2EAE024020F3}"/>
                    </a:ext>
                  </a:extLst>
                </p:cNvPr>
                <p:cNvPicPr/>
                <p:nvPr/>
              </p:nvPicPr>
              <p:blipFill>
                <a:blip r:embed="rId151"/>
                <a:stretch>
                  <a:fillRect/>
                </a:stretch>
              </p:blipFill>
              <p:spPr>
                <a:xfrm>
                  <a:off x="10496893" y="3134947"/>
                  <a:ext cx="217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6988" name="Freihand 166987">
                  <a:extLst>
                    <a:ext uri="{FF2B5EF4-FFF2-40B4-BE49-F238E27FC236}">
                      <a16:creationId xmlns:a16="http://schemas.microsoft.com/office/drawing/2014/main" id="{7725C596-78C9-409E-BACF-02682B413DC8}"/>
                    </a:ext>
                  </a:extLst>
                </p14:cNvPr>
                <p14:cNvContentPartPr/>
                <p14:nvPr/>
              </p14:nvContentPartPr>
              <p14:xfrm>
                <a:off x="10697773" y="3082747"/>
                <a:ext cx="26280" cy="39960"/>
              </p14:xfrm>
            </p:contentPart>
          </mc:Choice>
          <mc:Fallback>
            <p:pic>
              <p:nvPicPr>
                <p:cNvPr id="166988" name="Freihand 166987">
                  <a:extLst>
                    <a:ext uri="{FF2B5EF4-FFF2-40B4-BE49-F238E27FC236}">
                      <a16:creationId xmlns:a16="http://schemas.microsoft.com/office/drawing/2014/main" id="{7725C596-78C9-409E-BACF-02682B413DC8}"/>
                    </a:ext>
                  </a:extLst>
                </p:cNvPr>
                <p:cNvPicPr/>
                <p:nvPr/>
              </p:nvPicPr>
              <p:blipFill>
                <a:blip r:embed="rId153"/>
                <a:stretch>
                  <a:fillRect/>
                </a:stretch>
              </p:blipFill>
              <p:spPr>
                <a:xfrm>
                  <a:off x="10693453" y="3078427"/>
                  <a:ext cx="34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6989" name="Freihand 166988">
                  <a:extLst>
                    <a:ext uri="{FF2B5EF4-FFF2-40B4-BE49-F238E27FC236}">
                      <a16:creationId xmlns:a16="http://schemas.microsoft.com/office/drawing/2014/main" id="{9D92CADC-0CFA-446B-A45E-5D23E3E8D859}"/>
                    </a:ext>
                  </a:extLst>
                </p14:cNvPr>
                <p14:cNvContentPartPr/>
                <p14:nvPr/>
              </p14:nvContentPartPr>
              <p14:xfrm>
                <a:off x="10845373" y="3133867"/>
                <a:ext cx="121680" cy="262800"/>
              </p14:xfrm>
            </p:contentPart>
          </mc:Choice>
          <mc:Fallback>
            <p:pic>
              <p:nvPicPr>
                <p:cNvPr id="166989" name="Freihand 166988">
                  <a:extLst>
                    <a:ext uri="{FF2B5EF4-FFF2-40B4-BE49-F238E27FC236}">
                      <a16:creationId xmlns:a16="http://schemas.microsoft.com/office/drawing/2014/main" id="{9D92CADC-0CFA-446B-A45E-5D23E3E8D859}"/>
                    </a:ext>
                  </a:extLst>
                </p:cNvPr>
                <p:cNvPicPr/>
                <p:nvPr/>
              </p:nvPicPr>
              <p:blipFill>
                <a:blip r:embed="rId155"/>
                <a:stretch>
                  <a:fillRect/>
                </a:stretch>
              </p:blipFill>
              <p:spPr>
                <a:xfrm>
                  <a:off x="10841053" y="3129547"/>
                  <a:ext cx="130320" cy="27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6">
            <p14:nvContentPartPr>
              <p14:cNvPr id="166964" name="Freihand 166963">
                <a:extLst>
                  <a:ext uri="{FF2B5EF4-FFF2-40B4-BE49-F238E27FC236}">
                    <a16:creationId xmlns:a16="http://schemas.microsoft.com/office/drawing/2014/main" id="{083F5D4E-C827-404E-847C-6DF3714DCA16}"/>
                  </a:ext>
                </a:extLst>
              </p14:cNvPr>
              <p14:cNvContentPartPr/>
              <p14:nvPr/>
            </p14:nvContentPartPr>
            <p14:xfrm>
              <a:off x="6816613" y="3321067"/>
              <a:ext cx="5760" cy="108720"/>
            </p14:xfrm>
          </p:contentPart>
        </mc:Choice>
        <mc:Fallback>
          <p:pic>
            <p:nvPicPr>
              <p:cNvPr id="166964" name="Freihand 166963">
                <a:extLst>
                  <a:ext uri="{FF2B5EF4-FFF2-40B4-BE49-F238E27FC236}">
                    <a16:creationId xmlns:a16="http://schemas.microsoft.com/office/drawing/2014/main" id="{083F5D4E-C827-404E-847C-6DF3714DCA16}"/>
                  </a:ext>
                </a:extLst>
              </p:cNvPr>
              <p:cNvPicPr/>
              <p:nvPr/>
            </p:nvPicPr>
            <p:blipFill>
              <a:blip r:embed="rId157"/>
              <a:stretch>
                <a:fillRect/>
              </a:stretch>
            </p:blipFill>
            <p:spPr>
              <a:xfrm>
                <a:off x="6812293" y="3316747"/>
                <a:ext cx="14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6965" name="Freihand 166964">
                <a:extLst>
                  <a:ext uri="{FF2B5EF4-FFF2-40B4-BE49-F238E27FC236}">
                    <a16:creationId xmlns:a16="http://schemas.microsoft.com/office/drawing/2014/main" id="{69D65F88-41F8-4CC5-9038-B75851959A1D}"/>
                  </a:ext>
                </a:extLst>
              </p14:cNvPr>
              <p14:cNvContentPartPr/>
              <p14:nvPr/>
            </p14:nvContentPartPr>
            <p14:xfrm>
              <a:off x="6807613" y="3239347"/>
              <a:ext cx="10440" cy="24120"/>
            </p14:xfrm>
          </p:contentPart>
        </mc:Choice>
        <mc:Fallback>
          <p:pic>
            <p:nvPicPr>
              <p:cNvPr id="166965" name="Freihand 166964">
                <a:extLst>
                  <a:ext uri="{FF2B5EF4-FFF2-40B4-BE49-F238E27FC236}">
                    <a16:creationId xmlns:a16="http://schemas.microsoft.com/office/drawing/2014/main" id="{69D65F88-41F8-4CC5-9038-B75851959A1D}"/>
                  </a:ext>
                </a:extLst>
              </p:cNvPr>
              <p:cNvPicPr/>
              <p:nvPr/>
            </p:nvPicPr>
            <p:blipFill>
              <a:blip r:embed="rId159"/>
              <a:stretch>
                <a:fillRect/>
              </a:stretch>
            </p:blipFill>
            <p:spPr>
              <a:xfrm>
                <a:off x="6803293" y="3235027"/>
                <a:ext cx="190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6966" name="Freihand 166965">
                <a:extLst>
                  <a:ext uri="{FF2B5EF4-FFF2-40B4-BE49-F238E27FC236}">
                    <a16:creationId xmlns:a16="http://schemas.microsoft.com/office/drawing/2014/main" id="{350E8A55-A44D-46DA-8120-169529520095}"/>
                  </a:ext>
                </a:extLst>
              </p14:cNvPr>
              <p14:cNvContentPartPr/>
              <p14:nvPr/>
            </p14:nvContentPartPr>
            <p14:xfrm>
              <a:off x="6879613" y="3291907"/>
              <a:ext cx="78120" cy="132120"/>
            </p14:xfrm>
          </p:contentPart>
        </mc:Choice>
        <mc:Fallback>
          <p:pic>
            <p:nvPicPr>
              <p:cNvPr id="166966" name="Freihand 166965">
                <a:extLst>
                  <a:ext uri="{FF2B5EF4-FFF2-40B4-BE49-F238E27FC236}">
                    <a16:creationId xmlns:a16="http://schemas.microsoft.com/office/drawing/2014/main" id="{350E8A55-A44D-46DA-8120-169529520095}"/>
                  </a:ext>
                </a:extLst>
              </p:cNvPr>
              <p:cNvPicPr/>
              <p:nvPr/>
            </p:nvPicPr>
            <p:blipFill>
              <a:blip r:embed="rId161"/>
              <a:stretch>
                <a:fillRect/>
              </a:stretch>
            </p:blipFill>
            <p:spPr>
              <a:xfrm>
                <a:off x="6875293" y="3287587"/>
                <a:ext cx="86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6939" name="Freihand 166938">
                <a:extLst>
                  <a:ext uri="{FF2B5EF4-FFF2-40B4-BE49-F238E27FC236}">
                    <a16:creationId xmlns:a16="http://schemas.microsoft.com/office/drawing/2014/main" id="{53149DB5-C1A4-4AD0-B827-8BA53B382DC6}"/>
                  </a:ext>
                </a:extLst>
              </p14:cNvPr>
              <p14:cNvContentPartPr/>
              <p14:nvPr/>
            </p14:nvContentPartPr>
            <p14:xfrm>
              <a:off x="2048053" y="3353467"/>
              <a:ext cx="360" cy="360"/>
            </p14:xfrm>
          </p:contentPart>
        </mc:Choice>
        <mc:Fallback>
          <p:pic>
            <p:nvPicPr>
              <p:cNvPr id="166939" name="Freihand 166938">
                <a:extLst>
                  <a:ext uri="{FF2B5EF4-FFF2-40B4-BE49-F238E27FC236}">
                    <a16:creationId xmlns:a16="http://schemas.microsoft.com/office/drawing/2014/main" id="{53149DB5-C1A4-4AD0-B827-8BA53B382DC6}"/>
                  </a:ext>
                </a:extLst>
              </p:cNvPr>
              <p:cNvPicPr/>
              <p:nvPr/>
            </p:nvPicPr>
            <p:blipFill>
              <a:blip r:embed="rId104"/>
              <a:stretch>
                <a:fillRect/>
              </a:stretch>
            </p:blipFill>
            <p:spPr>
              <a:xfrm>
                <a:off x="2043733" y="3349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6940" name="Freihand 166939">
                <a:extLst>
                  <a:ext uri="{FF2B5EF4-FFF2-40B4-BE49-F238E27FC236}">
                    <a16:creationId xmlns:a16="http://schemas.microsoft.com/office/drawing/2014/main" id="{A0085151-23BB-4808-A83E-19FC02E9B956}"/>
                  </a:ext>
                </a:extLst>
              </p14:cNvPr>
              <p14:cNvContentPartPr/>
              <p14:nvPr/>
            </p14:nvContentPartPr>
            <p14:xfrm>
              <a:off x="1996213" y="3261307"/>
              <a:ext cx="152280" cy="142920"/>
            </p14:xfrm>
          </p:contentPart>
        </mc:Choice>
        <mc:Fallback>
          <p:pic>
            <p:nvPicPr>
              <p:cNvPr id="166940" name="Freihand 166939">
                <a:extLst>
                  <a:ext uri="{FF2B5EF4-FFF2-40B4-BE49-F238E27FC236}">
                    <a16:creationId xmlns:a16="http://schemas.microsoft.com/office/drawing/2014/main" id="{A0085151-23BB-4808-A83E-19FC02E9B956}"/>
                  </a:ext>
                </a:extLst>
              </p:cNvPr>
              <p:cNvPicPr/>
              <p:nvPr/>
            </p:nvPicPr>
            <p:blipFill>
              <a:blip r:embed="rId164"/>
              <a:stretch>
                <a:fillRect/>
              </a:stretch>
            </p:blipFill>
            <p:spPr>
              <a:xfrm>
                <a:off x="1991893" y="3256987"/>
                <a:ext cx="160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6941" name="Freihand 166940">
                <a:extLst>
                  <a:ext uri="{FF2B5EF4-FFF2-40B4-BE49-F238E27FC236}">
                    <a16:creationId xmlns:a16="http://schemas.microsoft.com/office/drawing/2014/main" id="{E90F9F1B-C647-4FB5-9C57-F8E71517363E}"/>
                  </a:ext>
                </a:extLst>
              </p14:cNvPr>
              <p14:cNvContentPartPr/>
              <p14:nvPr/>
            </p14:nvContentPartPr>
            <p14:xfrm>
              <a:off x="2146333" y="3371107"/>
              <a:ext cx="92160" cy="64440"/>
            </p14:xfrm>
          </p:contentPart>
        </mc:Choice>
        <mc:Fallback>
          <p:pic>
            <p:nvPicPr>
              <p:cNvPr id="166941" name="Freihand 166940">
                <a:extLst>
                  <a:ext uri="{FF2B5EF4-FFF2-40B4-BE49-F238E27FC236}">
                    <a16:creationId xmlns:a16="http://schemas.microsoft.com/office/drawing/2014/main" id="{E90F9F1B-C647-4FB5-9C57-F8E71517363E}"/>
                  </a:ext>
                </a:extLst>
              </p:cNvPr>
              <p:cNvPicPr/>
              <p:nvPr/>
            </p:nvPicPr>
            <p:blipFill>
              <a:blip r:embed="rId166"/>
              <a:stretch>
                <a:fillRect/>
              </a:stretch>
            </p:blipFill>
            <p:spPr>
              <a:xfrm>
                <a:off x="2142013" y="3366787"/>
                <a:ext cx="100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6992" name="Freihand 166991">
                <a:extLst>
                  <a:ext uri="{FF2B5EF4-FFF2-40B4-BE49-F238E27FC236}">
                    <a16:creationId xmlns:a16="http://schemas.microsoft.com/office/drawing/2014/main" id="{C6E5C8C3-A0B8-45E4-8516-8D2A55CDE73C}"/>
                  </a:ext>
                </a:extLst>
              </p14:cNvPr>
              <p14:cNvContentPartPr/>
              <p14:nvPr/>
            </p14:nvContentPartPr>
            <p14:xfrm>
              <a:off x="363613" y="3740467"/>
              <a:ext cx="173160" cy="122040"/>
            </p14:xfrm>
          </p:contentPart>
        </mc:Choice>
        <mc:Fallback>
          <p:pic>
            <p:nvPicPr>
              <p:cNvPr id="166992" name="Freihand 166991">
                <a:extLst>
                  <a:ext uri="{FF2B5EF4-FFF2-40B4-BE49-F238E27FC236}">
                    <a16:creationId xmlns:a16="http://schemas.microsoft.com/office/drawing/2014/main" id="{C6E5C8C3-A0B8-45E4-8516-8D2A55CDE73C}"/>
                  </a:ext>
                </a:extLst>
              </p:cNvPr>
              <p:cNvPicPr/>
              <p:nvPr/>
            </p:nvPicPr>
            <p:blipFill>
              <a:blip r:embed="rId168"/>
              <a:stretch>
                <a:fillRect/>
              </a:stretch>
            </p:blipFill>
            <p:spPr>
              <a:xfrm>
                <a:off x="359293" y="3736147"/>
                <a:ext cx="181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6993" name="Freihand 166992">
                <a:extLst>
                  <a:ext uri="{FF2B5EF4-FFF2-40B4-BE49-F238E27FC236}">
                    <a16:creationId xmlns:a16="http://schemas.microsoft.com/office/drawing/2014/main" id="{C903410F-60A3-4F2E-89DF-51BAFDF477A8}"/>
                  </a:ext>
                </a:extLst>
              </p14:cNvPr>
              <p14:cNvContentPartPr/>
              <p14:nvPr/>
            </p14:nvContentPartPr>
            <p14:xfrm>
              <a:off x="588253" y="3660187"/>
              <a:ext cx="81720" cy="201240"/>
            </p14:xfrm>
          </p:contentPart>
        </mc:Choice>
        <mc:Fallback>
          <p:pic>
            <p:nvPicPr>
              <p:cNvPr id="166993" name="Freihand 166992">
                <a:extLst>
                  <a:ext uri="{FF2B5EF4-FFF2-40B4-BE49-F238E27FC236}">
                    <a16:creationId xmlns:a16="http://schemas.microsoft.com/office/drawing/2014/main" id="{C903410F-60A3-4F2E-89DF-51BAFDF477A8}"/>
                  </a:ext>
                </a:extLst>
              </p:cNvPr>
              <p:cNvPicPr/>
              <p:nvPr/>
            </p:nvPicPr>
            <p:blipFill>
              <a:blip r:embed="rId170"/>
              <a:stretch>
                <a:fillRect/>
              </a:stretch>
            </p:blipFill>
            <p:spPr>
              <a:xfrm>
                <a:off x="583933" y="3655867"/>
                <a:ext cx="90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6994" name="Freihand 166993">
                <a:extLst>
                  <a:ext uri="{FF2B5EF4-FFF2-40B4-BE49-F238E27FC236}">
                    <a16:creationId xmlns:a16="http://schemas.microsoft.com/office/drawing/2014/main" id="{3EBCDC42-3BB0-464B-A81F-6B169E2504BB}"/>
                  </a:ext>
                </a:extLst>
              </p14:cNvPr>
              <p14:cNvContentPartPr/>
              <p14:nvPr/>
            </p14:nvContentPartPr>
            <p14:xfrm>
              <a:off x="729373" y="3734707"/>
              <a:ext cx="98280" cy="140040"/>
            </p14:xfrm>
          </p:contentPart>
        </mc:Choice>
        <mc:Fallback>
          <p:pic>
            <p:nvPicPr>
              <p:cNvPr id="166994" name="Freihand 166993">
                <a:extLst>
                  <a:ext uri="{FF2B5EF4-FFF2-40B4-BE49-F238E27FC236}">
                    <a16:creationId xmlns:a16="http://schemas.microsoft.com/office/drawing/2014/main" id="{3EBCDC42-3BB0-464B-A81F-6B169E2504BB}"/>
                  </a:ext>
                </a:extLst>
              </p:cNvPr>
              <p:cNvPicPr/>
              <p:nvPr/>
            </p:nvPicPr>
            <p:blipFill>
              <a:blip r:embed="rId172"/>
              <a:stretch>
                <a:fillRect/>
              </a:stretch>
            </p:blipFill>
            <p:spPr>
              <a:xfrm>
                <a:off x="725053" y="3730387"/>
                <a:ext cx="106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6995" name="Freihand 166994">
                <a:extLst>
                  <a:ext uri="{FF2B5EF4-FFF2-40B4-BE49-F238E27FC236}">
                    <a16:creationId xmlns:a16="http://schemas.microsoft.com/office/drawing/2014/main" id="{E62A0C72-0ACA-4AE6-991E-AEA7C756BC8F}"/>
                  </a:ext>
                </a:extLst>
              </p14:cNvPr>
              <p14:cNvContentPartPr/>
              <p14:nvPr/>
            </p14:nvContentPartPr>
            <p14:xfrm>
              <a:off x="758173" y="3674227"/>
              <a:ext cx="138600" cy="242280"/>
            </p14:xfrm>
          </p:contentPart>
        </mc:Choice>
        <mc:Fallback>
          <p:pic>
            <p:nvPicPr>
              <p:cNvPr id="166995" name="Freihand 166994">
                <a:extLst>
                  <a:ext uri="{FF2B5EF4-FFF2-40B4-BE49-F238E27FC236}">
                    <a16:creationId xmlns:a16="http://schemas.microsoft.com/office/drawing/2014/main" id="{E62A0C72-0ACA-4AE6-991E-AEA7C756BC8F}"/>
                  </a:ext>
                </a:extLst>
              </p:cNvPr>
              <p:cNvPicPr/>
              <p:nvPr/>
            </p:nvPicPr>
            <p:blipFill>
              <a:blip r:embed="rId174"/>
              <a:stretch>
                <a:fillRect/>
              </a:stretch>
            </p:blipFill>
            <p:spPr>
              <a:xfrm>
                <a:off x="753853" y="3669907"/>
                <a:ext cx="147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6996" name="Freihand 166995">
                <a:extLst>
                  <a:ext uri="{FF2B5EF4-FFF2-40B4-BE49-F238E27FC236}">
                    <a16:creationId xmlns:a16="http://schemas.microsoft.com/office/drawing/2014/main" id="{37614D54-D78D-4A18-B938-6AFA603319AD}"/>
                  </a:ext>
                </a:extLst>
              </p14:cNvPr>
              <p14:cNvContentPartPr/>
              <p14:nvPr/>
            </p14:nvContentPartPr>
            <p14:xfrm>
              <a:off x="316813" y="3913987"/>
              <a:ext cx="637560" cy="51480"/>
            </p14:xfrm>
          </p:contentPart>
        </mc:Choice>
        <mc:Fallback>
          <p:pic>
            <p:nvPicPr>
              <p:cNvPr id="166996" name="Freihand 166995">
                <a:extLst>
                  <a:ext uri="{FF2B5EF4-FFF2-40B4-BE49-F238E27FC236}">
                    <a16:creationId xmlns:a16="http://schemas.microsoft.com/office/drawing/2014/main" id="{37614D54-D78D-4A18-B938-6AFA603319AD}"/>
                  </a:ext>
                </a:extLst>
              </p:cNvPr>
              <p:cNvPicPr/>
              <p:nvPr/>
            </p:nvPicPr>
            <p:blipFill>
              <a:blip r:embed="rId176"/>
              <a:stretch>
                <a:fillRect/>
              </a:stretch>
            </p:blipFill>
            <p:spPr>
              <a:xfrm>
                <a:off x="312493" y="3909667"/>
                <a:ext cx="646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6997" name="Freihand 166996">
                <a:extLst>
                  <a:ext uri="{FF2B5EF4-FFF2-40B4-BE49-F238E27FC236}">
                    <a16:creationId xmlns:a16="http://schemas.microsoft.com/office/drawing/2014/main" id="{A0247DE1-0EB0-4B24-A421-31B4BA5BAF25}"/>
                  </a:ext>
                </a:extLst>
              </p14:cNvPr>
              <p14:cNvContentPartPr/>
              <p14:nvPr/>
            </p14:nvContentPartPr>
            <p14:xfrm>
              <a:off x="526693" y="4050427"/>
              <a:ext cx="185400" cy="180720"/>
            </p14:xfrm>
          </p:contentPart>
        </mc:Choice>
        <mc:Fallback>
          <p:pic>
            <p:nvPicPr>
              <p:cNvPr id="166997" name="Freihand 166996">
                <a:extLst>
                  <a:ext uri="{FF2B5EF4-FFF2-40B4-BE49-F238E27FC236}">
                    <a16:creationId xmlns:a16="http://schemas.microsoft.com/office/drawing/2014/main" id="{A0247DE1-0EB0-4B24-A421-31B4BA5BAF25}"/>
                  </a:ext>
                </a:extLst>
              </p:cNvPr>
              <p:cNvPicPr/>
              <p:nvPr/>
            </p:nvPicPr>
            <p:blipFill>
              <a:blip r:embed="rId178"/>
              <a:stretch>
                <a:fillRect/>
              </a:stretch>
            </p:blipFill>
            <p:spPr>
              <a:xfrm>
                <a:off x="522373" y="4046107"/>
                <a:ext cx="194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6998" name="Freihand 166997">
                <a:extLst>
                  <a:ext uri="{FF2B5EF4-FFF2-40B4-BE49-F238E27FC236}">
                    <a16:creationId xmlns:a16="http://schemas.microsoft.com/office/drawing/2014/main" id="{211530C8-E5DC-4DC5-81F0-6A511B0B9D93}"/>
                  </a:ext>
                </a:extLst>
              </p14:cNvPr>
              <p14:cNvContentPartPr/>
              <p14:nvPr/>
            </p14:nvContentPartPr>
            <p14:xfrm>
              <a:off x="1194853" y="3919747"/>
              <a:ext cx="252360" cy="23400"/>
            </p14:xfrm>
          </p:contentPart>
        </mc:Choice>
        <mc:Fallback>
          <p:pic>
            <p:nvPicPr>
              <p:cNvPr id="166998" name="Freihand 166997">
                <a:extLst>
                  <a:ext uri="{FF2B5EF4-FFF2-40B4-BE49-F238E27FC236}">
                    <a16:creationId xmlns:a16="http://schemas.microsoft.com/office/drawing/2014/main" id="{211530C8-E5DC-4DC5-81F0-6A511B0B9D93}"/>
                  </a:ext>
                </a:extLst>
              </p:cNvPr>
              <p:cNvPicPr/>
              <p:nvPr/>
            </p:nvPicPr>
            <p:blipFill>
              <a:blip r:embed="rId180"/>
              <a:stretch>
                <a:fillRect/>
              </a:stretch>
            </p:blipFill>
            <p:spPr>
              <a:xfrm>
                <a:off x="1190533" y="3915427"/>
                <a:ext cx="261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6999" name="Freihand 166998">
                <a:extLst>
                  <a:ext uri="{FF2B5EF4-FFF2-40B4-BE49-F238E27FC236}">
                    <a16:creationId xmlns:a16="http://schemas.microsoft.com/office/drawing/2014/main" id="{076768F5-849E-49AF-A470-45D78D60388E}"/>
                  </a:ext>
                </a:extLst>
              </p14:cNvPr>
              <p14:cNvContentPartPr/>
              <p14:nvPr/>
            </p14:nvContentPartPr>
            <p14:xfrm>
              <a:off x="1240933" y="3973027"/>
              <a:ext cx="217080" cy="21600"/>
            </p14:xfrm>
          </p:contentPart>
        </mc:Choice>
        <mc:Fallback>
          <p:pic>
            <p:nvPicPr>
              <p:cNvPr id="166999" name="Freihand 166998">
                <a:extLst>
                  <a:ext uri="{FF2B5EF4-FFF2-40B4-BE49-F238E27FC236}">
                    <a16:creationId xmlns:a16="http://schemas.microsoft.com/office/drawing/2014/main" id="{076768F5-849E-49AF-A470-45D78D60388E}"/>
                  </a:ext>
                </a:extLst>
              </p:cNvPr>
              <p:cNvPicPr/>
              <p:nvPr/>
            </p:nvPicPr>
            <p:blipFill>
              <a:blip r:embed="rId182"/>
              <a:stretch>
                <a:fillRect/>
              </a:stretch>
            </p:blipFill>
            <p:spPr>
              <a:xfrm>
                <a:off x="1236613" y="3968707"/>
                <a:ext cx="225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7001" name="Freihand 167000">
                <a:extLst>
                  <a:ext uri="{FF2B5EF4-FFF2-40B4-BE49-F238E27FC236}">
                    <a16:creationId xmlns:a16="http://schemas.microsoft.com/office/drawing/2014/main" id="{941E06B5-4D36-4711-A61D-72824F67F95A}"/>
                  </a:ext>
                </a:extLst>
              </p14:cNvPr>
              <p14:cNvContentPartPr/>
              <p14:nvPr/>
            </p14:nvContentPartPr>
            <p14:xfrm>
              <a:off x="1806493" y="3671347"/>
              <a:ext cx="234360" cy="151920"/>
            </p14:xfrm>
          </p:contentPart>
        </mc:Choice>
        <mc:Fallback>
          <p:pic>
            <p:nvPicPr>
              <p:cNvPr id="167001" name="Freihand 167000">
                <a:extLst>
                  <a:ext uri="{FF2B5EF4-FFF2-40B4-BE49-F238E27FC236}">
                    <a16:creationId xmlns:a16="http://schemas.microsoft.com/office/drawing/2014/main" id="{941E06B5-4D36-4711-A61D-72824F67F95A}"/>
                  </a:ext>
                </a:extLst>
              </p:cNvPr>
              <p:cNvPicPr/>
              <p:nvPr/>
            </p:nvPicPr>
            <p:blipFill>
              <a:blip r:embed="rId184"/>
              <a:stretch>
                <a:fillRect/>
              </a:stretch>
            </p:blipFill>
            <p:spPr>
              <a:xfrm>
                <a:off x="1802173" y="3667027"/>
                <a:ext cx="243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7002" name="Freihand 167001">
                <a:extLst>
                  <a:ext uri="{FF2B5EF4-FFF2-40B4-BE49-F238E27FC236}">
                    <a16:creationId xmlns:a16="http://schemas.microsoft.com/office/drawing/2014/main" id="{31E80331-D306-4E14-A488-67B1617C4241}"/>
                  </a:ext>
                </a:extLst>
              </p14:cNvPr>
              <p14:cNvContentPartPr/>
              <p14:nvPr/>
            </p14:nvContentPartPr>
            <p14:xfrm>
              <a:off x="2000893" y="3771067"/>
              <a:ext cx="111600" cy="94320"/>
            </p14:xfrm>
          </p:contentPart>
        </mc:Choice>
        <mc:Fallback>
          <p:pic>
            <p:nvPicPr>
              <p:cNvPr id="167002" name="Freihand 167001">
                <a:extLst>
                  <a:ext uri="{FF2B5EF4-FFF2-40B4-BE49-F238E27FC236}">
                    <a16:creationId xmlns:a16="http://schemas.microsoft.com/office/drawing/2014/main" id="{31E80331-D306-4E14-A488-67B1617C4241}"/>
                  </a:ext>
                </a:extLst>
              </p:cNvPr>
              <p:cNvPicPr/>
              <p:nvPr/>
            </p:nvPicPr>
            <p:blipFill>
              <a:blip r:embed="rId186"/>
              <a:stretch>
                <a:fillRect/>
              </a:stretch>
            </p:blipFill>
            <p:spPr>
              <a:xfrm>
                <a:off x="1996573" y="3766747"/>
                <a:ext cx="120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7003" name="Freihand 167002">
                <a:extLst>
                  <a:ext uri="{FF2B5EF4-FFF2-40B4-BE49-F238E27FC236}">
                    <a16:creationId xmlns:a16="http://schemas.microsoft.com/office/drawing/2014/main" id="{80C10721-4CC1-43A1-8C5C-732CB08A0F5E}"/>
                  </a:ext>
                </a:extLst>
              </p14:cNvPr>
              <p14:cNvContentPartPr/>
              <p14:nvPr/>
            </p14:nvContentPartPr>
            <p14:xfrm>
              <a:off x="1695973" y="3882667"/>
              <a:ext cx="531360" cy="49320"/>
            </p14:xfrm>
          </p:contentPart>
        </mc:Choice>
        <mc:Fallback>
          <p:pic>
            <p:nvPicPr>
              <p:cNvPr id="167003" name="Freihand 167002">
                <a:extLst>
                  <a:ext uri="{FF2B5EF4-FFF2-40B4-BE49-F238E27FC236}">
                    <a16:creationId xmlns:a16="http://schemas.microsoft.com/office/drawing/2014/main" id="{80C10721-4CC1-43A1-8C5C-732CB08A0F5E}"/>
                  </a:ext>
                </a:extLst>
              </p:cNvPr>
              <p:cNvPicPr/>
              <p:nvPr/>
            </p:nvPicPr>
            <p:blipFill>
              <a:blip r:embed="rId188"/>
              <a:stretch>
                <a:fillRect/>
              </a:stretch>
            </p:blipFill>
            <p:spPr>
              <a:xfrm>
                <a:off x="1691653" y="3878347"/>
                <a:ext cx="5400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7004" name="Freihand 167003">
                <a:extLst>
                  <a:ext uri="{FF2B5EF4-FFF2-40B4-BE49-F238E27FC236}">
                    <a16:creationId xmlns:a16="http://schemas.microsoft.com/office/drawing/2014/main" id="{0BE440FF-F257-455D-AEB8-FD911981C178}"/>
                  </a:ext>
                </a:extLst>
              </p14:cNvPr>
              <p14:cNvContentPartPr/>
              <p14:nvPr/>
            </p14:nvContentPartPr>
            <p14:xfrm>
              <a:off x="1878493" y="3980947"/>
              <a:ext cx="168840" cy="224640"/>
            </p14:xfrm>
          </p:contentPart>
        </mc:Choice>
        <mc:Fallback>
          <p:pic>
            <p:nvPicPr>
              <p:cNvPr id="167004" name="Freihand 167003">
                <a:extLst>
                  <a:ext uri="{FF2B5EF4-FFF2-40B4-BE49-F238E27FC236}">
                    <a16:creationId xmlns:a16="http://schemas.microsoft.com/office/drawing/2014/main" id="{0BE440FF-F257-455D-AEB8-FD911981C178}"/>
                  </a:ext>
                </a:extLst>
              </p:cNvPr>
              <p:cNvPicPr/>
              <p:nvPr/>
            </p:nvPicPr>
            <p:blipFill>
              <a:blip r:embed="rId190"/>
              <a:stretch>
                <a:fillRect/>
              </a:stretch>
            </p:blipFill>
            <p:spPr>
              <a:xfrm>
                <a:off x="1874173" y="3976627"/>
                <a:ext cx="177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6951" name="Freihand 166950">
                <a:extLst>
                  <a:ext uri="{FF2B5EF4-FFF2-40B4-BE49-F238E27FC236}">
                    <a16:creationId xmlns:a16="http://schemas.microsoft.com/office/drawing/2014/main" id="{E7B269E8-52DC-42ED-AE88-6F3FB97F961E}"/>
                  </a:ext>
                </a:extLst>
              </p14:cNvPr>
              <p14:cNvContentPartPr/>
              <p14:nvPr/>
            </p14:nvContentPartPr>
            <p14:xfrm>
              <a:off x="4542853" y="3237547"/>
              <a:ext cx="137160" cy="69120"/>
            </p14:xfrm>
          </p:contentPart>
        </mc:Choice>
        <mc:Fallback>
          <p:pic>
            <p:nvPicPr>
              <p:cNvPr id="166951" name="Freihand 166950">
                <a:extLst>
                  <a:ext uri="{FF2B5EF4-FFF2-40B4-BE49-F238E27FC236}">
                    <a16:creationId xmlns:a16="http://schemas.microsoft.com/office/drawing/2014/main" id="{E7B269E8-52DC-42ED-AE88-6F3FB97F961E}"/>
                  </a:ext>
                </a:extLst>
              </p:cNvPr>
              <p:cNvPicPr/>
              <p:nvPr/>
            </p:nvPicPr>
            <p:blipFill>
              <a:blip r:embed="rId192"/>
              <a:stretch>
                <a:fillRect/>
              </a:stretch>
            </p:blipFill>
            <p:spPr>
              <a:xfrm>
                <a:off x="4538533" y="3233227"/>
                <a:ext cx="145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6952" name="Freihand 166951">
                <a:extLst>
                  <a:ext uri="{FF2B5EF4-FFF2-40B4-BE49-F238E27FC236}">
                    <a16:creationId xmlns:a16="http://schemas.microsoft.com/office/drawing/2014/main" id="{5067DC8A-7AAB-4A94-B244-19D2BC015850}"/>
                  </a:ext>
                </a:extLst>
              </p14:cNvPr>
              <p14:cNvContentPartPr/>
              <p14:nvPr/>
            </p14:nvContentPartPr>
            <p14:xfrm>
              <a:off x="4690813" y="3250507"/>
              <a:ext cx="204840" cy="64440"/>
            </p14:xfrm>
          </p:contentPart>
        </mc:Choice>
        <mc:Fallback>
          <p:pic>
            <p:nvPicPr>
              <p:cNvPr id="166952" name="Freihand 166951">
                <a:extLst>
                  <a:ext uri="{FF2B5EF4-FFF2-40B4-BE49-F238E27FC236}">
                    <a16:creationId xmlns:a16="http://schemas.microsoft.com/office/drawing/2014/main" id="{5067DC8A-7AAB-4A94-B244-19D2BC015850}"/>
                  </a:ext>
                </a:extLst>
              </p:cNvPr>
              <p:cNvPicPr/>
              <p:nvPr/>
            </p:nvPicPr>
            <p:blipFill>
              <a:blip r:embed="rId194"/>
              <a:stretch>
                <a:fillRect/>
              </a:stretch>
            </p:blipFill>
            <p:spPr>
              <a:xfrm>
                <a:off x="4686493" y="3246187"/>
                <a:ext cx="213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6953" name="Freihand 166952">
                <a:extLst>
                  <a:ext uri="{FF2B5EF4-FFF2-40B4-BE49-F238E27FC236}">
                    <a16:creationId xmlns:a16="http://schemas.microsoft.com/office/drawing/2014/main" id="{13CF070A-108C-4D70-9F98-68F0DE58D283}"/>
                  </a:ext>
                </a:extLst>
              </p14:cNvPr>
              <p14:cNvContentPartPr/>
              <p14:nvPr/>
            </p14:nvContentPartPr>
            <p14:xfrm>
              <a:off x="4896373" y="3247627"/>
              <a:ext cx="80280" cy="84240"/>
            </p14:xfrm>
          </p:contentPart>
        </mc:Choice>
        <mc:Fallback>
          <p:pic>
            <p:nvPicPr>
              <p:cNvPr id="166953" name="Freihand 166952">
                <a:extLst>
                  <a:ext uri="{FF2B5EF4-FFF2-40B4-BE49-F238E27FC236}">
                    <a16:creationId xmlns:a16="http://schemas.microsoft.com/office/drawing/2014/main" id="{13CF070A-108C-4D70-9F98-68F0DE58D283}"/>
                  </a:ext>
                </a:extLst>
              </p:cNvPr>
              <p:cNvPicPr/>
              <p:nvPr/>
            </p:nvPicPr>
            <p:blipFill>
              <a:blip r:embed="rId196"/>
              <a:stretch>
                <a:fillRect/>
              </a:stretch>
            </p:blipFill>
            <p:spPr>
              <a:xfrm>
                <a:off x="4892053" y="3243307"/>
                <a:ext cx="88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6954" name="Freihand 166953">
                <a:extLst>
                  <a:ext uri="{FF2B5EF4-FFF2-40B4-BE49-F238E27FC236}">
                    <a16:creationId xmlns:a16="http://schemas.microsoft.com/office/drawing/2014/main" id="{DD872B04-807D-4AA9-A9D6-E4868A786666}"/>
                  </a:ext>
                </a:extLst>
              </p14:cNvPr>
              <p14:cNvContentPartPr/>
              <p14:nvPr/>
            </p14:nvContentPartPr>
            <p14:xfrm>
              <a:off x="5021653" y="3251947"/>
              <a:ext cx="294120" cy="48600"/>
            </p14:xfrm>
          </p:contentPart>
        </mc:Choice>
        <mc:Fallback>
          <p:pic>
            <p:nvPicPr>
              <p:cNvPr id="166954" name="Freihand 166953">
                <a:extLst>
                  <a:ext uri="{FF2B5EF4-FFF2-40B4-BE49-F238E27FC236}">
                    <a16:creationId xmlns:a16="http://schemas.microsoft.com/office/drawing/2014/main" id="{DD872B04-807D-4AA9-A9D6-E4868A786666}"/>
                  </a:ext>
                </a:extLst>
              </p:cNvPr>
              <p:cNvPicPr/>
              <p:nvPr/>
            </p:nvPicPr>
            <p:blipFill>
              <a:blip r:embed="rId198"/>
              <a:stretch>
                <a:fillRect/>
              </a:stretch>
            </p:blipFill>
            <p:spPr>
              <a:xfrm>
                <a:off x="5017333" y="3247627"/>
                <a:ext cx="302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6955" name="Freihand 166954">
                <a:extLst>
                  <a:ext uri="{FF2B5EF4-FFF2-40B4-BE49-F238E27FC236}">
                    <a16:creationId xmlns:a16="http://schemas.microsoft.com/office/drawing/2014/main" id="{1ADC67AF-CFAD-4450-846C-59D141C96660}"/>
                  </a:ext>
                </a:extLst>
              </p14:cNvPr>
              <p14:cNvContentPartPr/>
              <p14:nvPr/>
            </p14:nvContentPartPr>
            <p14:xfrm>
              <a:off x="5369053" y="3223507"/>
              <a:ext cx="156240" cy="189000"/>
            </p14:xfrm>
          </p:contentPart>
        </mc:Choice>
        <mc:Fallback>
          <p:pic>
            <p:nvPicPr>
              <p:cNvPr id="166955" name="Freihand 166954">
                <a:extLst>
                  <a:ext uri="{FF2B5EF4-FFF2-40B4-BE49-F238E27FC236}">
                    <a16:creationId xmlns:a16="http://schemas.microsoft.com/office/drawing/2014/main" id="{1ADC67AF-CFAD-4450-846C-59D141C96660}"/>
                  </a:ext>
                </a:extLst>
              </p:cNvPr>
              <p:cNvPicPr/>
              <p:nvPr/>
            </p:nvPicPr>
            <p:blipFill>
              <a:blip r:embed="rId200"/>
              <a:stretch>
                <a:fillRect/>
              </a:stretch>
            </p:blipFill>
            <p:spPr>
              <a:xfrm>
                <a:off x="5364733" y="3219187"/>
                <a:ext cx="164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6957" name="Freihand 166956">
                <a:extLst>
                  <a:ext uri="{FF2B5EF4-FFF2-40B4-BE49-F238E27FC236}">
                    <a16:creationId xmlns:a16="http://schemas.microsoft.com/office/drawing/2014/main" id="{D388311B-3DA2-46F2-B87E-5262C6C46C10}"/>
                  </a:ext>
                </a:extLst>
              </p14:cNvPr>
              <p14:cNvContentPartPr/>
              <p14:nvPr/>
            </p14:nvContentPartPr>
            <p14:xfrm>
              <a:off x="5545093" y="3167707"/>
              <a:ext cx="162720" cy="139320"/>
            </p14:xfrm>
          </p:contentPart>
        </mc:Choice>
        <mc:Fallback>
          <p:pic>
            <p:nvPicPr>
              <p:cNvPr id="166957" name="Freihand 166956">
                <a:extLst>
                  <a:ext uri="{FF2B5EF4-FFF2-40B4-BE49-F238E27FC236}">
                    <a16:creationId xmlns:a16="http://schemas.microsoft.com/office/drawing/2014/main" id="{D388311B-3DA2-46F2-B87E-5262C6C46C10}"/>
                  </a:ext>
                </a:extLst>
              </p:cNvPr>
              <p:cNvPicPr/>
              <p:nvPr/>
            </p:nvPicPr>
            <p:blipFill>
              <a:blip r:embed="rId202"/>
              <a:stretch>
                <a:fillRect/>
              </a:stretch>
            </p:blipFill>
            <p:spPr>
              <a:xfrm>
                <a:off x="5540773" y="3163387"/>
                <a:ext cx="171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6958" name="Freihand 166957">
                <a:extLst>
                  <a:ext uri="{FF2B5EF4-FFF2-40B4-BE49-F238E27FC236}">
                    <a16:creationId xmlns:a16="http://schemas.microsoft.com/office/drawing/2014/main" id="{1DCEA4E8-7803-46E0-8464-C73594659F4C}"/>
                  </a:ext>
                </a:extLst>
              </p14:cNvPr>
              <p14:cNvContentPartPr/>
              <p14:nvPr/>
            </p14:nvContentPartPr>
            <p14:xfrm>
              <a:off x="6158533" y="3165187"/>
              <a:ext cx="199080" cy="81360"/>
            </p14:xfrm>
          </p:contentPart>
        </mc:Choice>
        <mc:Fallback>
          <p:pic>
            <p:nvPicPr>
              <p:cNvPr id="166958" name="Freihand 166957">
                <a:extLst>
                  <a:ext uri="{FF2B5EF4-FFF2-40B4-BE49-F238E27FC236}">
                    <a16:creationId xmlns:a16="http://schemas.microsoft.com/office/drawing/2014/main" id="{1DCEA4E8-7803-46E0-8464-C73594659F4C}"/>
                  </a:ext>
                </a:extLst>
              </p:cNvPr>
              <p:cNvPicPr/>
              <p:nvPr/>
            </p:nvPicPr>
            <p:blipFill>
              <a:blip r:embed="rId204"/>
              <a:stretch>
                <a:fillRect/>
              </a:stretch>
            </p:blipFill>
            <p:spPr>
              <a:xfrm>
                <a:off x="6154213" y="3160867"/>
                <a:ext cx="207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6959" name="Freihand 166958">
                <a:extLst>
                  <a:ext uri="{FF2B5EF4-FFF2-40B4-BE49-F238E27FC236}">
                    <a16:creationId xmlns:a16="http://schemas.microsoft.com/office/drawing/2014/main" id="{DCA45455-9693-46C2-9EA8-4649AE75E3A7}"/>
                  </a:ext>
                </a:extLst>
              </p14:cNvPr>
              <p14:cNvContentPartPr/>
              <p14:nvPr/>
            </p14:nvContentPartPr>
            <p14:xfrm>
              <a:off x="6071413" y="3285067"/>
              <a:ext cx="474480" cy="23400"/>
            </p14:xfrm>
          </p:contentPart>
        </mc:Choice>
        <mc:Fallback>
          <p:pic>
            <p:nvPicPr>
              <p:cNvPr id="166959" name="Freihand 166958">
                <a:extLst>
                  <a:ext uri="{FF2B5EF4-FFF2-40B4-BE49-F238E27FC236}">
                    <a16:creationId xmlns:a16="http://schemas.microsoft.com/office/drawing/2014/main" id="{DCA45455-9693-46C2-9EA8-4649AE75E3A7}"/>
                  </a:ext>
                </a:extLst>
              </p:cNvPr>
              <p:cNvPicPr/>
              <p:nvPr/>
            </p:nvPicPr>
            <p:blipFill>
              <a:blip r:embed="rId206"/>
              <a:stretch>
                <a:fillRect/>
              </a:stretch>
            </p:blipFill>
            <p:spPr>
              <a:xfrm>
                <a:off x="6067093" y="3280747"/>
                <a:ext cx="483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6960" name="Freihand 166959">
                <a:extLst>
                  <a:ext uri="{FF2B5EF4-FFF2-40B4-BE49-F238E27FC236}">
                    <a16:creationId xmlns:a16="http://schemas.microsoft.com/office/drawing/2014/main" id="{3567307A-4622-47F6-8DA8-3189E035991A}"/>
                  </a:ext>
                </a:extLst>
              </p14:cNvPr>
              <p14:cNvContentPartPr/>
              <p14:nvPr/>
            </p14:nvContentPartPr>
            <p14:xfrm>
              <a:off x="6164293" y="3367147"/>
              <a:ext cx="161280" cy="75960"/>
            </p14:xfrm>
          </p:contentPart>
        </mc:Choice>
        <mc:Fallback>
          <p:pic>
            <p:nvPicPr>
              <p:cNvPr id="166960" name="Freihand 166959">
                <a:extLst>
                  <a:ext uri="{FF2B5EF4-FFF2-40B4-BE49-F238E27FC236}">
                    <a16:creationId xmlns:a16="http://schemas.microsoft.com/office/drawing/2014/main" id="{3567307A-4622-47F6-8DA8-3189E035991A}"/>
                  </a:ext>
                </a:extLst>
              </p:cNvPr>
              <p:cNvPicPr/>
              <p:nvPr/>
            </p:nvPicPr>
            <p:blipFill>
              <a:blip r:embed="rId208"/>
              <a:stretch>
                <a:fillRect/>
              </a:stretch>
            </p:blipFill>
            <p:spPr>
              <a:xfrm>
                <a:off x="6159973" y="3362827"/>
                <a:ext cx="169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6961" name="Freihand 166960">
                <a:extLst>
                  <a:ext uri="{FF2B5EF4-FFF2-40B4-BE49-F238E27FC236}">
                    <a16:creationId xmlns:a16="http://schemas.microsoft.com/office/drawing/2014/main" id="{2429AB73-F150-4713-BC66-DA2DE69C928E}"/>
                  </a:ext>
                </a:extLst>
              </p14:cNvPr>
              <p14:cNvContentPartPr/>
              <p14:nvPr/>
            </p14:nvContentPartPr>
            <p14:xfrm>
              <a:off x="6241333" y="3367147"/>
              <a:ext cx="132480" cy="216000"/>
            </p14:xfrm>
          </p:contentPart>
        </mc:Choice>
        <mc:Fallback>
          <p:pic>
            <p:nvPicPr>
              <p:cNvPr id="166961" name="Freihand 166960">
                <a:extLst>
                  <a:ext uri="{FF2B5EF4-FFF2-40B4-BE49-F238E27FC236}">
                    <a16:creationId xmlns:a16="http://schemas.microsoft.com/office/drawing/2014/main" id="{2429AB73-F150-4713-BC66-DA2DE69C928E}"/>
                  </a:ext>
                </a:extLst>
              </p:cNvPr>
              <p:cNvPicPr/>
              <p:nvPr/>
            </p:nvPicPr>
            <p:blipFill>
              <a:blip r:embed="rId210"/>
              <a:stretch>
                <a:fillRect/>
              </a:stretch>
            </p:blipFill>
            <p:spPr>
              <a:xfrm>
                <a:off x="6237013" y="3362827"/>
                <a:ext cx="141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6943" name="Freihand 166942">
                <a:extLst>
                  <a:ext uri="{FF2B5EF4-FFF2-40B4-BE49-F238E27FC236}">
                    <a16:creationId xmlns:a16="http://schemas.microsoft.com/office/drawing/2014/main" id="{CE09F685-7A60-4A78-B0D3-B3A7BB5390FA}"/>
                  </a:ext>
                </a:extLst>
              </p14:cNvPr>
              <p14:cNvContentPartPr/>
              <p14:nvPr/>
            </p14:nvContentPartPr>
            <p14:xfrm>
              <a:off x="2536213" y="3254467"/>
              <a:ext cx="37800" cy="119880"/>
            </p14:xfrm>
          </p:contentPart>
        </mc:Choice>
        <mc:Fallback>
          <p:pic>
            <p:nvPicPr>
              <p:cNvPr id="166943" name="Freihand 166942">
                <a:extLst>
                  <a:ext uri="{FF2B5EF4-FFF2-40B4-BE49-F238E27FC236}">
                    <a16:creationId xmlns:a16="http://schemas.microsoft.com/office/drawing/2014/main" id="{CE09F685-7A60-4A78-B0D3-B3A7BB5390FA}"/>
                  </a:ext>
                </a:extLst>
              </p:cNvPr>
              <p:cNvPicPr/>
              <p:nvPr/>
            </p:nvPicPr>
            <p:blipFill>
              <a:blip r:embed="rId212"/>
              <a:stretch>
                <a:fillRect/>
              </a:stretch>
            </p:blipFill>
            <p:spPr>
              <a:xfrm>
                <a:off x="2531893" y="3250147"/>
                <a:ext cx="46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6944" name="Freihand 166943">
                <a:extLst>
                  <a:ext uri="{FF2B5EF4-FFF2-40B4-BE49-F238E27FC236}">
                    <a16:creationId xmlns:a16="http://schemas.microsoft.com/office/drawing/2014/main" id="{14D4A69D-A977-44C1-A0D4-6D2C3ED4BBB7}"/>
                  </a:ext>
                </a:extLst>
              </p14:cNvPr>
              <p14:cNvContentPartPr/>
              <p14:nvPr/>
            </p14:nvContentPartPr>
            <p14:xfrm>
              <a:off x="2542333" y="3195787"/>
              <a:ext cx="20880" cy="19440"/>
            </p14:xfrm>
          </p:contentPart>
        </mc:Choice>
        <mc:Fallback>
          <p:pic>
            <p:nvPicPr>
              <p:cNvPr id="166944" name="Freihand 166943">
                <a:extLst>
                  <a:ext uri="{FF2B5EF4-FFF2-40B4-BE49-F238E27FC236}">
                    <a16:creationId xmlns:a16="http://schemas.microsoft.com/office/drawing/2014/main" id="{14D4A69D-A977-44C1-A0D4-6D2C3ED4BBB7}"/>
                  </a:ext>
                </a:extLst>
              </p:cNvPr>
              <p:cNvPicPr/>
              <p:nvPr/>
            </p:nvPicPr>
            <p:blipFill>
              <a:blip r:embed="rId214"/>
              <a:stretch>
                <a:fillRect/>
              </a:stretch>
            </p:blipFill>
            <p:spPr>
              <a:xfrm>
                <a:off x="2538013" y="3191467"/>
                <a:ext cx="29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6945" name="Freihand 166944">
                <a:extLst>
                  <a:ext uri="{FF2B5EF4-FFF2-40B4-BE49-F238E27FC236}">
                    <a16:creationId xmlns:a16="http://schemas.microsoft.com/office/drawing/2014/main" id="{95649D3A-3537-41E9-BB79-F9140D2BDF36}"/>
                  </a:ext>
                </a:extLst>
              </p14:cNvPr>
              <p14:cNvContentPartPr/>
              <p14:nvPr/>
            </p14:nvContentPartPr>
            <p14:xfrm>
              <a:off x="2590213" y="3255547"/>
              <a:ext cx="76680" cy="113400"/>
            </p14:xfrm>
          </p:contentPart>
        </mc:Choice>
        <mc:Fallback>
          <p:pic>
            <p:nvPicPr>
              <p:cNvPr id="166945" name="Freihand 166944">
                <a:extLst>
                  <a:ext uri="{FF2B5EF4-FFF2-40B4-BE49-F238E27FC236}">
                    <a16:creationId xmlns:a16="http://schemas.microsoft.com/office/drawing/2014/main" id="{95649D3A-3537-41E9-BB79-F9140D2BDF36}"/>
                  </a:ext>
                </a:extLst>
              </p:cNvPr>
              <p:cNvPicPr/>
              <p:nvPr/>
            </p:nvPicPr>
            <p:blipFill>
              <a:blip r:embed="rId216"/>
              <a:stretch>
                <a:fillRect/>
              </a:stretch>
            </p:blipFill>
            <p:spPr>
              <a:xfrm>
                <a:off x="2585893" y="3251227"/>
                <a:ext cx="85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6946" name="Freihand 166945">
                <a:extLst>
                  <a:ext uri="{FF2B5EF4-FFF2-40B4-BE49-F238E27FC236}">
                    <a16:creationId xmlns:a16="http://schemas.microsoft.com/office/drawing/2014/main" id="{4E63FC93-A06E-4635-9339-64D81B0A42DD}"/>
                  </a:ext>
                </a:extLst>
              </p14:cNvPr>
              <p14:cNvContentPartPr/>
              <p14:nvPr/>
            </p14:nvContentPartPr>
            <p14:xfrm>
              <a:off x="2958853" y="3174547"/>
              <a:ext cx="257760" cy="180000"/>
            </p14:xfrm>
          </p:contentPart>
        </mc:Choice>
        <mc:Fallback>
          <p:pic>
            <p:nvPicPr>
              <p:cNvPr id="166946" name="Freihand 166945">
                <a:extLst>
                  <a:ext uri="{FF2B5EF4-FFF2-40B4-BE49-F238E27FC236}">
                    <a16:creationId xmlns:a16="http://schemas.microsoft.com/office/drawing/2014/main" id="{4E63FC93-A06E-4635-9339-64D81B0A42DD}"/>
                  </a:ext>
                </a:extLst>
              </p:cNvPr>
              <p:cNvPicPr/>
              <p:nvPr/>
            </p:nvPicPr>
            <p:blipFill>
              <a:blip r:embed="rId218"/>
              <a:stretch>
                <a:fillRect/>
              </a:stretch>
            </p:blipFill>
            <p:spPr>
              <a:xfrm>
                <a:off x="2954533" y="3170227"/>
                <a:ext cx="266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6947" name="Freihand 166946">
                <a:extLst>
                  <a:ext uri="{FF2B5EF4-FFF2-40B4-BE49-F238E27FC236}">
                    <a16:creationId xmlns:a16="http://schemas.microsoft.com/office/drawing/2014/main" id="{F23766CE-A149-42C4-A319-E8CD3E093C40}"/>
                  </a:ext>
                </a:extLst>
              </p14:cNvPr>
              <p14:cNvContentPartPr/>
              <p14:nvPr/>
            </p14:nvContentPartPr>
            <p14:xfrm>
              <a:off x="3671653" y="3171307"/>
              <a:ext cx="391680" cy="161640"/>
            </p14:xfrm>
          </p:contentPart>
        </mc:Choice>
        <mc:Fallback>
          <p:pic>
            <p:nvPicPr>
              <p:cNvPr id="166947" name="Freihand 166946">
                <a:extLst>
                  <a:ext uri="{FF2B5EF4-FFF2-40B4-BE49-F238E27FC236}">
                    <a16:creationId xmlns:a16="http://schemas.microsoft.com/office/drawing/2014/main" id="{F23766CE-A149-42C4-A319-E8CD3E093C40}"/>
                  </a:ext>
                </a:extLst>
              </p:cNvPr>
              <p:cNvPicPr/>
              <p:nvPr/>
            </p:nvPicPr>
            <p:blipFill>
              <a:blip r:embed="rId220"/>
              <a:stretch>
                <a:fillRect/>
              </a:stretch>
            </p:blipFill>
            <p:spPr>
              <a:xfrm>
                <a:off x="3667333" y="3166987"/>
                <a:ext cx="400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6948" name="Freihand 166947">
                <a:extLst>
                  <a:ext uri="{FF2B5EF4-FFF2-40B4-BE49-F238E27FC236}">
                    <a16:creationId xmlns:a16="http://schemas.microsoft.com/office/drawing/2014/main" id="{6605E517-0108-46E0-86EB-2103702A3FC4}"/>
                  </a:ext>
                </a:extLst>
              </p14:cNvPr>
              <p14:cNvContentPartPr/>
              <p14:nvPr/>
            </p14:nvContentPartPr>
            <p14:xfrm>
              <a:off x="4069093" y="3240427"/>
              <a:ext cx="219600" cy="204840"/>
            </p14:xfrm>
          </p:contentPart>
        </mc:Choice>
        <mc:Fallback>
          <p:pic>
            <p:nvPicPr>
              <p:cNvPr id="166948" name="Freihand 166947">
                <a:extLst>
                  <a:ext uri="{FF2B5EF4-FFF2-40B4-BE49-F238E27FC236}">
                    <a16:creationId xmlns:a16="http://schemas.microsoft.com/office/drawing/2014/main" id="{6605E517-0108-46E0-86EB-2103702A3FC4}"/>
                  </a:ext>
                </a:extLst>
              </p:cNvPr>
              <p:cNvPicPr/>
              <p:nvPr/>
            </p:nvPicPr>
            <p:blipFill>
              <a:blip r:embed="rId222"/>
              <a:stretch>
                <a:fillRect/>
              </a:stretch>
            </p:blipFill>
            <p:spPr>
              <a:xfrm>
                <a:off x="4064773" y="3236107"/>
                <a:ext cx="228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7006" name="Freihand 167005">
                <a:extLst>
                  <a:ext uri="{FF2B5EF4-FFF2-40B4-BE49-F238E27FC236}">
                    <a16:creationId xmlns:a16="http://schemas.microsoft.com/office/drawing/2014/main" id="{72F75086-6EA0-4024-89F6-082AFCA5C4D9}"/>
                  </a:ext>
                </a:extLst>
              </p14:cNvPr>
              <p14:cNvContentPartPr/>
              <p14:nvPr/>
            </p14:nvContentPartPr>
            <p14:xfrm>
              <a:off x="2501653" y="3839467"/>
              <a:ext cx="7920" cy="155520"/>
            </p14:xfrm>
          </p:contentPart>
        </mc:Choice>
        <mc:Fallback>
          <p:pic>
            <p:nvPicPr>
              <p:cNvPr id="167006" name="Freihand 167005">
                <a:extLst>
                  <a:ext uri="{FF2B5EF4-FFF2-40B4-BE49-F238E27FC236}">
                    <a16:creationId xmlns:a16="http://schemas.microsoft.com/office/drawing/2014/main" id="{72F75086-6EA0-4024-89F6-082AFCA5C4D9}"/>
                  </a:ext>
                </a:extLst>
              </p:cNvPr>
              <p:cNvPicPr/>
              <p:nvPr/>
            </p:nvPicPr>
            <p:blipFill>
              <a:blip r:embed="rId224"/>
              <a:stretch>
                <a:fillRect/>
              </a:stretch>
            </p:blipFill>
            <p:spPr>
              <a:xfrm>
                <a:off x="2497333" y="3835147"/>
                <a:ext cx="16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7007" name="Freihand 167006">
                <a:extLst>
                  <a:ext uri="{FF2B5EF4-FFF2-40B4-BE49-F238E27FC236}">
                    <a16:creationId xmlns:a16="http://schemas.microsoft.com/office/drawing/2014/main" id="{36080733-9B33-4740-A596-C0E21D60E027}"/>
                  </a:ext>
                </a:extLst>
              </p14:cNvPr>
              <p14:cNvContentPartPr/>
              <p14:nvPr/>
            </p14:nvContentPartPr>
            <p14:xfrm>
              <a:off x="2437213" y="3897067"/>
              <a:ext cx="149760" cy="8280"/>
            </p14:xfrm>
          </p:contentPart>
        </mc:Choice>
        <mc:Fallback>
          <p:pic>
            <p:nvPicPr>
              <p:cNvPr id="167007" name="Freihand 167006">
                <a:extLst>
                  <a:ext uri="{FF2B5EF4-FFF2-40B4-BE49-F238E27FC236}">
                    <a16:creationId xmlns:a16="http://schemas.microsoft.com/office/drawing/2014/main" id="{36080733-9B33-4740-A596-C0E21D60E027}"/>
                  </a:ext>
                </a:extLst>
              </p:cNvPr>
              <p:cNvPicPr/>
              <p:nvPr/>
            </p:nvPicPr>
            <p:blipFill>
              <a:blip r:embed="rId226"/>
              <a:stretch>
                <a:fillRect/>
              </a:stretch>
            </p:blipFill>
            <p:spPr>
              <a:xfrm>
                <a:off x="2432893" y="3892747"/>
                <a:ext cx="158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7008" name="Freihand 167007">
                <a:extLst>
                  <a:ext uri="{FF2B5EF4-FFF2-40B4-BE49-F238E27FC236}">
                    <a16:creationId xmlns:a16="http://schemas.microsoft.com/office/drawing/2014/main" id="{34823E5D-28E0-481A-9545-E171B12B66CA}"/>
                  </a:ext>
                </a:extLst>
              </p14:cNvPr>
              <p14:cNvContentPartPr/>
              <p14:nvPr/>
            </p14:nvContentPartPr>
            <p14:xfrm>
              <a:off x="2797933" y="3795187"/>
              <a:ext cx="155880" cy="144000"/>
            </p14:xfrm>
          </p:contentPart>
        </mc:Choice>
        <mc:Fallback>
          <p:pic>
            <p:nvPicPr>
              <p:cNvPr id="167008" name="Freihand 167007">
                <a:extLst>
                  <a:ext uri="{FF2B5EF4-FFF2-40B4-BE49-F238E27FC236}">
                    <a16:creationId xmlns:a16="http://schemas.microsoft.com/office/drawing/2014/main" id="{34823E5D-28E0-481A-9545-E171B12B66CA}"/>
                  </a:ext>
                </a:extLst>
              </p:cNvPr>
              <p:cNvPicPr/>
              <p:nvPr/>
            </p:nvPicPr>
            <p:blipFill>
              <a:blip r:embed="rId228"/>
              <a:stretch>
                <a:fillRect/>
              </a:stretch>
            </p:blipFill>
            <p:spPr>
              <a:xfrm>
                <a:off x="2793613" y="3790867"/>
                <a:ext cx="164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7009" name="Freihand 167008">
                <a:extLst>
                  <a:ext uri="{FF2B5EF4-FFF2-40B4-BE49-F238E27FC236}">
                    <a16:creationId xmlns:a16="http://schemas.microsoft.com/office/drawing/2014/main" id="{7253EFDB-0E21-4623-B2C4-149AC05D4280}"/>
                  </a:ext>
                </a:extLst>
              </p14:cNvPr>
              <p14:cNvContentPartPr/>
              <p14:nvPr/>
            </p14:nvContentPartPr>
            <p14:xfrm>
              <a:off x="2962813" y="3876547"/>
              <a:ext cx="69840" cy="117000"/>
            </p14:xfrm>
          </p:contentPart>
        </mc:Choice>
        <mc:Fallback>
          <p:pic>
            <p:nvPicPr>
              <p:cNvPr id="167009" name="Freihand 167008">
                <a:extLst>
                  <a:ext uri="{FF2B5EF4-FFF2-40B4-BE49-F238E27FC236}">
                    <a16:creationId xmlns:a16="http://schemas.microsoft.com/office/drawing/2014/main" id="{7253EFDB-0E21-4623-B2C4-149AC05D4280}"/>
                  </a:ext>
                </a:extLst>
              </p:cNvPr>
              <p:cNvPicPr/>
              <p:nvPr/>
            </p:nvPicPr>
            <p:blipFill>
              <a:blip r:embed="rId230"/>
              <a:stretch>
                <a:fillRect/>
              </a:stretch>
            </p:blipFill>
            <p:spPr>
              <a:xfrm>
                <a:off x="2958493" y="3872227"/>
                <a:ext cx="78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7010" name="Freihand 167009">
                <a:extLst>
                  <a:ext uri="{FF2B5EF4-FFF2-40B4-BE49-F238E27FC236}">
                    <a16:creationId xmlns:a16="http://schemas.microsoft.com/office/drawing/2014/main" id="{DBE8EFF6-BFE1-4548-9F08-0DB4051ADAE7}"/>
                  </a:ext>
                </a:extLst>
              </p14:cNvPr>
              <p14:cNvContentPartPr/>
              <p14:nvPr/>
            </p14:nvContentPartPr>
            <p14:xfrm>
              <a:off x="3212293" y="3845227"/>
              <a:ext cx="23760" cy="7920"/>
            </p14:xfrm>
          </p:contentPart>
        </mc:Choice>
        <mc:Fallback>
          <p:pic>
            <p:nvPicPr>
              <p:cNvPr id="167010" name="Freihand 167009">
                <a:extLst>
                  <a:ext uri="{FF2B5EF4-FFF2-40B4-BE49-F238E27FC236}">
                    <a16:creationId xmlns:a16="http://schemas.microsoft.com/office/drawing/2014/main" id="{DBE8EFF6-BFE1-4548-9F08-0DB4051ADAE7}"/>
                  </a:ext>
                </a:extLst>
              </p:cNvPr>
              <p:cNvPicPr/>
              <p:nvPr/>
            </p:nvPicPr>
            <p:blipFill>
              <a:blip r:embed="rId232"/>
              <a:stretch>
                <a:fillRect/>
              </a:stretch>
            </p:blipFill>
            <p:spPr>
              <a:xfrm>
                <a:off x="3207973" y="3840907"/>
                <a:ext cx="32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7011" name="Freihand 167010">
                <a:extLst>
                  <a:ext uri="{FF2B5EF4-FFF2-40B4-BE49-F238E27FC236}">
                    <a16:creationId xmlns:a16="http://schemas.microsoft.com/office/drawing/2014/main" id="{66EFFEF0-DB5D-4006-8CE1-45630E1D9B7E}"/>
                  </a:ext>
                </a:extLst>
              </p14:cNvPr>
              <p14:cNvContentPartPr/>
              <p14:nvPr/>
            </p14:nvContentPartPr>
            <p14:xfrm>
              <a:off x="3363853" y="3657667"/>
              <a:ext cx="164520" cy="185400"/>
            </p14:xfrm>
          </p:contentPart>
        </mc:Choice>
        <mc:Fallback>
          <p:pic>
            <p:nvPicPr>
              <p:cNvPr id="167011" name="Freihand 167010">
                <a:extLst>
                  <a:ext uri="{FF2B5EF4-FFF2-40B4-BE49-F238E27FC236}">
                    <a16:creationId xmlns:a16="http://schemas.microsoft.com/office/drawing/2014/main" id="{66EFFEF0-DB5D-4006-8CE1-45630E1D9B7E}"/>
                  </a:ext>
                </a:extLst>
              </p:cNvPr>
              <p:cNvPicPr/>
              <p:nvPr/>
            </p:nvPicPr>
            <p:blipFill>
              <a:blip r:embed="rId234"/>
              <a:stretch>
                <a:fillRect/>
              </a:stretch>
            </p:blipFill>
            <p:spPr>
              <a:xfrm>
                <a:off x="3359533" y="3653347"/>
                <a:ext cx="173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7012" name="Freihand 167011">
                <a:extLst>
                  <a:ext uri="{FF2B5EF4-FFF2-40B4-BE49-F238E27FC236}">
                    <a16:creationId xmlns:a16="http://schemas.microsoft.com/office/drawing/2014/main" id="{FBF63375-4199-4949-B91B-B3A1257F033F}"/>
                  </a:ext>
                </a:extLst>
              </p14:cNvPr>
              <p14:cNvContentPartPr/>
              <p14:nvPr/>
            </p14:nvContentPartPr>
            <p14:xfrm>
              <a:off x="3317053" y="3848107"/>
              <a:ext cx="321840" cy="19800"/>
            </p14:xfrm>
          </p:contentPart>
        </mc:Choice>
        <mc:Fallback>
          <p:pic>
            <p:nvPicPr>
              <p:cNvPr id="167012" name="Freihand 167011">
                <a:extLst>
                  <a:ext uri="{FF2B5EF4-FFF2-40B4-BE49-F238E27FC236}">
                    <a16:creationId xmlns:a16="http://schemas.microsoft.com/office/drawing/2014/main" id="{FBF63375-4199-4949-B91B-B3A1257F033F}"/>
                  </a:ext>
                </a:extLst>
              </p:cNvPr>
              <p:cNvPicPr/>
              <p:nvPr/>
            </p:nvPicPr>
            <p:blipFill>
              <a:blip r:embed="rId236"/>
              <a:stretch>
                <a:fillRect/>
              </a:stretch>
            </p:blipFill>
            <p:spPr>
              <a:xfrm>
                <a:off x="3312733" y="3843787"/>
                <a:ext cx="330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7013" name="Freihand 167012">
                <a:extLst>
                  <a:ext uri="{FF2B5EF4-FFF2-40B4-BE49-F238E27FC236}">
                    <a16:creationId xmlns:a16="http://schemas.microsoft.com/office/drawing/2014/main" id="{CA0D6290-0E73-480F-98AC-FDECFB64B6A1}"/>
                  </a:ext>
                </a:extLst>
              </p14:cNvPr>
              <p14:cNvContentPartPr/>
              <p14:nvPr/>
            </p14:nvContentPartPr>
            <p14:xfrm>
              <a:off x="3365653" y="3932347"/>
              <a:ext cx="169920" cy="58680"/>
            </p14:xfrm>
          </p:contentPart>
        </mc:Choice>
        <mc:Fallback>
          <p:pic>
            <p:nvPicPr>
              <p:cNvPr id="167013" name="Freihand 167012">
                <a:extLst>
                  <a:ext uri="{FF2B5EF4-FFF2-40B4-BE49-F238E27FC236}">
                    <a16:creationId xmlns:a16="http://schemas.microsoft.com/office/drawing/2014/main" id="{CA0D6290-0E73-480F-98AC-FDECFB64B6A1}"/>
                  </a:ext>
                </a:extLst>
              </p:cNvPr>
              <p:cNvPicPr/>
              <p:nvPr/>
            </p:nvPicPr>
            <p:blipFill>
              <a:blip r:embed="rId238"/>
              <a:stretch>
                <a:fillRect/>
              </a:stretch>
            </p:blipFill>
            <p:spPr>
              <a:xfrm>
                <a:off x="3361333" y="3928027"/>
                <a:ext cx="178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7014" name="Freihand 167013">
                <a:extLst>
                  <a:ext uri="{FF2B5EF4-FFF2-40B4-BE49-F238E27FC236}">
                    <a16:creationId xmlns:a16="http://schemas.microsoft.com/office/drawing/2014/main" id="{D03AE051-F990-4B6D-BCDA-2DD0B9B52921}"/>
                  </a:ext>
                </a:extLst>
              </p14:cNvPr>
              <p14:cNvContentPartPr/>
              <p14:nvPr/>
            </p14:nvContentPartPr>
            <p14:xfrm>
              <a:off x="3431893" y="3927667"/>
              <a:ext cx="108720" cy="228960"/>
            </p14:xfrm>
          </p:contentPart>
        </mc:Choice>
        <mc:Fallback>
          <p:pic>
            <p:nvPicPr>
              <p:cNvPr id="167014" name="Freihand 167013">
                <a:extLst>
                  <a:ext uri="{FF2B5EF4-FFF2-40B4-BE49-F238E27FC236}">
                    <a16:creationId xmlns:a16="http://schemas.microsoft.com/office/drawing/2014/main" id="{D03AE051-F990-4B6D-BCDA-2DD0B9B52921}"/>
                  </a:ext>
                </a:extLst>
              </p:cNvPr>
              <p:cNvPicPr/>
              <p:nvPr/>
            </p:nvPicPr>
            <p:blipFill>
              <a:blip r:embed="rId240"/>
              <a:stretch>
                <a:fillRect/>
              </a:stretch>
            </p:blipFill>
            <p:spPr>
              <a:xfrm>
                <a:off x="3427573" y="3923347"/>
                <a:ext cx="117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7016" name="Freihand 167015">
                <a:extLst>
                  <a:ext uri="{FF2B5EF4-FFF2-40B4-BE49-F238E27FC236}">
                    <a16:creationId xmlns:a16="http://schemas.microsoft.com/office/drawing/2014/main" id="{D1C19BE3-D4D1-4D59-8545-6B56C7C7CB06}"/>
                  </a:ext>
                </a:extLst>
              </p14:cNvPr>
              <p14:cNvContentPartPr/>
              <p14:nvPr/>
            </p14:nvContentPartPr>
            <p14:xfrm>
              <a:off x="3207973" y="3737227"/>
              <a:ext cx="591480" cy="464760"/>
            </p14:xfrm>
          </p:contentPart>
        </mc:Choice>
        <mc:Fallback>
          <p:pic>
            <p:nvPicPr>
              <p:cNvPr id="167016" name="Freihand 167015">
                <a:extLst>
                  <a:ext uri="{FF2B5EF4-FFF2-40B4-BE49-F238E27FC236}">
                    <a16:creationId xmlns:a16="http://schemas.microsoft.com/office/drawing/2014/main" id="{D1C19BE3-D4D1-4D59-8545-6B56C7C7CB06}"/>
                  </a:ext>
                </a:extLst>
              </p:cNvPr>
              <p:cNvPicPr/>
              <p:nvPr/>
            </p:nvPicPr>
            <p:blipFill>
              <a:blip r:embed="rId242"/>
              <a:stretch>
                <a:fillRect/>
              </a:stretch>
            </p:blipFill>
            <p:spPr>
              <a:xfrm>
                <a:off x="3203653" y="3732907"/>
                <a:ext cx="60012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017" name="Freihand 167016">
                <a:extLst>
                  <a:ext uri="{FF2B5EF4-FFF2-40B4-BE49-F238E27FC236}">
                    <a16:creationId xmlns:a16="http://schemas.microsoft.com/office/drawing/2014/main" id="{75A6A299-FE12-42CC-A2BE-F56DD2CFDD73}"/>
                  </a:ext>
                </a:extLst>
              </p14:cNvPr>
              <p14:cNvContentPartPr/>
              <p14:nvPr/>
            </p14:nvContentPartPr>
            <p14:xfrm>
              <a:off x="3280333" y="3529867"/>
              <a:ext cx="392040" cy="286200"/>
            </p14:xfrm>
          </p:contentPart>
        </mc:Choice>
        <mc:Fallback>
          <p:pic>
            <p:nvPicPr>
              <p:cNvPr id="167017" name="Freihand 167016">
                <a:extLst>
                  <a:ext uri="{FF2B5EF4-FFF2-40B4-BE49-F238E27FC236}">
                    <a16:creationId xmlns:a16="http://schemas.microsoft.com/office/drawing/2014/main" id="{75A6A299-FE12-42CC-A2BE-F56DD2CFDD73}"/>
                  </a:ext>
                </a:extLst>
              </p:cNvPr>
              <p:cNvPicPr/>
              <p:nvPr/>
            </p:nvPicPr>
            <p:blipFill>
              <a:blip r:embed="rId244"/>
              <a:stretch>
                <a:fillRect/>
              </a:stretch>
            </p:blipFill>
            <p:spPr>
              <a:xfrm>
                <a:off x="3276013" y="3525547"/>
                <a:ext cx="4006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019" name="Freihand 167018">
                <a:extLst>
                  <a:ext uri="{FF2B5EF4-FFF2-40B4-BE49-F238E27FC236}">
                    <a16:creationId xmlns:a16="http://schemas.microsoft.com/office/drawing/2014/main" id="{1A8923C1-73E1-4FC4-9B94-38D1839D982D}"/>
                  </a:ext>
                </a:extLst>
              </p14:cNvPr>
              <p14:cNvContentPartPr/>
              <p14:nvPr/>
            </p14:nvContentPartPr>
            <p14:xfrm>
              <a:off x="3902053" y="3825427"/>
              <a:ext cx="212760" cy="12240"/>
            </p14:xfrm>
          </p:contentPart>
        </mc:Choice>
        <mc:Fallback>
          <p:pic>
            <p:nvPicPr>
              <p:cNvPr id="167019" name="Freihand 167018">
                <a:extLst>
                  <a:ext uri="{FF2B5EF4-FFF2-40B4-BE49-F238E27FC236}">
                    <a16:creationId xmlns:a16="http://schemas.microsoft.com/office/drawing/2014/main" id="{1A8923C1-73E1-4FC4-9B94-38D1839D982D}"/>
                  </a:ext>
                </a:extLst>
              </p:cNvPr>
              <p:cNvPicPr/>
              <p:nvPr/>
            </p:nvPicPr>
            <p:blipFill>
              <a:blip r:embed="rId246"/>
              <a:stretch>
                <a:fillRect/>
              </a:stretch>
            </p:blipFill>
            <p:spPr>
              <a:xfrm>
                <a:off x="3897733" y="3821107"/>
                <a:ext cx="2214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7020" name="Freihand 167019">
                <a:extLst>
                  <a:ext uri="{FF2B5EF4-FFF2-40B4-BE49-F238E27FC236}">
                    <a16:creationId xmlns:a16="http://schemas.microsoft.com/office/drawing/2014/main" id="{058336AF-FBF3-40CF-9C9D-3D00281338C2}"/>
                  </a:ext>
                </a:extLst>
              </p14:cNvPr>
              <p14:cNvContentPartPr/>
              <p14:nvPr/>
            </p14:nvContentPartPr>
            <p14:xfrm>
              <a:off x="3913933" y="3863947"/>
              <a:ext cx="205200" cy="29880"/>
            </p14:xfrm>
          </p:contentPart>
        </mc:Choice>
        <mc:Fallback>
          <p:pic>
            <p:nvPicPr>
              <p:cNvPr id="167020" name="Freihand 167019">
                <a:extLst>
                  <a:ext uri="{FF2B5EF4-FFF2-40B4-BE49-F238E27FC236}">
                    <a16:creationId xmlns:a16="http://schemas.microsoft.com/office/drawing/2014/main" id="{058336AF-FBF3-40CF-9C9D-3D00281338C2}"/>
                  </a:ext>
                </a:extLst>
              </p:cNvPr>
              <p:cNvPicPr/>
              <p:nvPr/>
            </p:nvPicPr>
            <p:blipFill>
              <a:blip r:embed="rId248"/>
              <a:stretch>
                <a:fillRect/>
              </a:stretch>
            </p:blipFill>
            <p:spPr>
              <a:xfrm>
                <a:off x="3909613" y="3859627"/>
                <a:ext cx="213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7021" name="Freihand 167020">
                <a:extLst>
                  <a:ext uri="{FF2B5EF4-FFF2-40B4-BE49-F238E27FC236}">
                    <a16:creationId xmlns:a16="http://schemas.microsoft.com/office/drawing/2014/main" id="{19DFC8E4-E082-4318-821F-5649A3479EB5}"/>
                  </a:ext>
                </a:extLst>
              </p14:cNvPr>
              <p14:cNvContentPartPr/>
              <p14:nvPr/>
            </p14:nvContentPartPr>
            <p14:xfrm>
              <a:off x="4514053" y="3671347"/>
              <a:ext cx="181800" cy="148680"/>
            </p14:xfrm>
          </p:contentPart>
        </mc:Choice>
        <mc:Fallback>
          <p:pic>
            <p:nvPicPr>
              <p:cNvPr id="167021" name="Freihand 167020">
                <a:extLst>
                  <a:ext uri="{FF2B5EF4-FFF2-40B4-BE49-F238E27FC236}">
                    <a16:creationId xmlns:a16="http://schemas.microsoft.com/office/drawing/2014/main" id="{19DFC8E4-E082-4318-821F-5649A3479EB5}"/>
                  </a:ext>
                </a:extLst>
              </p:cNvPr>
              <p:cNvPicPr/>
              <p:nvPr/>
            </p:nvPicPr>
            <p:blipFill>
              <a:blip r:embed="rId250"/>
              <a:stretch>
                <a:fillRect/>
              </a:stretch>
            </p:blipFill>
            <p:spPr>
              <a:xfrm>
                <a:off x="4509733" y="3667027"/>
                <a:ext cx="190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7022" name="Freihand 167021">
                <a:extLst>
                  <a:ext uri="{FF2B5EF4-FFF2-40B4-BE49-F238E27FC236}">
                    <a16:creationId xmlns:a16="http://schemas.microsoft.com/office/drawing/2014/main" id="{F87E5C0B-499F-492B-83A3-029D2377188A}"/>
                  </a:ext>
                </a:extLst>
              </p14:cNvPr>
              <p14:cNvContentPartPr/>
              <p14:nvPr/>
            </p14:nvContentPartPr>
            <p14:xfrm>
              <a:off x="4680733" y="3780067"/>
              <a:ext cx="68400" cy="41040"/>
            </p14:xfrm>
          </p:contentPart>
        </mc:Choice>
        <mc:Fallback>
          <p:pic>
            <p:nvPicPr>
              <p:cNvPr id="167022" name="Freihand 167021">
                <a:extLst>
                  <a:ext uri="{FF2B5EF4-FFF2-40B4-BE49-F238E27FC236}">
                    <a16:creationId xmlns:a16="http://schemas.microsoft.com/office/drawing/2014/main" id="{F87E5C0B-499F-492B-83A3-029D2377188A}"/>
                  </a:ext>
                </a:extLst>
              </p:cNvPr>
              <p:cNvPicPr/>
              <p:nvPr/>
            </p:nvPicPr>
            <p:blipFill>
              <a:blip r:embed="rId252"/>
              <a:stretch>
                <a:fillRect/>
              </a:stretch>
            </p:blipFill>
            <p:spPr>
              <a:xfrm>
                <a:off x="4676413" y="3775747"/>
                <a:ext cx="77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023" name="Freihand 167022">
                <a:extLst>
                  <a:ext uri="{FF2B5EF4-FFF2-40B4-BE49-F238E27FC236}">
                    <a16:creationId xmlns:a16="http://schemas.microsoft.com/office/drawing/2014/main" id="{C137D417-5EC6-4830-A50E-28310FB2D345}"/>
                  </a:ext>
                </a:extLst>
              </p14:cNvPr>
              <p14:cNvContentPartPr/>
              <p14:nvPr/>
            </p14:nvContentPartPr>
            <p14:xfrm>
              <a:off x="4416493" y="3859627"/>
              <a:ext cx="429480" cy="41400"/>
            </p14:xfrm>
          </p:contentPart>
        </mc:Choice>
        <mc:Fallback>
          <p:pic>
            <p:nvPicPr>
              <p:cNvPr id="167023" name="Freihand 167022">
                <a:extLst>
                  <a:ext uri="{FF2B5EF4-FFF2-40B4-BE49-F238E27FC236}">
                    <a16:creationId xmlns:a16="http://schemas.microsoft.com/office/drawing/2014/main" id="{C137D417-5EC6-4830-A50E-28310FB2D345}"/>
                  </a:ext>
                </a:extLst>
              </p:cNvPr>
              <p:cNvPicPr/>
              <p:nvPr/>
            </p:nvPicPr>
            <p:blipFill>
              <a:blip r:embed="rId254"/>
              <a:stretch>
                <a:fillRect/>
              </a:stretch>
            </p:blipFill>
            <p:spPr>
              <a:xfrm>
                <a:off x="4412173" y="3855307"/>
                <a:ext cx="438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7024" name="Freihand 167023">
                <a:extLst>
                  <a:ext uri="{FF2B5EF4-FFF2-40B4-BE49-F238E27FC236}">
                    <a16:creationId xmlns:a16="http://schemas.microsoft.com/office/drawing/2014/main" id="{185D3D17-A705-4FF2-AA4F-DC9AF43592DB}"/>
                  </a:ext>
                </a:extLst>
              </p14:cNvPr>
              <p14:cNvContentPartPr/>
              <p14:nvPr/>
            </p14:nvContentPartPr>
            <p14:xfrm>
              <a:off x="4589653" y="3973387"/>
              <a:ext cx="158400" cy="199080"/>
            </p14:xfrm>
          </p:contentPart>
        </mc:Choice>
        <mc:Fallback>
          <p:pic>
            <p:nvPicPr>
              <p:cNvPr id="167024" name="Freihand 167023">
                <a:extLst>
                  <a:ext uri="{FF2B5EF4-FFF2-40B4-BE49-F238E27FC236}">
                    <a16:creationId xmlns:a16="http://schemas.microsoft.com/office/drawing/2014/main" id="{185D3D17-A705-4FF2-AA4F-DC9AF43592DB}"/>
                  </a:ext>
                </a:extLst>
              </p:cNvPr>
              <p:cNvPicPr/>
              <p:nvPr/>
            </p:nvPicPr>
            <p:blipFill>
              <a:blip r:embed="rId256"/>
              <a:stretch>
                <a:fillRect/>
              </a:stretch>
            </p:blipFill>
            <p:spPr>
              <a:xfrm>
                <a:off x="4585333" y="3969067"/>
                <a:ext cx="167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7027" name="Freihand 167026">
                <a:extLst>
                  <a:ext uri="{FF2B5EF4-FFF2-40B4-BE49-F238E27FC236}">
                    <a16:creationId xmlns:a16="http://schemas.microsoft.com/office/drawing/2014/main" id="{B3FEEA26-912C-43B8-AAD0-99637A066CD8}"/>
                  </a:ext>
                </a:extLst>
              </p14:cNvPr>
              <p14:cNvContentPartPr/>
              <p14:nvPr/>
            </p14:nvContentPartPr>
            <p14:xfrm>
              <a:off x="5041093" y="3816787"/>
              <a:ext cx="17280" cy="178560"/>
            </p14:xfrm>
          </p:contentPart>
        </mc:Choice>
        <mc:Fallback>
          <p:pic>
            <p:nvPicPr>
              <p:cNvPr id="167027" name="Freihand 167026">
                <a:extLst>
                  <a:ext uri="{FF2B5EF4-FFF2-40B4-BE49-F238E27FC236}">
                    <a16:creationId xmlns:a16="http://schemas.microsoft.com/office/drawing/2014/main" id="{B3FEEA26-912C-43B8-AAD0-99637A066CD8}"/>
                  </a:ext>
                </a:extLst>
              </p:cNvPr>
              <p:cNvPicPr/>
              <p:nvPr/>
            </p:nvPicPr>
            <p:blipFill>
              <a:blip r:embed="rId258"/>
              <a:stretch>
                <a:fillRect/>
              </a:stretch>
            </p:blipFill>
            <p:spPr>
              <a:xfrm>
                <a:off x="5036773" y="3812467"/>
                <a:ext cx="25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7028" name="Freihand 167027">
                <a:extLst>
                  <a:ext uri="{FF2B5EF4-FFF2-40B4-BE49-F238E27FC236}">
                    <a16:creationId xmlns:a16="http://schemas.microsoft.com/office/drawing/2014/main" id="{1F165015-6E62-429F-AF81-DCBF378F1B91}"/>
                  </a:ext>
                </a:extLst>
              </p14:cNvPr>
              <p14:cNvContentPartPr/>
              <p14:nvPr/>
            </p14:nvContentPartPr>
            <p14:xfrm>
              <a:off x="4993573" y="3881947"/>
              <a:ext cx="164520" cy="10440"/>
            </p14:xfrm>
          </p:contentPart>
        </mc:Choice>
        <mc:Fallback>
          <p:pic>
            <p:nvPicPr>
              <p:cNvPr id="167028" name="Freihand 167027">
                <a:extLst>
                  <a:ext uri="{FF2B5EF4-FFF2-40B4-BE49-F238E27FC236}">
                    <a16:creationId xmlns:a16="http://schemas.microsoft.com/office/drawing/2014/main" id="{1F165015-6E62-429F-AF81-DCBF378F1B91}"/>
                  </a:ext>
                </a:extLst>
              </p:cNvPr>
              <p:cNvPicPr/>
              <p:nvPr/>
            </p:nvPicPr>
            <p:blipFill>
              <a:blip r:embed="rId260"/>
              <a:stretch>
                <a:fillRect/>
              </a:stretch>
            </p:blipFill>
            <p:spPr>
              <a:xfrm>
                <a:off x="4989253" y="3877627"/>
                <a:ext cx="173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029" name="Freihand 167028">
                <a:extLst>
                  <a:ext uri="{FF2B5EF4-FFF2-40B4-BE49-F238E27FC236}">
                    <a16:creationId xmlns:a16="http://schemas.microsoft.com/office/drawing/2014/main" id="{C5B5C159-1EBD-464F-9F45-0B3C0A97B092}"/>
                  </a:ext>
                </a:extLst>
              </p14:cNvPr>
              <p14:cNvContentPartPr/>
              <p14:nvPr/>
            </p14:nvContentPartPr>
            <p14:xfrm>
              <a:off x="5298493" y="3751267"/>
              <a:ext cx="169560" cy="163800"/>
            </p14:xfrm>
          </p:contentPart>
        </mc:Choice>
        <mc:Fallback>
          <p:pic>
            <p:nvPicPr>
              <p:cNvPr id="167029" name="Freihand 167028">
                <a:extLst>
                  <a:ext uri="{FF2B5EF4-FFF2-40B4-BE49-F238E27FC236}">
                    <a16:creationId xmlns:a16="http://schemas.microsoft.com/office/drawing/2014/main" id="{C5B5C159-1EBD-464F-9F45-0B3C0A97B092}"/>
                  </a:ext>
                </a:extLst>
              </p:cNvPr>
              <p:cNvPicPr/>
              <p:nvPr/>
            </p:nvPicPr>
            <p:blipFill>
              <a:blip r:embed="rId262"/>
              <a:stretch>
                <a:fillRect/>
              </a:stretch>
            </p:blipFill>
            <p:spPr>
              <a:xfrm>
                <a:off x="5294173" y="3746947"/>
                <a:ext cx="178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7030" name="Freihand 167029">
                <a:extLst>
                  <a:ext uri="{FF2B5EF4-FFF2-40B4-BE49-F238E27FC236}">
                    <a16:creationId xmlns:a16="http://schemas.microsoft.com/office/drawing/2014/main" id="{26578DD8-B05A-4C06-A0BC-9AC17BDFD2A5}"/>
                  </a:ext>
                </a:extLst>
              </p14:cNvPr>
              <p14:cNvContentPartPr/>
              <p14:nvPr/>
            </p14:nvContentPartPr>
            <p14:xfrm>
              <a:off x="5490733" y="3859987"/>
              <a:ext cx="110520" cy="189720"/>
            </p14:xfrm>
          </p:contentPart>
        </mc:Choice>
        <mc:Fallback>
          <p:pic>
            <p:nvPicPr>
              <p:cNvPr id="167030" name="Freihand 167029">
                <a:extLst>
                  <a:ext uri="{FF2B5EF4-FFF2-40B4-BE49-F238E27FC236}">
                    <a16:creationId xmlns:a16="http://schemas.microsoft.com/office/drawing/2014/main" id="{26578DD8-B05A-4C06-A0BC-9AC17BDFD2A5}"/>
                  </a:ext>
                </a:extLst>
              </p:cNvPr>
              <p:cNvPicPr/>
              <p:nvPr/>
            </p:nvPicPr>
            <p:blipFill>
              <a:blip r:embed="rId264"/>
              <a:stretch>
                <a:fillRect/>
              </a:stretch>
            </p:blipFill>
            <p:spPr>
              <a:xfrm>
                <a:off x="5486413" y="3855667"/>
                <a:ext cx="119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7032" name="Freihand 167031">
                <a:extLst>
                  <a:ext uri="{FF2B5EF4-FFF2-40B4-BE49-F238E27FC236}">
                    <a16:creationId xmlns:a16="http://schemas.microsoft.com/office/drawing/2014/main" id="{182311B1-13FC-4A72-B2A7-CA555159BF9B}"/>
                  </a:ext>
                </a:extLst>
              </p14:cNvPr>
              <p14:cNvContentPartPr/>
              <p14:nvPr/>
            </p14:nvContentPartPr>
            <p14:xfrm>
              <a:off x="4390213" y="3468667"/>
              <a:ext cx="538200" cy="788400"/>
            </p14:xfrm>
          </p:contentPart>
        </mc:Choice>
        <mc:Fallback>
          <p:pic>
            <p:nvPicPr>
              <p:cNvPr id="167032" name="Freihand 167031">
                <a:extLst>
                  <a:ext uri="{FF2B5EF4-FFF2-40B4-BE49-F238E27FC236}">
                    <a16:creationId xmlns:a16="http://schemas.microsoft.com/office/drawing/2014/main" id="{182311B1-13FC-4A72-B2A7-CA555159BF9B}"/>
                  </a:ext>
                </a:extLst>
              </p:cNvPr>
              <p:cNvPicPr/>
              <p:nvPr/>
            </p:nvPicPr>
            <p:blipFill>
              <a:blip r:embed="rId266"/>
              <a:stretch>
                <a:fillRect/>
              </a:stretch>
            </p:blipFill>
            <p:spPr>
              <a:xfrm>
                <a:off x="4385893" y="3464347"/>
                <a:ext cx="546840" cy="797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034" name="Freihand 167033">
                <a:extLst>
                  <a:ext uri="{FF2B5EF4-FFF2-40B4-BE49-F238E27FC236}">
                    <a16:creationId xmlns:a16="http://schemas.microsoft.com/office/drawing/2014/main" id="{966BDDCA-9E38-4A40-8BA6-B60EAA8CA98F}"/>
                  </a:ext>
                </a:extLst>
              </p14:cNvPr>
              <p14:cNvContentPartPr/>
              <p14:nvPr/>
            </p14:nvContentPartPr>
            <p14:xfrm>
              <a:off x="4818253" y="4232587"/>
              <a:ext cx="27360" cy="298440"/>
            </p14:xfrm>
          </p:contentPart>
        </mc:Choice>
        <mc:Fallback>
          <p:pic>
            <p:nvPicPr>
              <p:cNvPr id="167034" name="Freihand 167033">
                <a:extLst>
                  <a:ext uri="{FF2B5EF4-FFF2-40B4-BE49-F238E27FC236}">
                    <a16:creationId xmlns:a16="http://schemas.microsoft.com/office/drawing/2014/main" id="{966BDDCA-9E38-4A40-8BA6-B60EAA8CA98F}"/>
                  </a:ext>
                </a:extLst>
              </p:cNvPr>
              <p:cNvPicPr/>
              <p:nvPr/>
            </p:nvPicPr>
            <p:blipFill>
              <a:blip r:embed="rId268"/>
              <a:stretch>
                <a:fillRect/>
              </a:stretch>
            </p:blipFill>
            <p:spPr>
              <a:xfrm>
                <a:off x="4813933" y="4228267"/>
                <a:ext cx="360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7035" name="Freihand 167034">
                <a:extLst>
                  <a:ext uri="{FF2B5EF4-FFF2-40B4-BE49-F238E27FC236}">
                    <a16:creationId xmlns:a16="http://schemas.microsoft.com/office/drawing/2014/main" id="{F09647B2-EC2A-47D5-89EE-7B5473EE1587}"/>
                  </a:ext>
                </a:extLst>
              </p14:cNvPr>
              <p14:cNvContentPartPr/>
              <p14:nvPr/>
            </p14:nvContentPartPr>
            <p14:xfrm>
              <a:off x="4753093" y="4432027"/>
              <a:ext cx="199440" cy="200520"/>
            </p14:xfrm>
          </p:contentPart>
        </mc:Choice>
        <mc:Fallback>
          <p:pic>
            <p:nvPicPr>
              <p:cNvPr id="167035" name="Freihand 167034">
                <a:extLst>
                  <a:ext uri="{FF2B5EF4-FFF2-40B4-BE49-F238E27FC236}">
                    <a16:creationId xmlns:a16="http://schemas.microsoft.com/office/drawing/2014/main" id="{F09647B2-EC2A-47D5-89EE-7B5473EE1587}"/>
                  </a:ext>
                </a:extLst>
              </p:cNvPr>
              <p:cNvPicPr/>
              <p:nvPr/>
            </p:nvPicPr>
            <p:blipFill>
              <a:blip r:embed="rId270"/>
              <a:stretch>
                <a:fillRect/>
              </a:stretch>
            </p:blipFill>
            <p:spPr>
              <a:xfrm>
                <a:off x="4748773" y="4427707"/>
                <a:ext cx="208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7037" name="Freihand 167036">
                <a:extLst>
                  <a:ext uri="{FF2B5EF4-FFF2-40B4-BE49-F238E27FC236}">
                    <a16:creationId xmlns:a16="http://schemas.microsoft.com/office/drawing/2014/main" id="{786BA0C8-C52C-4D45-AAAD-B70027B5F021}"/>
                  </a:ext>
                </a:extLst>
              </p14:cNvPr>
              <p14:cNvContentPartPr/>
              <p14:nvPr/>
            </p14:nvContentPartPr>
            <p14:xfrm>
              <a:off x="5150533" y="4440307"/>
              <a:ext cx="6480" cy="178200"/>
            </p14:xfrm>
          </p:contentPart>
        </mc:Choice>
        <mc:Fallback>
          <p:pic>
            <p:nvPicPr>
              <p:cNvPr id="167037" name="Freihand 167036">
                <a:extLst>
                  <a:ext uri="{FF2B5EF4-FFF2-40B4-BE49-F238E27FC236}">
                    <a16:creationId xmlns:a16="http://schemas.microsoft.com/office/drawing/2014/main" id="{786BA0C8-C52C-4D45-AAAD-B70027B5F021}"/>
                  </a:ext>
                </a:extLst>
              </p:cNvPr>
              <p:cNvPicPr/>
              <p:nvPr/>
            </p:nvPicPr>
            <p:blipFill>
              <a:blip r:embed="rId272"/>
              <a:stretch>
                <a:fillRect/>
              </a:stretch>
            </p:blipFill>
            <p:spPr>
              <a:xfrm>
                <a:off x="5146213" y="4435987"/>
                <a:ext cx="15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7038" name="Freihand 167037">
                <a:extLst>
                  <a:ext uri="{FF2B5EF4-FFF2-40B4-BE49-F238E27FC236}">
                    <a16:creationId xmlns:a16="http://schemas.microsoft.com/office/drawing/2014/main" id="{706461AB-4B3D-49C3-B4B0-E5F53CB350C1}"/>
                  </a:ext>
                </a:extLst>
              </p14:cNvPr>
              <p14:cNvContentPartPr/>
              <p14:nvPr/>
            </p14:nvContentPartPr>
            <p14:xfrm>
              <a:off x="5138653" y="4364347"/>
              <a:ext cx="16200" cy="11160"/>
            </p14:xfrm>
          </p:contentPart>
        </mc:Choice>
        <mc:Fallback>
          <p:pic>
            <p:nvPicPr>
              <p:cNvPr id="167038" name="Freihand 167037">
                <a:extLst>
                  <a:ext uri="{FF2B5EF4-FFF2-40B4-BE49-F238E27FC236}">
                    <a16:creationId xmlns:a16="http://schemas.microsoft.com/office/drawing/2014/main" id="{706461AB-4B3D-49C3-B4B0-E5F53CB350C1}"/>
                  </a:ext>
                </a:extLst>
              </p:cNvPr>
              <p:cNvPicPr/>
              <p:nvPr/>
            </p:nvPicPr>
            <p:blipFill>
              <a:blip r:embed="rId274"/>
              <a:stretch>
                <a:fillRect/>
              </a:stretch>
            </p:blipFill>
            <p:spPr>
              <a:xfrm>
                <a:off x="5134333" y="4360027"/>
                <a:ext cx="24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7039" name="Freihand 167038">
                <a:extLst>
                  <a:ext uri="{FF2B5EF4-FFF2-40B4-BE49-F238E27FC236}">
                    <a16:creationId xmlns:a16="http://schemas.microsoft.com/office/drawing/2014/main" id="{B0AD5ADE-CE3E-4250-B785-1767BBD43DE6}"/>
                  </a:ext>
                </a:extLst>
              </p14:cNvPr>
              <p14:cNvContentPartPr/>
              <p14:nvPr/>
            </p14:nvContentPartPr>
            <p14:xfrm>
              <a:off x="5269693" y="4327267"/>
              <a:ext cx="110160" cy="338760"/>
            </p14:xfrm>
          </p:contentPart>
        </mc:Choice>
        <mc:Fallback>
          <p:pic>
            <p:nvPicPr>
              <p:cNvPr id="167039" name="Freihand 167038">
                <a:extLst>
                  <a:ext uri="{FF2B5EF4-FFF2-40B4-BE49-F238E27FC236}">
                    <a16:creationId xmlns:a16="http://schemas.microsoft.com/office/drawing/2014/main" id="{B0AD5ADE-CE3E-4250-B785-1767BBD43DE6}"/>
                  </a:ext>
                </a:extLst>
              </p:cNvPr>
              <p:cNvPicPr/>
              <p:nvPr/>
            </p:nvPicPr>
            <p:blipFill>
              <a:blip r:embed="rId276"/>
              <a:stretch>
                <a:fillRect/>
              </a:stretch>
            </p:blipFill>
            <p:spPr>
              <a:xfrm>
                <a:off x="5265373" y="4322947"/>
                <a:ext cx="1188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040" name="Freihand 167039">
                <a:extLst>
                  <a:ext uri="{FF2B5EF4-FFF2-40B4-BE49-F238E27FC236}">
                    <a16:creationId xmlns:a16="http://schemas.microsoft.com/office/drawing/2014/main" id="{7065159C-DE4F-41AF-90CA-DB2CE85AD6BB}"/>
                  </a:ext>
                </a:extLst>
              </p14:cNvPr>
              <p14:cNvContentPartPr/>
              <p14:nvPr/>
            </p14:nvContentPartPr>
            <p14:xfrm>
              <a:off x="5573893" y="4424467"/>
              <a:ext cx="156600" cy="265680"/>
            </p14:xfrm>
          </p:contentPart>
        </mc:Choice>
        <mc:Fallback>
          <p:pic>
            <p:nvPicPr>
              <p:cNvPr id="167040" name="Freihand 167039">
                <a:extLst>
                  <a:ext uri="{FF2B5EF4-FFF2-40B4-BE49-F238E27FC236}">
                    <a16:creationId xmlns:a16="http://schemas.microsoft.com/office/drawing/2014/main" id="{7065159C-DE4F-41AF-90CA-DB2CE85AD6BB}"/>
                  </a:ext>
                </a:extLst>
              </p:cNvPr>
              <p:cNvPicPr/>
              <p:nvPr/>
            </p:nvPicPr>
            <p:blipFill>
              <a:blip r:embed="rId278"/>
              <a:stretch>
                <a:fillRect/>
              </a:stretch>
            </p:blipFill>
            <p:spPr>
              <a:xfrm>
                <a:off x="5569573" y="4420147"/>
                <a:ext cx="1652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7041" name="Freihand 167040">
                <a:extLst>
                  <a:ext uri="{FF2B5EF4-FFF2-40B4-BE49-F238E27FC236}">
                    <a16:creationId xmlns:a16="http://schemas.microsoft.com/office/drawing/2014/main" id="{32AFD603-AED5-404B-AD9F-201670A62902}"/>
                  </a:ext>
                </a:extLst>
              </p14:cNvPr>
              <p14:cNvContentPartPr/>
              <p14:nvPr/>
            </p14:nvContentPartPr>
            <p14:xfrm>
              <a:off x="5929573" y="4383787"/>
              <a:ext cx="30600" cy="208800"/>
            </p14:xfrm>
          </p:contentPart>
        </mc:Choice>
        <mc:Fallback>
          <p:pic>
            <p:nvPicPr>
              <p:cNvPr id="167041" name="Freihand 167040">
                <a:extLst>
                  <a:ext uri="{FF2B5EF4-FFF2-40B4-BE49-F238E27FC236}">
                    <a16:creationId xmlns:a16="http://schemas.microsoft.com/office/drawing/2014/main" id="{32AFD603-AED5-404B-AD9F-201670A62902}"/>
                  </a:ext>
                </a:extLst>
              </p:cNvPr>
              <p:cNvPicPr/>
              <p:nvPr/>
            </p:nvPicPr>
            <p:blipFill>
              <a:blip r:embed="rId280"/>
              <a:stretch>
                <a:fillRect/>
              </a:stretch>
            </p:blipFill>
            <p:spPr>
              <a:xfrm>
                <a:off x="5925253" y="4379467"/>
                <a:ext cx="39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7042" name="Freihand 167041">
                <a:extLst>
                  <a:ext uri="{FF2B5EF4-FFF2-40B4-BE49-F238E27FC236}">
                    <a16:creationId xmlns:a16="http://schemas.microsoft.com/office/drawing/2014/main" id="{F27C8483-52F0-450F-B706-89BF2AF57DFB}"/>
                  </a:ext>
                </a:extLst>
              </p14:cNvPr>
              <p14:cNvContentPartPr/>
              <p14:nvPr/>
            </p14:nvContentPartPr>
            <p14:xfrm>
              <a:off x="5842453" y="4181107"/>
              <a:ext cx="264240" cy="246960"/>
            </p14:xfrm>
          </p:contentPart>
        </mc:Choice>
        <mc:Fallback>
          <p:pic>
            <p:nvPicPr>
              <p:cNvPr id="167042" name="Freihand 167041">
                <a:extLst>
                  <a:ext uri="{FF2B5EF4-FFF2-40B4-BE49-F238E27FC236}">
                    <a16:creationId xmlns:a16="http://schemas.microsoft.com/office/drawing/2014/main" id="{F27C8483-52F0-450F-B706-89BF2AF57DFB}"/>
                  </a:ext>
                </a:extLst>
              </p:cNvPr>
              <p:cNvPicPr/>
              <p:nvPr/>
            </p:nvPicPr>
            <p:blipFill>
              <a:blip r:embed="rId282"/>
              <a:stretch>
                <a:fillRect/>
              </a:stretch>
            </p:blipFill>
            <p:spPr>
              <a:xfrm>
                <a:off x="5838133" y="4176787"/>
                <a:ext cx="2728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044" name="Freihand 167043">
                <a:extLst>
                  <a:ext uri="{FF2B5EF4-FFF2-40B4-BE49-F238E27FC236}">
                    <a16:creationId xmlns:a16="http://schemas.microsoft.com/office/drawing/2014/main" id="{B27D38C4-478A-4C19-BDF3-2EDCCD671180}"/>
                  </a:ext>
                </a:extLst>
              </p14:cNvPr>
              <p14:cNvContentPartPr/>
              <p14:nvPr/>
            </p14:nvContentPartPr>
            <p14:xfrm>
              <a:off x="173533" y="4378747"/>
              <a:ext cx="142920" cy="200880"/>
            </p14:xfrm>
          </p:contentPart>
        </mc:Choice>
        <mc:Fallback>
          <p:pic>
            <p:nvPicPr>
              <p:cNvPr id="167044" name="Freihand 167043">
                <a:extLst>
                  <a:ext uri="{FF2B5EF4-FFF2-40B4-BE49-F238E27FC236}">
                    <a16:creationId xmlns:a16="http://schemas.microsoft.com/office/drawing/2014/main" id="{B27D38C4-478A-4C19-BDF3-2EDCCD671180}"/>
                  </a:ext>
                </a:extLst>
              </p:cNvPr>
              <p:cNvPicPr/>
              <p:nvPr/>
            </p:nvPicPr>
            <p:blipFill>
              <a:blip r:embed="rId284"/>
              <a:stretch>
                <a:fillRect/>
              </a:stretch>
            </p:blipFill>
            <p:spPr>
              <a:xfrm>
                <a:off x="169213" y="4374427"/>
                <a:ext cx="151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7045" name="Freihand 167044">
                <a:extLst>
                  <a:ext uri="{FF2B5EF4-FFF2-40B4-BE49-F238E27FC236}">
                    <a16:creationId xmlns:a16="http://schemas.microsoft.com/office/drawing/2014/main" id="{C2786FE6-9B48-44B0-AA38-5BF92C9A63B5}"/>
                  </a:ext>
                </a:extLst>
              </p14:cNvPr>
              <p14:cNvContentPartPr/>
              <p14:nvPr/>
            </p14:nvContentPartPr>
            <p14:xfrm>
              <a:off x="117373" y="4576387"/>
              <a:ext cx="302040" cy="32760"/>
            </p14:xfrm>
          </p:contentPart>
        </mc:Choice>
        <mc:Fallback>
          <p:pic>
            <p:nvPicPr>
              <p:cNvPr id="167045" name="Freihand 167044">
                <a:extLst>
                  <a:ext uri="{FF2B5EF4-FFF2-40B4-BE49-F238E27FC236}">
                    <a16:creationId xmlns:a16="http://schemas.microsoft.com/office/drawing/2014/main" id="{C2786FE6-9B48-44B0-AA38-5BF92C9A63B5}"/>
                  </a:ext>
                </a:extLst>
              </p:cNvPr>
              <p:cNvPicPr/>
              <p:nvPr/>
            </p:nvPicPr>
            <p:blipFill>
              <a:blip r:embed="rId286"/>
              <a:stretch>
                <a:fillRect/>
              </a:stretch>
            </p:blipFill>
            <p:spPr>
              <a:xfrm>
                <a:off x="113053" y="4572067"/>
                <a:ext cx="310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7046" name="Freihand 167045">
                <a:extLst>
                  <a:ext uri="{FF2B5EF4-FFF2-40B4-BE49-F238E27FC236}">
                    <a16:creationId xmlns:a16="http://schemas.microsoft.com/office/drawing/2014/main" id="{BEA349E8-4ED8-4968-BAAB-DE0015D64D1F}"/>
                  </a:ext>
                </a:extLst>
              </p14:cNvPr>
              <p14:cNvContentPartPr/>
              <p14:nvPr/>
            </p14:nvContentPartPr>
            <p14:xfrm>
              <a:off x="108373" y="4658467"/>
              <a:ext cx="158040" cy="160200"/>
            </p14:xfrm>
          </p:contentPart>
        </mc:Choice>
        <mc:Fallback>
          <p:pic>
            <p:nvPicPr>
              <p:cNvPr id="167046" name="Freihand 167045">
                <a:extLst>
                  <a:ext uri="{FF2B5EF4-FFF2-40B4-BE49-F238E27FC236}">
                    <a16:creationId xmlns:a16="http://schemas.microsoft.com/office/drawing/2014/main" id="{BEA349E8-4ED8-4968-BAAB-DE0015D64D1F}"/>
                  </a:ext>
                </a:extLst>
              </p:cNvPr>
              <p:cNvPicPr/>
              <p:nvPr/>
            </p:nvPicPr>
            <p:blipFill>
              <a:blip r:embed="rId288"/>
              <a:stretch>
                <a:fillRect/>
              </a:stretch>
            </p:blipFill>
            <p:spPr>
              <a:xfrm>
                <a:off x="104053" y="4654147"/>
                <a:ext cx="166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7047" name="Freihand 167046">
                <a:extLst>
                  <a:ext uri="{FF2B5EF4-FFF2-40B4-BE49-F238E27FC236}">
                    <a16:creationId xmlns:a16="http://schemas.microsoft.com/office/drawing/2014/main" id="{7251ECB6-2A24-4965-891F-06AE50B51505}"/>
                  </a:ext>
                </a:extLst>
              </p14:cNvPr>
              <p14:cNvContentPartPr/>
              <p14:nvPr/>
            </p14:nvContentPartPr>
            <p14:xfrm>
              <a:off x="272533" y="4712467"/>
              <a:ext cx="86400" cy="152280"/>
            </p14:xfrm>
          </p:contentPart>
        </mc:Choice>
        <mc:Fallback>
          <p:pic>
            <p:nvPicPr>
              <p:cNvPr id="167047" name="Freihand 167046">
                <a:extLst>
                  <a:ext uri="{FF2B5EF4-FFF2-40B4-BE49-F238E27FC236}">
                    <a16:creationId xmlns:a16="http://schemas.microsoft.com/office/drawing/2014/main" id="{7251ECB6-2A24-4965-891F-06AE50B51505}"/>
                  </a:ext>
                </a:extLst>
              </p:cNvPr>
              <p:cNvPicPr/>
              <p:nvPr/>
            </p:nvPicPr>
            <p:blipFill>
              <a:blip r:embed="rId290"/>
              <a:stretch>
                <a:fillRect/>
              </a:stretch>
            </p:blipFill>
            <p:spPr>
              <a:xfrm>
                <a:off x="268213" y="4708147"/>
                <a:ext cx="95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7048" name="Freihand 167047">
                <a:extLst>
                  <a:ext uri="{FF2B5EF4-FFF2-40B4-BE49-F238E27FC236}">
                    <a16:creationId xmlns:a16="http://schemas.microsoft.com/office/drawing/2014/main" id="{10FF1686-BDB7-49A5-B1A3-1CBC2EFAEBFC}"/>
                  </a:ext>
                </a:extLst>
              </p14:cNvPr>
              <p14:cNvContentPartPr/>
              <p14:nvPr/>
            </p14:nvContentPartPr>
            <p14:xfrm>
              <a:off x="485653" y="4370107"/>
              <a:ext cx="106920" cy="468720"/>
            </p14:xfrm>
          </p:contentPart>
        </mc:Choice>
        <mc:Fallback>
          <p:pic>
            <p:nvPicPr>
              <p:cNvPr id="167048" name="Freihand 167047">
                <a:extLst>
                  <a:ext uri="{FF2B5EF4-FFF2-40B4-BE49-F238E27FC236}">
                    <a16:creationId xmlns:a16="http://schemas.microsoft.com/office/drawing/2014/main" id="{10FF1686-BDB7-49A5-B1A3-1CBC2EFAEBFC}"/>
                  </a:ext>
                </a:extLst>
              </p:cNvPr>
              <p:cNvPicPr/>
              <p:nvPr/>
            </p:nvPicPr>
            <p:blipFill>
              <a:blip r:embed="rId292"/>
              <a:stretch>
                <a:fillRect/>
              </a:stretch>
            </p:blipFill>
            <p:spPr>
              <a:xfrm>
                <a:off x="481333" y="4365787"/>
                <a:ext cx="11556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7049" name="Freihand 167048">
                <a:extLst>
                  <a:ext uri="{FF2B5EF4-FFF2-40B4-BE49-F238E27FC236}">
                    <a16:creationId xmlns:a16="http://schemas.microsoft.com/office/drawing/2014/main" id="{DBDA464C-53F6-4564-8C31-F9521EC38CB6}"/>
                  </a:ext>
                </a:extLst>
              </p14:cNvPr>
              <p14:cNvContentPartPr/>
              <p14:nvPr/>
            </p14:nvContentPartPr>
            <p14:xfrm>
              <a:off x="705973" y="4378027"/>
              <a:ext cx="101520" cy="94320"/>
            </p14:xfrm>
          </p:contentPart>
        </mc:Choice>
        <mc:Fallback>
          <p:pic>
            <p:nvPicPr>
              <p:cNvPr id="167049" name="Freihand 167048">
                <a:extLst>
                  <a:ext uri="{FF2B5EF4-FFF2-40B4-BE49-F238E27FC236}">
                    <a16:creationId xmlns:a16="http://schemas.microsoft.com/office/drawing/2014/main" id="{DBDA464C-53F6-4564-8C31-F9521EC38CB6}"/>
                  </a:ext>
                </a:extLst>
              </p:cNvPr>
              <p:cNvPicPr/>
              <p:nvPr/>
            </p:nvPicPr>
            <p:blipFill>
              <a:blip r:embed="rId294"/>
              <a:stretch>
                <a:fillRect/>
              </a:stretch>
            </p:blipFill>
            <p:spPr>
              <a:xfrm>
                <a:off x="701653" y="4373707"/>
                <a:ext cx="110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7050" name="Freihand 167049">
                <a:extLst>
                  <a:ext uri="{FF2B5EF4-FFF2-40B4-BE49-F238E27FC236}">
                    <a16:creationId xmlns:a16="http://schemas.microsoft.com/office/drawing/2014/main" id="{6AF1C852-DBB1-448C-B6ED-0A114999004C}"/>
                  </a:ext>
                </a:extLst>
              </p14:cNvPr>
              <p14:cNvContentPartPr/>
              <p14:nvPr/>
            </p14:nvContentPartPr>
            <p14:xfrm>
              <a:off x="877693" y="4332667"/>
              <a:ext cx="72000" cy="144000"/>
            </p14:xfrm>
          </p:contentPart>
        </mc:Choice>
        <mc:Fallback>
          <p:pic>
            <p:nvPicPr>
              <p:cNvPr id="167050" name="Freihand 167049">
                <a:extLst>
                  <a:ext uri="{FF2B5EF4-FFF2-40B4-BE49-F238E27FC236}">
                    <a16:creationId xmlns:a16="http://schemas.microsoft.com/office/drawing/2014/main" id="{6AF1C852-DBB1-448C-B6ED-0A114999004C}"/>
                  </a:ext>
                </a:extLst>
              </p:cNvPr>
              <p:cNvPicPr/>
              <p:nvPr/>
            </p:nvPicPr>
            <p:blipFill>
              <a:blip r:embed="rId296"/>
              <a:stretch>
                <a:fillRect/>
              </a:stretch>
            </p:blipFill>
            <p:spPr>
              <a:xfrm>
                <a:off x="873373" y="4328347"/>
                <a:ext cx="80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7051" name="Freihand 167050">
                <a:extLst>
                  <a:ext uri="{FF2B5EF4-FFF2-40B4-BE49-F238E27FC236}">
                    <a16:creationId xmlns:a16="http://schemas.microsoft.com/office/drawing/2014/main" id="{99798390-AF96-44FC-BCDC-4D9AB4CDD238}"/>
                  </a:ext>
                </a:extLst>
              </p14:cNvPr>
              <p14:cNvContentPartPr/>
              <p14:nvPr/>
            </p14:nvContentPartPr>
            <p14:xfrm>
              <a:off x="975973" y="4387387"/>
              <a:ext cx="77760" cy="108000"/>
            </p14:xfrm>
          </p:contentPart>
        </mc:Choice>
        <mc:Fallback>
          <p:pic>
            <p:nvPicPr>
              <p:cNvPr id="167051" name="Freihand 167050">
                <a:extLst>
                  <a:ext uri="{FF2B5EF4-FFF2-40B4-BE49-F238E27FC236}">
                    <a16:creationId xmlns:a16="http://schemas.microsoft.com/office/drawing/2014/main" id="{99798390-AF96-44FC-BCDC-4D9AB4CDD238}"/>
                  </a:ext>
                </a:extLst>
              </p:cNvPr>
              <p:cNvPicPr/>
              <p:nvPr/>
            </p:nvPicPr>
            <p:blipFill>
              <a:blip r:embed="rId298"/>
              <a:stretch>
                <a:fillRect/>
              </a:stretch>
            </p:blipFill>
            <p:spPr>
              <a:xfrm>
                <a:off x="971653" y="4383067"/>
                <a:ext cx="86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7052" name="Freihand 167051">
                <a:extLst>
                  <a:ext uri="{FF2B5EF4-FFF2-40B4-BE49-F238E27FC236}">
                    <a16:creationId xmlns:a16="http://schemas.microsoft.com/office/drawing/2014/main" id="{35683EDF-6DF4-4D60-A6CD-FDCFD2511024}"/>
                  </a:ext>
                </a:extLst>
              </p14:cNvPr>
              <p14:cNvContentPartPr/>
              <p14:nvPr/>
            </p14:nvContentPartPr>
            <p14:xfrm>
              <a:off x="1028893" y="4317907"/>
              <a:ext cx="131760" cy="201240"/>
            </p14:xfrm>
          </p:contentPart>
        </mc:Choice>
        <mc:Fallback>
          <p:pic>
            <p:nvPicPr>
              <p:cNvPr id="167052" name="Freihand 167051">
                <a:extLst>
                  <a:ext uri="{FF2B5EF4-FFF2-40B4-BE49-F238E27FC236}">
                    <a16:creationId xmlns:a16="http://schemas.microsoft.com/office/drawing/2014/main" id="{35683EDF-6DF4-4D60-A6CD-FDCFD2511024}"/>
                  </a:ext>
                </a:extLst>
              </p:cNvPr>
              <p:cNvPicPr/>
              <p:nvPr/>
            </p:nvPicPr>
            <p:blipFill>
              <a:blip r:embed="rId300"/>
              <a:stretch>
                <a:fillRect/>
              </a:stretch>
            </p:blipFill>
            <p:spPr>
              <a:xfrm>
                <a:off x="1024573" y="4313587"/>
                <a:ext cx="140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7053" name="Freihand 167052">
                <a:extLst>
                  <a:ext uri="{FF2B5EF4-FFF2-40B4-BE49-F238E27FC236}">
                    <a16:creationId xmlns:a16="http://schemas.microsoft.com/office/drawing/2014/main" id="{E26F4CE4-0B02-4B29-A509-FFB09BDC83EC}"/>
                  </a:ext>
                </a:extLst>
              </p14:cNvPr>
              <p14:cNvContentPartPr/>
              <p14:nvPr/>
            </p14:nvContentPartPr>
            <p14:xfrm>
              <a:off x="682933" y="4507987"/>
              <a:ext cx="623160" cy="41400"/>
            </p14:xfrm>
          </p:contentPart>
        </mc:Choice>
        <mc:Fallback>
          <p:pic>
            <p:nvPicPr>
              <p:cNvPr id="167053" name="Freihand 167052">
                <a:extLst>
                  <a:ext uri="{FF2B5EF4-FFF2-40B4-BE49-F238E27FC236}">
                    <a16:creationId xmlns:a16="http://schemas.microsoft.com/office/drawing/2014/main" id="{E26F4CE4-0B02-4B29-A509-FFB09BDC83EC}"/>
                  </a:ext>
                </a:extLst>
              </p:cNvPr>
              <p:cNvPicPr/>
              <p:nvPr/>
            </p:nvPicPr>
            <p:blipFill>
              <a:blip r:embed="rId302"/>
              <a:stretch>
                <a:fillRect/>
              </a:stretch>
            </p:blipFill>
            <p:spPr>
              <a:xfrm>
                <a:off x="678613" y="4503667"/>
                <a:ext cx="631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7055" name="Freihand 167054">
                <a:extLst>
                  <a:ext uri="{FF2B5EF4-FFF2-40B4-BE49-F238E27FC236}">
                    <a16:creationId xmlns:a16="http://schemas.microsoft.com/office/drawing/2014/main" id="{AF5F790F-1448-4B76-8056-3F5BE04E56A7}"/>
                  </a:ext>
                </a:extLst>
              </p14:cNvPr>
              <p14:cNvContentPartPr/>
              <p14:nvPr/>
            </p14:nvContentPartPr>
            <p14:xfrm>
              <a:off x="864373" y="4648747"/>
              <a:ext cx="102960" cy="86760"/>
            </p14:xfrm>
          </p:contentPart>
        </mc:Choice>
        <mc:Fallback>
          <p:pic>
            <p:nvPicPr>
              <p:cNvPr id="167055" name="Freihand 167054">
                <a:extLst>
                  <a:ext uri="{FF2B5EF4-FFF2-40B4-BE49-F238E27FC236}">
                    <a16:creationId xmlns:a16="http://schemas.microsoft.com/office/drawing/2014/main" id="{AF5F790F-1448-4B76-8056-3F5BE04E56A7}"/>
                  </a:ext>
                </a:extLst>
              </p:cNvPr>
              <p:cNvPicPr/>
              <p:nvPr/>
            </p:nvPicPr>
            <p:blipFill>
              <a:blip r:embed="rId304"/>
              <a:stretch>
                <a:fillRect/>
              </a:stretch>
            </p:blipFill>
            <p:spPr>
              <a:xfrm>
                <a:off x="860053" y="4644427"/>
                <a:ext cx="111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7056" name="Freihand 167055">
                <a:extLst>
                  <a:ext uri="{FF2B5EF4-FFF2-40B4-BE49-F238E27FC236}">
                    <a16:creationId xmlns:a16="http://schemas.microsoft.com/office/drawing/2014/main" id="{6F78C753-8875-4D26-9EC3-58C94206A6DA}"/>
                  </a:ext>
                </a:extLst>
              </p14:cNvPr>
              <p14:cNvContentPartPr/>
              <p14:nvPr/>
            </p14:nvContentPartPr>
            <p14:xfrm>
              <a:off x="946093" y="4681507"/>
              <a:ext cx="45360" cy="124920"/>
            </p14:xfrm>
          </p:contentPart>
        </mc:Choice>
        <mc:Fallback>
          <p:pic>
            <p:nvPicPr>
              <p:cNvPr id="167056" name="Freihand 167055">
                <a:extLst>
                  <a:ext uri="{FF2B5EF4-FFF2-40B4-BE49-F238E27FC236}">
                    <a16:creationId xmlns:a16="http://schemas.microsoft.com/office/drawing/2014/main" id="{6F78C753-8875-4D26-9EC3-58C94206A6DA}"/>
                  </a:ext>
                </a:extLst>
              </p:cNvPr>
              <p:cNvPicPr/>
              <p:nvPr/>
            </p:nvPicPr>
            <p:blipFill>
              <a:blip r:embed="rId306"/>
              <a:stretch>
                <a:fillRect/>
              </a:stretch>
            </p:blipFill>
            <p:spPr>
              <a:xfrm>
                <a:off x="941773" y="4677187"/>
                <a:ext cx="54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7057" name="Freihand 167056">
                <a:extLst>
                  <a:ext uri="{FF2B5EF4-FFF2-40B4-BE49-F238E27FC236}">
                    <a16:creationId xmlns:a16="http://schemas.microsoft.com/office/drawing/2014/main" id="{702F91A2-8A4D-4E08-97A5-7B21CF421A96}"/>
                  </a:ext>
                </a:extLst>
              </p14:cNvPr>
              <p14:cNvContentPartPr/>
              <p14:nvPr/>
            </p14:nvContentPartPr>
            <p14:xfrm>
              <a:off x="1230493" y="4336627"/>
              <a:ext cx="124920" cy="482040"/>
            </p14:xfrm>
          </p:contentPart>
        </mc:Choice>
        <mc:Fallback>
          <p:pic>
            <p:nvPicPr>
              <p:cNvPr id="167057" name="Freihand 167056">
                <a:extLst>
                  <a:ext uri="{FF2B5EF4-FFF2-40B4-BE49-F238E27FC236}">
                    <a16:creationId xmlns:a16="http://schemas.microsoft.com/office/drawing/2014/main" id="{702F91A2-8A4D-4E08-97A5-7B21CF421A96}"/>
                  </a:ext>
                </a:extLst>
              </p:cNvPr>
              <p:cNvPicPr/>
              <p:nvPr/>
            </p:nvPicPr>
            <p:blipFill>
              <a:blip r:embed="rId308"/>
              <a:stretch>
                <a:fillRect/>
              </a:stretch>
            </p:blipFill>
            <p:spPr>
              <a:xfrm>
                <a:off x="1226173" y="4332307"/>
                <a:ext cx="13356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7058" name="Freihand 167057">
                <a:extLst>
                  <a:ext uri="{FF2B5EF4-FFF2-40B4-BE49-F238E27FC236}">
                    <a16:creationId xmlns:a16="http://schemas.microsoft.com/office/drawing/2014/main" id="{67AE4B7B-E1E8-4BDF-BE21-2AB4C553B290}"/>
                  </a:ext>
                </a:extLst>
              </p14:cNvPr>
              <p14:cNvContentPartPr/>
              <p14:nvPr/>
            </p14:nvContentPartPr>
            <p14:xfrm>
              <a:off x="1491133" y="4540747"/>
              <a:ext cx="291240" cy="3240"/>
            </p14:xfrm>
          </p:contentPart>
        </mc:Choice>
        <mc:Fallback>
          <p:pic>
            <p:nvPicPr>
              <p:cNvPr id="167058" name="Freihand 167057">
                <a:extLst>
                  <a:ext uri="{FF2B5EF4-FFF2-40B4-BE49-F238E27FC236}">
                    <a16:creationId xmlns:a16="http://schemas.microsoft.com/office/drawing/2014/main" id="{67AE4B7B-E1E8-4BDF-BE21-2AB4C553B290}"/>
                  </a:ext>
                </a:extLst>
              </p:cNvPr>
              <p:cNvPicPr/>
              <p:nvPr/>
            </p:nvPicPr>
            <p:blipFill>
              <a:blip r:embed="rId310"/>
              <a:stretch>
                <a:fillRect/>
              </a:stretch>
            </p:blipFill>
            <p:spPr>
              <a:xfrm>
                <a:off x="1486813" y="4536427"/>
                <a:ext cx="299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7059" name="Freihand 167058">
                <a:extLst>
                  <a:ext uri="{FF2B5EF4-FFF2-40B4-BE49-F238E27FC236}">
                    <a16:creationId xmlns:a16="http://schemas.microsoft.com/office/drawing/2014/main" id="{7AEBC5C8-ADAF-42A5-B592-4244123A285D}"/>
                  </a:ext>
                </a:extLst>
              </p14:cNvPr>
              <p14:cNvContentPartPr/>
              <p14:nvPr/>
            </p14:nvContentPartPr>
            <p14:xfrm>
              <a:off x="1494013" y="4596907"/>
              <a:ext cx="275040" cy="36720"/>
            </p14:xfrm>
          </p:contentPart>
        </mc:Choice>
        <mc:Fallback>
          <p:pic>
            <p:nvPicPr>
              <p:cNvPr id="167059" name="Freihand 167058">
                <a:extLst>
                  <a:ext uri="{FF2B5EF4-FFF2-40B4-BE49-F238E27FC236}">
                    <a16:creationId xmlns:a16="http://schemas.microsoft.com/office/drawing/2014/main" id="{7AEBC5C8-ADAF-42A5-B592-4244123A285D}"/>
                  </a:ext>
                </a:extLst>
              </p:cNvPr>
              <p:cNvPicPr/>
              <p:nvPr/>
            </p:nvPicPr>
            <p:blipFill>
              <a:blip r:embed="rId312"/>
              <a:stretch>
                <a:fillRect/>
              </a:stretch>
            </p:blipFill>
            <p:spPr>
              <a:xfrm>
                <a:off x="1489693" y="4592587"/>
                <a:ext cx="283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7060" name="Freihand 167059">
                <a:extLst>
                  <a:ext uri="{FF2B5EF4-FFF2-40B4-BE49-F238E27FC236}">
                    <a16:creationId xmlns:a16="http://schemas.microsoft.com/office/drawing/2014/main" id="{10CBB3C0-DE67-4059-935E-56EB0362B890}"/>
                  </a:ext>
                </a:extLst>
              </p14:cNvPr>
              <p14:cNvContentPartPr/>
              <p14:nvPr/>
            </p14:nvContentPartPr>
            <p14:xfrm>
              <a:off x="1900093" y="4543627"/>
              <a:ext cx="164520" cy="20520"/>
            </p14:xfrm>
          </p:contentPart>
        </mc:Choice>
        <mc:Fallback>
          <p:pic>
            <p:nvPicPr>
              <p:cNvPr id="167060" name="Freihand 167059">
                <a:extLst>
                  <a:ext uri="{FF2B5EF4-FFF2-40B4-BE49-F238E27FC236}">
                    <a16:creationId xmlns:a16="http://schemas.microsoft.com/office/drawing/2014/main" id="{10CBB3C0-DE67-4059-935E-56EB0362B890}"/>
                  </a:ext>
                </a:extLst>
              </p:cNvPr>
              <p:cNvPicPr/>
              <p:nvPr/>
            </p:nvPicPr>
            <p:blipFill>
              <a:blip r:embed="rId314"/>
              <a:stretch>
                <a:fillRect/>
              </a:stretch>
            </p:blipFill>
            <p:spPr>
              <a:xfrm>
                <a:off x="1895773" y="4539307"/>
                <a:ext cx="173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7061" name="Freihand 167060">
                <a:extLst>
                  <a:ext uri="{FF2B5EF4-FFF2-40B4-BE49-F238E27FC236}">
                    <a16:creationId xmlns:a16="http://schemas.microsoft.com/office/drawing/2014/main" id="{B17DEE3C-EEAC-496E-B31E-F4DA510CCD8D}"/>
                  </a:ext>
                </a:extLst>
              </p14:cNvPr>
              <p14:cNvContentPartPr/>
              <p14:nvPr/>
            </p14:nvContentPartPr>
            <p14:xfrm>
              <a:off x="2300773" y="4290907"/>
              <a:ext cx="190080" cy="172080"/>
            </p14:xfrm>
          </p:contentPart>
        </mc:Choice>
        <mc:Fallback>
          <p:pic>
            <p:nvPicPr>
              <p:cNvPr id="167061" name="Freihand 167060">
                <a:extLst>
                  <a:ext uri="{FF2B5EF4-FFF2-40B4-BE49-F238E27FC236}">
                    <a16:creationId xmlns:a16="http://schemas.microsoft.com/office/drawing/2014/main" id="{B17DEE3C-EEAC-496E-B31E-F4DA510CCD8D}"/>
                  </a:ext>
                </a:extLst>
              </p:cNvPr>
              <p:cNvPicPr/>
              <p:nvPr/>
            </p:nvPicPr>
            <p:blipFill>
              <a:blip r:embed="rId316"/>
              <a:stretch>
                <a:fillRect/>
              </a:stretch>
            </p:blipFill>
            <p:spPr>
              <a:xfrm>
                <a:off x="2296453" y="4286587"/>
                <a:ext cx="198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7062" name="Freihand 167061">
                <a:extLst>
                  <a:ext uri="{FF2B5EF4-FFF2-40B4-BE49-F238E27FC236}">
                    <a16:creationId xmlns:a16="http://schemas.microsoft.com/office/drawing/2014/main" id="{ACA18EA6-C5ED-4F2F-865B-0B9940181539}"/>
                  </a:ext>
                </a:extLst>
              </p14:cNvPr>
              <p14:cNvContentPartPr/>
              <p14:nvPr/>
            </p14:nvContentPartPr>
            <p14:xfrm>
              <a:off x="2444413" y="4419067"/>
              <a:ext cx="154800" cy="72000"/>
            </p14:xfrm>
          </p:contentPart>
        </mc:Choice>
        <mc:Fallback>
          <p:pic>
            <p:nvPicPr>
              <p:cNvPr id="167062" name="Freihand 167061">
                <a:extLst>
                  <a:ext uri="{FF2B5EF4-FFF2-40B4-BE49-F238E27FC236}">
                    <a16:creationId xmlns:a16="http://schemas.microsoft.com/office/drawing/2014/main" id="{ACA18EA6-C5ED-4F2F-865B-0B9940181539}"/>
                  </a:ext>
                </a:extLst>
              </p:cNvPr>
              <p:cNvPicPr/>
              <p:nvPr/>
            </p:nvPicPr>
            <p:blipFill>
              <a:blip r:embed="rId318"/>
              <a:stretch>
                <a:fillRect/>
              </a:stretch>
            </p:blipFill>
            <p:spPr>
              <a:xfrm>
                <a:off x="2440093" y="4414747"/>
                <a:ext cx="163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7063" name="Freihand 167062">
                <a:extLst>
                  <a:ext uri="{FF2B5EF4-FFF2-40B4-BE49-F238E27FC236}">
                    <a16:creationId xmlns:a16="http://schemas.microsoft.com/office/drawing/2014/main" id="{5902B3D7-A49C-4D17-A1A5-95D1A1C73EDC}"/>
                  </a:ext>
                </a:extLst>
              </p14:cNvPr>
              <p14:cNvContentPartPr/>
              <p14:nvPr/>
            </p14:nvContentPartPr>
            <p14:xfrm>
              <a:off x="2234893" y="4509427"/>
              <a:ext cx="588240" cy="52200"/>
            </p14:xfrm>
          </p:contentPart>
        </mc:Choice>
        <mc:Fallback>
          <p:pic>
            <p:nvPicPr>
              <p:cNvPr id="167063" name="Freihand 167062">
                <a:extLst>
                  <a:ext uri="{FF2B5EF4-FFF2-40B4-BE49-F238E27FC236}">
                    <a16:creationId xmlns:a16="http://schemas.microsoft.com/office/drawing/2014/main" id="{5902B3D7-A49C-4D17-A1A5-95D1A1C73EDC}"/>
                  </a:ext>
                </a:extLst>
              </p:cNvPr>
              <p:cNvPicPr/>
              <p:nvPr/>
            </p:nvPicPr>
            <p:blipFill>
              <a:blip r:embed="rId320"/>
              <a:stretch>
                <a:fillRect/>
              </a:stretch>
            </p:blipFill>
            <p:spPr>
              <a:xfrm>
                <a:off x="2230573" y="4505107"/>
                <a:ext cx="596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7064" name="Freihand 167063">
                <a:extLst>
                  <a:ext uri="{FF2B5EF4-FFF2-40B4-BE49-F238E27FC236}">
                    <a16:creationId xmlns:a16="http://schemas.microsoft.com/office/drawing/2014/main" id="{A2C97C05-C538-4807-B85F-DFD5EE794A1A}"/>
                  </a:ext>
                </a:extLst>
              </p14:cNvPr>
              <p14:cNvContentPartPr/>
              <p14:nvPr/>
            </p14:nvContentPartPr>
            <p14:xfrm>
              <a:off x="2445133" y="4665307"/>
              <a:ext cx="159120" cy="82800"/>
            </p14:xfrm>
          </p:contentPart>
        </mc:Choice>
        <mc:Fallback>
          <p:pic>
            <p:nvPicPr>
              <p:cNvPr id="167064" name="Freihand 167063">
                <a:extLst>
                  <a:ext uri="{FF2B5EF4-FFF2-40B4-BE49-F238E27FC236}">
                    <a16:creationId xmlns:a16="http://schemas.microsoft.com/office/drawing/2014/main" id="{A2C97C05-C538-4807-B85F-DFD5EE794A1A}"/>
                  </a:ext>
                </a:extLst>
              </p:cNvPr>
              <p:cNvPicPr/>
              <p:nvPr/>
            </p:nvPicPr>
            <p:blipFill>
              <a:blip r:embed="rId322"/>
              <a:stretch>
                <a:fillRect/>
              </a:stretch>
            </p:blipFill>
            <p:spPr>
              <a:xfrm>
                <a:off x="2440813" y="4660987"/>
                <a:ext cx="167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7065" name="Freihand 167064">
                <a:extLst>
                  <a:ext uri="{FF2B5EF4-FFF2-40B4-BE49-F238E27FC236}">
                    <a16:creationId xmlns:a16="http://schemas.microsoft.com/office/drawing/2014/main" id="{E556D125-863F-4BED-8679-5E62971903DA}"/>
                  </a:ext>
                </a:extLst>
              </p14:cNvPr>
              <p14:cNvContentPartPr/>
              <p14:nvPr/>
            </p14:nvContentPartPr>
            <p14:xfrm>
              <a:off x="2528293" y="4707787"/>
              <a:ext cx="92880" cy="188280"/>
            </p14:xfrm>
          </p:contentPart>
        </mc:Choice>
        <mc:Fallback>
          <p:pic>
            <p:nvPicPr>
              <p:cNvPr id="167065" name="Freihand 167064">
                <a:extLst>
                  <a:ext uri="{FF2B5EF4-FFF2-40B4-BE49-F238E27FC236}">
                    <a16:creationId xmlns:a16="http://schemas.microsoft.com/office/drawing/2014/main" id="{E556D125-863F-4BED-8679-5E62971903DA}"/>
                  </a:ext>
                </a:extLst>
              </p:cNvPr>
              <p:cNvPicPr/>
              <p:nvPr/>
            </p:nvPicPr>
            <p:blipFill>
              <a:blip r:embed="rId324"/>
              <a:stretch>
                <a:fillRect/>
              </a:stretch>
            </p:blipFill>
            <p:spPr>
              <a:xfrm>
                <a:off x="2523973" y="4703467"/>
                <a:ext cx="101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7066" name="Freihand 167065">
                <a:extLst>
                  <a:ext uri="{FF2B5EF4-FFF2-40B4-BE49-F238E27FC236}">
                    <a16:creationId xmlns:a16="http://schemas.microsoft.com/office/drawing/2014/main" id="{B82F5FA9-D485-4867-B9EE-D27AA71AFB77}"/>
                  </a:ext>
                </a:extLst>
              </p14:cNvPr>
              <p14:cNvContentPartPr/>
              <p14:nvPr/>
            </p14:nvContentPartPr>
            <p14:xfrm>
              <a:off x="2657533" y="4582147"/>
              <a:ext cx="194040" cy="118080"/>
            </p14:xfrm>
          </p:contentPart>
        </mc:Choice>
        <mc:Fallback>
          <p:pic>
            <p:nvPicPr>
              <p:cNvPr id="167066" name="Freihand 167065">
                <a:extLst>
                  <a:ext uri="{FF2B5EF4-FFF2-40B4-BE49-F238E27FC236}">
                    <a16:creationId xmlns:a16="http://schemas.microsoft.com/office/drawing/2014/main" id="{B82F5FA9-D485-4867-B9EE-D27AA71AFB77}"/>
                  </a:ext>
                </a:extLst>
              </p:cNvPr>
              <p:cNvPicPr/>
              <p:nvPr/>
            </p:nvPicPr>
            <p:blipFill>
              <a:blip r:embed="rId326"/>
              <a:stretch>
                <a:fillRect/>
              </a:stretch>
            </p:blipFill>
            <p:spPr>
              <a:xfrm>
                <a:off x="2653213" y="4577827"/>
                <a:ext cx="20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7068" name="Freihand 167067">
                <a:extLst>
                  <a:ext uri="{FF2B5EF4-FFF2-40B4-BE49-F238E27FC236}">
                    <a16:creationId xmlns:a16="http://schemas.microsoft.com/office/drawing/2014/main" id="{627F3560-BA29-47F5-8886-1E74AD4168A4}"/>
                  </a:ext>
                </a:extLst>
              </p14:cNvPr>
              <p14:cNvContentPartPr/>
              <p14:nvPr/>
            </p14:nvContentPartPr>
            <p14:xfrm>
              <a:off x="3009613" y="4434907"/>
              <a:ext cx="208440" cy="151560"/>
            </p14:xfrm>
          </p:contentPart>
        </mc:Choice>
        <mc:Fallback>
          <p:pic>
            <p:nvPicPr>
              <p:cNvPr id="167068" name="Freihand 167067">
                <a:extLst>
                  <a:ext uri="{FF2B5EF4-FFF2-40B4-BE49-F238E27FC236}">
                    <a16:creationId xmlns:a16="http://schemas.microsoft.com/office/drawing/2014/main" id="{627F3560-BA29-47F5-8886-1E74AD4168A4}"/>
                  </a:ext>
                </a:extLst>
              </p:cNvPr>
              <p:cNvPicPr/>
              <p:nvPr/>
            </p:nvPicPr>
            <p:blipFill>
              <a:blip r:embed="rId328"/>
              <a:stretch>
                <a:fillRect/>
              </a:stretch>
            </p:blipFill>
            <p:spPr>
              <a:xfrm>
                <a:off x="3005293" y="4430587"/>
                <a:ext cx="217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7069" name="Freihand 167068">
                <a:extLst>
                  <a:ext uri="{FF2B5EF4-FFF2-40B4-BE49-F238E27FC236}">
                    <a16:creationId xmlns:a16="http://schemas.microsoft.com/office/drawing/2014/main" id="{A6FDFB43-0FEC-4733-916C-49A869DE69E8}"/>
                  </a:ext>
                </a:extLst>
              </p14:cNvPr>
              <p14:cNvContentPartPr/>
              <p14:nvPr/>
            </p14:nvContentPartPr>
            <p14:xfrm>
              <a:off x="3300493" y="4432027"/>
              <a:ext cx="260280" cy="189360"/>
            </p14:xfrm>
          </p:contentPart>
        </mc:Choice>
        <mc:Fallback>
          <p:pic>
            <p:nvPicPr>
              <p:cNvPr id="167069" name="Freihand 167068">
                <a:extLst>
                  <a:ext uri="{FF2B5EF4-FFF2-40B4-BE49-F238E27FC236}">
                    <a16:creationId xmlns:a16="http://schemas.microsoft.com/office/drawing/2014/main" id="{A6FDFB43-0FEC-4733-916C-49A869DE69E8}"/>
                  </a:ext>
                </a:extLst>
              </p:cNvPr>
              <p:cNvPicPr/>
              <p:nvPr/>
            </p:nvPicPr>
            <p:blipFill>
              <a:blip r:embed="rId330"/>
              <a:stretch>
                <a:fillRect/>
              </a:stretch>
            </p:blipFill>
            <p:spPr>
              <a:xfrm>
                <a:off x="3296173" y="4427707"/>
                <a:ext cx="268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7071" name="Freihand 167070">
                <a:extLst>
                  <a:ext uri="{FF2B5EF4-FFF2-40B4-BE49-F238E27FC236}">
                    <a16:creationId xmlns:a16="http://schemas.microsoft.com/office/drawing/2014/main" id="{49C1643D-2639-4EB9-9D2C-559DF1E6A3D7}"/>
                  </a:ext>
                </a:extLst>
              </p14:cNvPr>
              <p14:cNvContentPartPr/>
              <p14:nvPr/>
            </p14:nvContentPartPr>
            <p14:xfrm>
              <a:off x="3293293" y="4173907"/>
              <a:ext cx="3482640" cy="816480"/>
            </p14:xfrm>
          </p:contentPart>
        </mc:Choice>
        <mc:Fallback>
          <p:pic>
            <p:nvPicPr>
              <p:cNvPr id="167071" name="Freihand 167070">
                <a:extLst>
                  <a:ext uri="{FF2B5EF4-FFF2-40B4-BE49-F238E27FC236}">
                    <a16:creationId xmlns:a16="http://schemas.microsoft.com/office/drawing/2014/main" id="{49C1643D-2639-4EB9-9D2C-559DF1E6A3D7}"/>
                  </a:ext>
                </a:extLst>
              </p:cNvPr>
              <p:cNvPicPr/>
              <p:nvPr/>
            </p:nvPicPr>
            <p:blipFill>
              <a:blip r:embed="rId332"/>
              <a:stretch>
                <a:fillRect/>
              </a:stretch>
            </p:blipFill>
            <p:spPr>
              <a:xfrm>
                <a:off x="3288973" y="4169587"/>
                <a:ext cx="3491280" cy="825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7072" name="Freihand 167071">
                <a:extLst>
                  <a:ext uri="{FF2B5EF4-FFF2-40B4-BE49-F238E27FC236}">
                    <a16:creationId xmlns:a16="http://schemas.microsoft.com/office/drawing/2014/main" id="{17FA6DB7-0133-4973-953B-6C42DD08B13B}"/>
                  </a:ext>
                </a:extLst>
              </p14:cNvPr>
              <p14:cNvContentPartPr/>
              <p14:nvPr/>
            </p14:nvContentPartPr>
            <p14:xfrm>
              <a:off x="6645973" y="4044307"/>
              <a:ext cx="268200" cy="290160"/>
            </p14:xfrm>
          </p:contentPart>
        </mc:Choice>
        <mc:Fallback>
          <p:pic>
            <p:nvPicPr>
              <p:cNvPr id="167072" name="Freihand 167071">
                <a:extLst>
                  <a:ext uri="{FF2B5EF4-FFF2-40B4-BE49-F238E27FC236}">
                    <a16:creationId xmlns:a16="http://schemas.microsoft.com/office/drawing/2014/main" id="{17FA6DB7-0133-4973-953B-6C42DD08B13B}"/>
                  </a:ext>
                </a:extLst>
              </p:cNvPr>
              <p:cNvPicPr/>
              <p:nvPr/>
            </p:nvPicPr>
            <p:blipFill>
              <a:blip r:embed="rId334"/>
              <a:stretch>
                <a:fillRect/>
              </a:stretch>
            </p:blipFill>
            <p:spPr>
              <a:xfrm>
                <a:off x="6641653" y="4039987"/>
                <a:ext cx="276840" cy="298800"/>
              </a:xfrm>
              <a:prstGeom prst="rect">
                <a:avLst/>
              </a:prstGeom>
            </p:spPr>
          </p:pic>
        </mc:Fallback>
      </mc:AlternateContent>
      <p:grpSp>
        <p:nvGrpSpPr>
          <p:cNvPr id="167103" name="Gruppieren 167102">
            <a:extLst>
              <a:ext uri="{FF2B5EF4-FFF2-40B4-BE49-F238E27FC236}">
                <a16:creationId xmlns:a16="http://schemas.microsoft.com/office/drawing/2014/main" id="{E098AF07-4CB7-4E2B-9C5C-E7AAAA44660C}"/>
              </a:ext>
            </a:extLst>
          </p:cNvPr>
          <p:cNvGrpSpPr/>
          <p:nvPr/>
        </p:nvGrpSpPr>
        <p:grpSpPr>
          <a:xfrm>
            <a:off x="7101013" y="3627067"/>
            <a:ext cx="2207160" cy="601560"/>
            <a:chOff x="7101013" y="3627067"/>
            <a:chExt cx="2207160" cy="601560"/>
          </a:xfrm>
        </p:grpSpPr>
        <mc:AlternateContent xmlns:mc="http://schemas.openxmlformats.org/markup-compatibility/2006">
          <mc:Choice xmlns:p14="http://schemas.microsoft.com/office/powerpoint/2010/main" Requires="p14">
            <p:contentPart p14:bwMode="auto" r:id="rId335">
              <p14:nvContentPartPr>
                <p14:cNvPr id="167074" name="Freihand 167073">
                  <a:extLst>
                    <a:ext uri="{FF2B5EF4-FFF2-40B4-BE49-F238E27FC236}">
                      <a16:creationId xmlns:a16="http://schemas.microsoft.com/office/drawing/2014/main" id="{C64F89C0-89EF-4FD9-9C3C-4AAE92BD6A79}"/>
                    </a:ext>
                  </a:extLst>
                </p14:cNvPr>
                <p14:cNvContentPartPr/>
                <p14:nvPr/>
              </p14:nvContentPartPr>
              <p14:xfrm>
                <a:off x="7101013" y="3751987"/>
                <a:ext cx="137520" cy="159120"/>
              </p14:xfrm>
            </p:contentPart>
          </mc:Choice>
          <mc:Fallback>
            <p:pic>
              <p:nvPicPr>
                <p:cNvPr id="167074" name="Freihand 167073">
                  <a:extLst>
                    <a:ext uri="{FF2B5EF4-FFF2-40B4-BE49-F238E27FC236}">
                      <a16:creationId xmlns:a16="http://schemas.microsoft.com/office/drawing/2014/main" id="{C64F89C0-89EF-4FD9-9C3C-4AAE92BD6A79}"/>
                    </a:ext>
                  </a:extLst>
                </p:cNvPr>
                <p:cNvPicPr/>
                <p:nvPr/>
              </p:nvPicPr>
              <p:blipFill>
                <a:blip r:embed="rId336"/>
                <a:stretch>
                  <a:fillRect/>
                </a:stretch>
              </p:blipFill>
              <p:spPr>
                <a:xfrm>
                  <a:off x="7096693" y="3747667"/>
                  <a:ext cx="146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7075" name="Freihand 167074">
                  <a:extLst>
                    <a:ext uri="{FF2B5EF4-FFF2-40B4-BE49-F238E27FC236}">
                      <a16:creationId xmlns:a16="http://schemas.microsoft.com/office/drawing/2014/main" id="{323099F6-8B2B-4A50-9ECD-792EA521041F}"/>
                    </a:ext>
                  </a:extLst>
                </p14:cNvPr>
                <p14:cNvContentPartPr/>
                <p14:nvPr/>
              </p14:nvContentPartPr>
              <p14:xfrm>
                <a:off x="7277053" y="3668107"/>
                <a:ext cx="77760" cy="193320"/>
              </p14:xfrm>
            </p:contentPart>
          </mc:Choice>
          <mc:Fallback>
            <p:pic>
              <p:nvPicPr>
                <p:cNvPr id="167075" name="Freihand 167074">
                  <a:extLst>
                    <a:ext uri="{FF2B5EF4-FFF2-40B4-BE49-F238E27FC236}">
                      <a16:creationId xmlns:a16="http://schemas.microsoft.com/office/drawing/2014/main" id="{323099F6-8B2B-4A50-9ECD-792EA521041F}"/>
                    </a:ext>
                  </a:extLst>
                </p:cNvPr>
                <p:cNvPicPr/>
                <p:nvPr/>
              </p:nvPicPr>
              <p:blipFill>
                <a:blip r:embed="rId338"/>
                <a:stretch>
                  <a:fillRect/>
                </a:stretch>
              </p:blipFill>
              <p:spPr>
                <a:xfrm>
                  <a:off x="7272733" y="3663787"/>
                  <a:ext cx="86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7076" name="Freihand 167075">
                  <a:extLst>
                    <a:ext uri="{FF2B5EF4-FFF2-40B4-BE49-F238E27FC236}">
                      <a16:creationId xmlns:a16="http://schemas.microsoft.com/office/drawing/2014/main" id="{5F0222BB-4F66-491A-ACF2-9B72B0AF5DB0}"/>
                    </a:ext>
                  </a:extLst>
                </p14:cNvPr>
                <p14:cNvContentPartPr/>
                <p14:nvPr/>
              </p14:nvContentPartPr>
              <p14:xfrm>
                <a:off x="7356973" y="3724627"/>
                <a:ext cx="114840" cy="174600"/>
              </p14:xfrm>
            </p:contentPart>
          </mc:Choice>
          <mc:Fallback>
            <p:pic>
              <p:nvPicPr>
                <p:cNvPr id="167076" name="Freihand 167075">
                  <a:extLst>
                    <a:ext uri="{FF2B5EF4-FFF2-40B4-BE49-F238E27FC236}">
                      <a16:creationId xmlns:a16="http://schemas.microsoft.com/office/drawing/2014/main" id="{5F0222BB-4F66-491A-ACF2-9B72B0AF5DB0}"/>
                    </a:ext>
                  </a:extLst>
                </p:cNvPr>
                <p:cNvPicPr/>
                <p:nvPr/>
              </p:nvPicPr>
              <p:blipFill>
                <a:blip r:embed="rId340"/>
                <a:stretch>
                  <a:fillRect/>
                </a:stretch>
              </p:blipFill>
              <p:spPr>
                <a:xfrm>
                  <a:off x="7352653" y="3720307"/>
                  <a:ext cx="123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7077" name="Freihand 167076">
                  <a:extLst>
                    <a:ext uri="{FF2B5EF4-FFF2-40B4-BE49-F238E27FC236}">
                      <a16:creationId xmlns:a16="http://schemas.microsoft.com/office/drawing/2014/main" id="{1529F3D6-DA0A-4D1E-AE5E-DF5110F81B45}"/>
                    </a:ext>
                  </a:extLst>
                </p14:cNvPr>
                <p14:cNvContentPartPr/>
                <p14:nvPr/>
              </p14:nvContentPartPr>
              <p14:xfrm>
                <a:off x="7435453" y="3631027"/>
                <a:ext cx="84240" cy="298440"/>
              </p14:xfrm>
            </p:contentPart>
          </mc:Choice>
          <mc:Fallback>
            <p:pic>
              <p:nvPicPr>
                <p:cNvPr id="167077" name="Freihand 167076">
                  <a:extLst>
                    <a:ext uri="{FF2B5EF4-FFF2-40B4-BE49-F238E27FC236}">
                      <a16:creationId xmlns:a16="http://schemas.microsoft.com/office/drawing/2014/main" id="{1529F3D6-DA0A-4D1E-AE5E-DF5110F81B45}"/>
                    </a:ext>
                  </a:extLst>
                </p:cNvPr>
                <p:cNvPicPr/>
                <p:nvPr/>
              </p:nvPicPr>
              <p:blipFill>
                <a:blip r:embed="rId342"/>
                <a:stretch>
                  <a:fillRect/>
                </a:stretch>
              </p:blipFill>
              <p:spPr>
                <a:xfrm>
                  <a:off x="7431133" y="3626707"/>
                  <a:ext cx="928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7078" name="Freihand 167077">
                  <a:extLst>
                    <a:ext uri="{FF2B5EF4-FFF2-40B4-BE49-F238E27FC236}">
                      <a16:creationId xmlns:a16="http://schemas.microsoft.com/office/drawing/2014/main" id="{79B4B420-CABB-4FA1-BB2D-DC19575C0B2E}"/>
                    </a:ext>
                  </a:extLst>
                </p14:cNvPr>
                <p14:cNvContentPartPr/>
                <p14:nvPr/>
              </p14:nvContentPartPr>
              <p14:xfrm>
                <a:off x="7122253" y="3863587"/>
                <a:ext cx="502920" cy="141480"/>
              </p14:xfrm>
            </p:contentPart>
          </mc:Choice>
          <mc:Fallback>
            <p:pic>
              <p:nvPicPr>
                <p:cNvPr id="167078" name="Freihand 167077">
                  <a:extLst>
                    <a:ext uri="{FF2B5EF4-FFF2-40B4-BE49-F238E27FC236}">
                      <a16:creationId xmlns:a16="http://schemas.microsoft.com/office/drawing/2014/main" id="{79B4B420-CABB-4FA1-BB2D-DC19575C0B2E}"/>
                    </a:ext>
                  </a:extLst>
                </p:cNvPr>
                <p:cNvPicPr/>
                <p:nvPr/>
              </p:nvPicPr>
              <p:blipFill>
                <a:blip r:embed="rId344"/>
                <a:stretch>
                  <a:fillRect/>
                </a:stretch>
              </p:blipFill>
              <p:spPr>
                <a:xfrm>
                  <a:off x="7117933" y="3859267"/>
                  <a:ext cx="511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7079" name="Freihand 167078">
                  <a:extLst>
                    <a:ext uri="{FF2B5EF4-FFF2-40B4-BE49-F238E27FC236}">
                      <a16:creationId xmlns:a16="http://schemas.microsoft.com/office/drawing/2014/main" id="{A00E9B41-7666-46F6-BA8C-B2556B6AFDA9}"/>
                    </a:ext>
                  </a:extLst>
                </p14:cNvPr>
                <p14:cNvContentPartPr/>
                <p14:nvPr/>
              </p14:nvContentPartPr>
              <p14:xfrm>
                <a:off x="7250773" y="4040707"/>
                <a:ext cx="186120" cy="187920"/>
              </p14:xfrm>
            </p:contentPart>
          </mc:Choice>
          <mc:Fallback>
            <p:pic>
              <p:nvPicPr>
                <p:cNvPr id="167079" name="Freihand 167078">
                  <a:extLst>
                    <a:ext uri="{FF2B5EF4-FFF2-40B4-BE49-F238E27FC236}">
                      <a16:creationId xmlns:a16="http://schemas.microsoft.com/office/drawing/2014/main" id="{A00E9B41-7666-46F6-BA8C-B2556B6AFDA9}"/>
                    </a:ext>
                  </a:extLst>
                </p:cNvPr>
                <p:cNvPicPr/>
                <p:nvPr/>
              </p:nvPicPr>
              <p:blipFill>
                <a:blip r:embed="rId346"/>
                <a:stretch>
                  <a:fillRect/>
                </a:stretch>
              </p:blipFill>
              <p:spPr>
                <a:xfrm>
                  <a:off x="7246453" y="4036387"/>
                  <a:ext cx="194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7081" name="Freihand 167080">
                  <a:extLst>
                    <a:ext uri="{FF2B5EF4-FFF2-40B4-BE49-F238E27FC236}">
                      <a16:creationId xmlns:a16="http://schemas.microsoft.com/office/drawing/2014/main" id="{945A0E17-796D-4D35-B24C-6B1C758664AF}"/>
                    </a:ext>
                  </a:extLst>
                </p14:cNvPr>
                <p14:cNvContentPartPr/>
                <p14:nvPr/>
              </p14:nvContentPartPr>
              <p14:xfrm>
                <a:off x="7786093" y="3830827"/>
                <a:ext cx="33480" cy="122040"/>
              </p14:xfrm>
            </p:contentPart>
          </mc:Choice>
          <mc:Fallback>
            <p:pic>
              <p:nvPicPr>
                <p:cNvPr id="167081" name="Freihand 167080">
                  <a:extLst>
                    <a:ext uri="{FF2B5EF4-FFF2-40B4-BE49-F238E27FC236}">
                      <a16:creationId xmlns:a16="http://schemas.microsoft.com/office/drawing/2014/main" id="{945A0E17-796D-4D35-B24C-6B1C758664AF}"/>
                    </a:ext>
                  </a:extLst>
                </p:cNvPr>
                <p:cNvPicPr/>
                <p:nvPr/>
              </p:nvPicPr>
              <p:blipFill>
                <a:blip r:embed="rId348"/>
                <a:stretch>
                  <a:fillRect/>
                </a:stretch>
              </p:blipFill>
              <p:spPr>
                <a:xfrm>
                  <a:off x="7781773" y="3826507"/>
                  <a:ext cx="42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7082" name="Freihand 167081">
                  <a:extLst>
                    <a:ext uri="{FF2B5EF4-FFF2-40B4-BE49-F238E27FC236}">
                      <a16:creationId xmlns:a16="http://schemas.microsoft.com/office/drawing/2014/main" id="{196BEC43-BF43-4296-A384-6D1E7CF5E224}"/>
                    </a:ext>
                  </a:extLst>
                </p14:cNvPr>
                <p14:cNvContentPartPr/>
                <p14:nvPr/>
              </p14:nvContentPartPr>
              <p14:xfrm>
                <a:off x="7747933" y="3723187"/>
                <a:ext cx="38520" cy="18000"/>
              </p14:xfrm>
            </p:contentPart>
          </mc:Choice>
          <mc:Fallback>
            <p:pic>
              <p:nvPicPr>
                <p:cNvPr id="167082" name="Freihand 167081">
                  <a:extLst>
                    <a:ext uri="{FF2B5EF4-FFF2-40B4-BE49-F238E27FC236}">
                      <a16:creationId xmlns:a16="http://schemas.microsoft.com/office/drawing/2014/main" id="{196BEC43-BF43-4296-A384-6D1E7CF5E224}"/>
                    </a:ext>
                  </a:extLst>
                </p:cNvPr>
                <p:cNvPicPr/>
                <p:nvPr/>
              </p:nvPicPr>
              <p:blipFill>
                <a:blip r:embed="rId350"/>
                <a:stretch>
                  <a:fillRect/>
                </a:stretch>
              </p:blipFill>
              <p:spPr>
                <a:xfrm>
                  <a:off x="7743613" y="3718867"/>
                  <a:ext cx="47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7083" name="Freihand 167082">
                  <a:extLst>
                    <a:ext uri="{FF2B5EF4-FFF2-40B4-BE49-F238E27FC236}">
                      <a16:creationId xmlns:a16="http://schemas.microsoft.com/office/drawing/2014/main" id="{78423661-C1F1-4C91-9F5A-49D62752E068}"/>
                    </a:ext>
                  </a:extLst>
                </p14:cNvPr>
                <p14:cNvContentPartPr/>
                <p14:nvPr/>
              </p14:nvContentPartPr>
              <p14:xfrm>
                <a:off x="7850533" y="3782587"/>
                <a:ext cx="95040" cy="119880"/>
              </p14:xfrm>
            </p:contentPart>
          </mc:Choice>
          <mc:Fallback>
            <p:pic>
              <p:nvPicPr>
                <p:cNvPr id="167083" name="Freihand 167082">
                  <a:extLst>
                    <a:ext uri="{FF2B5EF4-FFF2-40B4-BE49-F238E27FC236}">
                      <a16:creationId xmlns:a16="http://schemas.microsoft.com/office/drawing/2014/main" id="{78423661-C1F1-4C91-9F5A-49D62752E068}"/>
                    </a:ext>
                  </a:extLst>
                </p:cNvPr>
                <p:cNvPicPr/>
                <p:nvPr/>
              </p:nvPicPr>
              <p:blipFill>
                <a:blip r:embed="rId352"/>
                <a:stretch>
                  <a:fillRect/>
                </a:stretch>
              </p:blipFill>
              <p:spPr>
                <a:xfrm>
                  <a:off x="7846213" y="3778267"/>
                  <a:ext cx="103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7084" name="Freihand 167083">
                  <a:extLst>
                    <a:ext uri="{FF2B5EF4-FFF2-40B4-BE49-F238E27FC236}">
                      <a16:creationId xmlns:a16="http://schemas.microsoft.com/office/drawing/2014/main" id="{5AA0C8B8-4E6E-4F30-9359-E0782C524801}"/>
                    </a:ext>
                  </a:extLst>
                </p14:cNvPr>
                <p14:cNvContentPartPr/>
                <p14:nvPr/>
              </p14:nvContentPartPr>
              <p14:xfrm>
                <a:off x="8114773" y="3808147"/>
                <a:ext cx="254880" cy="104400"/>
              </p14:xfrm>
            </p:contentPart>
          </mc:Choice>
          <mc:Fallback>
            <p:pic>
              <p:nvPicPr>
                <p:cNvPr id="167084" name="Freihand 167083">
                  <a:extLst>
                    <a:ext uri="{FF2B5EF4-FFF2-40B4-BE49-F238E27FC236}">
                      <a16:creationId xmlns:a16="http://schemas.microsoft.com/office/drawing/2014/main" id="{5AA0C8B8-4E6E-4F30-9359-E0782C524801}"/>
                    </a:ext>
                  </a:extLst>
                </p:cNvPr>
                <p:cNvPicPr/>
                <p:nvPr/>
              </p:nvPicPr>
              <p:blipFill>
                <a:blip r:embed="rId354"/>
                <a:stretch>
                  <a:fillRect/>
                </a:stretch>
              </p:blipFill>
              <p:spPr>
                <a:xfrm>
                  <a:off x="8110453" y="3803827"/>
                  <a:ext cx="263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7085" name="Freihand 167084">
                  <a:extLst>
                    <a:ext uri="{FF2B5EF4-FFF2-40B4-BE49-F238E27FC236}">
                      <a16:creationId xmlns:a16="http://schemas.microsoft.com/office/drawing/2014/main" id="{056C1AAA-071E-4D59-AD58-585E750658A4}"/>
                    </a:ext>
                  </a:extLst>
                </p14:cNvPr>
                <p14:cNvContentPartPr/>
                <p14:nvPr/>
              </p14:nvContentPartPr>
              <p14:xfrm>
                <a:off x="8366773" y="3662347"/>
                <a:ext cx="424080" cy="211680"/>
              </p14:xfrm>
            </p:contentPart>
          </mc:Choice>
          <mc:Fallback>
            <p:pic>
              <p:nvPicPr>
                <p:cNvPr id="167085" name="Freihand 167084">
                  <a:extLst>
                    <a:ext uri="{FF2B5EF4-FFF2-40B4-BE49-F238E27FC236}">
                      <a16:creationId xmlns:a16="http://schemas.microsoft.com/office/drawing/2014/main" id="{056C1AAA-071E-4D59-AD58-585E750658A4}"/>
                    </a:ext>
                  </a:extLst>
                </p:cNvPr>
                <p:cNvPicPr/>
                <p:nvPr/>
              </p:nvPicPr>
              <p:blipFill>
                <a:blip r:embed="rId356"/>
                <a:stretch>
                  <a:fillRect/>
                </a:stretch>
              </p:blipFill>
              <p:spPr>
                <a:xfrm>
                  <a:off x="8362453" y="3658027"/>
                  <a:ext cx="4327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7087" name="Freihand 167086">
                  <a:extLst>
                    <a:ext uri="{FF2B5EF4-FFF2-40B4-BE49-F238E27FC236}">
                      <a16:creationId xmlns:a16="http://schemas.microsoft.com/office/drawing/2014/main" id="{F424B0C8-69E3-477C-878B-5556B0863183}"/>
                    </a:ext>
                  </a:extLst>
                </p14:cNvPr>
                <p14:cNvContentPartPr/>
                <p14:nvPr/>
              </p14:nvContentPartPr>
              <p14:xfrm>
                <a:off x="8817853" y="3739387"/>
                <a:ext cx="150840" cy="103320"/>
              </p14:xfrm>
            </p:contentPart>
          </mc:Choice>
          <mc:Fallback>
            <p:pic>
              <p:nvPicPr>
                <p:cNvPr id="167087" name="Freihand 167086">
                  <a:extLst>
                    <a:ext uri="{FF2B5EF4-FFF2-40B4-BE49-F238E27FC236}">
                      <a16:creationId xmlns:a16="http://schemas.microsoft.com/office/drawing/2014/main" id="{F424B0C8-69E3-477C-878B-5556B0863183}"/>
                    </a:ext>
                  </a:extLst>
                </p:cNvPr>
                <p:cNvPicPr/>
                <p:nvPr/>
              </p:nvPicPr>
              <p:blipFill>
                <a:blip r:embed="rId358"/>
                <a:stretch>
                  <a:fillRect/>
                </a:stretch>
              </p:blipFill>
              <p:spPr>
                <a:xfrm>
                  <a:off x="8813533" y="3735067"/>
                  <a:ext cx="159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7088" name="Freihand 167087">
                  <a:extLst>
                    <a:ext uri="{FF2B5EF4-FFF2-40B4-BE49-F238E27FC236}">
                      <a16:creationId xmlns:a16="http://schemas.microsoft.com/office/drawing/2014/main" id="{2665E94A-F931-470B-8FE5-74F25D25C550}"/>
                    </a:ext>
                  </a:extLst>
                </p14:cNvPr>
                <p14:cNvContentPartPr/>
                <p14:nvPr/>
              </p14:nvContentPartPr>
              <p14:xfrm>
                <a:off x="8960773" y="3627067"/>
                <a:ext cx="347400" cy="314280"/>
              </p14:xfrm>
            </p:contentPart>
          </mc:Choice>
          <mc:Fallback>
            <p:pic>
              <p:nvPicPr>
                <p:cNvPr id="167088" name="Freihand 167087">
                  <a:extLst>
                    <a:ext uri="{FF2B5EF4-FFF2-40B4-BE49-F238E27FC236}">
                      <a16:creationId xmlns:a16="http://schemas.microsoft.com/office/drawing/2014/main" id="{2665E94A-F931-470B-8FE5-74F25D25C550}"/>
                    </a:ext>
                  </a:extLst>
                </p:cNvPr>
                <p:cNvPicPr/>
                <p:nvPr/>
              </p:nvPicPr>
              <p:blipFill>
                <a:blip r:embed="rId360"/>
                <a:stretch>
                  <a:fillRect/>
                </a:stretch>
              </p:blipFill>
              <p:spPr>
                <a:xfrm>
                  <a:off x="8956453" y="3622747"/>
                  <a:ext cx="356040" cy="322920"/>
                </a:xfrm>
                <a:prstGeom prst="rect">
                  <a:avLst/>
                </a:prstGeom>
              </p:spPr>
            </p:pic>
          </mc:Fallback>
        </mc:AlternateContent>
      </p:grpSp>
      <p:grpSp>
        <p:nvGrpSpPr>
          <p:cNvPr id="167102" name="Gruppieren 167101">
            <a:extLst>
              <a:ext uri="{FF2B5EF4-FFF2-40B4-BE49-F238E27FC236}">
                <a16:creationId xmlns:a16="http://schemas.microsoft.com/office/drawing/2014/main" id="{DEABD6B7-029C-48D7-ABCD-13660472E6F4}"/>
              </a:ext>
            </a:extLst>
          </p:cNvPr>
          <p:cNvGrpSpPr/>
          <p:nvPr/>
        </p:nvGrpSpPr>
        <p:grpSpPr>
          <a:xfrm>
            <a:off x="9523453" y="3569467"/>
            <a:ext cx="1224360" cy="274680"/>
            <a:chOff x="9523453" y="3569467"/>
            <a:chExt cx="1224360" cy="274680"/>
          </a:xfrm>
        </p:grpSpPr>
        <mc:AlternateContent xmlns:mc="http://schemas.openxmlformats.org/markup-compatibility/2006">
          <mc:Choice xmlns:p14="http://schemas.microsoft.com/office/powerpoint/2010/main" Requires="p14">
            <p:contentPart p14:bwMode="auto" r:id="rId361">
              <p14:nvContentPartPr>
                <p14:cNvPr id="167089" name="Freihand 167088">
                  <a:extLst>
                    <a:ext uri="{FF2B5EF4-FFF2-40B4-BE49-F238E27FC236}">
                      <a16:creationId xmlns:a16="http://schemas.microsoft.com/office/drawing/2014/main" id="{9F02D600-B9B3-45B3-935E-F12C66EFB936}"/>
                    </a:ext>
                  </a:extLst>
                </p14:cNvPr>
                <p14:cNvContentPartPr/>
                <p14:nvPr/>
              </p14:nvContentPartPr>
              <p14:xfrm>
                <a:off x="9523453" y="3607627"/>
                <a:ext cx="168480" cy="182160"/>
              </p14:xfrm>
            </p:contentPart>
          </mc:Choice>
          <mc:Fallback>
            <p:pic>
              <p:nvPicPr>
                <p:cNvPr id="167089" name="Freihand 167088">
                  <a:extLst>
                    <a:ext uri="{FF2B5EF4-FFF2-40B4-BE49-F238E27FC236}">
                      <a16:creationId xmlns:a16="http://schemas.microsoft.com/office/drawing/2014/main" id="{9F02D600-B9B3-45B3-935E-F12C66EFB936}"/>
                    </a:ext>
                  </a:extLst>
                </p:cNvPr>
                <p:cNvPicPr/>
                <p:nvPr/>
              </p:nvPicPr>
              <p:blipFill>
                <a:blip r:embed="rId362"/>
                <a:stretch>
                  <a:fillRect/>
                </a:stretch>
              </p:blipFill>
              <p:spPr>
                <a:xfrm>
                  <a:off x="9519133" y="3603307"/>
                  <a:ext cx="1771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7090" name="Freihand 167089">
                  <a:extLst>
                    <a:ext uri="{FF2B5EF4-FFF2-40B4-BE49-F238E27FC236}">
                      <a16:creationId xmlns:a16="http://schemas.microsoft.com/office/drawing/2014/main" id="{D88F475F-775C-40EA-9CF1-79FA25C4BF16}"/>
                    </a:ext>
                  </a:extLst>
                </p14:cNvPr>
                <p14:cNvContentPartPr/>
                <p14:nvPr/>
              </p14:nvContentPartPr>
              <p14:xfrm>
                <a:off x="9720733" y="3645427"/>
                <a:ext cx="100440" cy="128880"/>
              </p14:xfrm>
            </p:contentPart>
          </mc:Choice>
          <mc:Fallback>
            <p:pic>
              <p:nvPicPr>
                <p:cNvPr id="167090" name="Freihand 167089">
                  <a:extLst>
                    <a:ext uri="{FF2B5EF4-FFF2-40B4-BE49-F238E27FC236}">
                      <a16:creationId xmlns:a16="http://schemas.microsoft.com/office/drawing/2014/main" id="{D88F475F-775C-40EA-9CF1-79FA25C4BF16}"/>
                    </a:ext>
                  </a:extLst>
                </p:cNvPr>
                <p:cNvPicPr/>
                <p:nvPr/>
              </p:nvPicPr>
              <p:blipFill>
                <a:blip r:embed="rId364"/>
                <a:stretch>
                  <a:fillRect/>
                </a:stretch>
              </p:blipFill>
              <p:spPr>
                <a:xfrm>
                  <a:off x="9716413" y="3641107"/>
                  <a:ext cx="109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7091" name="Freihand 167090">
                  <a:extLst>
                    <a:ext uri="{FF2B5EF4-FFF2-40B4-BE49-F238E27FC236}">
                      <a16:creationId xmlns:a16="http://schemas.microsoft.com/office/drawing/2014/main" id="{A749E1D6-E13E-49B5-9248-9499E90777DF}"/>
                    </a:ext>
                  </a:extLst>
                </p14:cNvPr>
                <p14:cNvContentPartPr/>
                <p14:nvPr/>
              </p14:nvContentPartPr>
              <p14:xfrm>
                <a:off x="9830533" y="3650107"/>
                <a:ext cx="136440" cy="112680"/>
              </p14:xfrm>
            </p:contentPart>
          </mc:Choice>
          <mc:Fallback>
            <p:pic>
              <p:nvPicPr>
                <p:cNvPr id="167091" name="Freihand 167090">
                  <a:extLst>
                    <a:ext uri="{FF2B5EF4-FFF2-40B4-BE49-F238E27FC236}">
                      <a16:creationId xmlns:a16="http://schemas.microsoft.com/office/drawing/2014/main" id="{A749E1D6-E13E-49B5-9248-9499E90777DF}"/>
                    </a:ext>
                  </a:extLst>
                </p:cNvPr>
                <p:cNvPicPr/>
                <p:nvPr/>
              </p:nvPicPr>
              <p:blipFill>
                <a:blip r:embed="rId366"/>
                <a:stretch>
                  <a:fillRect/>
                </a:stretch>
              </p:blipFill>
              <p:spPr>
                <a:xfrm>
                  <a:off x="9826213" y="3645787"/>
                  <a:ext cx="145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7092" name="Freihand 167091">
                  <a:extLst>
                    <a:ext uri="{FF2B5EF4-FFF2-40B4-BE49-F238E27FC236}">
                      <a16:creationId xmlns:a16="http://schemas.microsoft.com/office/drawing/2014/main" id="{5B8FE6EE-1C53-4BFB-A30B-0D7768271F45}"/>
                    </a:ext>
                  </a:extLst>
                </p14:cNvPr>
                <p14:cNvContentPartPr/>
                <p14:nvPr/>
              </p14:nvContentPartPr>
              <p14:xfrm>
                <a:off x="10002613" y="3648667"/>
                <a:ext cx="185040" cy="133560"/>
              </p14:xfrm>
            </p:contentPart>
          </mc:Choice>
          <mc:Fallback>
            <p:pic>
              <p:nvPicPr>
                <p:cNvPr id="167092" name="Freihand 167091">
                  <a:extLst>
                    <a:ext uri="{FF2B5EF4-FFF2-40B4-BE49-F238E27FC236}">
                      <a16:creationId xmlns:a16="http://schemas.microsoft.com/office/drawing/2014/main" id="{5B8FE6EE-1C53-4BFB-A30B-0D7768271F45}"/>
                    </a:ext>
                  </a:extLst>
                </p:cNvPr>
                <p:cNvPicPr/>
                <p:nvPr/>
              </p:nvPicPr>
              <p:blipFill>
                <a:blip r:embed="rId368"/>
                <a:stretch>
                  <a:fillRect/>
                </a:stretch>
              </p:blipFill>
              <p:spPr>
                <a:xfrm>
                  <a:off x="9998293" y="3644347"/>
                  <a:ext cx="193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7093" name="Freihand 167092">
                  <a:extLst>
                    <a:ext uri="{FF2B5EF4-FFF2-40B4-BE49-F238E27FC236}">
                      <a16:creationId xmlns:a16="http://schemas.microsoft.com/office/drawing/2014/main" id="{CE1B70E0-38D9-40ED-A301-FDF4B3AA22C8}"/>
                    </a:ext>
                  </a:extLst>
                </p14:cNvPr>
                <p14:cNvContentPartPr/>
                <p14:nvPr/>
              </p14:nvContentPartPr>
              <p14:xfrm>
                <a:off x="10160653" y="3645787"/>
                <a:ext cx="100800" cy="95040"/>
              </p14:xfrm>
            </p:contentPart>
          </mc:Choice>
          <mc:Fallback>
            <p:pic>
              <p:nvPicPr>
                <p:cNvPr id="167093" name="Freihand 167092">
                  <a:extLst>
                    <a:ext uri="{FF2B5EF4-FFF2-40B4-BE49-F238E27FC236}">
                      <a16:creationId xmlns:a16="http://schemas.microsoft.com/office/drawing/2014/main" id="{CE1B70E0-38D9-40ED-A301-FDF4B3AA22C8}"/>
                    </a:ext>
                  </a:extLst>
                </p:cNvPr>
                <p:cNvPicPr/>
                <p:nvPr/>
              </p:nvPicPr>
              <p:blipFill>
                <a:blip r:embed="rId370"/>
                <a:stretch>
                  <a:fillRect/>
                </a:stretch>
              </p:blipFill>
              <p:spPr>
                <a:xfrm>
                  <a:off x="10156333" y="3641467"/>
                  <a:ext cx="109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7094" name="Freihand 167093">
                  <a:extLst>
                    <a:ext uri="{FF2B5EF4-FFF2-40B4-BE49-F238E27FC236}">
                      <a16:creationId xmlns:a16="http://schemas.microsoft.com/office/drawing/2014/main" id="{F78426BD-4E18-42D9-A80C-AB6A03D35B36}"/>
                    </a:ext>
                  </a:extLst>
                </p14:cNvPr>
                <p14:cNvContentPartPr/>
                <p14:nvPr/>
              </p14:nvContentPartPr>
              <p14:xfrm>
                <a:off x="10275133" y="3616267"/>
                <a:ext cx="93600" cy="131400"/>
              </p14:xfrm>
            </p:contentPart>
          </mc:Choice>
          <mc:Fallback>
            <p:pic>
              <p:nvPicPr>
                <p:cNvPr id="167094" name="Freihand 167093">
                  <a:extLst>
                    <a:ext uri="{FF2B5EF4-FFF2-40B4-BE49-F238E27FC236}">
                      <a16:creationId xmlns:a16="http://schemas.microsoft.com/office/drawing/2014/main" id="{F78426BD-4E18-42D9-A80C-AB6A03D35B36}"/>
                    </a:ext>
                  </a:extLst>
                </p:cNvPr>
                <p:cNvPicPr/>
                <p:nvPr/>
              </p:nvPicPr>
              <p:blipFill>
                <a:blip r:embed="rId372"/>
                <a:stretch>
                  <a:fillRect/>
                </a:stretch>
              </p:blipFill>
              <p:spPr>
                <a:xfrm>
                  <a:off x="10270813" y="3611947"/>
                  <a:ext cx="102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7095" name="Freihand 167094">
                  <a:extLst>
                    <a:ext uri="{FF2B5EF4-FFF2-40B4-BE49-F238E27FC236}">
                      <a16:creationId xmlns:a16="http://schemas.microsoft.com/office/drawing/2014/main" id="{0E1E9875-5063-4DCE-A899-A13A8B5E94D2}"/>
                    </a:ext>
                  </a:extLst>
                </p14:cNvPr>
                <p14:cNvContentPartPr/>
                <p14:nvPr/>
              </p14:nvContentPartPr>
              <p14:xfrm>
                <a:off x="10416973" y="3569467"/>
                <a:ext cx="266400" cy="135000"/>
              </p14:xfrm>
            </p:contentPart>
          </mc:Choice>
          <mc:Fallback>
            <p:pic>
              <p:nvPicPr>
                <p:cNvPr id="167095" name="Freihand 167094">
                  <a:extLst>
                    <a:ext uri="{FF2B5EF4-FFF2-40B4-BE49-F238E27FC236}">
                      <a16:creationId xmlns:a16="http://schemas.microsoft.com/office/drawing/2014/main" id="{0E1E9875-5063-4DCE-A899-A13A8B5E94D2}"/>
                    </a:ext>
                  </a:extLst>
                </p:cNvPr>
                <p:cNvPicPr/>
                <p:nvPr/>
              </p:nvPicPr>
              <p:blipFill>
                <a:blip r:embed="rId374"/>
                <a:stretch>
                  <a:fillRect/>
                </a:stretch>
              </p:blipFill>
              <p:spPr>
                <a:xfrm>
                  <a:off x="10412653" y="3565147"/>
                  <a:ext cx="275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7096" name="Freihand 167095">
                  <a:extLst>
                    <a:ext uri="{FF2B5EF4-FFF2-40B4-BE49-F238E27FC236}">
                      <a16:creationId xmlns:a16="http://schemas.microsoft.com/office/drawing/2014/main" id="{369EC090-DEAF-4EA6-B488-25BE153CA2FB}"/>
                    </a:ext>
                  </a:extLst>
                </p14:cNvPr>
                <p14:cNvContentPartPr/>
                <p14:nvPr/>
              </p14:nvContentPartPr>
              <p14:xfrm>
                <a:off x="10663573" y="3589267"/>
                <a:ext cx="84240" cy="254880"/>
              </p14:xfrm>
            </p:contentPart>
          </mc:Choice>
          <mc:Fallback>
            <p:pic>
              <p:nvPicPr>
                <p:cNvPr id="167096" name="Freihand 167095">
                  <a:extLst>
                    <a:ext uri="{FF2B5EF4-FFF2-40B4-BE49-F238E27FC236}">
                      <a16:creationId xmlns:a16="http://schemas.microsoft.com/office/drawing/2014/main" id="{369EC090-DEAF-4EA6-B488-25BE153CA2FB}"/>
                    </a:ext>
                  </a:extLst>
                </p:cNvPr>
                <p:cNvPicPr/>
                <p:nvPr/>
              </p:nvPicPr>
              <p:blipFill>
                <a:blip r:embed="rId376"/>
                <a:stretch>
                  <a:fillRect/>
                </a:stretch>
              </p:blipFill>
              <p:spPr>
                <a:xfrm>
                  <a:off x="10659253" y="3584947"/>
                  <a:ext cx="92880" cy="26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7">
            <p14:nvContentPartPr>
              <p14:cNvPr id="167097" name="Freihand 167096">
                <a:extLst>
                  <a:ext uri="{FF2B5EF4-FFF2-40B4-BE49-F238E27FC236}">
                    <a16:creationId xmlns:a16="http://schemas.microsoft.com/office/drawing/2014/main" id="{41337DA2-35CF-468E-BB6D-504A3859B36A}"/>
                  </a:ext>
                </a:extLst>
              </p14:cNvPr>
              <p14:cNvContentPartPr/>
              <p14:nvPr/>
            </p14:nvContentPartPr>
            <p14:xfrm>
              <a:off x="11027173" y="3543187"/>
              <a:ext cx="213480" cy="105120"/>
            </p14:xfrm>
          </p:contentPart>
        </mc:Choice>
        <mc:Fallback>
          <p:pic>
            <p:nvPicPr>
              <p:cNvPr id="167097" name="Freihand 167096">
                <a:extLst>
                  <a:ext uri="{FF2B5EF4-FFF2-40B4-BE49-F238E27FC236}">
                    <a16:creationId xmlns:a16="http://schemas.microsoft.com/office/drawing/2014/main" id="{41337DA2-35CF-468E-BB6D-504A3859B36A}"/>
                  </a:ext>
                </a:extLst>
              </p:cNvPr>
              <p:cNvPicPr/>
              <p:nvPr/>
            </p:nvPicPr>
            <p:blipFill>
              <a:blip r:embed="rId378"/>
              <a:stretch>
                <a:fillRect/>
              </a:stretch>
            </p:blipFill>
            <p:spPr>
              <a:xfrm>
                <a:off x="11022853" y="3538867"/>
                <a:ext cx="222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7098" name="Freihand 167097">
                <a:extLst>
                  <a:ext uri="{FF2B5EF4-FFF2-40B4-BE49-F238E27FC236}">
                    <a16:creationId xmlns:a16="http://schemas.microsoft.com/office/drawing/2014/main" id="{690DB4F5-B6E9-4AD9-B8DF-B06B7B9FF595}"/>
                  </a:ext>
                </a:extLst>
              </p14:cNvPr>
              <p14:cNvContentPartPr/>
              <p14:nvPr/>
            </p14:nvContentPartPr>
            <p14:xfrm>
              <a:off x="11185213" y="3445267"/>
              <a:ext cx="360" cy="360"/>
            </p14:xfrm>
          </p:contentPart>
        </mc:Choice>
        <mc:Fallback>
          <p:pic>
            <p:nvPicPr>
              <p:cNvPr id="167098" name="Freihand 167097">
                <a:extLst>
                  <a:ext uri="{FF2B5EF4-FFF2-40B4-BE49-F238E27FC236}">
                    <a16:creationId xmlns:a16="http://schemas.microsoft.com/office/drawing/2014/main" id="{690DB4F5-B6E9-4AD9-B8DF-B06B7B9FF595}"/>
                  </a:ext>
                </a:extLst>
              </p:cNvPr>
              <p:cNvPicPr/>
              <p:nvPr/>
            </p:nvPicPr>
            <p:blipFill>
              <a:blip r:embed="rId104"/>
              <a:stretch>
                <a:fillRect/>
              </a:stretch>
            </p:blipFill>
            <p:spPr>
              <a:xfrm>
                <a:off x="11180893" y="3440947"/>
                <a:ext cx="9000" cy="9000"/>
              </a:xfrm>
              <a:prstGeom prst="rect">
                <a:avLst/>
              </a:prstGeom>
            </p:spPr>
          </p:pic>
        </mc:Fallback>
      </mc:AlternateContent>
      <p:grpSp>
        <p:nvGrpSpPr>
          <p:cNvPr id="167101" name="Gruppieren 167100">
            <a:extLst>
              <a:ext uri="{FF2B5EF4-FFF2-40B4-BE49-F238E27FC236}">
                <a16:creationId xmlns:a16="http://schemas.microsoft.com/office/drawing/2014/main" id="{66F83077-A9FA-44BF-B11A-0F4304B1EA18}"/>
              </a:ext>
            </a:extLst>
          </p:cNvPr>
          <p:cNvGrpSpPr/>
          <p:nvPr/>
        </p:nvGrpSpPr>
        <p:grpSpPr>
          <a:xfrm>
            <a:off x="11546293" y="3504307"/>
            <a:ext cx="183600" cy="370800"/>
            <a:chOff x="11546293" y="3504307"/>
            <a:chExt cx="183600" cy="370800"/>
          </a:xfrm>
        </p:grpSpPr>
        <mc:AlternateContent xmlns:mc="http://schemas.openxmlformats.org/markup-compatibility/2006">
          <mc:Choice xmlns:p14="http://schemas.microsoft.com/office/powerpoint/2010/main" Requires="p14">
            <p:contentPart p14:bwMode="auto" r:id="rId380">
              <p14:nvContentPartPr>
                <p14:cNvPr id="167099" name="Freihand 167098">
                  <a:extLst>
                    <a:ext uri="{FF2B5EF4-FFF2-40B4-BE49-F238E27FC236}">
                      <a16:creationId xmlns:a16="http://schemas.microsoft.com/office/drawing/2014/main" id="{615C1FC5-C895-444C-81A7-1DF0755BF8BE}"/>
                    </a:ext>
                  </a:extLst>
                </p14:cNvPr>
                <p14:cNvContentPartPr/>
                <p14:nvPr/>
              </p14:nvContentPartPr>
              <p14:xfrm>
                <a:off x="11546293" y="3510067"/>
                <a:ext cx="181440" cy="119520"/>
              </p14:xfrm>
            </p:contentPart>
          </mc:Choice>
          <mc:Fallback>
            <p:pic>
              <p:nvPicPr>
                <p:cNvPr id="167099" name="Freihand 167098">
                  <a:extLst>
                    <a:ext uri="{FF2B5EF4-FFF2-40B4-BE49-F238E27FC236}">
                      <a16:creationId xmlns:a16="http://schemas.microsoft.com/office/drawing/2014/main" id="{615C1FC5-C895-444C-81A7-1DF0755BF8BE}"/>
                    </a:ext>
                  </a:extLst>
                </p:cNvPr>
                <p:cNvPicPr/>
                <p:nvPr/>
              </p:nvPicPr>
              <p:blipFill>
                <a:blip r:embed="rId381"/>
                <a:stretch>
                  <a:fillRect/>
                </a:stretch>
              </p:blipFill>
              <p:spPr>
                <a:xfrm>
                  <a:off x="11541973" y="3505747"/>
                  <a:ext cx="190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67100" name="Freihand 167099">
                  <a:extLst>
                    <a:ext uri="{FF2B5EF4-FFF2-40B4-BE49-F238E27FC236}">
                      <a16:creationId xmlns:a16="http://schemas.microsoft.com/office/drawing/2014/main" id="{138EB966-A57A-48E6-B3D6-D8758269650B}"/>
                    </a:ext>
                  </a:extLst>
                </p14:cNvPr>
                <p14:cNvContentPartPr/>
                <p14:nvPr/>
              </p14:nvContentPartPr>
              <p14:xfrm>
                <a:off x="11576533" y="3504307"/>
                <a:ext cx="153360" cy="370800"/>
              </p14:xfrm>
            </p:contentPart>
          </mc:Choice>
          <mc:Fallback>
            <p:pic>
              <p:nvPicPr>
                <p:cNvPr id="167100" name="Freihand 167099">
                  <a:extLst>
                    <a:ext uri="{FF2B5EF4-FFF2-40B4-BE49-F238E27FC236}">
                      <a16:creationId xmlns:a16="http://schemas.microsoft.com/office/drawing/2014/main" id="{138EB966-A57A-48E6-B3D6-D8758269650B}"/>
                    </a:ext>
                  </a:extLst>
                </p:cNvPr>
                <p:cNvPicPr/>
                <p:nvPr/>
              </p:nvPicPr>
              <p:blipFill>
                <a:blip r:embed="rId383"/>
                <a:stretch>
                  <a:fillRect/>
                </a:stretch>
              </p:blipFill>
              <p:spPr>
                <a:xfrm>
                  <a:off x="11572213" y="3499987"/>
                  <a:ext cx="162000" cy="379440"/>
                </a:xfrm>
                <a:prstGeom prst="rect">
                  <a:avLst/>
                </a:prstGeom>
              </p:spPr>
            </p:pic>
          </mc:Fallback>
        </mc:AlternateContent>
      </p:grpSp>
      <p:grpSp>
        <p:nvGrpSpPr>
          <p:cNvPr id="167105" name="Gruppieren 167104">
            <a:extLst>
              <a:ext uri="{FF2B5EF4-FFF2-40B4-BE49-F238E27FC236}">
                <a16:creationId xmlns:a16="http://schemas.microsoft.com/office/drawing/2014/main" id="{3CE0B91D-F8EC-4EC6-8FC8-E8E75BF3E0C5}"/>
              </a:ext>
            </a:extLst>
          </p:cNvPr>
          <p:cNvGrpSpPr/>
          <p:nvPr/>
        </p:nvGrpSpPr>
        <p:grpSpPr>
          <a:xfrm>
            <a:off x="166693" y="2708707"/>
            <a:ext cx="1324080" cy="794880"/>
            <a:chOff x="166693" y="2708707"/>
            <a:chExt cx="1324080" cy="794880"/>
          </a:xfrm>
        </p:grpSpPr>
        <mc:AlternateContent xmlns:mc="http://schemas.openxmlformats.org/markup-compatibility/2006">
          <mc:Choice xmlns:p14="http://schemas.microsoft.com/office/powerpoint/2010/main" Requires="p14">
            <p:contentPart p14:bwMode="auto" r:id="rId384">
              <p14:nvContentPartPr>
                <p14:cNvPr id="166912" name="Freihand 166911">
                  <a:extLst>
                    <a:ext uri="{FF2B5EF4-FFF2-40B4-BE49-F238E27FC236}">
                      <a16:creationId xmlns:a16="http://schemas.microsoft.com/office/drawing/2014/main" id="{9408205B-022E-4EC4-83FD-414F012E4DAF}"/>
                    </a:ext>
                  </a:extLst>
                </p14:cNvPr>
                <p14:cNvContentPartPr/>
                <p14:nvPr/>
              </p14:nvContentPartPr>
              <p14:xfrm>
                <a:off x="1171813" y="2750107"/>
                <a:ext cx="3240" cy="4320"/>
              </p14:xfrm>
            </p:contentPart>
          </mc:Choice>
          <mc:Fallback>
            <p:pic>
              <p:nvPicPr>
                <p:cNvPr id="166912" name="Freihand 166911">
                  <a:extLst>
                    <a:ext uri="{FF2B5EF4-FFF2-40B4-BE49-F238E27FC236}">
                      <a16:creationId xmlns:a16="http://schemas.microsoft.com/office/drawing/2014/main" id="{9408205B-022E-4EC4-83FD-414F012E4DAF}"/>
                    </a:ext>
                  </a:extLst>
                </p:cNvPr>
                <p:cNvPicPr/>
                <p:nvPr/>
              </p:nvPicPr>
              <p:blipFill>
                <a:blip r:embed="rId385"/>
                <a:stretch>
                  <a:fillRect/>
                </a:stretch>
              </p:blipFill>
              <p:spPr>
                <a:xfrm>
                  <a:off x="1167493" y="2745787"/>
                  <a:ext cx="118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6913" name="Freihand 166912">
                  <a:extLst>
                    <a:ext uri="{FF2B5EF4-FFF2-40B4-BE49-F238E27FC236}">
                      <a16:creationId xmlns:a16="http://schemas.microsoft.com/office/drawing/2014/main" id="{CE8E48CE-1A6B-4261-8B51-8DA9AAC24E3A}"/>
                    </a:ext>
                  </a:extLst>
                </p14:cNvPr>
                <p14:cNvContentPartPr/>
                <p14:nvPr/>
              </p14:nvContentPartPr>
              <p14:xfrm>
                <a:off x="1143733" y="2761267"/>
                <a:ext cx="28080" cy="123480"/>
              </p14:xfrm>
            </p:contentPart>
          </mc:Choice>
          <mc:Fallback>
            <p:pic>
              <p:nvPicPr>
                <p:cNvPr id="166913" name="Freihand 166912">
                  <a:extLst>
                    <a:ext uri="{FF2B5EF4-FFF2-40B4-BE49-F238E27FC236}">
                      <a16:creationId xmlns:a16="http://schemas.microsoft.com/office/drawing/2014/main" id="{CE8E48CE-1A6B-4261-8B51-8DA9AAC24E3A}"/>
                    </a:ext>
                  </a:extLst>
                </p:cNvPr>
                <p:cNvPicPr/>
                <p:nvPr/>
              </p:nvPicPr>
              <p:blipFill>
                <a:blip r:embed="rId387"/>
                <a:stretch>
                  <a:fillRect/>
                </a:stretch>
              </p:blipFill>
              <p:spPr>
                <a:xfrm>
                  <a:off x="1139413" y="2756947"/>
                  <a:ext cx="36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6914" name="Freihand 166913">
                  <a:extLst>
                    <a:ext uri="{FF2B5EF4-FFF2-40B4-BE49-F238E27FC236}">
                      <a16:creationId xmlns:a16="http://schemas.microsoft.com/office/drawing/2014/main" id="{92F3D20C-BDE1-4B79-A6E8-FE08CC812B4A}"/>
                    </a:ext>
                  </a:extLst>
                </p14:cNvPr>
                <p14:cNvContentPartPr/>
                <p14:nvPr/>
              </p14:nvContentPartPr>
              <p14:xfrm>
                <a:off x="1094413" y="2797267"/>
                <a:ext cx="145080" cy="14400"/>
              </p14:xfrm>
            </p:contentPart>
          </mc:Choice>
          <mc:Fallback>
            <p:pic>
              <p:nvPicPr>
                <p:cNvPr id="166914" name="Freihand 166913">
                  <a:extLst>
                    <a:ext uri="{FF2B5EF4-FFF2-40B4-BE49-F238E27FC236}">
                      <a16:creationId xmlns:a16="http://schemas.microsoft.com/office/drawing/2014/main" id="{92F3D20C-BDE1-4B79-A6E8-FE08CC812B4A}"/>
                    </a:ext>
                  </a:extLst>
                </p:cNvPr>
                <p:cNvPicPr/>
                <p:nvPr/>
              </p:nvPicPr>
              <p:blipFill>
                <a:blip r:embed="rId389"/>
                <a:stretch>
                  <a:fillRect/>
                </a:stretch>
              </p:blipFill>
              <p:spPr>
                <a:xfrm>
                  <a:off x="1090093" y="2792947"/>
                  <a:ext cx="153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6918" name="Freihand 166917">
                  <a:extLst>
                    <a:ext uri="{FF2B5EF4-FFF2-40B4-BE49-F238E27FC236}">
                      <a16:creationId xmlns:a16="http://schemas.microsoft.com/office/drawing/2014/main" id="{80572A09-281F-40C9-B472-9FF8E1C23416}"/>
                    </a:ext>
                  </a:extLst>
                </p14:cNvPr>
                <p14:cNvContentPartPr/>
                <p14:nvPr/>
              </p14:nvContentPartPr>
              <p14:xfrm>
                <a:off x="547933" y="3108667"/>
                <a:ext cx="790560" cy="12600"/>
              </p14:xfrm>
            </p:contentPart>
          </mc:Choice>
          <mc:Fallback>
            <p:pic>
              <p:nvPicPr>
                <p:cNvPr id="166918" name="Freihand 166917">
                  <a:extLst>
                    <a:ext uri="{FF2B5EF4-FFF2-40B4-BE49-F238E27FC236}">
                      <a16:creationId xmlns:a16="http://schemas.microsoft.com/office/drawing/2014/main" id="{80572A09-281F-40C9-B472-9FF8E1C23416}"/>
                    </a:ext>
                  </a:extLst>
                </p:cNvPr>
                <p:cNvPicPr/>
                <p:nvPr/>
              </p:nvPicPr>
              <p:blipFill>
                <a:blip r:embed="rId391"/>
                <a:stretch>
                  <a:fillRect/>
                </a:stretch>
              </p:blipFill>
              <p:spPr>
                <a:xfrm>
                  <a:off x="543613" y="3104347"/>
                  <a:ext cx="799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66919" name="Freihand 166918">
                  <a:extLst>
                    <a:ext uri="{FF2B5EF4-FFF2-40B4-BE49-F238E27FC236}">
                      <a16:creationId xmlns:a16="http://schemas.microsoft.com/office/drawing/2014/main" id="{BB804B24-E0E7-4369-87C6-B3E38749B10D}"/>
                    </a:ext>
                  </a:extLst>
                </p14:cNvPr>
                <p14:cNvContentPartPr/>
                <p14:nvPr/>
              </p14:nvContentPartPr>
              <p14:xfrm>
                <a:off x="592573" y="2789347"/>
                <a:ext cx="266760" cy="396360"/>
              </p14:xfrm>
            </p:contentPart>
          </mc:Choice>
          <mc:Fallback>
            <p:pic>
              <p:nvPicPr>
                <p:cNvPr id="166919" name="Freihand 166918">
                  <a:extLst>
                    <a:ext uri="{FF2B5EF4-FFF2-40B4-BE49-F238E27FC236}">
                      <a16:creationId xmlns:a16="http://schemas.microsoft.com/office/drawing/2014/main" id="{BB804B24-E0E7-4369-87C6-B3E38749B10D}"/>
                    </a:ext>
                  </a:extLst>
                </p:cNvPr>
                <p:cNvPicPr/>
                <p:nvPr/>
              </p:nvPicPr>
              <p:blipFill>
                <a:blip r:embed="rId393"/>
                <a:stretch>
                  <a:fillRect/>
                </a:stretch>
              </p:blipFill>
              <p:spPr>
                <a:xfrm>
                  <a:off x="588253" y="2785027"/>
                  <a:ext cx="27540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66929" name="Freihand 166928">
                  <a:extLst>
                    <a:ext uri="{FF2B5EF4-FFF2-40B4-BE49-F238E27FC236}">
                      <a16:creationId xmlns:a16="http://schemas.microsoft.com/office/drawing/2014/main" id="{96B3BA5E-3527-4C64-A92D-E654CF459B40}"/>
                    </a:ext>
                  </a:extLst>
                </p14:cNvPr>
                <p14:cNvContentPartPr/>
                <p14:nvPr/>
              </p14:nvContentPartPr>
              <p14:xfrm>
                <a:off x="228973" y="3334387"/>
                <a:ext cx="20520" cy="122760"/>
              </p14:xfrm>
            </p:contentPart>
          </mc:Choice>
          <mc:Fallback>
            <p:pic>
              <p:nvPicPr>
                <p:cNvPr id="166929" name="Freihand 166928">
                  <a:extLst>
                    <a:ext uri="{FF2B5EF4-FFF2-40B4-BE49-F238E27FC236}">
                      <a16:creationId xmlns:a16="http://schemas.microsoft.com/office/drawing/2014/main" id="{96B3BA5E-3527-4C64-A92D-E654CF459B40}"/>
                    </a:ext>
                  </a:extLst>
                </p:cNvPr>
                <p:cNvPicPr/>
                <p:nvPr/>
              </p:nvPicPr>
              <p:blipFill>
                <a:blip r:embed="rId395"/>
                <a:stretch>
                  <a:fillRect/>
                </a:stretch>
              </p:blipFill>
              <p:spPr>
                <a:xfrm>
                  <a:off x="224653" y="3330067"/>
                  <a:ext cx="29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66930" name="Freihand 166929">
                  <a:extLst>
                    <a:ext uri="{FF2B5EF4-FFF2-40B4-BE49-F238E27FC236}">
                      <a16:creationId xmlns:a16="http://schemas.microsoft.com/office/drawing/2014/main" id="{35C0A1C7-F22B-4D30-9068-C7FA72E3028A}"/>
                    </a:ext>
                  </a:extLst>
                </p14:cNvPr>
                <p14:cNvContentPartPr/>
                <p14:nvPr/>
              </p14:nvContentPartPr>
              <p14:xfrm>
                <a:off x="166693" y="3260947"/>
                <a:ext cx="203040" cy="196200"/>
              </p14:xfrm>
            </p:contentPart>
          </mc:Choice>
          <mc:Fallback>
            <p:pic>
              <p:nvPicPr>
                <p:cNvPr id="166930" name="Freihand 166929">
                  <a:extLst>
                    <a:ext uri="{FF2B5EF4-FFF2-40B4-BE49-F238E27FC236}">
                      <a16:creationId xmlns:a16="http://schemas.microsoft.com/office/drawing/2014/main" id="{35C0A1C7-F22B-4D30-9068-C7FA72E3028A}"/>
                    </a:ext>
                  </a:extLst>
                </p:cNvPr>
                <p:cNvPicPr/>
                <p:nvPr/>
              </p:nvPicPr>
              <p:blipFill>
                <a:blip r:embed="rId397"/>
                <a:stretch>
                  <a:fillRect/>
                </a:stretch>
              </p:blipFill>
              <p:spPr>
                <a:xfrm>
                  <a:off x="162373" y="3256627"/>
                  <a:ext cx="211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66931" name="Freihand 166930">
                  <a:extLst>
                    <a:ext uri="{FF2B5EF4-FFF2-40B4-BE49-F238E27FC236}">
                      <a16:creationId xmlns:a16="http://schemas.microsoft.com/office/drawing/2014/main" id="{E02F084F-796B-4D8D-9CB3-84502DE78337}"/>
                    </a:ext>
                  </a:extLst>
                </p14:cNvPr>
                <p14:cNvContentPartPr/>
                <p14:nvPr/>
              </p14:nvContentPartPr>
              <p14:xfrm>
                <a:off x="372613" y="3355627"/>
                <a:ext cx="126000" cy="95760"/>
              </p14:xfrm>
            </p:contentPart>
          </mc:Choice>
          <mc:Fallback>
            <p:pic>
              <p:nvPicPr>
                <p:cNvPr id="166931" name="Freihand 166930">
                  <a:extLst>
                    <a:ext uri="{FF2B5EF4-FFF2-40B4-BE49-F238E27FC236}">
                      <a16:creationId xmlns:a16="http://schemas.microsoft.com/office/drawing/2014/main" id="{E02F084F-796B-4D8D-9CB3-84502DE78337}"/>
                    </a:ext>
                  </a:extLst>
                </p:cNvPr>
                <p:cNvPicPr/>
                <p:nvPr/>
              </p:nvPicPr>
              <p:blipFill>
                <a:blip r:embed="rId399"/>
                <a:stretch>
                  <a:fillRect/>
                </a:stretch>
              </p:blipFill>
              <p:spPr>
                <a:xfrm>
                  <a:off x="368293" y="3351307"/>
                  <a:ext cx="134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6932" name="Freihand 166931">
                  <a:extLst>
                    <a:ext uri="{FF2B5EF4-FFF2-40B4-BE49-F238E27FC236}">
                      <a16:creationId xmlns:a16="http://schemas.microsoft.com/office/drawing/2014/main" id="{37A42571-B726-4695-A1A4-C5D9875C4C97}"/>
                    </a:ext>
                  </a:extLst>
                </p14:cNvPr>
                <p14:cNvContentPartPr/>
                <p14:nvPr/>
              </p14:nvContentPartPr>
              <p14:xfrm>
                <a:off x="537133" y="3381547"/>
                <a:ext cx="124920" cy="93960"/>
              </p14:xfrm>
            </p:contentPart>
          </mc:Choice>
          <mc:Fallback>
            <p:pic>
              <p:nvPicPr>
                <p:cNvPr id="166932" name="Freihand 166931">
                  <a:extLst>
                    <a:ext uri="{FF2B5EF4-FFF2-40B4-BE49-F238E27FC236}">
                      <a16:creationId xmlns:a16="http://schemas.microsoft.com/office/drawing/2014/main" id="{37A42571-B726-4695-A1A4-C5D9875C4C97}"/>
                    </a:ext>
                  </a:extLst>
                </p:cNvPr>
                <p:cNvPicPr/>
                <p:nvPr/>
              </p:nvPicPr>
              <p:blipFill>
                <a:blip r:embed="rId401"/>
                <a:stretch>
                  <a:fillRect/>
                </a:stretch>
              </p:blipFill>
              <p:spPr>
                <a:xfrm>
                  <a:off x="532813" y="3377227"/>
                  <a:ext cx="133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6933" name="Freihand 166932">
                  <a:extLst>
                    <a:ext uri="{FF2B5EF4-FFF2-40B4-BE49-F238E27FC236}">
                      <a16:creationId xmlns:a16="http://schemas.microsoft.com/office/drawing/2014/main" id="{4434C400-7AC2-44C3-8C6C-6EAE2C1127D3}"/>
                    </a:ext>
                  </a:extLst>
                </p14:cNvPr>
                <p14:cNvContentPartPr/>
                <p14:nvPr/>
              </p14:nvContentPartPr>
              <p14:xfrm>
                <a:off x="679333" y="3346267"/>
                <a:ext cx="79920" cy="125640"/>
              </p14:xfrm>
            </p:contentPart>
          </mc:Choice>
          <mc:Fallback>
            <p:pic>
              <p:nvPicPr>
                <p:cNvPr id="166933" name="Freihand 166932">
                  <a:extLst>
                    <a:ext uri="{FF2B5EF4-FFF2-40B4-BE49-F238E27FC236}">
                      <a16:creationId xmlns:a16="http://schemas.microsoft.com/office/drawing/2014/main" id="{4434C400-7AC2-44C3-8C6C-6EAE2C1127D3}"/>
                    </a:ext>
                  </a:extLst>
                </p:cNvPr>
                <p:cNvPicPr/>
                <p:nvPr/>
              </p:nvPicPr>
              <p:blipFill>
                <a:blip r:embed="rId403"/>
                <a:stretch>
                  <a:fillRect/>
                </a:stretch>
              </p:blipFill>
              <p:spPr>
                <a:xfrm>
                  <a:off x="675013" y="3341947"/>
                  <a:ext cx="88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6934" name="Freihand 166933">
                  <a:extLst>
                    <a:ext uri="{FF2B5EF4-FFF2-40B4-BE49-F238E27FC236}">
                      <a16:creationId xmlns:a16="http://schemas.microsoft.com/office/drawing/2014/main" id="{0657295A-F3A1-4F7F-B448-81B01EFA6EF5}"/>
                    </a:ext>
                  </a:extLst>
                </p14:cNvPr>
                <p14:cNvContentPartPr/>
                <p14:nvPr/>
              </p14:nvContentPartPr>
              <p14:xfrm>
                <a:off x="759253" y="3371107"/>
                <a:ext cx="206280" cy="66240"/>
              </p14:xfrm>
            </p:contentPart>
          </mc:Choice>
          <mc:Fallback>
            <p:pic>
              <p:nvPicPr>
                <p:cNvPr id="166934" name="Freihand 166933">
                  <a:extLst>
                    <a:ext uri="{FF2B5EF4-FFF2-40B4-BE49-F238E27FC236}">
                      <a16:creationId xmlns:a16="http://schemas.microsoft.com/office/drawing/2014/main" id="{0657295A-F3A1-4F7F-B448-81B01EFA6EF5}"/>
                    </a:ext>
                  </a:extLst>
                </p:cNvPr>
                <p:cNvPicPr/>
                <p:nvPr/>
              </p:nvPicPr>
              <p:blipFill>
                <a:blip r:embed="rId405"/>
                <a:stretch>
                  <a:fillRect/>
                </a:stretch>
              </p:blipFill>
              <p:spPr>
                <a:xfrm>
                  <a:off x="754933" y="3366787"/>
                  <a:ext cx="214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6936" name="Freihand 166935">
                  <a:extLst>
                    <a:ext uri="{FF2B5EF4-FFF2-40B4-BE49-F238E27FC236}">
                      <a16:creationId xmlns:a16="http://schemas.microsoft.com/office/drawing/2014/main" id="{14CD802D-F485-4CD0-988A-760F66D4A14E}"/>
                    </a:ext>
                  </a:extLst>
                </p14:cNvPr>
                <p14:cNvContentPartPr/>
                <p14:nvPr/>
              </p14:nvContentPartPr>
              <p14:xfrm>
                <a:off x="1211053" y="3282187"/>
                <a:ext cx="95760" cy="221400"/>
              </p14:xfrm>
            </p:contentPart>
          </mc:Choice>
          <mc:Fallback>
            <p:pic>
              <p:nvPicPr>
                <p:cNvPr id="166936" name="Freihand 166935">
                  <a:extLst>
                    <a:ext uri="{FF2B5EF4-FFF2-40B4-BE49-F238E27FC236}">
                      <a16:creationId xmlns:a16="http://schemas.microsoft.com/office/drawing/2014/main" id="{14CD802D-F485-4CD0-988A-760F66D4A14E}"/>
                    </a:ext>
                  </a:extLst>
                </p:cNvPr>
                <p:cNvPicPr/>
                <p:nvPr/>
              </p:nvPicPr>
              <p:blipFill>
                <a:blip r:embed="rId407"/>
                <a:stretch>
                  <a:fillRect/>
                </a:stretch>
              </p:blipFill>
              <p:spPr>
                <a:xfrm>
                  <a:off x="1206733" y="3277867"/>
                  <a:ext cx="1044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6937" name="Freihand 166936">
                  <a:extLst>
                    <a:ext uri="{FF2B5EF4-FFF2-40B4-BE49-F238E27FC236}">
                      <a16:creationId xmlns:a16="http://schemas.microsoft.com/office/drawing/2014/main" id="{23CDC3E8-0661-4568-8CB5-1919C36048D8}"/>
                    </a:ext>
                  </a:extLst>
                </p14:cNvPr>
                <p14:cNvContentPartPr/>
                <p14:nvPr/>
              </p14:nvContentPartPr>
              <p14:xfrm>
                <a:off x="1301413" y="3323947"/>
                <a:ext cx="189360" cy="83520"/>
              </p14:xfrm>
            </p:contentPart>
          </mc:Choice>
          <mc:Fallback>
            <p:pic>
              <p:nvPicPr>
                <p:cNvPr id="166937" name="Freihand 166936">
                  <a:extLst>
                    <a:ext uri="{FF2B5EF4-FFF2-40B4-BE49-F238E27FC236}">
                      <a16:creationId xmlns:a16="http://schemas.microsoft.com/office/drawing/2014/main" id="{23CDC3E8-0661-4568-8CB5-1919C36048D8}"/>
                    </a:ext>
                  </a:extLst>
                </p:cNvPr>
                <p:cNvPicPr/>
                <p:nvPr/>
              </p:nvPicPr>
              <p:blipFill>
                <a:blip r:embed="rId409"/>
                <a:stretch>
                  <a:fillRect/>
                </a:stretch>
              </p:blipFill>
              <p:spPr>
                <a:xfrm>
                  <a:off x="1297093" y="3319627"/>
                  <a:ext cx="198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7104" name="Freihand 167103">
                  <a:extLst>
                    <a:ext uri="{FF2B5EF4-FFF2-40B4-BE49-F238E27FC236}">
                      <a16:creationId xmlns:a16="http://schemas.microsoft.com/office/drawing/2014/main" id="{5B25896F-22CF-4FD4-BB98-4018E74A8F19}"/>
                    </a:ext>
                  </a:extLst>
                </p14:cNvPr>
                <p14:cNvContentPartPr/>
                <p14:nvPr/>
              </p14:nvContentPartPr>
              <p14:xfrm>
                <a:off x="522373" y="2708707"/>
                <a:ext cx="346680" cy="477000"/>
              </p14:xfrm>
            </p:contentPart>
          </mc:Choice>
          <mc:Fallback>
            <p:pic>
              <p:nvPicPr>
                <p:cNvPr id="167104" name="Freihand 167103">
                  <a:extLst>
                    <a:ext uri="{FF2B5EF4-FFF2-40B4-BE49-F238E27FC236}">
                      <a16:creationId xmlns:a16="http://schemas.microsoft.com/office/drawing/2014/main" id="{5B25896F-22CF-4FD4-BB98-4018E74A8F19}"/>
                    </a:ext>
                  </a:extLst>
                </p:cNvPr>
                <p:cNvPicPr/>
                <p:nvPr/>
              </p:nvPicPr>
              <p:blipFill>
                <a:blip r:embed="rId411"/>
                <a:stretch>
                  <a:fillRect/>
                </a:stretch>
              </p:blipFill>
              <p:spPr>
                <a:xfrm>
                  <a:off x="518053" y="2704387"/>
                  <a:ext cx="355320" cy="48564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1FA3EFEE-36AA-4B35-BCD8-0ADC6E8B7C4F}"/>
                  </a:ext>
                </a:extLst>
              </p14:cNvPr>
              <p14:cNvContentPartPr/>
              <p14:nvPr/>
            </p14:nvContentPartPr>
            <p14:xfrm>
              <a:off x="307813" y="613320"/>
              <a:ext cx="3420360" cy="896400"/>
            </p14:xfrm>
          </p:contentPart>
        </mc:Choice>
        <mc:Fallback xmlns="">
          <p:pic>
            <p:nvPicPr>
              <p:cNvPr id="6" name="Freihand 5">
                <a:extLst>
                  <a:ext uri="{FF2B5EF4-FFF2-40B4-BE49-F238E27FC236}">
                    <a16:creationId xmlns:a16="http://schemas.microsoft.com/office/drawing/2014/main" id="{1FA3EFEE-36AA-4B35-BCD8-0ADC6E8B7C4F}"/>
                  </a:ext>
                </a:extLst>
              </p:cNvPr>
              <p:cNvPicPr/>
              <p:nvPr/>
            </p:nvPicPr>
            <p:blipFill>
              <a:blip r:embed="rId4"/>
              <a:stretch>
                <a:fillRect/>
              </a:stretch>
            </p:blipFill>
            <p:spPr>
              <a:xfrm>
                <a:off x="303493" y="609000"/>
                <a:ext cx="342900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DCD224E-6749-4DD3-8C4D-F884A6D184E1}"/>
                  </a:ext>
                </a:extLst>
              </p14:cNvPr>
              <p14:cNvContentPartPr/>
              <p14:nvPr/>
            </p14:nvContentPartPr>
            <p14:xfrm>
              <a:off x="6931093" y="1110480"/>
              <a:ext cx="1729440" cy="49680"/>
            </p14:xfrm>
          </p:contentPart>
        </mc:Choice>
        <mc:Fallback xmlns="">
          <p:pic>
            <p:nvPicPr>
              <p:cNvPr id="7" name="Freihand 6">
                <a:extLst>
                  <a:ext uri="{FF2B5EF4-FFF2-40B4-BE49-F238E27FC236}">
                    <a16:creationId xmlns:a16="http://schemas.microsoft.com/office/drawing/2014/main" id="{6DCD224E-6749-4DD3-8C4D-F884A6D184E1}"/>
                  </a:ext>
                </a:extLst>
              </p:cNvPr>
              <p:cNvPicPr/>
              <p:nvPr/>
            </p:nvPicPr>
            <p:blipFill>
              <a:blip r:embed="rId6"/>
              <a:stretch>
                <a:fillRect/>
              </a:stretch>
            </p:blipFill>
            <p:spPr>
              <a:xfrm>
                <a:off x="6926773" y="1106160"/>
                <a:ext cx="1738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787FD385-3E09-4209-A82B-EECADF4084DE}"/>
                  </a:ext>
                </a:extLst>
              </p14:cNvPr>
              <p14:cNvContentPartPr/>
              <p14:nvPr/>
            </p14:nvContentPartPr>
            <p14:xfrm>
              <a:off x="3498133" y="1795560"/>
              <a:ext cx="1732320" cy="436320"/>
            </p14:xfrm>
          </p:contentPart>
        </mc:Choice>
        <mc:Fallback xmlns="">
          <p:pic>
            <p:nvPicPr>
              <p:cNvPr id="9" name="Freihand 8">
                <a:extLst>
                  <a:ext uri="{FF2B5EF4-FFF2-40B4-BE49-F238E27FC236}">
                    <a16:creationId xmlns:a16="http://schemas.microsoft.com/office/drawing/2014/main" id="{787FD385-3E09-4209-A82B-EECADF4084DE}"/>
                  </a:ext>
                </a:extLst>
              </p:cNvPr>
              <p:cNvPicPr/>
              <p:nvPr/>
            </p:nvPicPr>
            <p:blipFill>
              <a:blip r:embed="rId8"/>
              <a:stretch>
                <a:fillRect/>
              </a:stretch>
            </p:blipFill>
            <p:spPr>
              <a:xfrm>
                <a:off x="3493813" y="1791240"/>
                <a:ext cx="174096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448910C-567D-428D-A428-5BB2BD247787}"/>
                  </a:ext>
                </a:extLst>
              </p14:cNvPr>
              <p14:cNvContentPartPr/>
              <p14:nvPr/>
            </p14:nvContentPartPr>
            <p14:xfrm>
              <a:off x="397093" y="579840"/>
              <a:ext cx="3313080" cy="815040"/>
            </p14:xfrm>
          </p:contentPart>
        </mc:Choice>
        <mc:Fallback xmlns="">
          <p:pic>
            <p:nvPicPr>
              <p:cNvPr id="10" name="Freihand 9">
                <a:extLst>
                  <a:ext uri="{FF2B5EF4-FFF2-40B4-BE49-F238E27FC236}">
                    <a16:creationId xmlns:a16="http://schemas.microsoft.com/office/drawing/2014/main" id="{E448910C-567D-428D-A428-5BB2BD247787}"/>
                  </a:ext>
                </a:extLst>
              </p:cNvPr>
              <p:cNvPicPr/>
              <p:nvPr/>
            </p:nvPicPr>
            <p:blipFill>
              <a:blip r:embed="rId10"/>
              <a:stretch>
                <a:fillRect/>
              </a:stretch>
            </p:blipFill>
            <p:spPr>
              <a:xfrm>
                <a:off x="392773" y="575520"/>
                <a:ext cx="332172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9546FB8-269F-4E9C-94F2-32D39469D08C}"/>
                  </a:ext>
                </a:extLst>
              </p14:cNvPr>
              <p14:cNvContentPartPr/>
              <p14:nvPr/>
            </p14:nvContentPartPr>
            <p14:xfrm>
              <a:off x="281173" y="2193360"/>
              <a:ext cx="1824840" cy="713160"/>
            </p14:xfrm>
          </p:contentPart>
        </mc:Choice>
        <mc:Fallback xmlns="">
          <p:pic>
            <p:nvPicPr>
              <p:cNvPr id="11" name="Freihand 10">
                <a:extLst>
                  <a:ext uri="{FF2B5EF4-FFF2-40B4-BE49-F238E27FC236}">
                    <a16:creationId xmlns:a16="http://schemas.microsoft.com/office/drawing/2014/main" id="{09546FB8-269F-4E9C-94F2-32D39469D08C}"/>
                  </a:ext>
                </a:extLst>
              </p:cNvPr>
              <p:cNvPicPr/>
              <p:nvPr/>
            </p:nvPicPr>
            <p:blipFill>
              <a:blip r:embed="rId12"/>
              <a:stretch>
                <a:fillRect/>
              </a:stretch>
            </p:blipFill>
            <p:spPr>
              <a:xfrm>
                <a:off x="276853" y="2189040"/>
                <a:ext cx="183348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816B72BB-B89D-4742-A485-D56B748BBEBE}"/>
                  </a:ext>
                </a:extLst>
              </p14:cNvPr>
              <p14:cNvContentPartPr/>
              <p14:nvPr/>
            </p14:nvContentPartPr>
            <p14:xfrm>
              <a:off x="3471493" y="1750200"/>
              <a:ext cx="1603800" cy="498600"/>
            </p14:xfrm>
          </p:contentPart>
        </mc:Choice>
        <mc:Fallback xmlns="">
          <p:pic>
            <p:nvPicPr>
              <p:cNvPr id="12" name="Freihand 11">
                <a:extLst>
                  <a:ext uri="{FF2B5EF4-FFF2-40B4-BE49-F238E27FC236}">
                    <a16:creationId xmlns:a16="http://schemas.microsoft.com/office/drawing/2014/main" id="{816B72BB-B89D-4742-A485-D56B748BBEBE}"/>
                  </a:ext>
                </a:extLst>
              </p:cNvPr>
              <p:cNvPicPr/>
              <p:nvPr/>
            </p:nvPicPr>
            <p:blipFill>
              <a:blip r:embed="rId14"/>
              <a:stretch>
                <a:fillRect/>
              </a:stretch>
            </p:blipFill>
            <p:spPr>
              <a:xfrm>
                <a:off x="3467173" y="1745880"/>
                <a:ext cx="16124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7" name="Freihand 66">
                <a:extLst>
                  <a:ext uri="{FF2B5EF4-FFF2-40B4-BE49-F238E27FC236}">
                    <a16:creationId xmlns:a16="http://schemas.microsoft.com/office/drawing/2014/main" id="{2CD2CB58-D026-42C2-964A-8A6764BD7B10}"/>
                  </a:ext>
                </a:extLst>
              </p14:cNvPr>
              <p14:cNvContentPartPr/>
              <p14:nvPr/>
            </p14:nvContentPartPr>
            <p14:xfrm>
              <a:off x="323840" y="3719760"/>
              <a:ext cx="2374920" cy="65520"/>
            </p14:xfrm>
          </p:contentPart>
        </mc:Choice>
        <mc:Fallback xmlns="">
          <p:pic>
            <p:nvPicPr>
              <p:cNvPr id="67" name="Freihand 66">
                <a:extLst>
                  <a:ext uri="{FF2B5EF4-FFF2-40B4-BE49-F238E27FC236}">
                    <a16:creationId xmlns:a16="http://schemas.microsoft.com/office/drawing/2014/main" id="{2CD2CB58-D026-42C2-964A-8A6764BD7B10}"/>
                  </a:ext>
                </a:extLst>
              </p:cNvPr>
              <p:cNvPicPr/>
              <p:nvPr/>
            </p:nvPicPr>
            <p:blipFill>
              <a:blip r:embed="rId16"/>
              <a:stretch>
                <a:fillRect/>
              </a:stretch>
            </p:blipFill>
            <p:spPr>
              <a:xfrm>
                <a:off x="319520" y="3715440"/>
                <a:ext cx="2383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8" name="Freihand 67">
                <a:extLst>
                  <a:ext uri="{FF2B5EF4-FFF2-40B4-BE49-F238E27FC236}">
                    <a16:creationId xmlns:a16="http://schemas.microsoft.com/office/drawing/2014/main" id="{2F139F06-CDC8-46F6-810D-80B9F2DD6DC6}"/>
                  </a:ext>
                </a:extLst>
              </p14:cNvPr>
              <p14:cNvContentPartPr/>
              <p14:nvPr/>
            </p14:nvContentPartPr>
            <p14:xfrm>
              <a:off x="501320" y="1194360"/>
              <a:ext cx="2665800" cy="22320"/>
            </p14:xfrm>
          </p:contentPart>
        </mc:Choice>
        <mc:Fallback xmlns="">
          <p:pic>
            <p:nvPicPr>
              <p:cNvPr id="68" name="Freihand 67">
                <a:extLst>
                  <a:ext uri="{FF2B5EF4-FFF2-40B4-BE49-F238E27FC236}">
                    <a16:creationId xmlns:a16="http://schemas.microsoft.com/office/drawing/2014/main" id="{2F139F06-CDC8-46F6-810D-80B9F2DD6DC6}"/>
                  </a:ext>
                </a:extLst>
              </p:cNvPr>
              <p:cNvPicPr/>
              <p:nvPr/>
            </p:nvPicPr>
            <p:blipFill>
              <a:blip r:embed="rId18"/>
              <a:stretch>
                <a:fillRect/>
              </a:stretch>
            </p:blipFill>
            <p:spPr>
              <a:xfrm>
                <a:off x="497000" y="1190040"/>
                <a:ext cx="2674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Freihand 68">
                <a:extLst>
                  <a:ext uri="{FF2B5EF4-FFF2-40B4-BE49-F238E27FC236}">
                    <a16:creationId xmlns:a16="http://schemas.microsoft.com/office/drawing/2014/main" id="{52731580-ADF1-4D8D-BD11-00D65D12CF6E}"/>
                  </a:ext>
                </a:extLst>
              </p14:cNvPr>
              <p14:cNvContentPartPr/>
              <p14:nvPr/>
            </p14:nvContentPartPr>
            <p14:xfrm>
              <a:off x="630560" y="1197240"/>
              <a:ext cx="2451240" cy="84240"/>
            </p14:xfrm>
          </p:contentPart>
        </mc:Choice>
        <mc:Fallback xmlns="">
          <p:pic>
            <p:nvPicPr>
              <p:cNvPr id="69" name="Freihand 68">
                <a:extLst>
                  <a:ext uri="{FF2B5EF4-FFF2-40B4-BE49-F238E27FC236}">
                    <a16:creationId xmlns:a16="http://schemas.microsoft.com/office/drawing/2014/main" id="{52731580-ADF1-4D8D-BD11-00D65D12CF6E}"/>
                  </a:ext>
                </a:extLst>
              </p:cNvPr>
              <p:cNvPicPr/>
              <p:nvPr/>
            </p:nvPicPr>
            <p:blipFill>
              <a:blip r:embed="rId20"/>
              <a:stretch>
                <a:fillRect/>
              </a:stretch>
            </p:blipFill>
            <p:spPr>
              <a:xfrm>
                <a:off x="626240" y="1192920"/>
                <a:ext cx="2459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0" name="Freihand 69">
                <a:extLst>
                  <a:ext uri="{FF2B5EF4-FFF2-40B4-BE49-F238E27FC236}">
                    <a16:creationId xmlns:a16="http://schemas.microsoft.com/office/drawing/2014/main" id="{D344F5BC-95A8-46CB-A4DC-1176BA989787}"/>
                  </a:ext>
                </a:extLst>
              </p14:cNvPr>
              <p14:cNvContentPartPr/>
              <p14:nvPr/>
            </p14:nvContentPartPr>
            <p14:xfrm>
              <a:off x="3805400" y="2200200"/>
              <a:ext cx="1350000" cy="77760"/>
            </p14:xfrm>
          </p:contentPart>
        </mc:Choice>
        <mc:Fallback xmlns="">
          <p:pic>
            <p:nvPicPr>
              <p:cNvPr id="70" name="Freihand 69">
                <a:extLst>
                  <a:ext uri="{FF2B5EF4-FFF2-40B4-BE49-F238E27FC236}">
                    <a16:creationId xmlns:a16="http://schemas.microsoft.com/office/drawing/2014/main" id="{D344F5BC-95A8-46CB-A4DC-1176BA989787}"/>
                  </a:ext>
                </a:extLst>
              </p:cNvPr>
              <p:cNvPicPr/>
              <p:nvPr/>
            </p:nvPicPr>
            <p:blipFill>
              <a:blip r:embed="rId22"/>
              <a:stretch>
                <a:fillRect/>
              </a:stretch>
            </p:blipFill>
            <p:spPr>
              <a:xfrm>
                <a:off x="3801080" y="2195880"/>
                <a:ext cx="1358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1" name="Freihand 90">
                <a:extLst>
                  <a:ext uri="{FF2B5EF4-FFF2-40B4-BE49-F238E27FC236}">
                    <a16:creationId xmlns:a16="http://schemas.microsoft.com/office/drawing/2014/main" id="{7E6C8D08-D12A-43AD-B3D5-CABE9B226BBE}"/>
                  </a:ext>
                </a:extLst>
              </p14:cNvPr>
              <p14:cNvContentPartPr/>
              <p14:nvPr/>
            </p14:nvContentPartPr>
            <p14:xfrm>
              <a:off x="608960" y="1250160"/>
              <a:ext cx="2409480" cy="110880"/>
            </p14:xfrm>
          </p:contentPart>
        </mc:Choice>
        <mc:Fallback xmlns="">
          <p:pic>
            <p:nvPicPr>
              <p:cNvPr id="91" name="Freihand 90">
                <a:extLst>
                  <a:ext uri="{FF2B5EF4-FFF2-40B4-BE49-F238E27FC236}">
                    <a16:creationId xmlns:a16="http://schemas.microsoft.com/office/drawing/2014/main" id="{7E6C8D08-D12A-43AD-B3D5-CABE9B226BBE}"/>
                  </a:ext>
                </a:extLst>
              </p:cNvPr>
              <p:cNvPicPr/>
              <p:nvPr/>
            </p:nvPicPr>
            <p:blipFill>
              <a:blip r:embed="rId24"/>
              <a:stretch>
                <a:fillRect/>
              </a:stretch>
            </p:blipFill>
            <p:spPr>
              <a:xfrm>
                <a:off x="604640" y="1245840"/>
                <a:ext cx="2418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 name="Freihand 91">
                <a:extLst>
                  <a:ext uri="{FF2B5EF4-FFF2-40B4-BE49-F238E27FC236}">
                    <a16:creationId xmlns:a16="http://schemas.microsoft.com/office/drawing/2014/main" id="{B50B32F2-799D-4CA2-9296-07DFF151A250}"/>
                  </a:ext>
                </a:extLst>
              </p14:cNvPr>
              <p14:cNvContentPartPr/>
              <p14:nvPr/>
            </p14:nvContentPartPr>
            <p14:xfrm>
              <a:off x="407360" y="3700320"/>
              <a:ext cx="2299320" cy="69840"/>
            </p14:xfrm>
          </p:contentPart>
        </mc:Choice>
        <mc:Fallback xmlns="">
          <p:pic>
            <p:nvPicPr>
              <p:cNvPr id="92" name="Freihand 91">
                <a:extLst>
                  <a:ext uri="{FF2B5EF4-FFF2-40B4-BE49-F238E27FC236}">
                    <a16:creationId xmlns:a16="http://schemas.microsoft.com/office/drawing/2014/main" id="{B50B32F2-799D-4CA2-9296-07DFF151A250}"/>
                  </a:ext>
                </a:extLst>
              </p:cNvPr>
              <p:cNvPicPr/>
              <p:nvPr/>
            </p:nvPicPr>
            <p:blipFill>
              <a:blip r:embed="rId26"/>
              <a:stretch>
                <a:fillRect/>
              </a:stretch>
            </p:blipFill>
            <p:spPr>
              <a:xfrm>
                <a:off x="403040" y="3696000"/>
                <a:ext cx="2307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3" name="Freihand 92">
                <a:extLst>
                  <a:ext uri="{FF2B5EF4-FFF2-40B4-BE49-F238E27FC236}">
                    <a16:creationId xmlns:a16="http://schemas.microsoft.com/office/drawing/2014/main" id="{06BCBD30-876D-49C9-A869-8DFAF99EF0E2}"/>
                  </a:ext>
                </a:extLst>
              </p14:cNvPr>
              <p14:cNvContentPartPr/>
              <p14:nvPr/>
            </p14:nvContentPartPr>
            <p14:xfrm>
              <a:off x="399800" y="3690240"/>
              <a:ext cx="2250360" cy="133560"/>
            </p14:xfrm>
          </p:contentPart>
        </mc:Choice>
        <mc:Fallback xmlns="">
          <p:pic>
            <p:nvPicPr>
              <p:cNvPr id="93" name="Freihand 92">
                <a:extLst>
                  <a:ext uri="{FF2B5EF4-FFF2-40B4-BE49-F238E27FC236}">
                    <a16:creationId xmlns:a16="http://schemas.microsoft.com/office/drawing/2014/main" id="{06BCBD30-876D-49C9-A869-8DFAF99EF0E2}"/>
                  </a:ext>
                </a:extLst>
              </p:cNvPr>
              <p:cNvPicPr/>
              <p:nvPr/>
            </p:nvPicPr>
            <p:blipFill>
              <a:blip r:embed="rId28"/>
              <a:stretch>
                <a:fillRect/>
              </a:stretch>
            </p:blipFill>
            <p:spPr>
              <a:xfrm>
                <a:off x="395480" y="3685920"/>
                <a:ext cx="2259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4" name="Freihand 93">
                <a:extLst>
                  <a:ext uri="{FF2B5EF4-FFF2-40B4-BE49-F238E27FC236}">
                    <a16:creationId xmlns:a16="http://schemas.microsoft.com/office/drawing/2014/main" id="{A9574FDD-215F-4756-ADDA-439A559F1CEB}"/>
                  </a:ext>
                </a:extLst>
              </p14:cNvPr>
              <p14:cNvContentPartPr/>
              <p14:nvPr/>
            </p14:nvContentPartPr>
            <p14:xfrm>
              <a:off x="527600" y="1175640"/>
              <a:ext cx="2675160" cy="78480"/>
            </p14:xfrm>
          </p:contentPart>
        </mc:Choice>
        <mc:Fallback xmlns="">
          <p:pic>
            <p:nvPicPr>
              <p:cNvPr id="94" name="Freihand 93">
                <a:extLst>
                  <a:ext uri="{FF2B5EF4-FFF2-40B4-BE49-F238E27FC236}">
                    <a16:creationId xmlns:a16="http://schemas.microsoft.com/office/drawing/2014/main" id="{A9574FDD-215F-4756-ADDA-439A559F1CEB}"/>
                  </a:ext>
                </a:extLst>
              </p:cNvPr>
              <p:cNvPicPr/>
              <p:nvPr/>
            </p:nvPicPr>
            <p:blipFill>
              <a:blip r:embed="rId30"/>
              <a:stretch>
                <a:fillRect/>
              </a:stretch>
            </p:blipFill>
            <p:spPr>
              <a:xfrm>
                <a:off x="523280" y="1171320"/>
                <a:ext cx="2683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1" name="Freihand 70">
                <a:extLst>
                  <a:ext uri="{FF2B5EF4-FFF2-40B4-BE49-F238E27FC236}">
                    <a16:creationId xmlns:a16="http://schemas.microsoft.com/office/drawing/2014/main" id="{23529A19-7030-4E71-8622-4CBD6808C961}"/>
                  </a:ext>
                </a:extLst>
              </p14:cNvPr>
              <p14:cNvContentPartPr/>
              <p14:nvPr/>
            </p14:nvContentPartPr>
            <p14:xfrm>
              <a:off x="6143240" y="3177960"/>
              <a:ext cx="111960" cy="182160"/>
            </p14:xfrm>
          </p:contentPart>
        </mc:Choice>
        <mc:Fallback xmlns="">
          <p:pic>
            <p:nvPicPr>
              <p:cNvPr id="71" name="Freihand 70">
                <a:extLst>
                  <a:ext uri="{FF2B5EF4-FFF2-40B4-BE49-F238E27FC236}">
                    <a16:creationId xmlns:a16="http://schemas.microsoft.com/office/drawing/2014/main" id="{23529A19-7030-4E71-8622-4CBD6808C961}"/>
                  </a:ext>
                </a:extLst>
              </p:cNvPr>
              <p:cNvPicPr/>
              <p:nvPr/>
            </p:nvPicPr>
            <p:blipFill>
              <a:blip r:embed="rId32"/>
              <a:stretch>
                <a:fillRect/>
              </a:stretch>
            </p:blipFill>
            <p:spPr>
              <a:xfrm>
                <a:off x="6138920" y="3173640"/>
                <a:ext cx="120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2" name="Freihand 71">
                <a:extLst>
                  <a:ext uri="{FF2B5EF4-FFF2-40B4-BE49-F238E27FC236}">
                    <a16:creationId xmlns:a16="http://schemas.microsoft.com/office/drawing/2014/main" id="{1F46E44E-47B4-42BD-908A-13142FEB33FE}"/>
                  </a:ext>
                </a:extLst>
              </p14:cNvPr>
              <p14:cNvContentPartPr/>
              <p14:nvPr/>
            </p14:nvContentPartPr>
            <p14:xfrm>
              <a:off x="6226040" y="3282000"/>
              <a:ext cx="85680" cy="77400"/>
            </p14:xfrm>
          </p:contentPart>
        </mc:Choice>
        <mc:Fallback xmlns="">
          <p:pic>
            <p:nvPicPr>
              <p:cNvPr id="72" name="Freihand 71">
                <a:extLst>
                  <a:ext uri="{FF2B5EF4-FFF2-40B4-BE49-F238E27FC236}">
                    <a16:creationId xmlns:a16="http://schemas.microsoft.com/office/drawing/2014/main" id="{1F46E44E-47B4-42BD-908A-13142FEB33FE}"/>
                  </a:ext>
                </a:extLst>
              </p:cNvPr>
              <p:cNvPicPr/>
              <p:nvPr/>
            </p:nvPicPr>
            <p:blipFill>
              <a:blip r:embed="rId34"/>
              <a:stretch>
                <a:fillRect/>
              </a:stretch>
            </p:blipFill>
            <p:spPr>
              <a:xfrm>
                <a:off x="6221720" y="3277680"/>
                <a:ext cx="94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3" name="Freihand 72">
                <a:extLst>
                  <a:ext uri="{FF2B5EF4-FFF2-40B4-BE49-F238E27FC236}">
                    <a16:creationId xmlns:a16="http://schemas.microsoft.com/office/drawing/2014/main" id="{C2A0F762-4FE6-41F1-A9E3-500FD26DC56E}"/>
                  </a:ext>
                </a:extLst>
              </p14:cNvPr>
              <p14:cNvContentPartPr/>
              <p14:nvPr/>
            </p14:nvContentPartPr>
            <p14:xfrm>
              <a:off x="6330800" y="3289920"/>
              <a:ext cx="74520" cy="74160"/>
            </p14:xfrm>
          </p:contentPart>
        </mc:Choice>
        <mc:Fallback xmlns="">
          <p:pic>
            <p:nvPicPr>
              <p:cNvPr id="73" name="Freihand 72">
                <a:extLst>
                  <a:ext uri="{FF2B5EF4-FFF2-40B4-BE49-F238E27FC236}">
                    <a16:creationId xmlns:a16="http://schemas.microsoft.com/office/drawing/2014/main" id="{C2A0F762-4FE6-41F1-A9E3-500FD26DC56E}"/>
                  </a:ext>
                </a:extLst>
              </p:cNvPr>
              <p:cNvPicPr/>
              <p:nvPr/>
            </p:nvPicPr>
            <p:blipFill>
              <a:blip r:embed="rId36"/>
              <a:stretch>
                <a:fillRect/>
              </a:stretch>
            </p:blipFill>
            <p:spPr>
              <a:xfrm>
                <a:off x="6326480" y="3285600"/>
                <a:ext cx="83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4" name="Freihand 73">
                <a:extLst>
                  <a:ext uri="{FF2B5EF4-FFF2-40B4-BE49-F238E27FC236}">
                    <a16:creationId xmlns:a16="http://schemas.microsoft.com/office/drawing/2014/main" id="{75893D17-9F92-4F3E-BE73-8D7E9B8F02AB}"/>
                  </a:ext>
                </a:extLst>
              </p14:cNvPr>
              <p14:cNvContentPartPr/>
              <p14:nvPr/>
            </p14:nvContentPartPr>
            <p14:xfrm>
              <a:off x="6445640" y="3272280"/>
              <a:ext cx="275040" cy="175320"/>
            </p14:xfrm>
          </p:contentPart>
        </mc:Choice>
        <mc:Fallback xmlns="">
          <p:pic>
            <p:nvPicPr>
              <p:cNvPr id="74" name="Freihand 73">
                <a:extLst>
                  <a:ext uri="{FF2B5EF4-FFF2-40B4-BE49-F238E27FC236}">
                    <a16:creationId xmlns:a16="http://schemas.microsoft.com/office/drawing/2014/main" id="{75893D17-9F92-4F3E-BE73-8D7E9B8F02AB}"/>
                  </a:ext>
                </a:extLst>
              </p:cNvPr>
              <p:cNvPicPr/>
              <p:nvPr/>
            </p:nvPicPr>
            <p:blipFill>
              <a:blip r:embed="rId38"/>
              <a:stretch>
                <a:fillRect/>
              </a:stretch>
            </p:blipFill>
            <p:spPr>
              <a:xfrm>
                <a:off x="6441320" y="3267960"/>
                <a:ext cx="283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5" name="Freihand 74">
                <a:extLst>
                  <a:ext uri="{FF2B5EF4-FFF2-40B4-BE49-F238E27FC236}">
                    <a16:creationId xmlns:a16="http://schemas.microsoft.com/office/drawing/2014/main" id="{F67C3625-E4E1-4FF1-BB9D-E2C2BDAC6323}"/>
                  </a:ext>
                </a:extLst>
              </p14:cNvPr>
              <p14:cNvContentPartPr/>
              <p14:nvPr/>
            </p14:nvContentPartPr>
            <p14:xfrm>
              <a:off x="6870080" y="3187680"/>
              <a:ext cx="183960" cy="167040"/>
            </p14:xfrm>
          </p:contentPart>
        </mc:Choice>
        <mc:Fallback xmlns="">
          <p:pic>
            <p:nvPicPr>
              <p:cNvPr id="75" name="Freihand 74">
                <a:extLst>
                  <a:ext uri="{FF2B5EF4-FFF2-40B4-BE49-F238E27FC236}">
                    <a16:creationId xmlns:a16="http://schemas.microsoft.com/office/drawing/2014/main" id="{F67C3625-E4E1-4FF1-BB9D-E2C2BDAC6323}"/>
                  </a:ext>
                </a:extLst>
              </p:cNvPr>
              <p:cNvPicPr/>
              <p:nvPr/>
            </p:nvPicPr>
            <p:blipFill>
              <a:blip r:embed="rId40"/>
              <a:stretch>
                <a:fillRect/>
              </a:stretch>
            </p:blipFill>
            <p:spPr>
              <a:xfrm>
                <a:off x="6865760" y="3183360"/>
                <a:ext cx="192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 name="Freihand 76">
                <a:extLst>
                  <a:ext uri="{FF2B5EF4-FFF2-40B4-BE49-F238E27FC236}">
                    <a16:creationId xmlns:a16="http://schemas.microsoft.com/office/drawing/2014/main" id="{F77D1A95-210A-4E08-9EC4-7B5A4CB27AC3}"/>
                  </a:ext>
                </a:extLst>
              </p14:cNvPr>
              <p14:cNvContentPartPr/>
              <p14:nvPr/>
            </p14:nvContentPartPr>
            <p14:xfrm>
              <a:off x="7096520" y="3275160"/>
              <a:ext cx="247680" cy="66240"/>
            </p14:xfrm>
          </p:contentPart>
        </mc:Choice>
        <mc:Fallback xmlns="">
          <p:pic>
            <p:nvPicPr>
              <p:cNvPr id="77" name="Freihand 76">
                <a:extLst>
                  <a:ext uri="{FF2B5EF4-FFF2-40B4-BE49-F238E27FC236}">
                    <a16:creationId xmlns:a16="http://schemas.microsoft.com/office/drawing/2014/main" id="{F77D1A95-210A-4E08-9EC4-7B5A4CB27AC3}"/>
                  </a:ext>
                </a:extLst>
              </p:cNvPr>
              <p:cNvPicPr/>
              <p:nvPr/>
            </p:nvPicPr>
            <p:blipFill>
              <a:blip r:embed="rId42"/>
              <a:stretch>
                <a:fillRect/>
              </a:stretch>
            </p:blipFill>
            <p:spPr>
              <a:xfrm>
                <a:off x="7092200" y="3270840"/>
                <a:ext cx="256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8" name="Freihand 77">
                <a:extLst>
                  <a:ext uri="{FF2B5EF4-FFF2-40B4-BE49-F238E27FC236}">
                    <a16:creationId xmlns:a16="http://schemas.microsoft.com/office/drawing/2014/main" id="{AE61F8C2-0636-410D-8461-E0AD1BF4AC3B}"/>
                  </a:ext>
                </a:extLst>
              </p14:cNvPr>
              <p14:cNvContentPartPr/>
              <p14:nvPr/>
            </p14:nvContentPartPr>
            <p14:xfrm>
              <a:off x="7508000" y="3180840"/>
              <a:ext cx="200160" cy="167400"/>
            </p14:xfrm>
          </p:contentPart>
        </mc:Choice>
        <mc:Fallback xmlns="">
          <p:pic>
            <p:nvPicPr>
              <p:cNvPr id="78" name="Freihand 77">
                <a:extLst>
                  <a:ext uri="{FF2B5EF4-FFF2-40B4-BE49-F238E27FC236}">
                    <a16:creationId xmlns:a16="http://schemas.microsoft.com/office/drawing/2014/main" id="{AE61F8C2-0636-410D-8461-E0AD1BF4AC3B}"/>
                  </a:ext>
                </a:extLst>
              </p:cNvPr>
              <p:cNvPicPr/>
              <p:nvPr/>
            </p:nvPicPr>
            <p:blipFill>
              <a:blip r:embed="rId44"/>
              <a:stretch>
                <a:fillRect/>
              </a:stretch>
            </p:blipFill>
            <p:spPr>
              <a:xfrm>
                <a:off x="7503680" y="3176520"/>
                <a:ext cx="208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9" name="Freihand 78">
                <a:extLst>
                  <a:ext uri="{FF2B5EF4-FFF2-40B4-BE49-F238E27FC236}">
                    <a16:creationId xmlns:a16="http://schemas.microsoft.com/office/drawing/2014/main" id="{C08E7F2D-DC6C-491A-BA66-36E7E1A34DF5}"/>
                  </a:ext>
                </a:extLst>
              </p14:cNvPr>
              <p14:cNvContentPartPr/>
              <p14:nvPr/>
            </p14:nvContentPartPr>
            <p14:xfrm>
              <a:off x="7726520" y="3246000"/>
              <a:ext cx="115200" cy="99000"/>
            </p14:xfrm>
          </p:contentPart>
        </mc:Choice>
        <mc:Fallback xmlns="">
          <p:pic>
            <p:nvPicPr>
              <p:cNvPr id="79" name="Freihand 78">
                <a:extLst>
                  <a:ext uri="{FF2B5EF4-FFF2-40B4-BE49-F238E27FC236}">
                    <a16:creationId xmlns:a16="http://schemas.microsoft.com/office/drawing/2014/main" id="{C08E7F2D-DC6C-491A-BA66-36E7E1A34DF5}"/>
                  </a:ext>
                </a:extLst>
              </p:cNvPr>
              <p:cNvPicPr/>
              <p:nvPr/>
            </p:nvPicPr>
            <p:blipFill>
              <a:blip r:embed="rId46"/>
              <a:stretch>
                <a:fillRect/>
              </a:stretch>
            </p:blipFill>
            <p:spPr>
              <a:xfrm>
                <a:off x="7722200" y="3241680"/>
                <a:ext cx="123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0" name="Freihand 79">
                <a:extLst>
                  <a:ext uri="{FF2B5EF4-FFF2-40B4-BE49-F238E27FC236}">
                    <a16:creationId xmlns:a16="http://schemas.microsoft.com/office/drawing/2014/main" id="{424C65F0-3264-42C3-AC06-6F246CD1E515}"/>
                  </a:ext>
                </a:extLst>
              </p14:cNvPr>
              <p14:cNvContentPartPr/>
              <p14:nvPr/>
            </p14:nvContentPartPr>
            <p14:xfrm>
              <a:off x="8034320" y="3129360"/>
              <a:ext cx="172800" cy="167760"/>
            </p14:xfrm>
          </p:contentPart>
        </mc:Choice>
        <mc:Fallback xmlns="">
          <p:pic>
            <p:nvPicPr>
              <p:cNvPr id="80" name="Freihand 79">
                <a:extLst>
                  <a:ext uri="{FF2B5EF4-FFF2-40B4-BE49-F238E27FC236}">
                    <a16:creationId xmlns:a16="http://schemas.microsoft.com/office/drawing/2014/main" id="{424C65F0-3264-42C3-AC06-6F246CD1E515}"/>
                  </a:ext>
                </a:extLst>
              </p:cNvPr>
              <p:cNvPicPr/>
              <p:nvPr/>
            </p:nvPicPr>
            <p:blipFill>
              <a:blip r:embed="rId48"/>
              <a:stretch>
                <a:fillRect/>
              </a:stretch>
            </p:blipFill>
            <p:spPr>
              <a:xfrm>
                <a:off x="8030000" y="3125040"/>
                <a:ext cx="181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Freihand 80">
                <a:extLst>
                  <a:ext uri="{FF2B5EF4-FFF2-40B4-BE49-F238E27FC236}">
                    <a16:creationId xmlns:a16="http://schemas.microsoft.com/office/drawing/2014/main" id="{53A005A8-1135-46C3-8827-5340A65A3060}"/>
                  </a:ext>
                </a:extLst>
              </p14:cNvPr>
              <p14:cNvContentPartPr/>
              <p14:nvPr/>
            </p14:nvContentPartPr>
            <p14:xfrm>
              <a:off x="8112080" y="3280200"/>
              <a:ext cx="84240" cy="44280"/>
            </p14:xfrm>
          </p:contentPart>
        </mc:Choice>
        <mc:Fallback xmlns="">
          <p:pic>
            <p:nvPicPr>
              <p:cNvPr id="81" name="Freihand 80">
                <a:extLst>
                  <a:ext uri="{FF2B5EF4-FFF2-40B4-BE49-F238E27FC236}">
                    <a16:creationId xmlns:a16="http://schemas.microsoft.com/office/drawing/2014/main" id="{53A005A8-1135-46C3-8827-5340A65A3060}"/>
                  </a:ext>
                </a:extLst>
              </p:cNvPr>
              <p:cNvPicPr/>
              <p:nvPr/>
            </p:nvPicPr>
            <p:blipFill>
              <a:blip r:embed="rId50"/>
              <a:stretch>
                <a:fillRect/>
              </a:stretch>
            </p:blipFill>
            <p:spPr>
              <a:xfrm>
                <a:off x="8107760" y="3275880"/>
                <a:ext cx="9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2" name="Freihand 81">
                <a:extLst>
                  <a:ext uri="{FF2B5EF4-FFF2-40B4-BE49-F238E27FC236}">
                    <a16:creationId xmlns:a16="http://schemas.microsoft.com/office/drawing/2014/main" id="{6E29EBD6-7AA7-40C2-ACAF-4878259F7877}"/>
                  </a:ext>
                </a:extLst>
              </p14:cNvPr>
              <p14:cNvContentPartPr/>
              <p14:nvPr/>
            </p14:nvContentPartPr>
            <p14:xfrm>
              <a:off x="8213600" y="3232320"/>
              <a:ext cx="183240" cy="220680"/>
            </p14:xfrm>
          </p:contentPart>
        </mc:Choice>
        <mc:Fallback xmlns="">
          <p:pic>
            <p:nvPicPr>
              <p:cNvPr id="82" name="Freihand 81">
                <a:extLst>
                  <a:ext uri="{FF2B5EF4-FFF2-40B4-BE49-F238E27FC236}">
                    <a16:creationId xmlns:a16="http://schemas.microsoft.com/office/drawing/2014/main" id="{6E29EBD6-7AA7-40C2-ACAF-4878259F7877}"/>
                  </a:ext>
                </a:extLst>
              </p:cNvPr>
              <p:cNvPicPr/>
              <p:nvPr/>
            </p:nvPicPr>
            <p:blipFill>
              <a:blip r:embed="rId52"/>
              <a:stretch>
                <a:fillRect/>
              </a:stretch>
            </p:blipFill>
            <p:spPr>
              <a:xfrm>
                <a:off x="8209280" y="3228000"/>
                <a:ext cx="191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4" name="Freihand 83">
                <a:extLst>
                  <a:ext uri="{FF2B5EF4-FFF2-40B4-BE49-F238E27FC236}">
                    <a16:creationId xmlns:a16="http://schemas.microsoft.com/office/drawing/2014/main" id="{4E471E02-737E-421C-A8AA-89637F989572}"/>
                  </a:ext>
                </a:extLst>
              </p14:cNvPr>
              <p14:cNvContentPartPr/>
              <p14:nvPr/>
            </p14:nvContentPartPr>
            <p14:xfrm>
              <a:off x="8539400" y="3200280"/>
              <a:ext cx="174600" cy="129600"/>
            </p14:xfrm>
          </p:contentPart>
        </mc:Choice>
        <mc:Fallback xmlns="">
          <p:pic>
            <p:nvPicPr>
              <p:cNvPr id="84" name="Freihand 83">
                <a:extLst>
                  <a:ext uri="{FF2B5EF4-FFF2-40B4-BE49-F238E27FC236}">
                    <a16:creationId xmlns:a16="http://schemas.microsoft.com/office/drawing/2014/main" id="{4E471E02-737E-421C-A8AA-89637F989572}"/>
                  </a:ext>
                </a:extLst>
              </p:cNvPr>
              <p:cNvPicPr/>
              <p:nvPr/>
            </p:nvPicPr>
            <p:blipFill>
              <a:blip r:embed="rId54"/>
              <a:stretch>
                <a:fillRect/>
              </a:stretch>
            </p:blipFill>
            <p:spPr>
              <a:xfrm>
                <a:off x="8535080" y="3195960"/>
                <a:ext cx="1832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5" name="Freihand 84">
                <a:extLst>
                  <a:ext uri="{FF2B5EF4-FFF2-40B4-BE49-F238E27FC236}">
                    <a16:creationId xmlns:a16="http://schemas.microsoft.com/office/drawing/2014/main" id="{64CAB30A-EF51-4C32-9C1D-70F57CF4F498}"/>
                  </a:ext>
                </a:extLst>
              </p14:cNvPr>
              <p14:cNvContentPartPr/>
              <p14:nvPr/>
            </p14:nvContentPartPr>
            <p14:xfrm>
              <a:off x="8735960" y="3145560"/>
              <a:ext cx="217080" cy="167400"/>
            </p14:xfrm>
          </p:contentPart>
        </mc:Choice>
        <mc:Fallback xmlns="">
          <p:pic>
            <p:nvPicPr>
              <p:cNvPr id="85" name="Freihand 84">
                <a:extLst>
                  <a:ext uri="{FF2B5EF4-FFF2-40B4-BE49-F238E27FC236}">
                    <a16:creationId xmlns:a16="http://schemas.microsoft.com/office/drawing/2014/main" id="{64CAB30A-EF51-4C32-9C1D-70F57CF4F498}"/>
                  </a:ext>
                </a:extLst>
              </p:cNvPr>
              <p:cNvPicPr/>
              <p:nvPr/>
            </p:nvPicPr>
            <p:blipFill>
              <a:blip r:embed="rId56"/>
              <a:stretch>
                <a:fillRect/>
              </a:stretch>
            </p:blipFill>
            <p:spPr>
              <a:xfrm>
                <a:off x="8731640" y="3141240"/>
                <a:ext cx="225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6" name="Freihand 85">
                <a:extLst>
                  <a:ext uri="{FF2B5EF4-FFF2-40B4-BE49-F238E27FC236}">
                    <a16:creationId xmlns:a16="http://schemas.microsoft.com/office/drawing/2014/main" id="{233AE353-7194-49F9-ABB3-BBE1B9C7C443}"/>
                  </a:ext>
                </a:extLst>
              </p14:cNvPr>
              <p14:cNvContentPartPr/>
              <p14:nvPr/>
            </p14:nvContentPartPr>
            <p14:xfrm>
              <a:off x="8932160" y="3182280"/>
              <a:ext cx="85320" cy="124920"/>
            </p14:xfrm>
          </p:contentPart>
        </mc:Choice>
        <mc:Fallback xmlns="">
          <p:pic>
            <p:nvPicPr>
              <p:cNvPr id="86" name="Freihand 85">
                <a:extLst>
                  <a:ext uri="{FF2B5EF4-FFF2-40B4-BE49-F238E27FC236}">
                    <a16:creationId xmlns:a16="http://schemas.microsoft.com/office/drawing/2014/main" id="{233AE353-7194-49F9-ABB3-BBE1B9C7C443}"/>
                  </a:ext>
                </a:extLst>
              </p:cNvPr>
              <p:cNvPicPr/>
              <p:nvPr/>
            </p:nvPicPr>
            <p:blipFill>
              <a:blip r:embed="rId58"/>
              <a:stretch>
                <a:fillRect/>
              </a:stretch>
            </p:blipFill>
            <p:spPr>
              <a:xfrm>
                <a:off x="8927840" y="3177960"/>
                <a:ext cx="93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7" name="Freihand 86">
                <a:extLst>
                  <a:ext uri="{FF2B5EF4-FFF2-40B4-BE49-F238E27FC236}">
                    <a16:creationId xmlns:a16="http://schemas.microsoft.com/office/drawing/2014/main" id="{DF8D211D-73A0-44E9-B017-BC34CC2E67CE}"/>
                  </a:ext>
                </a:extLst>
              </p14:cNvPr>
              <p14:cNvContentPartPr/>
              <p14:nvPr/>
            </p14:nvContentPartPr>
            <p14:xfrm>
              <a:off x="9000920" y="3186240"/>
              <a:ext cx="83520" cy="146520"/>
            </p14:xfrm>
          </p:contentPart>
        </mc:Choice>
        <mc:Fallback xmlns="">
          <p:pic>
            <p:nvPicPr>
              <p:cNvPr id="87" name="Freihand 86">
                <a:extLst>
                  <a:ext uri="{FF2B5EF4-FFF2-40B4-BE49-F238E27FC236}">
                    <a16:creationId xmlns:a16="http://schemas.microsoft.com/office/drawing/2014/main" id="{DF8D211D-73A0-44E9-B017-BC34CC2E67CE}"/>
                  </a:ext>
                </a:extLst>
              </p:cNvPr>
              <p:cNvPicPr/>
              <p:nvPr/>
            </p:nvPicPr>
            <p:blipFill>
              <a:blip r:embed="rId60"/>
              <a:stretch>
                <a:fillRect/>
              </a:stretch>
            </p:blipFill>
            <p:spPr>
              <a:xfrm>
                <a:off x="8996600" y="3181920"/>
                <a:ext cx="92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8" name="Freihand 87">
                <a:extLst>
                  <a:ext uri="{FF2B5EF4-FFF2-40B4-BE49-F238E27FC236}">
                    <a16:creationId xmlns:a16="http://schemas.microsoft.com/office/drawing/2014/main" id="{AEDEAB53-E82B-4E7B-8F5A-08ED9961B117}"/>
                  </a:ext>
                </a:extLst>
              </p14:cNvPr>
              <p14:cNvContentPartPr/>
              <p14:nvPr/>
            </p14:nvContentPartPr>
            <p14:xfrm>
              <a:off x="9044480" y="3117840"/>
              <a:ext cx="115560" cy="186480"/>
            </p14:xfrm>
          </p:contentPart>
        </mc:Choice>
        <mc:Fallback xmlns="">
          <p:pic>
            <p:nvPicPr>
              <p:cNvPr id="88" name="Freihand 87">
                <a:extLst>
                  <a:ext uri="{FF2B5EF4-FFF2-40B4-BE49-F238E27FC236}">
                    <a16:creationId xmlns:a16="http://schemas.microsoft.com/office/drawing/2014/main" id="{AEDEAB53-E82B-4E7B-8F5A-08ED9961B117}"/>
                  </a:ext>
                </a:extLst>
              </p:cNvPr>
              <p:cNvPicPr/>
              <p:nvPr/>
            </p:nvPicPr>
            <p:blipFill>
              <a:blip r:embed="rId62"/>
              <a:stretch>
                <a:fillRect/>
              </a:stretch>
            </p:blipFill>
            <p:spPr>
              <a:xfrm>
                <a:off x="9040160" y="3113520"/>
                <a:ext cx="124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9" name="Freihand 88">
                <a:extLst>
                  <a:ext uri="{FF2B5EF4-FFF2-40B4-BE49-F238E27FC236}">
                    <a16:creationId xmlns:a16="http://schemas.microsoft.com/office/drawing/2014/main" id="{D6A4A759-A0A3-4DBD-8204-7DB79791C4F4}"/>
                  </a:ext>
                </a:extLst>
              </p14:cNvPr>
              <p14:cNvContentPartPr/>
              <p14:nvPr/>
            </p14:nvContentPartPr>
            <p14:xfrm>
              <a:off x="9212600" y="3110280"/>
              <a:ext cx="405360" cy="185040"/>
            </p14:xfrm>
          </p:contentPart>
        </mc:Choice>
        <mc:Fallback xmlns="">
          <p:pic>
            <p:nvPicPr>
              <p:cNvPr id="89" name="Freihand 88">
                <a:extLst>
                  <a:ext uri="{FF2B5EF4-FFF2-40B4-BE49-F238E27FC236}">
                    <a16:creationId xmlns:a16="http://schemas.microsoft.com/office/drawing/2014/main" id="{D6A4A759-A0A3-4DBD-8204-7DB79791C4F4}"/>
                  </a:ext>
                </a:extLst>
              </p:cNvPr>
              <p:cNvPicPr/>
              <p:nvPr/>
            </p:nvPicPr>
            <p:blipFill>
              <a:blip r:embed="rId64"/>
              <a:stretch>
                <a:fillRect/>
              </a:stretch>
            </p:blipFill>
            <p:spPr>
              <a:xfrm>
                <a:off x="9208280" y="3105960"/>
                <a:ext cx="414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5" name="Freihand 94">
                <a:extLst>
                  <a:ext uri="{FF2B5EF4-FFF2-40B4-BE49-F238E27FC236}">
                    <a16:creationId xmlns:a16="http://schemas.microsoft.com/office/drawing/2014/main" id="{5E4755AE-5A06-4590-8B04-53FBD8809A06}"/>
                  </a:ext>
                </a:extLst>
              </p14:cNvPr>
              <p14:cNvContentPartPr/>
              <p14:nvPr/>
            </p14:nvContentPartPr>
            <p14:xfrm>
              <a:off x="3720800" y="2110920"/>
              <a:ext cx="1396080" cy="60120"/>
            </p14:xfrm>
          </p:contentPart>
        </mc:Choice>
        <mc:Fallback xmlns="">
          <p:pic>
            <p:nvPicPr>
              <p:cNvPr id="95" name="Freihand 94">
                <a:extLst>
                  <a:ext uri="{FF2B5EF4-FFF2-40B4-BE49-F238E27FC236}">
                    <a16:creationId xmlns:a16="http://schemas.microsoft.com/office/drawing/2014/main" id="{5E4755AE-5A06-4590-8B04-53FBD8809A06}"/>
                  </a:ext>
                </a:extLst>
              </p:cNvPr>
              <p:cNvPicPr/>
              <p:nvPr/>
            </p:nvPicPr>
            <p:blipFill>
              <a:blip r:embed="rId66"/>
              <a:stretch>
                <a:fillRect/>
              </a:stretch>
            </p:blipFill>
            <p:spPr>
              <a:xfrm>
                <a:off x="3716480" y="2106600"/>
                <a:ext cx="1404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6" name="Freihand 95">
                <a:extLst>
                  <a:ext uri="{FF2B5EF4-FFF2-40B4-BE49-F238E27FC236}">
                    <a16:creationId xmlns:a16="http://schemas.microsoft.com/office/drawing/2014/main" id="{5C949E1A-6D1F-45E8-8284-DE49CF856EC1}"/>
                  </a:ext>
                </a:extLst>
              </p14:cNvPr>
              <p14:cNvContentPartPr/>
              <p14:nvPr/>
            </p14:nvContentPartPr>
            <p14:xfrm>
              <a:off x="166880" y="2086440"/>
              <a:ext cx="585360" cy="2156040"/>
            </p14:xfrm>
          </p:contentPart>
        </mc:Choice>
        <mc:Fallback xmlns="">
          <p:pic>
            <p:nvPicPr>
              <p:cNvPr id="96" name="Freihand 95">
                <a:extLst>
                  <a:ext uri="{FF2B5EF4-FFF2-40B4-BE49-F238E27FC236}">
                    <a16:creationId xmlns:a16="http://schemas.microsoft.com/office/drawing/2014/main" id="{5C949E1A-6D1F-45E8-8284-DE49CF856EC1}"/>
                  </a:ext>
                </a:extLst>
              </p:cNvPr>
              <p:cNvPicPr/>
              <p:nvPr/>
            </p:nvPicPr>
            <p:blipFill>
              <a:blip r:embed="rId68"/>
              <a:stretch>
                <a:fillRect/>
              </a:stretch>
            </p:blipFill>
            <p:spPr>
              <a:xfrm>
                <a:off x="162560" y="2082120"/>
                <a:ext cx="594000" cy="2164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7" name="Freihand 96">
                <a:extLst>
                  <a:ext uri="{FF2B5EF4-FFF2-40B4-BE49-F238E27FC236}">
                    <a16:creationId xmlns:a16="http://schemas.microsoft.com/office/drawing/2014/main" id="{85C00020-801C-4783-B7D1-AE100648390B}"/>
                  </a:ext>
                </a:extLst>
              </p14:cNvPr>
              <p14:cNvContentPartPr/>
              <p14:nvPr/>
            </p14:nvContentPartPr>
            <p14:xfrm>
              <a:off x="199280" y="2087880"/>
              <a:ext cx="487800" cy="78480"/>
            </p14:xfrm>
          </p:contentPart>
        </mc:Choice>
        <mc:Fallback xmlns="">
          <p:pic>
            <p:nvPicPr>
              <p:cNvPr id="97" name="Freihand 96">
                <a:extLst>
                  <a:ext uri="{FF2B5EF4-FFF2-40B4-BE49-F238E27FC236}">
                    <a16:creationId xmlns:a16="http://schemas.microsoft.com/office/drawing/2014/main" id="{85C00020-801C-4783-B7D1-AE100648390B}"/>
                  </a:ext>
                </a:extLst>
              </p:cNvPr>
              <p:cNvPicPr/>
              <p:nvPr/>
            </p:nvPicPr>
            <p:blipFill>
              <a:blip r:embed="rId70"/>
              <a:stretch>
                <a:fillRect/>
              </a:stretch>
            </p:blipFill>
            <p:spPr>
              <a:xfrm>
                <a:off x="194960" y="2083560"/>
                <a:ext cx="496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9" name="Freihand 98">
                <a:extLst>
                  <a:ext uri="{FF2B5EF4-FFF2-40B4-BE49-F238E27FC236}">
                    <a16:creationId xmlns:a16="http://schemas.microsoft.com/office/drawing/2014/main" id="{C4598ADF-DA69-4E5B-80A8-30EC1719C02F}"/>
                  </a:ext>
                </a:extLst>
              </p14:cNvPr>
              <p14:cNvContentPartPr/>
              <p14:nvPr/>
            </p14:nvContentPartPr>
            <p14:xfrm>
              <a:off x="155720" y="3562080"/>
              <a:ext cx="48600" cy="586080"/>
            </p14:xfrm>
          </p:contentPart>
        </mc:Choice>
        <mc:Fallback xmlns="">
          <p:pic>
            <p:nvPicPr>
              <p:cNvPr id="99" name="Freihand 98">
                <a:extLst>
                  <a:ext uri="{FF2B5EF4-FFF2-40B4-BE49-F238E27FC236}">
                    <a16:creationId xmlns:a16="http://schemas.microsoft.com/office/drawing/2014/main" id="{C4598ADF-DA69-4E5B-80A8-30EC1719C02F}"/>
                  </a:ext>
                </a:extLst>
              </p:cNvPr>
              <p:cNvPicPr/>
              <p:nvPr/>
            </p:nvPicPr>
            <p:blipFill>
              <a:blip r:embed="rId72"/>
              <a:stretch>
                <a:fillRect/>
              </a:stretch>
            </p:blipFill>
            <p:spPr>
              <a:xfrm>
                <a:off x="151400" y="3557760"/>
                <a:ext cx="5724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1" name="Freihand 100">
                <a:extLst>
                  <a:ext uri="{FF2B5EF4-FFF2-40B4-BE49-F238E27FC236}">
                    <a16:creationId xmlns:a16="http://schemas.microsoft.com/office/drawing/2014/main" id="{BAE9C380-73E9-455B-A34F-A3B62F0B46B0}"/>
                  </a:ext>
                </a:extLst>
              </p14:cNvPr>
              <p14:cNvContentPartPr/>
              <p14:nvPr/>
            </p14:nvContentPartPr>
            <p14:xfrm>
              <a:off x="111440" y="4475400"/>
              <a:ext cx="2282400" cy="971640"/>
            </p14:xfrm>
          </p:contentPart>
        </mc:Choice>
        <mc:Fallback xmlns="">
          <p:pic>
            <p:nvPicPr>
              <p:cNvPr id="101" name="Freihand 100">
                <a:extLst>
                  <a:ext uri="{FF2B5EF4-FFF2-40B4-BE49-F238E27FC236}">
                    <a16:creationId xmlns:a16="http://schemas.microsoft.com/office/drawing/2014/main" id="{BAE9C380-73E9-455B-A34F-A3B62F0B46B0}"/>
                  </a:ext>
                </a:extLst>
              </p:cNvPr>
              <p:cNvPicPr/>
              <p:nvPr/>
            </p:nvPicPr>
            <p:blipFill>
              <a:blip r:embed="rId74"/>
              <a:stretch>
                <a:fillRect/>
              </a:stretch>
            </p:blipFill>
            <p:spPr>
              <a:xfrm>
                <a:off x="107120" y="4471080"/>
                <a:ext cx="229104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2" name="Freihand 101">
                <a:extLst>
                  <a:ext uri="{FF2B5EF4-FFF2-40B4-BE49-F238E27FC236}">
                    <a16:creationId xmlns:a16="http://schemas.microsoft.com/office/drawing/2014/main" id="{DAF26D73-D147-4991-8E98-F54F41FF0874}"/>
                  </a:ext>
                </a:extLst>
              </p14:cNvPr>
              <p14:cNvContentPartPr/>
              <p14:nvPr/>
            </p14:nvContentPartPr>
            <p14:xfrm>
              <a:off x="3553400" y="2021640"/>
              <a:ext cx="2037240" cy="163440"/>
            </p14:xfrm>
          </p:contentPart>
        </mc:Choice>
        <mc:Fallback xmlns="">
          <p:pic>
            <p:nvPicPr>
              <p:cNvPr id="102" name="Freihand 101">
                <a:extLst>
                  <a:ext uri="{FF2B5EF4-FFF2-40B4-BE49-F238E27FC236}">
                    <a16:creationId xmlns:a16="http://schemas.microsoft.com/office/drawing/2014/main" id="{DAF26D73-D147-4991-8E98-F54F41FF0874}"/>
                  </a:ext>
                </a:extLst>
              </p:cNvPr>
              <p:cNvPicPr/>
              <p:nvPr/>
            </p:nvPicPr>
            <p:blipFill>
              <a:blip r:embed="rId76"/>
              <a:stretch>
                <a:fillRect/>
              </a:stretch>
            </p:blipFill>
            <p:spPr>
              <a:xfrm>
                <a:off x="3549080" y="2017320"/>
                <a:ext cx="204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3" name="Freihand 102">
                <a:extLst>
                  <a:ext uri="{FF2B5EF4-FFF2-40B4-BE49-F238E27FC236}">
                    <a16:creationId xmlns:a16="http://schemas.microsoft.com/office/drawing/2014/main" id="{27782F5E-B694-4554-9E69-30E708075707}"/>
                  </a:ext>
                </a:extLst>
              </p14:cNvPr>
              <p14:cNvContentPartPr/>
              <p14:nvPr/>
            </p14:nvContentPartPr>
            <p14:xfrm>
              <a:off x="2558720" y="600000"/>
              <a:ext cx="3538080" cy="93240"/>
            </p14:xfrm>
          </p:contentPart>
        </mc:Choice>
        <mc:Fallback xmlns="">
          <p:pic>
            <p:nvPicPr>
              <p:cNvPr id="103" name="Freihand 102">
                <a:extLst>
                  <a:ext uri="{FF2B5EF4-FFF2-40B4-BE49-F238E27FC236}">
                    <a16:creationId xmlns:a16="http://schemas.microsoft.com/office/drawing/2014/main" id="{27782F5E-B694-4554-9E69-30E708075707}"/>
                  </a:ext>
                </a:extLst>
              </p:cNvPr>
              <p:cNvPicPr/>
              <p:nvPr/>
            </p:nvPicPr>
            <p:blipFill>
              <a:blip r:embed="rId78"/>
              <a:stretch>
                <a:fillRect/>
              </a:stretch>
            </p:blipFill>
            <p:spPr>
              <a:xfrm>
                <a:off x="2554400" y="595680"/>
                <a:ext cx="3546720" cy="101880"/>
              </a:xfrm>
              <a:prstGeom prst="rect">
                <a:avLst/>
              </a:prstGeom>
            </p:spPr>
          </p:pic>
        </mc:Fallback>
      </mc:AlternateContent>
      <p:grpSp>
        <p:nvGrpSpPr>
          <p:cNvPr id="105" name="Gruppieren 104">
            <a:extLst>
              <a:ext uri="{FF2B5EF4-FFF2-40B4-BE49-F238E27FC236}">
                <a16:creationId xmlns:a16="http://schemas.microsoft.com/office/drawing/2014/main" id="{2B3772B4-5FB7-4D0A-8B75-0DF9380A3F95}"/>
              </a:ext>
            </a:extLst>
          </p:cNvPr>
          <p:cNvGrpSpPr/>
          <p:nvPr/>
        </p:nvGrpSpPr>
        <p:grpSpPr>
          <a:xfrm>
            <a:off x="2254693" y="1753080"/>
            <a:ext cx="10005120" cy="707040"/>
            <a:chOff x="2254693" y="1753080"/>
            <a:chExt cx="10005120" cy="707040"/>
          </a:xfrm>
        </p:grpSpPr>
        <mc:AlternateContent xmlns:mc="http://schemas.openxmlformats.org/markup-compatibility/2006" xmlns:p14="http://schemas.microsoft.com/office/powerpoint/2010/main">
          <mc:Choice Requires="p14">
            <p:contentPart p14:bwMode="auto" r:id="rId79">
              <p14:nvContentPartPr>
                <p14:cNvPr id="13" name="Freihand 12">
                  <a:extLst>
                    <a:ext uri="{FF2B5EF4-FFF2-40B4-BE49-F238E27FC236}">
                      <a16:creationId xmlns:a16="http://schemas.microsoft.com/office/drawing/2014/main" id="{37604AFD-3760-4D06-A04C-3ECCB081AB74}"/>
                    </a:ext>
                  </a:extLst>
                </p14:cNvPr>
                <p14:cNvContentPartPr/>
                <p14:nvPr/>
              </p14:nvContentPartPr>
              <p14:xfrm>
                <a:off x="2365213" y="2293800"/>
                <a:ext cx="3726720" cy="64800"/>
              </p14:xfrm>
            </p:contentPart>
          </mc:Choice>
          <mc:Fallback xmlns="">
            <p:pic>
              <p:nvPicPr>
                <p:cNvPr id="13" name="Freihand 12">
                  <a:extLst>
                    <a:ext uri="{FF2B5EF4-FFF2-40B4-BE49-F238E27FC236}">
                      <a16:creationId xmlns:a16="http://schemas.microsoft.com/office/drawing/2014/main" id="{37604AFD-3760-4D06-A04C-3ECCB081AB74}"/>
                    </a:ext>
                  </a:extLst>
                </p:cNvPr>
                <p:cNvPicPr/>
                <p:nvPr/>
              </p:nvPicPr>
              <p:blipFill>
                <a:blip r:embed="rId80"/>
                <a:stretch>
                  <a:fillRect/>
                </a:stretch>
              </p:blipFill>
              <p:spPr>
                <a:xfrm>
                  <a:off x="2360893" y="2289480"/>
                  <a:ext cx="3735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 name="Freihand 13">
                  <a:extLst>
                    <a:ext uri="{FF2B5EF4-FFF2-40B4-BE49-F238E27FC236}">
                      <a16:creationId xmlns:a16="http://schemas.microsoft.com/office/drawing/2014/main" id="{7499DC17-0030-4006-A8F9-6A7891A457FA}"/>
                    </a:ext>
                  </a:extLst>
                </p14:cNvPr>
                <p14:cNvContentPartPr/>
                <p14:nvPr/>
              </p14:nvContentPartPr>
              <p14:xfrm>
                <a:off x="2254693" y="2232240"/>
                <a:ext cx="507960" cy="227880"/>
              </p14:xfrm>
            </p:contentPart>
          </mc:Choice>
          <mc:Fallback xmlns="">
            <p:pic>
              <p:nvPicPr>
                <p:cNvPr id="14" name="Freihand 13">
                  <a:extLst>
                    <a:ext uri="{FF2B5EF4-FFF2-40B4-BE49-F238E27FC236}">
                      <a16:creationId xmlns:a16="http://schemas.microsoft.com/office/drawing/2014/main" id="{7499DC17-0030-4006-A8F9-6A7891A457FA}"/>
                    </a:ext>
                  </a:extLst>
                </p:cNvPr>
                <p:cNvPicPr/>
                <p:nvPr/>
              </p:nvPicPr>
              <p:blipFill>
                <a:blip r:embed="rId82"/>
                <a:stretch>
                  <a:fillRect/>
                </a:stretch>
              </p:blipFill>
              <p:spPr>
                <a:xfrm>
                  <a:off x="2250373" y="2227920"/>
                  <a:ext cx="516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 name="Freihand 14">
                  <a:extLst>
                    <a:ext uri="{FF2B5EF4-FFF2-40B4-BE49-F238E27FC236}">
                      <a16:creationId xmlns:a16="http://schemas.microsoft.com/office/drawing/2014/main" id="{FBF4259A-B854-4A0E-98D2-9EB7F9127C63}"/>
                    </a:ext>
                  </a:extLst>
                </p14:cNvPr>
                <p14:cNvContentPartPr/>
                <p14:nvPr/>
              </p14:nvContentPartPr>
              <p14:xfrm>
                <a:off x="6360853" y="2183280"/>
                <a:ext cx="20520" cy="180000"/>
              </p14:xfrm>
            </p:contentPart>
          </mc:Choice>
          <mc:Fallback xmlns="">
            <p:pic>
              <p:nvPicPr>
                <p:cNvPr id="15" name="Freihand 14">
                  <a:extLst>
                    <a:ext uri="{FF2B5EF4-FFF2-40B4-BE49-F238E27FC236}">
                      <a16:creationId xmlns:a16="http://schemas.microsoft.com/office/drawing/2014/main" id="{FBF4259A-B854-4A0E-98D2-9EB7F9127C63}"/>
                    </a:ext>
                  </a:extLst>
                </p:cNvPr>
                <p:cNvPicPr/>
                <p:nvPr/>
              </p:nvPicPr>
              <p:blipFill>
                <a:blip r:embed="rId84"/>
                <a:stretch>
                  <a:fillRect/>
                </a:stretch>
              </p:blipFill>
              <p:spPr>
                <a:xfrm>
                  <a:off x="6356533" y="2178960"/>
                  <a:ext cx="29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 name="Freihand 15">
                  <a:extLst>
                    <a:ext uri="{FF2B5EF4-FFF2-40B4-BE49-F238E27FC236}">
                      <a16:creationId xmlns:a16="http://schemas.microsoft.com/office/drawing/2014/main" id="{AA4AC187-30BB-4BBE-8B46-3810560EF6B2}"/>
                    </a:ext>
                  </a:extLst>
                </p14:cNvPr>
                <p14:cNvContentPartPr/>
                <p14:nvPr/>
              </p14:nvContentPartPr>
              <p14:xfrm>
                <a:off x="6285613" y="2324400"/>
                <a:ext cx="174240" cy="14760"/>
              </p14:xfrm>
            </p:contentPart>
          </mc:Choice>
          <mc:Fallback xmlns="">
            <p:pic>
              <p:nvPicPr>
                <p:cNvPr id="16" name="Freihand 15">
                  <a:extLst>
                    <a:ext uri="{FF2B5EF4-FFF2-40B4-BE49-F238E27FC236}">
                      <a16:creationId xmlns:a16="http://schemas.microsoft.com/office/drawing/2014/main" id="{AA4AC187-30BB-4BBE-8B46-3810560EF6B2}"/>
                    </a:ext>
                  </a:extLst>
                </p:cNvPr>
                <p:cNvPicPr/>
                <p:nvPr/>
              </p:nvPicPr>
              <p:blipFill>
                <a:blip r:embed="rId86"/>
                <a:stretch>
                  <a:fillRect/>
                </a:stretch>
              </p:blipFill>
              <p:spPr>
                <a:xfrm>
                  <a:off x="6281293" y="2320080"/>
                  <a:ext cx="182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 name="Freihand 16">
                  <a:extLst>
                    <a:ext uri="{FF2B5EF4-FFF2-40B4-BE49-F238E27FC236}">
                      <a16:creationId xmlns:a16="http://schemas.microsoft.com/office/drawing/2014/main" id="{B08A913F-30C9-47D9-A139-2865632DE4C3}"/>
                    </a:ext>
                  </a:extLst>
                </p14:cNvPr>
                <p14:cNvContentPartPr/>
                <p14:nvPr/>
              </p14:nvContentPartPr>
              <p14:xfrm>
                <a:off x="6261493" y="2277600"/>
                <a:ext cx="77760" cy="6840"/>
              </p14:xfrm>
            </p:contentPart>
          </mc:Choice>
          <mc:Fallback xmlns="">
            <p:pic>
              <p:nvPicPr>
                <p:cNvPr id="17" name="Freihand 16">
                  <a:extLst>
                    <a:ext uri="{FF2B5EF4-FFF2-40B4-BE49-F238E27FC236}">
                      <a16:creationId xmlns:a16="http://schemas.microsoft.com/office/drawing/2014/main" id="{B08A913F-30C9-47D9-A139-2865632DE4C3}"/>
                    </a:ext>
                  </a:extLst>
                </p:cNvPr>
                <p:cNvPicPr/>
                <p:nvPr/>
              </p:nvPicPr>
              <p:blipFill>
                <a:blip r:embed="rId88"/>
                <a:stretch>
                  <a:fillRect/>
                </a:stretch>
              </p:blipFill>
              <p:spPr>
                <a:xfrm>
                  <a:off x="6257173" y="2273280"/>
                  <a:ext cx="86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9" name="Freihand 18">
                  <a:extLst>
                    <a:ext uri="{FF2B5EF4-FFF2-40B4-BE49-F238E27FC236}">
                      <a16:creationId xmlns:a16="http://schemas.microsoft.com/office/drawing/2014/main" id="{90975FAA-D4D8-41DF-BF53-771DBFCD494F}"/>
                    </a:ext>
                  </a:extLst>
                </p14:cNvPr>
                <p14:cNvContentPartPr/>
                <p14:nvPr/>
              </p14:nvContentPartPr>
              <p14:xfrm>
                <a:off x="6246733" y="2181840"/>
                <a:ext cx="189360" cy="14040"/>
              </p14:xfrm>
            </p:contentPart>
          </mc:Choice>
          <mc:Fallback xmlns="">
            <p:pic>
              <p:nvPicPr>
                <p:cNvPr id="19" name="Freihand 18">
                  <a:extLst>
                    <a:ext uri="{FF2B5EF4-FFF2-40B4-BE49-F238E27FC236}">
                      <a16:creationId xmlns:a16="http://schemas.microsoft.com/office/drawing/2014/main" id="{90975FAA-D4D8-41DF-BF53-771DBFCD494F}"/>
                    </a:ext>
                  </a:extLst>
                </p:cNvPr>
                <p:cNvPicPr/>
                <p:nvPr/>
              </p:nvPicPr>
              <p:blipFill>
                <a:blip r:embed="rId90"/>
                <a:stretch>
                  <a:fillRect/>
                </a:stretch>
              </p:blipFill>
              <p:spPr>
                <a:xfrm>
                  <a:off x="6242413" y="2177520"/>
                  <a:ext cx="198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 name="Freihand 19">
                  <a:extLst>
                    <a:ext uri="{FF2B5EF4-FFF2-40B4-BE49-F238E27FC236}">
                      <a16:creationId xmlns:a16="http://schemas.microsoft.com/office/drawing/2014/main" id="{34B44FC4-0C09-4CDA-B781-CFB0E26D2305}"/>
                    </a:ext>
                  </a:extLst>
                </p14:cNvPr>
                <p14:cNvContentPartPr/>
                <p14:nvPr/>
              </p14:nvContentPartPr>
              <p14:xfrm>
                <a:off x="6488653" y="2232960"/>
                <a:ext cx="165600" cy="109440"/>
              </p14:xfrm>
            </p:contentPart>
          </mc:Choice>
          <mc:Fallback xmlns="">
            <p:pic>
              <p:nvPicPr>
                <p:cNvPr id="20" name="Freihand 19">
                  <a:extLst>
                    <a:ext uri="{FF2B5EF4-FFF2-40B4-BE49-F238E27FC236}">
                      <a16:creationId xmlns:a16="http://schemas.microsoft.com/office/drawing/2014/main" id="{34B44FC4-0C09-4CDA-B781-CFB0E26D2305}"/>
                    </a:ext>
                  </a:extLst>
                </p:cNvPr>
                <p:cNvPicPr/>
                <p:nvPr/>
              </p:nvPicPr>
              <p:blipFill>
                <a:blip r:embed="rId92"/>
                <a:stretch>
                  <a:fillRect/>
                </a:stretch>
              </p:blipFill>
              <p:spPr>
                <a:xfrm>
                  <a:off x="6484333" y="2228640"/>
                  <a:ext cx="174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 name="Freihand 20">
                  <a:extLst>
                    <a:ext uri="{FF2B5EF4-FFF2-40B4-BE49-F238E27FC236}">
                      <a16:creationId xmlns:a16="http://schemas.microsoft.com/office/drawing/2014/main" id="{2FE041B1-B4B2-4790-8F7B-29623FB69614}"/>
                    </a:ext>
                  </a:extLst>
                </p14:cNvPr>
                <p14:cNvContentPartPr/>
                <p14:nvPr/>
              </p14:nvContentPartPr>
              <p14:xfrm>
                <a:off x="6639853" y="2178240"/>
                <a:ext cx="273960" cy="176760"/>
              </p14:xfrm>
            </p:contentPart>
          </mc:Choice>
          <mc:Fallback xmlns="">
            <p:pic>
              <p:nvPicPr>
                <p:cNvPr id="21" name="Freihand 20">
                  <a:extLst>
                    <a:ext uri="{FF2B5EF4-FFF2-40B4-BE49-F238E27FC236}">
                      <a16:creationId xmlns:a16="http://schemas.microsoft.com/office/drawing/2014/main" id="{2FE041B1-B4B2-4790-8F7B-29623FB69614}"/>
                    </a:ext>
                  </a:extLst>
                </p:cNvPr>
                <p:cNvPicPr/>
                <p:nvPr/>
              </p:nvPicPr>
              <p:blipFill>
                <a:blip r:embed="rId94"/>
                <a:stretch>
                  <a:fillRect/>
                </a:stretch>
              </p:blipFill>
              <p:spPr>
                <a:xfrm>
                  <a:off x="6635533" y="2173920"/>
                  <a:ext cx="282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2" name="Freihand 21">
                  <a:extLst>
                    <a:ext uri="{FF2B5EF4-FFF2-40B4-BE49-F238E27FC236}">
                      <a16:creationId xmlns:a16="http://schemas.microsoft.com/office/drawing/2014/main" id="{2A43F0F1-7A17-4BEA-934C-8DE5F7F2CD3A}"/>
                    </a:ext>
                  </a:extLst>
                </p14:cNvPr>
                <p14:cNvContentPartPr/>
                <p14:nvPr/>
              </p14:nvContentPartPr>
              <p14:xfrm>
                <a:off x="6949093" y="2285160"/>
                <a:ext cx="91440" cy="72000"/>
              </p14:xfrm>
            </p:contentPart>
          </mc:Choice>
          <mc:Fallback xmlns="">
            <p:pic>
              <p:nvPicPr>
                <p:cNvPr id="22" name="Freihand 21">
                  <a:extLst>
                    <a:ext uri="{FF2B5EF4-FFF2-40B4-BE49-F238E27FC236}">
                      <a16:creationId xmlns:a16="http://schemas.microsoft.com/office/drawing/2014/main" id="{2A43F0F1-7A17-4BEA-934C-8DE5F7F2CD3A}"/>
                    </a:ext>
                  </a:extLst>
                </p:cNvPr>
                <p:cNvPicPr/>
                <p:nvPr/>
              </p:nvPicPr>
              <p:blipFill>
                <a:blip r:embed="rId96"/>
                <a:stretch>
                  <a:fillRect/>
                </a:stretch>
              </p:blipFill>
              <p:spPr>
                <a:xfrm>
                  <a:off x="6944773" y="2280840"/>
                  <a:ext cx="100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3" name="Freihand 22">
                  <a:extLst>
                    <a:ext uri="{FF2B5EF4-FFF2-40B4-BE49-F238E27FC236}">
                      <a16:creationId xmlns:a16="http://schemas.microsoft.com/office/drawing/2014/main" id="{C8BB653C-41D3-470E-AF03-7E5DEFBC4073}"/>
                    </a:ext>
                  </a:extLst>
                </p14:cNvPr>
                <p14:cNvContentPartPr/>
                <p14:nvPr/>
              </p14:nvContentPartPr>
              <p14:xfrm>
                <a:off x="7022893" y="2188320"/>
                <a:ext cx="87120" cy="159120"/>
              </p14:xfrm>
            </p:contentPart>
          </mc:Choice>
          <mc:Fallback xmlns="">
            <p:pic>
              <p:nvPicPr>
                <p:cNvPr id="23" name="Freihand 22">
                  <a:extLst>
                    <a:ext uri="{FF2B5EF4-FFF2-40B4-BE49-F238E27FC236}">
                      <a16:creationId xmlns:a16="http://schemas.microsoft.com/office/drawing/2014/main" id="{C8BB653C-41D3-470E-AF03-7E5DEFBC4073}"/>
                    </a:ext>
                  </a:extLst>
                </p:cNvPr>
                <p:cNvPicPr/>
                <p:nvPr/>
              </p:nvPicPr>
              <p:blipFill>
                <a:blip r:embed="rId98"/>
                <a:stretch>
                  <a:fillRect/>
                </a:stretch>
              </p:blipFill>
              <p:spPr>
                <a:xfrm>
                  <a:off x="7018573" y="2184000"/>
                  <a:ext cx="95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 name="Freihand 24">
                  <a:extLst>
                    <a:ext uri="{FF2B5EF4-FFF2-40B4-BE49-F238E27FC236}">
                      <a16:creationId xmlns:a16="http://schemas.microsoft.com/office/drawing/2014/main" id="{93C564BF-A369-43B9-BB4C-D7096F15EB24}"/>
                    </a:ext>
                  </a:extLst>
                </p14:cNvPr>
                <p14:cNvContentPartPr/>
                <p14:nvPr/>
              </p14:nvContentPartPr>
              <p14:xfrm>
                <a:off x="7231693" y="2185440"/>
                <a:ext cx="277920" cy="199080"/>
              </p14:xfrm>
            </p:contentPart>
          </mc:Choice>
          <mc:Fallback xmlns="">
            <p:pic>
              <p:nvPicPr>
                <p:cNvPr id="25" name="Freihand 24">
                  <a:extLst>
                    <a:ext uri="{FF2B5EF4-FFF2-40B4-BE49-F238E27FC236}">
                      <a16:creationId xmlns:a16="http://schemas.microsoft.com/office/drawing/2014/main" id="{93C564BF-A369-43B9-BB4C-D7096F15EB24}"/>
                    </a:ext>
                  </a:extLst>
                </p:cNvPr>
                <p:cNvPicPr/>
                <p:nvPr/>
              </p:nvPicPr>
              <p:blipFill>
                <a:blip r:embed="rId100"/>
                <a:stretch>
                  <a:fillRect/>
                </a:stretch>
              </p:blipFill>
              <p:spPr>
                <a:xfrm>
                  <a:off x="7227373" y="2181120"/>
                  <a:ext cx="286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 name="Freihand 25">
                  <a:extLst>
                    <a:ext uri="{FF2B5EF4-FFF2-40B4-BE49-F238E27FC236}">
                      <a16:creationId xmlns:a16="http://schemas.microsoft.com/office/drawing/2014/main" id="{7587BFDB-BBE6-4759-AA15-4A63C13BA40F}"/>
                    </a:ext>
                  </a:extLst>
                </p14:cNvPr>
                <p14:cNvContentPartPr/>
                <p14:nvPr/>
              </p14:nvContentPartPr>
              <p14:xfrm>
                <a:off x="7474333" y="2240160"/>
                <a:ext cx="173880" cy="105840"/>
              </p14:xfrm>
            </p:contentPart>
          </mc:Choice>
          <mc:Fallback xmlns="">
            <p:pic>
              <p:nvPicPr>
                <p:cNvPr id="26" name="Freihand 25">
                  <a:extLst>
                    <a:ext uri="{FF2B5EF4-FFF2-40B4-BE49-F238E27FC236}">
                      <a16:creationId xmlns:a16="http://schemas.microsoft.com/office/drawing/2014/main" id="{7587BFDB-BBE6-4759-AA15-4A63C13BA40F}"/>
                    </a:ext>
                  </a:extLst>
                </p:cNvPr>
                <p:cNvPicPr/>
                <p:nvPr/>
              </p:nvPicPr>
              <p:blipFill>
                <a:blip r:embed="rId102"/>
                <a:stretch>
                  <a:fillRect/>
                </a:stretch>
              </p:blipFill>
              <p:spPr>
                <a:xfrm>
                  <a:off x="7470013" y="2235840"/>
                  <a:ext cx="182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Freihand 26">
                  <a:extLst>
                    <a:ext uri="{FF2B5EF4-FFF2-40B4-BE49-F238E27FC236}">
                      <a16:creationId xmlns:a16="http://schemas.microsoft.com/office/drawing/2014/main" id="{FFE5657F-43EF-40C4-9811-898C946198D2}"/>
                    </a:ext>
                  </a:extLst>
                </p14:cNvPr>
                <p14:cNvContentPartPr/>
                <p14:nvPr/>
              </p14:nvContentPartPr>
              <p14:xfrm>
                <a:off x="7786093" y="2158440"/>
                <a:ext cx="189720" cy="279360"/>
              </p14:xfrm>
            </p:contentPart>
          </mc:Choice>
          <mc:Fallback xmlns="">
            <p:pic>
              <p:nvPicPr>
                <p:cNvPr id="27" name="Freihand 26">
                  <a:extLst>
                    <a:ext uri="{FF2B5EF4-FFF2-40B4-BE49-F238E27FC236}">
                      <a16:creationId xmlns:a16="http://schemas.microsoft.com/office/drawing/2014/main" id="{FFE5657F-43EF-40C4-9811-898C946198D2}"/>
                    </a:ext>
                  </a:extLst>
                </p:cNvPr>
                <p:cNvPicPr/>
                <p:nvPr/>
              </p:nvPicPr>
              <p:blipFill>
                <a:blip r:embed="rId104"/>
                <a:stretch>
                  <a:fillRect/>
                </a:stretch>
              </p:blipFill>
              <p:spPr>
                <a:xfrm>
                  <a:off x="7781773" y="2154120"/>
                  <a:ext cx="198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Freihand 27">
                  <a:extLst>
                    <a:ext uri="{FF2B5EF4-FFF2-40B4-BE49-F238E27FC236}">
                      <a16:creationId xmlns:a16="http://schemas.microsoft.com/office/drawing/2014/main" id="{0D8A6CA7-C83D-4DE1-9661-055C18ABEC95}"/>
                    </a:ext>
                  </a:extLst>
                </p14:cNvPr>
                <p14:cNvContentPartPr/>
                <p14:nvPr/>
              </p14:nvContentPartPr>
              <p14:xfrm>
                <a:off x="8205853" y="2180400"/>
                <a:ext cx="20880" cy="142920"/>
              </p14:xfrm>
            </p:contentPart>
          </mc:Choice>
          <mc:Fallback xmlns="">
            <p:pic>
              <p:nvPicPr>
                <p:cNvPr id="28" name="Freihand 27">
                  <a:extLst>
                    <a:ext uri="{FF2B5EF4-FFF2-40B4-BE49-F238E27FC236}">
                      <a16:creationId xmlns:a16="http://schemas.microsoft.com/office/drawing/2014/main" id="{0D8A6CA7-C83D-4DE1-9661-055C18ABEC95}"/>
                    </a:ext>
                  </a:extLst>
                </p:cNvPr>
                <p:cNvPicPr/>
                <p:nvPr/>
              </p:nvPicPr>
              <p:blipFill>
                <a:blip r:embed="rId106"/>
                <a:stretch>
                  <a:fillRect/>
                </a:stretch>
              </p:blipFill>
              <p:spPr>
                <a:xfrm>
                  <a:off x="8201533" y="2176080"/>
                  <a:ext cx="29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 name="Freihand 28">
                  <a:extLst>
                    <a:ext uri="{FF2B5EF4-FFF2-40B4-BE49-F238E27FC236}">
                      <a16:creationId xmlns:a16="http://schemas.microsoft.com/office/drawing/2014/main" id="{CB06150D-36B4-4E22-B7A8-23DCACFBA801}"/>
                    </a:ext>
                  </a:extLst>
                </p14:cNvPr>
                <p14:cNvContentPartPr/>
                <p14:nvPr/>
              </p14:nvContentPartPr>
              <p14:xfrm>
                <a:off x="8102893" y="2156640"/>
                <a:ext cx="172440" cy="167760"/>
              </p14:xfrm>
            </p:contentPart>
          </mc:Choice>
          <mc:Fallback xmlns="">
            <p:pic>
              <p:nvPicPr>
                <p:cNvPr id="29" name="Freihand 28">
                  <a:extLst>
                    <a:ext uri="{FF2B5EF4-FFF2-40B4-BE49-F238E27FC236}">
                      <a16:creationId xmlns:a16="http://schemas.microsoft.com/office/drawing/2014/main" id="{CB06150D-36B4-4E22-B7A8-23DCACFBA801}"/>
                    </a:ext>
                  </a:extLst>
                </p:cNvPr>
                <p:cNvPicPr/>
                <p:nvPr/>
              </p:nvPicPr>
              <p:blipFill>
                <a:blip r:embed="rId108"/>
                <a:stretch>
                  <a:fillRect/>
                </a:stretch>
              </p:blipFill>
              <p:spPr>
                <a:xfrm>
                  <a:off x="8098573" y="2152320"/>
                  <a:ext cx="181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2C5B60A1-DCB9-4D26-B679-DBD934904256}"/>
                    </a:ext>
                  </a:extLst>
                </p14:cNvPr>
                <p14:cNvContentPartPr/>
                <p14:nvPr/>
              </p14:nvContentPartPr>
              <p14:xfrm>
                <a:off x="8270293" y="2209200"/>
                <a:ext cx="120960" cy="122760"/>
              </p14:xfrm>
            </p:contentPart>
          </mc:Choice>
          <mc:Fallback xmlns="">
            <p:pic>
              <p:nvPicPr>
                <p:cNvPr id="30" name="Freihand 29">
                  <a:extLst>
                    <a:ext uri="{FF2B5EF4-FFF2-40B4-BE49-F238E27FC236}">
                      <a16:creationId xmlns:a16="http://schemas.microsoft.com/office/drawing/2014/main" id="{2C5B60A1-DCB9-4D26-B679-DBD934904256}"/>
                    </a:ext>
                  </a:extLst>
                </p:cNvPr>
                <p:cNvPicPr/>
                <p:nvPr/>
              </p:nvPicPr>
              <p:blipFill>
                <a:blip r:embed="rId110"/>
                <a:stretch>
                  <a:fillRect/>
                </a:stretch>
              </p:blipFill>
              <p:spPr>
                <a:xfrm>
                  <a:off x="8265973" y="2204880"/>
                  <a:ext cx="129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 name="Freihand 30">
                  <a:extLst>
                    <a:ext uri="{FF2B5EF4-FFF2-40B4-BE49-F238E27FC236}">
                      <a16:creationId xmlns:a16="http://schemas.microsoft.com/office/drawing/2014/main" id="{9971C307-AC54-4555-B7EC-2EB31EC77012}"/>
                    </a:ext>
                  </a:extLst>
                </p14:cNvPr>
                <p14:cNvContentPartPr/>
                <p14:nvPr/>
              </p14:nvContentPartPr>
              <p14:xfrm>
                <a:off x="8360653" y="2230080"/>
                <a:ext cx="81000" cy="225000"/>
              </p14:xfrm>
            </p:contentPart>
          </mc:Choice>
          <mc:Fallback xmlns="">
            <p:pic>
              <p:nvPicPr>
                <p:cNvPr id="31" name="Freihand 30">
                  <a:extLst>
                    <a:ext uri="{FF2B5EF4-FFF2-40B4-BE49-F238E27FC236}">
                      <a16:creationId xmlns:a16="http://schemas.microsoft.com/office/drawing/2014/main" id="{9971C307-AC54-4555-B7EC-2EB31EC77012}"/>
                    </a:ext>
                  </a:extLst>
                </p:cNvPr>
                <p:cNvPicPr/>
                <p:nvPr/>
              </p:nvPicPr>
              <p:blipFill>
                <a:blip r:embed="rId112"/>
                <a:stretch>
                  <a:fillRect/>
                </a:stretch>
              </p:blipFill>
              <p:spPr>
                <a:xfrm>
                  <a:off x="8356333" y="2225760"/>
                  <a:ext cx="896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2" name="Freihand 31">
                  <a:extLst>
                    <a:ext uri="{FF2B5EF4-FFF2-40B4-BE49-F238E27FC236}">
                      <a16:creationId xmlns:a16="http://schemas.microsoft.com/office/drawing/2014/main" id="{0390CE1A-E265-4BBF-82DF-2D93DD0A0A8E}"/>
                    </a:ext>
                  </a:extLst>
                </p14:cNvPr>
                <p14:cNvContentPartPr/>
                <p14:nvPr/>
              </p14:nvContentPartPr>
              <p14:xfrm>
                <a:off x="8465773" y="2246640"/>
                <a:ext cx="56160" cy="102240"/>
              </p14:xfrm>
            </p:contentPart>
          </mc:Choice>
          <mc:Fallback xmlns="">
            <p:pic>
              <p:nvPicPr>
                <p:cNvPr id="32" name="Freihand 31">
                  <a:extLst>
                    <a:ext uri="{FF2B5EF4-FFF2-40B4-BE49-F238E27FC236}">
                      <a16:creationId xmlns:a16="http://schemas.microsoft.com/office/drawing/2014/main" id="{0390CE1A-E265-4BBF-82DF-2D93DD0A0A8E}"/>
                    </a:ext>
                  </a:extLst>
                </p:cNvPr>
                <p:cNvPicPr/>
                <p:nvPr/>
              </p:nvPicPr>
              <p:blipFill>
                <a:blip r:embed="rId114"/>
                <a:stretch>
                  <a:fillRect/>
                </a:stretch>
              </p:blipFill>
              <p:spPr>
                <a:xfrm>
                  <a:off x="8461453" y="2242320"/>
                  <a:ext cx="64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3" name="Freihand 32">
                  <a:extLst>
                    <a:ext uri="{FF2B5EF4-FFF2-40B4-BE49-F238E27FC236}">
                      <a16:creationId xmlns:a16="http://schemas.microsoft.com/office/drawing/2014/main" id="{DFF64491-3067-4CCF-B063-FF3B0608C991}"/>
                    </a:ext>
                  </a:extLst>
                </p14:cNvPr>
                <p14:cNvContentPartPr/>
                <p14:nvPr/>
              </p14:nvContentPartPr>
              <p14:xfrm>
                <a:off x="8542453" y="2232240"/>
                <a:ext cx="99720" cy="108000"/>
              </p14:xfrm>
            </p:contentPart>
          </mc:Choice>
          <mc:Fallback xmlns="">
            <p:pic>
              <p:nvPicPr>
                <p:cNvPr id="33" name="Freihand 32">
                  <a:extLst>
                    <a:ext uri="{FF2B5EF4-FFF2-40B4-BE49-F238E27FC236}">
                      <a16:creationId xmlns:a16="http://schemas.microsoft.com/office/drawing/2014/main" id="{DFF64491-3067-4CCF-B063-FF3B0608C991}"/>
                    </a:ext>
                  </a:extLst>
                </p:cNvPr>
                <p:cNvPicPr/>
                <p:nvPr/>
              </p:nvPicPr>
              <p:blipFill>
                <a:blip r:embed="rId116"/>
                <a:stretch>
                  <a:fillRect/>
                </a:stretch>
              </p:blipFill>
              <p:spPr>
                <a:xfrm>
                  <a:off x="8538133" y="2227920"/>
                  <a:ext cx="108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813EB74D-6A57-4155-B81B-8B5A3EB6C923}"/>
                    </a:ext>
                  </a:extLst>
                </p14:cNvPr>
                <p14:cNvContentPartPr/>
                <p14:nvPr/>
              </p14:nvContentPartPr>
              <p14:xfrm>
                <a:off x="8661973" y="2237280"/>
                <a:ext cx="28080" cy="81000"/>
              </p14:xfrm>
            </p:contentPart>
          </mc:Choice>
          <mc:Fallback xmlns="">
            <p:pic>
              <p:nvPicPr>
                <p:cNvPr id="34" name="Freihand 33">
                  <a:extLst>
                    <a:ext uri="{FF2B5EF4-FFF2-40B4-BE49-F238E27FC236}">
                      <a16:creationId xmlns:a16="http://schemas.microsoft.com/office/drawing/2014/main" id="{813EB74D-6A57-4155-B81B-8B5A3EB6C923}"/>
                    </a:ext>
                  </a:extLst>
                </p:cNvPr>
                <p:cNvPicPr/>
                <p:nvPr/>
              </p:nvPicPr>
              <p:blipFill>
                <a:blip r:embed="rId118"/>
                <a:stretch>
                  <a:fillRect/>
                </a:stretch>
              </p:blipFill>
              <p:spPr>
                <a:xfrm>
                  <a:off x="8657653" y="2232960"/>
                  <a:ext cx="36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7C800F50-43C9-4458-B202-6DD3CEB5604B}"/>
                    </a:ext>
                  </a:extLst>
                </p14:cNvPr>
                <p14:cNvContentPartPr/>
                <p14:nvPr/>
              </p14:nvContentPartPr>
              <p14:xfrm>
                <a:off x="8671693" y="2177160"/>
                <a:ext cx="132480" cy="173520"/>
              </p14:xfrm>
            </p:contentPart>
          </mc:Choice>
          <mc:Fallback xmlns="">
            <p:pic>
              <p:nvPicPr>
                <p:cNvPr id="35" name="Freihand 34">
                  <a:extLst>
                    <a:ext uri="{FF2B5EF4-FFF2-40B4-BE49-F238E27FC236}">
                      <a16:creationId xmlns:a16="http://schemas.microsoft.com/office/drawing/2014/main" id="{7C800F50-43C9-4458-B202-6DD3CEB5604B}"/>
                    </a:ext>
                  </a:extLst>
                </p:cNvPr>
                <p:cNvPicPr/>
                <p:nvPr/>
              </p:nvPicPr>
              <p:blipFill>
                <a:blip r:embed="rId120"/>
                <a:stretch>
                  <a:fillRect/>
                </a:stretch>
              </p:blipFill>
              <p:spPr>
                <a:xfrm>
                  <a:off x="8667373" y="2172840"/>
                  <a:ext cx="141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6A3A2164-76E3-4A39-AB8F-45B3A369F3AC}"/>
                    </a:ext>
                  </a:extLst>
                </p14:cNvPr>
                <p14:cNvContentPartPr/>
                <p14:nvPr/>
              </p14:nvContentPartPr>
              <p14:xfrm>
                <a:off x="8880853" y="2168880"/>
                <a:ext cx="106200" cy="186480"/>
              </p14:xfrm>
            </p:contentPart>
          </mc:Choice>
          <mc:Fallback xmlns="">
            <p:pic>
              <p:nvPicPr>
                <p:cNvPr id="36" name="Freihand 35">
                  <a:extLst>
                    <a:ext uri="{FF2B5EF4-FFF2-40B4-BE49-F238E27FC236}">
                      <a16:creationId xmlns:a16="http://schemas.microsoft.com/office/drawing/2014/main" id="{6A3A2164-76E3-4A39-AB8F-45B3A369F3AC}"/>
                    </a:ext>
                  </a:extLst>
                </p:cNvPr>
                <p:cNvPicPr/>
                <p:nvPr/>
              </p:nvPicPr>
              <p:blipFill>
                <a:blip r:embed="rId122"/>
                <a:stretch>
                  <a:fillRect/>
                </a:stretch>
              </p:blipFill>
              <p:spPr>
                <a:xfrm>
                  <a:off x="8876533" y="2164560"/>
                  <a:ext cx="1148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7F1B2CD6-96A4-4C48-A2FC-49AD54C40C59}"/>
                    </a:ext>
                  </a:extLst>
                </p14:cNvPr>
                <p14:cNvContentPartPr/>
                <p14:nvPr/>
              </p14:nvContentPartPr>
              <p14:xfrm>
                <a:off x="8958973" y="2234040"/>
                <a:ext cx="105120" cy="103320"/>
              </p14:xfrm>
            </p:contentPart>
          </mc:Choice>
          <mc:Fallback xmlns="">
            <p:pic>
              <p:nvPicPr>
                <p:cNvPr id="37" name="Freihand 36">
                  <a:extLst>
                    <a:ext uri="{FF2B5EF4-FFF2-40B4-BE49-F238E27FC236}">
                      <a16:creationId xmlns:a16="http://schemas.microsoft.com/office/drawing/2014/main" id="{7F1B2CD6-96A4-4C48-A2FC-49AD54C40C59}"/>
                    </a:ext>
                  </a:extLst>
                </p:cNvPr>
                <p:cNvPicPr/>
                <p:nvPr/>
              </p:nvPicPr>
              <p:blipFill>
                <a:blip r:embed="rId124"/>
                <a:stretch>
                  <a:fillRect/>
                </a:stretch>
              </p:blipFill>
              <p:spPr>
                <a:xfrm>
                  <a:off x="8954653" y="2229720"/>
                  <a:ext cx="113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5DF2E667-560D-44B4-B3AB-3F183EA43613}"/>
                    </a:ext>
                  </a:extLst>
                </p14:cNvPr>
                <p14:cNvContentPartPr/>
                <p14:nvPr/>
              </p14:nvContentPartPr>
              <p14:xfrm>
                <a:off x="9074533" y="2223600"/>
                <a:ext cx="36360" cy="81360"/>
              </p14:xfrm>
            </p:contentPart>
          </mc:Choice>
          <mc:Fallback xmlns="">
            <p:pic>
              <p:nvPicPr>
                <p:cNvPr id="38" name="Freihand 37">
                  <a:extLst>
                    <a:ext uri="{FF2B5EF4-FFF2-40B4-BE49-F238E27FC236}">
                      <a16:creationId xmlns:a16="http://schemas.microsoft.com/office/drawing/2014/main" id="{5DF2E667-560D-44B4-B3AB-3F183EA43613}"/>
                    </a:ext>
                  </a:extLst>
                </p:cNvPr>
                <p:cNvPicPr/>
                <p:nvPr/>
              </p:nvPicPr>
              <p:blipFill>
                <a:blip r:embed="rId126"/>
                <a:stretch>
                  <a:fillRect/>
                </a:stretch>
              </p:blipFill>
              <p:spPr>
                <a:xfrm>
                  <a:off x="9070213" y="2219280"/>
                  <a:ext cx="45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278671F7-24DC-405D-B846-D1A6FCAF794E}"/>
                    </a:ext>
                  </a:extLst>
                </p14:cNvPr>
                <p14:cNvContentPartPr/>
                <p14:nvPr/>
              </p14:nvContentPartPr>
              <p14:xfrm>
                <a:off x="9129973" y="2227200"/>
                <a:ext cx="37800" cy="92520"/>
              </p14:xfrm>
            </p:contentPart>
          </mc:Choice>
          <mc:Fallback xmlns="">
            <p:pic>
              <p:nvPicPr>
                <p:cNvPr id="39" name="Freihand 38">
                  <a:extLst>
                    <a:ext uri="{FF2B5EF4-FFF2-40B4-BE49-F238E27FC236}">
                      <a16:creationId xmlns:a16="http://schemas.microsoft.com/office/drawing/2014/main" id="{278671F7-24DC-405D-B846-D1A6FCAF794E}"/>
                    </a:ext>
                  </a:extLst>
                </p:cNvPr>
                <p:cNvPicPr/>
                <p:nvPr/>
              </p:nvPicPr>
              <p:blipFill>
                <a:blip r:embed="rId128"/>
                <a:stretch>
                  <a:fillRect/>
                </a:stretch>
              </p:blipFill>
              <p:spPr>
                <a:xfrm>
                  <a:off x="9125653" y="2222880"/>
                  <a:ext cx="46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60DD4B69-5E77-4B5A-8AA1-D04F00360085}"/>
                    </a:ext>
                  </a:extLst>
                </p14:cNvPr>
                <p14:cNvContentPartPr/>
                <p14:nvPr/>
              </p14:nvContentPartPr>
              <p14:xfrm>
                <a:off x="9183253" y="2167440"/>
                <a:ext cx="77760" cy="160560"/>
              </p14:xfrm>
            </p:contentPart>
          </mc:Choice>
          <mc:Fallback xmlns="">
            <p:pic>
              <p:nvPicPr>
                <p:cNvPr id="40" name="Freihand 39">
                  <a:extLst>
                    <a:ext uri="{FF2B5EF4-FFF2-40B4-BE49-F238E27FC236}">
                      <a16:creationId xmlns:a16="http://schemas.microsoft.com/office/drawing/2014/main" id="{60DD4B69-5E77-4B5A-8AA1-D04F00360085}"/>
                    </a:ext>
                  </a:extLst>
                </p:cNvPr>
                <p:cNvPicPr/>
                <p:nvPr/>
              </p:nvPicPr>
              <p:blipFill>
                <a:blip r:embed="rId130"/>
                <a:stretch>
                  <a:fillRect/>
                </a:stretch>
              </p:blipFill>
              <p:spPr>
                <a:xfrm>
                  <a:off x="9178933" y="2163120"/>
                  <a:ext cx="86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3C041166-D4CD-4E6F-BDF8-B17E5523F00B}"/>
                    </a:ext>
                  </a:extLst>
                </p14:cNvPr>
                <p14:cNvContentPartPr/>
                <p14:nvPr/>
              </p14:nvContentPartPr>
              <p14:xfrm>
                <a:off x="9221053" y="2246280"/>
                <a:ext cx="76320" cy="203400"/>
              </p14:xfrm>
            </p:contentPart>
          </mc:Choice>
          <mc:Fallback xmlns="">
            <p:pic>
              <p:nvPicPr>
                <p:cNvPr id="41" name="Freihand 40">
                  <a:extLst>
                    <a:ext uri="{FF2B5EF4-FFF2-40B4-BE49-F238E27FC236}">
                      <a16:creationId xmlns:a16="http://schemas.microsoft.com/office/drawing/2014/main" id="{3C041166-D4CD-4E6F-BDF8-B17E5523F00B}"/>
                    </a:ext>
                  </a:extLst>
                </p:cNvPr>
                <p:cNvPicPr/>
                <p:nvPr/>
              </p:nvPicPr>
              <p:blipFill>
                <a:blip r:embed="rId132"/>
                <a:stretch>
                  <a:fillRect/>
                </a:stretch>
              </p:blipFill>
              <p:spPr>
                <a:xfrm>
                  <a:off x="9216733" y="2241960"/>
                  <a:ext cx="84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2" name="Freihand 41">
                  <a:extLst>
                    <a:ext uri="{FF2B5EF4-FFF2-40B4-BE49-F238E27FC236}">
                      <a16:creationId xmlns:a16="http://schemas.microsoft.com/office/drawing/2014/main" id="{5C5225E9-061E-4238-8A54-22FB02700F9D}"/>
                    </a:ext>
                  </a:extLst>
                </p14:cNvPr>
                <p14:cNvContentPartPr/>
                <p14:nvPr/>
              </p14:nvContentPartPr>
              <p14:xfrm>
                <a:off x="9152653" y="2111640"/>
                <a:ext cx="7920" cy="34200"/>
              </p14:xfrm>
            </p:contentPart>
          </mc:Choice>
          <mc:Fallback xmlns="">
            <p:pic>
              <p:nvPicPr>
                <p:cNvPr id="42" name="Freihand 41">
                  <a:extLst>
                    <a:ext uri="{FF2B5EF4-FFF2-40B4-BE49-F238E27FC236}">
                      <a16:creationId xmlns:a16="http://schemas.microsoft.com/office/drawing/2014/main" id="{5C5225E9-061E-4238-8A54-22FB02700F9D}"/>
                    </a:ext>
                  </a:extLst>
                </p:cNvPr>
                <p:cNvPicPr/>
                <p:nvPr/>
              </p:nvPicPr>
              <p:blipFill>
                <a:blip r:embed="rId134"/>
                <a:stretch>
                  <a:fillRect/>
                </a:stretch>
              </p:blipFill>
              <p:spPr>
                <a:xfrm>
                  <a:off x="9148333" y="2107320"/>
                  <a:ext cx="16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3" name="Freihand 42">
                  <a:extLst>
                    <a:ext uri="{FF2B5EF4-FFF2-40B4-BE49-F238E27FC236}">
                      <a16:creationId xmlns:a16="http://schemas.microsoft.com/office/drawing/2014/main" id="{8E0F7010-C1EC-4219-B77C-E6DBD5B71B60}"/>
                    </a:ext>
                  </a:extLst>
                </p14:cNvPr>
                <p14:cNvContentPartPr/>
                <p14:nvPr/>
              </p14:nvContentPartPr>
              <p14:xfrm>
                <a:off x="9441373" y="2244840"/>
                <a:ext cx="18000" cy="86760"/>
              </p14:xfrm>
            </p:contentPart>
          </mc:Choice>
          <mc:Fallback xmlns="">
            <p:pic>
              <p:nvPicPr>
                <p:cNvPr id="43" name="Freihand 42">
                  <a:extLst>
                    <a:ext uri="{FF2B5EF4-FFF2-40B4-BE49-F238E27FC236}">
                      <a16:creationId xmlns:a16="http://schemas.microsoft.com/office/drawing/2014/main" id="{8E0F7010-C1EC-4219-B77C-E6DBD5B71B60}"/>
                    </a:ext>
                  </a:extLst>
                </p:cNvPr>
                <p:cNvPicPr/>
                <p:nvPr/>
              </p:nvPicPr>
              <p:blipFill>
                <a:blip r:embed="rId136"/>
                <a:stretch>
                  <a:fillRect/>
                </a:stretch>
              </p:blipFill>
              <p:spPr>
                <a:xfrm>
                  <a:off x="9437053" y="2240520"/>
                  <a:ext cx="26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4" name="Freihand 43">
                  <a:extLst>
                    <a:ext uri="{FF2B5EF4-FFF2-40B4-BE49-F238E27FC236}">
                      <a16:creationId xmlns:a16="http://schemas.microsoft.com/office/drawing/2014/main" id="{5EC842DC-3968-49D0-A785-DFE55B16A7F4}"/>
                    </a:ext>
                  </a:extLst>
                </p14:cNvPr>
                <p14:cNvContentPartPr/>
                <p14:nvPr/>
              </p14:nvContentPartPr>
              <p14:xfrm>
                <a:off x="9449293" y="2184720"/>
                <a:ext cx="36000" cy="23760"/>
              </p14:xfrm>
            </p:contentPart>
          </mc:Choice>
          <mc:Fallback xmlns="">
            <p:pic>
              <p:nvPicPr>
                <p:cNvPr id="44" name="Freihand 43">
                  <a:extLst>
                    <a:ext uri="{FF2B5EF4-FFF2-40B4-BE49-F238E27FC236}">
                      <a16:creationId xmlns:a16="http://schemas.microsoft.com/office/drawing/2014/main" id="{5EC842DC-3968-49D0-A785-DFE55B16A7F4}"/>
                    </a:ext>
                  </a:extLst>
                </p:cNvPr>
                <p:cNvPicPr/>
                <p:nvPr/>
              </p:nvPicPr>
              <p:blipFill>
                <a:blip r:embed="rId138"/>
                <a:stretch>
                  <a:fillRect/>
                </a:stretch>
              </p:blipFill>
              <p:spPr>
                <a:xfrm>
                  <a:off x="9444973" y="2180400"/>
                  <a:ext cx="44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5" name="Freihand 44">
                  <a:extLst>
                    <a:ext uri="{FF2B5EF4-FFF2-40B4-BE49-F238E27FC236}">
                      <a16:creationId xmlns:a16="http://schemas.microsoft.com/office/drawing/2014/main" id="{410E4F03-C9F7-4C80-A17F-7CE2EDC2E5EE}"/>
                    </a:ext>
                  </a:extLst>
                </p14:cNvPr>
                <p14:cNvContentPartPr/>
                <p14:nvPr/>
              </p14:nvContentPartPr>
              <p14:xfrm>
                <a:off x="9495373" y="2232240"/>
                <a:ext cx="96120" cy="99720"/>
              </p14:xfrm>
            </p:contentPart>
          </mc:Choice>
          <mc:Fallback xmlns="">
            <p:pic>
              <p:nvPicPr>
                <p:cNvPr id="45" name="Freihand 44">
                  <a:extLst>
                    <a:ext uri="{FF2B5EF4-FFF2-40B4-BE49-F238E27FC236}">
                      <a16:creationId xmlns:a16="http://schemas.microsoft.com/office/drawing/2014/main" id="{410E4F03-C9F7-4C80-A17F-7CE2EDC2E5EE}"/>
                    </a:ext>
                  </a:extLst>
                </p:cNvPr>
                <p:cNvPicPr/>
                <p:nvPr/>
              </p:nvPicPr>
              <p:blipFill>
                <a:blip r:embed="rId140"/>
                <a:stretch>
                  <a:fillRect/>
                </a:stretch>
              </p:blipFill>
              <p:spPr>
                <a:xfrm>
                  <a:off x="9491053" y="2227920"/>
                  <a:ext cx="10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6" name="Freihand 45">
                  <a:extLst>
                    <a:ext uri="{FF2B5EF4-FFF2-40B4-BE49-F238E27FC236}">
                      <a16:creationId xmlns:a16="http://schemas.microsoft.com/office/drawing/2014/main" id="{68BAE868-3902-469B-8596-4FFEA6EE10A5}"/>
                    </a:ext>
                  </a:extLst>
                </p14:cNvPr>
                <p14:cNvContentPartPr/>
                <p14:nvPr/>
              </p14:nvContentPartPr>
              <p14:xfrm>
                <a:off x="9741253" y="2147640"/>
                <a:ext cx="57600" cy="173880"/>
              </p14:xfrm>
            </p:contentPart>
          </mc:Choice>
          <mc:Fallback xmlns="">
            <p:pic>
              <p:nvPicPr>
                <p:cNvPr id="46" name="Freihand 45">
                  <a:extLst>
                    <a:ext uri="{FF2B5EF4-FFF2-40B4-BE49-F238E27FC236}">
                      <a16:creationId xmlns:a16="http://schemas.microsoft.com/office/drawing/2014/main" id="{68BAE868-3902-469B-8596-4FFEA6EE10A5}"/>
                    </a:ext>
                  </a:extLst>
                </p:cNvPr>
                <p:cNvPicPr/>
                <p:nvPr/>
              </p:nvPicPr>
              <p:blipFill>
                <a:blip r:embed="rId142"/>
                <a:stretch>
                  <a:fillRect/>
                </a:stretch>
              </p:blipFill>
              <p:spPr>
                <a:xfrm>
                  <a:off x="9736933" y="2143320"/>
                  <a:ext cx="66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 name="Freihand 46">
                  <a:extLst>
                    <a:ext uri="{FF2B5EF4-FFF2-40B4-BE49-F238E27FC236}">
                      <a16:creationId xmlns:a16="http://schemas.microsoft.com/office/drawing/2014/main" id="{7B0B8244-411F-4A32-BBAC-1FED10A58E76}"/>
                    </a:ext>
                  </a:extLst>
                </p14:cNvPr>
                <p14:cNvContentPartPr/>
                <p14:nvPr/>
              </p14:nvContentPartPr>
              <p14:xfrm>
                <a:off x="9795973" y="2203440"/>
                <a:ext cx="236160" cy="97560"/>
              </p14:xfrm>
            </p:contentPart>
          </mc:Choice>
          <mc:Fallback xmlns="">
            <p:pic>
              <p:nvPicPr>
                <p:cNvPr id="47" name="Freihand 46">
                  <a:extLst>
                    <a:ext uri="{FF2B5EF4-FFF2-40B4-BE49-F238E27FC236}">
                      <a16:creationId xmlns:a16="http://schemas.microsoft.com/office/drawing/2014/main" id="{7B0B8244-411F-4A32-BBAC-1FED10A58E76}"/>
                    </a:ext>
                  </a:extLst>
                </p:cNvPr>
                <p:cNvPicPr/>
                <p:nvPr/>
              </p:nvPicPr>
              <p:blipFill>
                <a:blip r:embed="rId144"/>
                <a:stretch>
                  <a:fillRect/>
                </a:stretch>
              </p:blipFill>
              <p:spPr>
                <a:xfrm>
                  <a:off x="9791653" y="2199120"/>
                  <a:ext cx="244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 name="Freihand 47">
                  <a:extLst>
                    <a:ext uri="{FF2B5EF4-FFF2-40B4-BE49-F238E27FC236}">
                      <a16:creationId xmlns:a16="http://schemas.microsoft.com/office/drawing/2014/main" id="{D9E7CCBA-9C71-431A-99FD-28C675B33557}"/>
                    </a:ext>
                  </a:extLst>
                </p14:cNvPr>
                <p14:cNvContentPartPr/>
                <p14:nvPr/>
              </p14:nvContentPartPr>
              <p14:xfrm>
                <a:off x="10068853" y="2173560"/>
                <a:ext cx="156600" cy="81360"/>
              </p14:xfrm>
            </p:contentPart>
          </mc:Choice>
          <mc:Fallback xmlns="">
            <p:pic>
              <p:nvPicPr>
                <p:cNvPr id="48" name="Freihand 47">
                  <a:extLst>
                    <a:ext uri="{FF2B5EF4-FFF2-40B4-BE49-F238E27FC236}">
                      <a16:creationId xmlns:a16="http://schemas.microsoft.com/office/drawing/2014/main" id="{D9E7CCBA-9C71-431A-99FD-28C675B33557}"/>
                    </a:ext>
                  </a:extLst>
                </p:cNvPr>
                <p:cNvPicPr/>
                <p:nvPr/>
              </p:nvPicPr>
              <p:blipFill>
                <a:blip r:embed="rId146"/>
                <a:stretch>
                  <a:fillRect/>
                </a:stretch>
              </p:blipFill>
              <p:spPr>
                <a:xfrm>
                  <a:off x="10064533" y="2169240"/>
                  <a:ext cx="165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 name="Freihand 48">
                  <a:extLst>
                    <a:ext uri="{FF2B5EF4-FFF2-40B4-BE49-F238E27FC236}">
                      <a16:creationId xmlns:a16="http://schemas.microsoft.com/office/drawing/2014/main" id="{21B9A8AE-4607-4316-975D-45ACD0BF0D9C}"/>
                    </a:ext>
                  </a:extLst>
                </p14:cNvPr>
                <p14:cNvContentPartPr/>
                <p14:nvPr/>
              </p14:nvContentPartPr>
              <p14:xfrm>
                <a:off x="9662413" y="2287680"/>
                <a:ext cx="775080" cy="111600"/>
              </p14:xfrm>
            </p:contentPart>
          </mc:Choice>
          <mc:Fallback xmlns="">
            <p:pic>
              <p:nvPicPr>
                <p:cNvPr id="49" name="Freihand 48">
                  <a:extLst>
                    <a:ext uri="{FF2B5EF4-FFF2-40B4-BE49-F238E27FC236}">
                      <a16:creationId xmlns:a16="http://schemas.microsoft.com/office/drawing/2014/main" id="{21B9A8AE-4607-4316-975D-45ACD0BF0D9C}"/>
                    </a:ext>
                  </a:extLst>
                </p:cNvPr>
                <p:cNvPicPr/>
                <p:nvPr/>
              </p:nvPicPr>
              <p:blipFill>
                <a:blip r:embed="rId148"/>
                <a:stretch>
                  <a:fillRect/>
                </a:stretch>
              </p:blipFill>
              <p:spPr>
                <a:xfrm>
                  <a:off x="9658093" y="2283360"/>
                  <a:ext cx="783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 name="Freihand 50">
                  <a:extLst>
                    <a:ext uri="{FF2B5EF4-FFF2-40B4-BE49-F238E27FC236}">
                      <a16:creationId xmlns:a16="http://schemas.microsoft.com/office/drawing/2014/main" id="{FE35E984-54B5-455B-868F-2CB1B5E6D494}"/>
                    </a:ext>
                  </a:extLst>
                </p14:cNvPr>
                <p14:cNvContentPartPr/>
                <p14:nvPr/>
              </p14:nvContentPartPr>
              <p14:xfrm>
                <a:off x="10377013" y="1961520"/>
                <a:ext cx="168840" cy="216000"/>
              </p14:xfrm>
            </p:contentPart>
          </mc:Choice>
          <mc:Fallback xmlns="">
            <p:pic>
              <p:nvPicPr>
                <p:cNvPr id="51" name="Freihand 50">
                  <a:extLst>
                    <a:ext uri="{FF2B5EF4-FFF2-40B4-BE49-F238E27FC236}">
                      <a16:creationId xmlns:a16="http://schemas.microsoft.com/office/drawing/2014/main" id="{FE35E984-54B5-455B-868F-2CB1B5E6D494}"/>
                    </a:ext>
                  </a:extLst>
                </p:cNvPr>
                <p:cNvPicPr/>
                <p:nvPr/>
              </p:nvPicPr>
              <p:blipFill>
                <a:blip r:embed="rId150"/>
                <a:stretch>
                  <a:fillRect/>
                </a:stretch>
              </p:blipFill>
              <p:spPr>
                <a:xfrm>
                  <a:off x="10372693" y="1957200"/>
                  <a:ext cx="177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2" name="Freihand 51">
                  <a:extLst>
                    <a:ext uri="{FF2B5EF4-FFF2-40B4-BE49-F238E27FC236}">
                      <a16:creationId xmlns:a16="http://schemas.microsoft.com/office/drawing/2014/main" id="{12E41C41-E9AB-44CC-835E-A3C20CD5222D}"/>
                    </a:ext>
                  </a:extLst>
                </p14:cNvPr>
                <p14:cNvContentPartPr/>
                <p14:nvPr/>
              </p14:nvContentPartPr>
              <p14:xfrm>
                <a:off x="10550893" y="2042160"/>
                <a:ext cx="168480" cy="103680"/>
              </p14:xfrm>
            </p:contentPart>
          </mc:Choice>
          <mc:Fallback xmlns="">
            <p:pic>
              <p:nvPicPr>
                <p:cNvPr id="52" name="Freihand 51">
                  <a:extLst>
                    <a:ext uri="{FF2B5EF4-FFF2-40B4-BE49-F238E27FC236}">
                      <a16:creationId xmlns:a16="http://schemas.microsoft.com/office/drawing/2014/main" id="{12E41C41-E9AB-44CC-835E-A3C20CD5222D}"/>
                    </a:ext>
                  </a:extLst>
                </p:cNvPr>
                <p:cNvPicPr/>
                <p:nvPr/>
              </p:nvPicPr>
              <p:blipFill>
                <a:blip r:embed="rId152"/>
                <a:stretch>
                  <a:fillRect/>
                </a:stretch>
              </p:blipFill>
              <p:spPr>
                <a:xfrm>
                  <a:off x="10546573" y="2037840"/>
                  <a:ext cx="177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3" name="Freihand 52">
                  <a:extLst>
                    <a:ext uri="{FF2B5EF4-FFF2-40B4-BE49-F238E27FC236}">
                      <a16:creationId xmlns:a16="http://schemas.microsoft.com/office/drawing/2014/main" id="{EA1A9E22-67AA-44B4-A7B4-4D75CD69BA98}"/>
                    </a:ext>
                  </a:extLst>
                </p14:cNvPr>
                <p14:cNvContentPartPr/>
                <p14:nvPr/>
              </p14:nvContentPartPr>
              <p14:xfrm>
                <a:off x="10849333" y="1851360"/>
                <a:ext cx="219600" cy="209160"/>
              </p14:xfrm>
            </p:contentPart>
          </mc:Choice>
          <mc:Fallback xmlns="">
            <p:pic>
              <p:nvPicPr>
                <p:cNvPr id="53" name="Freihand 52">
                  <a:extLst>
                    <a:ext uri="{FF2B5EF4-FFF2-40B4-BE49-F238E27FC236}">
                      <a16:creationId xmlns:a16="http://schemas.microsoft.com/office/drawing/2014/main" id="{EA1A9E22-67AA-44B4-A7B4-4D75CD69BA98}"/>
                    </a:ext>
                  </a:extLst>
                </p:cNvPr>
                <p:cNvPicPr/>
                <p:nvPr/>
              </p:nvPicPr>
              <p:blipFill>
                <a:blip r:embed="rId154"/>
                <a:stretch>
                  <a:fillRect/>
                </a:stretch>
              </p:blipFill>
              <p:spPr>
                <a:xfrm>
                  <a:off x="10845013" y="1847040"/>
                  <a:ext cx="2282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4" name="Freihand 53">
                  <a:extLst>
                    <a:ext uri="{FF2B5EF4-FFF2-40B4-BE49-F238E27FC236}">
                      <a16:creationId xmlns:a16="http://schemas.microsoft.com/office/drawing/2014/main" id="{461C4EF0-2FAC-497D-A3AE-326A1B64EC10}"/>
                    </a:ext>
                  </a:extLst>
                </p14:cNvPr>
                <p14:cNvContentPartPr/>
                <p14:nvPr/>
              </p14:nvContentPartPr>
              <p14:xfrm>
                <a:off x="11155333" y="1753080"/>
                <a:ext cx="141480" cy="210600"/>
              </p14:xfrm>
            </p:contentPart>
          </mc:Choice>
          <mc:Fallback xmlns="">
            <p:pic>
              <p:nvPicPr>
                <p:cNvPr id="54" name="Freihand 53">
                  <a:extLst>
                    <a:ext uri="{FF2B5EF4-FFF2-40B4-BE49-F238E27FC236}">
                      <a16:creationId xmlns:a16="http://schemas.microsoft.com/office/drawing/2014/main" id="{461C4EF0-2FAC-497D-A3AE-326A1B64EC10}"/>
                    </a:ext>
                  </a:extLst>
                </p:cNvPr>
                <p:cNvPicPr/>
                <p:nvPr/>
              </p:nvPicPr>
              <p:blipFill>
                <a:blip r:embed="rId156"/>
                <a:stretch>
                  <a:fillRect/>
                </a:stretch>
              </p:blipFill>
              <p:spPr>
                <a:xfrm>
                  <a:off x="11151013" y="1748760"/>
                  <a:ext cx="150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5" name="Freihand 54">
                  <a:extLst>
                    <a:ext uri="{FF2B5EF4-FFF2-40B4-BE49-F238E27FC236}">
                      <a16:creationId xmlns:a16="http://schemas.microsoft.com/office/drawing/2014/main" id="{6DF1C35E-B61C-433D-AEFB-1AEF301C5C48}"/>
                    </a:ext>
                  </a:extLst>
                </p14:cNvPr>
                <p14:cNvContentPartPr/>
                <p14:nvPr/>
              </p14:nvContentPartPr>
              <p14:xfrm>
                <a:off x="11227333" y="1886640"/>
                <a:ext cx="79560" cy="44280"/>
              </p14:xfrm>
            </p:contentPart>
          </mc:Choice>
          <mc:Fallback xmlns="">
            <p:pic>
              <p:nvPicPr>
                <p:cNvPr id="55" name="Freihand 54">
                  <a:extLst>
                    <a:ext uri="{FF2B5EF4-FFF2-40B4-BE49-F238E27FC236}">
                      <a16:creationId xmlns:a16="http://schemas.microsoft.com/office/drawing/2014/main" id="{6DF1C35E-B61C-433D-AEFB-1AEF301C5C48}"/>
                    </a:ext>
                  </a:extLst>
                </p:cNvPr>
                <p:cNvPicPr/>
                <p:nvPr/>
              </p:nvPicPr>
              <p:blipFill>
                <a:blip r:embed="rId158"/>
                <a:stretch>
                  <a:fillRect/>
                </a:stretch>
              </p:blipFill>
              <p:spPr>
                <a:xfrm>
                  <a:off x="11223013" y="1882320"/>
                  <a:ext cx="88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6" name="Freihand 55">
                  <a:extLst>
                    <a:ext uri="{FF2B5EF4-FFF2-40B4-BE49-F238E27FC236}">
                      <a16:creationId xmlns:a16="http://schemas.microsoft.com/office/drawing/2014/main" id="{C018264A-B215-4836-AE3B-4B00548309C9}"/>
                    </a:ext>
                  </a:extLst>
                </p14:cNvPr>
                <p14:cNvContentPartPr/>
                <p14:nvPr/>
              </p14:nvContentPartPr>
              <p14:xfrm>
                <a:off x="11314813" y="1821120"/>
                <a:ext cx="190080" cy="260280"/>
              </p14:xfrm>
            </p:contentPart>
          </mc:Choice>
          <mc:Fallback xmlns="">
            <p:pic>
              <p:nvPicPr>
                <p:cNvPr id="56" name="Freihand 55">
                  <a:extLst>
                    <a:ext uri="{FF2B5EF4-FFF2-40B4-BE49-F238E27FC236}">
                      <a16:creationId xmlns:a16="http://schemas.microsoft.com/office/drawing/2014/main" id="{C018264A-B215-4836-AE3B-4B00548309C9}"/>
                    </a:ext>
                  </a:extLst>
                </p:cNvPr>
                <p:cNvPicPr/>
                <p:nvPr/>
              </p:nvPicPr>
              <p:blipFill>
                <a:blip r:embed="rId160"/>
                <a:stretch>
                  <a:fillRect/>
                </a:stretch>
              </p:blipFill>
              <p:spPr>
                <a:xfrm>
                  <a:off x="11310493" y="1816800"/>
                  <a:ext cx="198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8" name="Freihand 57">
                  <a:extLst>
                    <a:ext uri="{FF2B5EF4-FFF2-40B4-BE49-F238E27FC236}">
                      <a16:creationId xmlns:a16="http://schemas.microsoft.com/office/drawing/2014/main" id="{E6A63AEE-2633-47EE-A97D-EA94D21B7A2E}"/>
                    </a:ext>
                  </a:extLst>
                </p14:cNvPr>
                <p14:cNvContentPartPr/>
                <p14:nvPr/>
              </p14:nvContentPartPr>
              <p14:xfrm>
                <a:off x="11123653" y="2163480"/>
                <a:ext cx="149760" cy="84960"/>
              </p14:xfrm>
            </p:contentPart>
          </mc:Choice>
          <mc:Fallback xmlns="">
            <p:pic>
              <p:nvPicPr>
                <p:cNvPr id="58" name="Freihand 57">
                  <a:extLst>
                    <a:ext uri="{FF2B5EF4-FFF2-40B4-BE49-F238E27FC236}">
                      <a16:creationId xmlns:a16="http://schemas.microsoft.com/office/drawing/2014/main" id="{E6A63AEE-2633-47EE-A97D-EA94D21B7A2E}"/>
                    </a:ext>
                  </a:extLst>
                </p:cNvPr>
                <p:cNvPicPr/>
                <p:nvPr/>
              </p:nvPicPr>
              <p:blipFill>
                <a:blip r:embed="rId162"/>
                <a:stretch>
                  <a:fillRect/>
                </a:stretch>
              </p:blipFill>
              <p:spPr>
                <a:xfrm>
                  <a:off x="11119333" y="2159160"/>
                  <a:ext cx="158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9" name="Freihand 58">
                  <a:extLst>
                    <a:ext uri="{FF2B5EF4-FFF2-40B4-BE49-F238E27FC236}">
                      <a16:creationId xmlns:a16="http://schemas.microsoft.com/office/drawing/2014/main" id="{8B534322-A776-4735-8BCC-B3293F078630}"/>
                    </a:ext>
                  </a:extLst>
                </p14:cNvPr>
                <p14:cNvContentPartPr/>
                <p14:nvPr/>
              </p14:nvContentPartPr>
              <p14:xfrm>
                <a:off x="11318773" y="2031360"/>
                <a:ext cx="228600" cy="186120"/>
              </p14:xfrm>
            </p:contentPart>
          </mc:Choice>
          <mc:Fallback xmlns="">
            <p:pic>
              <p:nvPicPr>
                <p:cNvPr id="59" name="Freihand 58">
                  <a:extLst>
                    <a:ext uri="{FF2B5EF4-FFF2-40B4-BE49-F238E27FC236}">
                      <a16:creationId xmlns:a16="http://schemas.microsoft.com/office/drawing/2014/main" id="{8B534322-A776-4735-8BCC-B3293F078630}"/>
                    </a:ext>
                  </a:extLst>
                </p:cNvPr>
                <p:cNvPicPr/>
                <p:nvPr/>
              </p:nvPicPr>
              <p:blipFill>
                <a:blip r:embed="rId164"/>
                <a:stretch>
                  <a:fillRect/>
                </a:stretch>
              </p:blipFill>
              <p:spPr>
                <a:xfrm>
                  <a:off x="11314453" y="2027040"/>
                  <a:ext cx="237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0" name="Freihand 59">
                  <a:extLst>
                    <a:ext uri="{FF2B5EF4-FFF2-40B4-BE49-F238E27FC236}">
                      <a16:creationId xmlns:a16="http://schemas.microsoft.com/office/drawing/2014/main" id="{CC8A57DA-3D48-421A-8EC4-CF60742D9012}"/>
                    </a:ext>
                  </a:extLst>
                </p14:cNvPr>
                <p14:cNvContentPartPr/>
                <p14:nvPr/>
              </p14:nvContentPartPr>
              <p14:xfrm>
                <a:off x="11577253" y="2072040"/>
                <a:ext cx="70920" cy="116280"/>
              </p14:xfrm>
            </p:contentPart>
          </mc:Choice>
          <mc:Fallback xmlns="">
            <p:pic>
              <p:nvPicPr>
                <p:cNvPr id="60" name="Freihand 59">
                  <a:extLst>
                    <a:ext uri="{FF2B5EF4-FFF2-40B4-BE49-F238E27FC236}">
                      <a16:creationId xmlns:a16="http://schemas.microsoft.com/office/drawing/2014/main" id="{CC8A57DA-3D48-421A-8EC4-CF60742D9012}"/>
                    </a:ext>
                  </a:extLst>
                </p:cNvPr>
                <p:cNvPicPr/>
                <p:nvPr/>
              </p:nvPicPr>
              <p:blipFill>
                <a:blip r:embed="rId166"/>
                <a:stretch>
                  <a:fillRect/>
                </a:stretch>
              </p:blipFill>
              <p:spPr>
                <a:xfrm>
                  <a:off x="11572933" y="2067720"/>
                  <a:ext cx="79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1" name="Freihand 60">
                  <a:extLst>
                    <a:ext uri="{FF2B5EF4-FFF2-40B4-BE49-F238E27FC236}">
                      <a16:creationId xmlns:a16="http://schemas.microsoft.com/office/drawing/2014/main" id="{86D30929-CF93-4627-98D3-2D71D3E15413}"/>
                    </a:ext>
                  </a:extLst>
                </p14:cNvPr>
                <p14:cNvContentPartPr/>
                <p14:nvPr/>
              </p14:nvContentPartPr>
              <p14:xfrm>
                <a:off x="11628013" y="1957560"/>
                <a:ext cx="87840" cy="205920"/>
              </p14:xfrm>
            </p:contentPart>
          </mc:Choice>
          <mc:Fallback xmlns="">
            <p:pic>
              <p:nvPicPr>
                <p:cNvPr id="61" name="Freihand 60">
                  <a:extLst>
                    <a:ext uri="{FF2B5EF4-FFF2-40B4-BE49-F238E27FC236}">
                      <a16:creationId xmlns:a16="http://schemas.microsoft.com/office/drawing/2014/main" id="{86D30929-CF93-4627-98D3-2D71D3E15413}"/>
                    </a:ext>
                  </a:extLst>
                </p:cNvPr>
                <p:cNvPicPr/>
                <p:nvPr/>
              </p:nvPicPr>
              <p:blipFill>
                <a:blip r:embed="rId168"/>
                <a:stretch>
                  <a:fillRect/>
                </a:stretch>
              </p:blipFill>
              <p:spPr>
                <a:xfrm>
                  <a:off x="11623693" y="1953240"/>
                  <a:ext cx="96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2" name="Freihand 61">
                  <a:extLst>
                    <a:ext uri="{FF2B5EF4-FFF2-40B4-BE49-F238E27FC236}">
                      <a16:creationId xmlns:a16="http://schemas.microsoft.com/office/drawing/2014/main" id="{51F6B1C5-0CB7-4332-845F-FCFEB15B5C58}"/>
                    </a:ext>
                  </a:extLst>
                </p14:cNvPr>
                <p14:cNvContentPartPr/>
                <p14:nvPr/>
              </p14:nvContentPartPr>
              <p14:xfrm>
                <a:off x="11799373" y="2043240"/>
                <a:ext cx="45720" cy="120240"/>
              </p14:xfrm>
            </p:contentPart>
          </mc:Choice>
          <mc:Fallback xmlns="">
            <p:pic>
              <p:nvPicPr>
                <p:cNvPr id="62" name="Freihand 61">
                  <a:extLst>
                    <a:ext uri="{FF2B5EF4-FFF2-40B4-BE49-F238E27FC236}">
                      <a16:creationId xmlns:a16="http://schemas.microsoft.com/office/drawing/2014/main" id="{51F6B1C5-0CB7-4332-845F-FCFEB15B5C58}"/>
                    </a:ext>
                  </a:extLst>
                </p:cNvPr>
                <p:cNvPicPr/>
                <p:nvPr/>
              </p:nvPicPr>
              <p:blipFill>
                <a:blip r:embed="rId170"/>
                <a:stretch>
                  <a:fillRect/>
                </a:stretch>
              </p:blipFill>
              <p:spPr>
                <a:xfrm>
                  <a:off x="11795053" y="2038920"/>
                  <a:ext cx="54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3" name="Freihand 62">
                  <a:extLst>
                    <a:ext uri="{FF2B5EF4-FFF2-40B4-BE49-F238E27FC236}">
                      <a16:creationId xmlns:a16="http://schemas.microsoft.com/office/drawing/2014/main" id="{03266D34-E2BF-452A-8BAE-CFC81C96189B}"/>
                    </a:ext>
                  </a:extLst>
                </p14:cNvPr>
                <p14:cNvContentPartPr/>
                <p14:nvPr/>
              </p14:nvContentPartPr>
              <p14:xfrm>
                <a:off x="11866693" y="1934520"/>
                <a:ext cx="293760" cy="198360"/>
              </p14:xfrm>
            </p:contentPart>
          </mc:Choice>
          <mc:Fallback xmlns="">
            <p:pic>
              <p:nvPicPr>
                <p:cNvPr id="63" name="Freihand 62">
                  <a:extLst>
                    <a:ext uri="{FF2B5EF4-FFF2-40B4-BE49-F238E27FC236}">
                      <a16:creationId xmlns:a16="http://schemas.microsoft.com/office/drawing/2014/main" id="{03266D34-E2BF-452A-8BAE-CFC81C96189B}"/>
                    </a:ext>
                  </a:extLst>
                </p:cNvPr>
                <p:cNvPicPr/>
                <p:nvPr/>
              </p:nvPicPr>
              <p:blipFill>
                <a:blip r:embed="rId172"/>
                <a:stretch>
                  <a:fillRect/>
                </a:stretch>
              </p:blipFill>
              <p:spPr>
                <a:xfrm>
                  <a:off x="11862373" y="1930200"/>
                  <a:ext cx="302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5" name="Freihand 64">
                  <a:extLst>
                    <a:ext uri="{FF2B5EF4-FFF2-40B4-BE49-F238E27FC236}">
                      <a16:creationId xmlns:a16="http://schemas.microsoft.com/office/drawing/2014/main" id="{3A403689-BABF-482E-9CFD-F21992FD90C0}"/>
                    </a:ext>
                  </a:extLst>
                </p14:cNvPr>
                <p14:cNvContentPartPr/>
                <p14:nvPr/>
              </p14:nvContentPartPr>
              <p14:xfrm>
                <a:off x="11043733" y="2190120"/>
                <a:ext cx="1216080" cy="204120"/>
              </p14:xfrm>
            </p:contentPart>
          </mc:Choice>
          <mc:Fallback xmlns="">
            <p:pic>
              <p:nvPicPr>
                <p:cNvPr id="65" name="Freihand 64">
                  <a:extLst>
                    <a:ext uri="{FF2B5EF4-FFF2-40B4-BE49-F238E27FC236}">
                      <a16:creationId xmlns:a16="http://schemas.microsoft.com/office/drawing/2014/main" id="{3A403689-BABF-482E-9CFD-F21992FD90C0}"/>
                    </a:ext>
                  </a:extLst>
                </p:cNvPr>
                <p:cNvPicPr/>
                <p:nvPr/>
              </p:nvPicPr>
              <p:blipFill>
                <a:blip r:embed="rId174"/>
                <a:stretch>
                  <a:fillRect/>
                </a:stretch>
              </p:blipFill>
              <p:spPr>
                <a:xfrm>
                  <a:off x="11039413" y="2185800"/>
                  <a:ext cx="1224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52848E5E-AD51-499D-B3B6-7DF7C2241A90}"/>
                    </a:ext>
                  </a:extLst>
                </p14:cNvPr>
                <p14:cNvContentPartPr/>
                <p14:nvPr/>
              </p14:nvContentPartPr>
              <p14:xfrm>
                <a:off x="3469520" y="1757760"/>
                <a:ext cx="1837440" cy="535320"/>
              </p14:xfrm>
            </p:contentPart>
          </mc:Choice>
          <mc:Fallback xmlns="">
            <p:pic>
              <p:nvPicPr>
                <p:cNvPr id="104" name="Freihand 103">
                  <a:extLst>
                    <a:ext uri="{FF2B5EF4-FFF2-40B4-BE49-F238E27FC236}">
                      <a16:creationId xmlns:a16="http://schemas.microsoft.com/office/drawing/2014/main" id="{52848E5E-AD51-499D-B3B6-7DF7C2241A90}"/>
                    </a:ext>
                  </a:extLst>
                </p:cNvPr>
                <p:cNvPicPr/>
                <p:nvPr/>
              </p:nvPicPr>
              <p:blipFill>
                <a:blip r:embed="rId176"/>
                <a:stretch>
                  <a:fillRect/>
                </a:stretch>
              </p:blipFill>
              <p:spPr>
                <a:xfrm>
                  <a:off x="3465200" y="1753440"/>
                  <a:ext cx="1846080" cy="54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62C42F00-F9E7-4D8E-AEBD-3593E70847B9}"/>
                  </a:ext>
                </a:extLst>
              </p14:cNvPr>
              <p14:cNvContentPartPr/>
              <p14:nvPr/>
            </p14:nvContentPartPr>
            <p14:xfrm>
              <a:off x="6863240" y="722400"/>
              <a:ext cx="2049480" cy="534960"/>
            </p14:xfrm>
          </p:contentPart>
        </mc:Choice>
        <mc:Fallback xmlns="">
          <p:pic>
            <p:nvPicPr>
              <p:cNvPr id="106" name="Freihand 105">
                <a:extLst>
                  <a:ext uri="{FF2B5EF4-FFF2-40B4-BE49-F238E27FC236}">
                    <a16:creationId xmlns:a16="http://schemas.microsoft.com/office/drawing/2014/main" id="{62C42F00-F9E7-4D8E-AEBD-3593E70847B9}"/>
                  </a:ext>
                </a:extLst>
              </p:cNvPr>
              <p:cNvPicPr/>
              <p:nvPr/>
            </p:nvPicPr>
            <p:blipFill>
              <a:blip r:embed="rId178"/>
              <a:stretch>
                <a:fillRect/>
              </a:stretch>
            </p:blipFill>
            <p:spPr>
              <a:xfrm>
                <a:off x="6858920" y="718080"/>
                <a:ext cx="20581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83F010B8-8BC4-4F45-BD53-94044ADCD76A}"/>
                  </a:ext>
                </a:extLst>
              </p14:cNvPr>
              <p14:cNvContentPartPr/>
              <p14:nvPr/>
            </p14:nvContentPartPr>
            <p14:xfrm>
              <a:off x="7112360" y="1085280"/>
              <a:ext cx="1709280" cy="71640"/>
            </p14:xfrm>
          </p:contentPart>
        </mc:Choice>
        <mc:Fallback xmlns="">
          <p:pic>
            <p:nvPicPr>
              <p:cNvPr id="107" name="Freihand 106">
                <a:extLst>
                  <a:ext uri="{FF2B5EF4-FFF2-40B4-BE49-F238E27FC236}">
                    <a16:creationId xmlns:a16="http://schemas.microsoft.com/office/drawing/2014/main" id="{83F010B8-8BC4-4F45-BD53-94044ADCD76A}"/>
                  </a:ext>
                </a:extLst>
              </p:cNvPr>
              <p:cNvPicPr/>
              <p:nvPr/>
            </p:nvPicPr>
            <p:blipFill>
              <a:blip r:embed="rId180"/>
              <a:stretch>
                <a:fillRect/>
              </a:stretch>
            </p:blipFill>
            <p:spPr>
              <a:xfrm>
                <a:off x="7108040" y="1080960"/>
                <a:ext cx="1717920" cy="80280"/>
              </a:xfrm>
              <a:prstGeom prst="rect">
                <a:avLst/>
              </a:prstGeom>
            </p:spPr>
          </p:pic>
        </mc:Fallback>
      </mc:AlternateContent>
      <p:grpSp>
        <p:nvGrpSpPr>
          <p:cNvPr id="119" name="Gruppieren 118">
            <a:extLst>
              <a:ext uri="{FF2B5EF4-FFF2-40B4-BE49-F238E27FC236}">
                <a16:creationId xmlns:a16="http://schemas.microsoft.com/office/drawing/2014/main" id="{07E38D86-8880-44C0-A51B-2BCA9B3AB51D}"/>
              </a:ext>
            </a:extLst>
          </p:cNvPr>
          <p:cNvGrpSpPr/>
          <p:nvPr/>
        </p:nvGrpSpPr>
        <p:grpSpPr>
          <a:xfrm>
            <a:off x="8003360" y="440520"/>
            <a:ext cx="2924280" cy="358200"/>
            <a:chOff x="8003360" y="440520"/>
            <a:chExt cx="2924280" cy="358200"/>
          </a:xfrm>
        </p:grpSpPr>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176219B8-0363-4469-9F9F-7B3A583C3642}"/>
                    </a:ext>
                  </a:extLst>
                </p14:cNvPr>
                <p14:cNvContentPartPr/>
                <p14:nvPr/>
              </p14:nvContentPartPr>
              <p14:xfrm>
                <a:off x="8003360" y="543480"/>
                <a:ext cx="113400" cy="162000"/>
              </p14:xfrm>
            </p:contentPart>
          </mc:Choice>
          <mc:Fallback xmlns="">
            <p:pic>
              <p:nvPicPr>
                <p:cNvPr id="108" name="Freihand 107">
                  <a:extLst>
                    <a:ext uri="{FF2B5EF4-FFF2-40B4-BE49-F238E27FC236}">
                      <a16:creationId xmlns:a16="http://schemas.microsoft.com/office/drawing/2014/main" id="{176219B8-0363-4469-9F9F-7B3A583C3642}"/>
                    </a:ext>
                  </a:extLst>
                </p:cNvPr>
                <p:cNvPicPr/>
                <p:nvPr/>
              </p:nvPicPr>
              <p:blipFill>
                <a:blip r:embed="rId182"/>
                <a:stretch>
                  <a:fillRect/>
                </a:stretch>
              </p:blipFill>
              <p:spPr>
                <a:xfrm>
                  <a:off x="7999040" y="539160"/>
                  <a:ext cx="122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A0F1A90B-AB72-424C-8436-B377C920C357}"/>
                    </a:ext>
                  </a:extLst>
                </p14:cNvPr>
                <p14:cNvContentPartPr/>
                <p14:nvPr/>
              </p14:nvContentPartPr>
              <p14:xfrm>
                <a:off x="8133680" y="478680"/>
                <a:ext cx="128880" cy="209520"/>
              </p14:xfrm>
            </p:contentPart>
          </mc:Choice>
          <mc:Fallback xmlns="">
            <p:pic>
              <p:nvPicPr>
                <p:cNvPr id="109" name="Freihand 108">
                  <a:extLst>
                    <a:ext uri="{FF2B5EF4-FFF2-40B4-BE49-F238E27FC236}">
                      <a16:creationId xmlns:a16="http://schemas.microsoft.com/office/drawing/2014/main" id="{A0F1A90B-AB72-424C-8436-B377C920C357}"/>
                    </a:ext>
                  </a:extLst>
                </p:cNvPr>
                <p:cNvPicPr/>
                <p:nvPr/>
              </p:nvPicPr>
              <p:blipFill>
                <a:blip r:embed="rId184"/>
                <a:stretch>
                  <a:fillRect/>
                </a:stretch>
              </p:blipFill>
              <p:spPr>
                <a:xfrm>
                  <a:off x="8129360" y="474360"/>
                  <a:ext cx="137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CF11375F-EBCD-4D49-9DB6-860D33176726}"/>
                    </a:ext>
                  </a:extLst>
                </p14:cNvPr>
                <p14:cNvContentPartPr/>
                <p14:nvPr/>
              </p14:nvContentPartPr>
              <p14:xfrm>
                <a:off x="8256440" y="608640"/>
                <a:ext cx="178920" cy="93240"/>
              </p14:xfrm>
            </p:contentPart>
          </mc:Choice>
          <mc:Fallback xmlns="">
            <p:pic>
              <p:nvPicPr>
                <p:cNvPr id="110" name="Freihand 109">
                  <a:extLst>
                    <a:ext uri="{FF2B5EF4-FFF2-40B4-BE49-F238E27FC236}">
                      <a16:creationId xmlns:a16="http://schemas.microsoft.com/office/drawing/2014/main" id="{CF11375F-EBCD-4D49-9DB6-860D33176726}"/>
                    </a:ext>
                  </a:extLst>
                </p:cNvPr>
                <p:cNvPicPr/>
                <p:nvPr/>
              </p:nvPicPr>
              <p:blipFill>
                <a:blip r:embed="rId186"/>
                <a:stretch>
                  <a:fillRect/>
                </a:stretch>
              </p:blipFill>
              <p:spPr>
                <a:xfrm>
                  <a:off x="8252120" y="604320"/>
                  <a:ext cx="187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F39F69F6-31A6-4623-A5DA-22B42F5AA69E}"/>
                    </a:ext>
                  </a:extLst>
                </p14:cNvPr>
                <p14:cNvContentPartPr/>
                <p14:nvPr/>
              </p14:nvContentPartPr>
              <p14:xfrm>
                <a:off x="8429600" y="477960"/>
                <a:ext cx="128520" cy="223920"/>
              </p14:xfrm>
            </p:contentPart>
          </mc:Choice>
          <mc:Fallback xmlns="">
            <p:pic>
              <p:nvPicPr>
                <p:cNvPr id="111" name="Freihand 110">
                  <a:extLst>
                    <a:ext uri="{FF2B5EF4-FFF2-40B4-BE49-F238E27FC236}">
                      <a16:creationId xmlns:a16="http://schemas.microsoft.com/office/drawing/2014/main" id="{F39F69F6-31A6-4623-A5DA-22B42F5AA69E}"/>
                    </a:ext>
                  </a:extLst>
                </p:cNvPr>
                <p:cNvPicPr/>
                <p:nvPr/>
              </p:nvPicPr>
              <p:blipFill>
                <a:blip r:embed="rId188"/>
                <a:stretch>
                  <a:fillRect/>
                </a:stretch>
              </p:blipFill>
              <p:spPr>
                <a:xfrm>
                  <a:off x="8425280" y="473640"/>
                  <a:ext cx="137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ECA3B712-3801-4E99-9066-C698E5312FE4}"/>
                    </a:ext>
                  </a:extLst>
                </p14:cNvPr>
                <p14:cNvContentPartPr/>
                <p14:nvPr/>
              </p14:nvContentPartPr>
              <p14:xfrm>
                <a:off x="8748920" y="483720"/>
                <a:ext cx="415440" cy="214920"/>
              </p14:xfrm>
            </p:contentPart>
          </mc:Choice>
          <mc:Fallback xmlns="">
            <p:pic>
              <p:nvPicPr>
                <p:cNvPr id="112" name="Freihand 111">
                  <a:extLst>
                    <a:ext uri="{FF2B5EF4-FFF2-40B4-BE49-F238E27FC236}">
                      <a16:creationId xmlns:a16="http://schemas.microsoft.com/office/drawing/2014/main" id="{ECA3B712-3801-4E99-9066-C698E5312FE4}"/>
                    </a:ext>
                  </a:extLst>
                </p:cNvPr>
                <p:cNvPicPr/>
                <p:nvPr/>
              </p:nvPicPr>
              <p:blipFill>
                <a:blip r:embed="rId190"/>
                <a:stretch>
                  <a:fillRect/>
                </a:stretch>
              </p:blipFill>
              <p:spPr>
                <a:xfrm>
                  <a:off x="8744600" y="479400"/>
                  <a:ext cx="424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3652A068-7C64-4A9B-9102-DEA1ED1BB390}"/>
                    </a:ext>
                  </a:extLst>
                </p14:cNvPr>
                <p14:cNvContentPartPr/>
                <p14:nvPr/>
              </p14:nvContentPartPr>
              <p14:xfrm>
                <a:off x="9302240" y="608640"/>
                <a:ext cx="209880" cy="70560"/>
              </p14:xfrm>
            </p:contentPart>
          </mc:Choice>
          <mc:Fallback xmlns="">
            <p:pic>
              <p:nvPicPr>
                <p:cNvPr id="113" name="Freihand 112">
                  <a:extLst>
                    <a:ext uri="{FF2B5EF4-FFF2-40B4-BE49-F238E27FC236}">
                      <a16:creationId xmlns:a16="http://schemas.microsoft.com/office/drawing/2014/main" id="{3652A068-7C64-4A9B-9102-DEA1ED1BB390}"/>
                    </a:ext>
                  </a:extLst>
                </p:cNvPr>
                <p:cNvPicPr/>
                <p:nvPr/>
              </p:nvPicPr>
              <p:blipFill>
                <a:blip r:embed="rId192"/>
                <a:stretch>
                  <a:fillRect/>
                </a:stretch>
              </p:blipFill>
              <p:spPr>
                <a:xfrm>
                  <a:off x="9297920" y="604320"/>
                  <a:ext cx="218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3B3FEA73-5FA4-44E2-B5C7-3DD14D18C8EF}"/>
                    </a:ext>
                  </a:extLst>
                </p14:cNvPr>
                <p14:cNvContentPartPr/>
                <p14:nvPr/>
              </p14:nvContentPartPr>
              <p14:xfrm>
                <a:off x="9537320" y="508920"/>
                <a:ext cx="304920" cy="168840"/>
              </p14:xfrm>
            </p:contentPart>
          </mc:Choice>
          <mc:Fallback xmlns="">
            <p:pic>
              <p:nvPicPr>
                <p:cNvPr id="114" name="Freihand 113">
                  <a:extLst>
                    <a:ext uri="{FF2B5EF4-FFF2-40B4-BE49-F238E27FC236}">
                      <a16:creationId xmlns:a16="http://schemas.microsoft.com/office/drawing/2014/main" id="{3B3FEA73-5FA4-44E2-B5C7-3DD14D18C8EF}"/>
                    </a:ext>
                  </a:extLst>
                </p:cNvPr>
                <p:cNvPicPr/>
                <p:nvPr/>
              </p:nvPicPr>
              <p:blipFill>
                <a:blip r:embed="rId194"/>
                <a:stretch>
                  <a:fillRect/>
                </a:stretch>
              </p:blipFill>
              <p:spPr>
                <a:xfrm>
                  <a:off x="9533000" y="504600"/>
                  <a:ext cx="3135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432EF14E-84B8-4CC8-926B-73791FAF5609}"/>
                    </a:ext>
                  </a:extLst>
                </p14:cNvPr>
                <p14:cNvContentPartPr/>
                <p14:nvPr/>
              </p14:nvContentPartPr>
              <p14:xfrm>
                <a:off x="9850160" y="578760"/>
                <a:ext cx="107640" cy="105480"/>
              </p14:xfrm>
            </p:contentPart>
          </mc:Choice>
          <mc:Fallback xmlns="">
            <p:pic>
              <p:nvPicPr>
                <p:cNvPr id="115" name="Freihand 114">
                  <a:extLst>
                    <a:ext uri="{FF2B5EF4-FFF2-40B4-BE49-F238E27FC236}">
                      <a16:creationId xmlns:a16="http://schemas.microsoft.com/office/drawing/2014/main" id="{432EF14E-84B8-4CC8-926B-73791FAF5609}"/>
                    </a:ext>
                  </a:extLst>
                </p:cNvPr>
                <p:cNvPicPr/>
                <p:nvPr/>
              </p:nvPicPr>
              <p:blipFill>
                <a:blip r:embed="rId196"/>
                <a:stretch>
                  <a:fillRect/>
                </a:stretch>
              </p:blipFill>
              <p:spPr>
                <a:xfrm>
                  <a:off x="9845840" y="574440"/>
                  <a:ext cx="1162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1A742930-F502-4999-A0AF-317527C93DF1}"/>
                    </a:ext>
                  </a:extLst>
                </p14:cNvPr>
                <p14:cNvContentPartPr/>
                <p14:nvPr/>
              </p14:nvContentPartPr>
              <p14:xfrm>
                <a:off x="9957080" y="478680"/>
                <a:ext cx="92520" cy="182880"/>
              </p14:xfrm>
            </p:contentPart>
          </mc:Choice>
          <mc:Fallback xmlns="">
            <p:pic>
              <p:nvPicPr>
                <p:cNvPr id="116" name="Freihand 115">
                  <a:extLst>
                    <a:ext uri="{FF2B5EF4-FFF2-40B4-BE49-F238E27FC236}">
                      <a16:creationId xmlns:a16="http://schemas.microsoft.com/office/drawing/2014/main" id="{1A742930-F502-4999-A0AF-317527C93DF1}"/>
                    </a:ext>
                  </a:extLst>
                </p:cNvPr>
                <p:cNvPicPr/>
                <p:nvPr/>
              </p:nvPicPr>
              <p:blipFill>
                <a:blip r:embed="rId198"/>
                <a:stretch>
                  <a:fillRect/>
                </a:stretch>
              </p:blipFill>
              <p:spPr>
                <a:xfrm>
                  <a:off x="9952760" y="474360"/>
                  <a:ext cx="101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3C0F36D5-A8BA-4FDE-874F-B36CC9569031}"/>
                    </a:ext>
                  </a:extLst>
                </p14:cNvPr>
                <p14:cNvContentPartPr/>
                <p14:nvPr/>
              </p14:nvContentPartPr>
              <p14:xfrm>
                <a:off x="10159040" y="440520"/>
                <a:ext cx="482040" cy="186840"/>
              </p14:xfrm>
            </p:contentPart>
          </mc:Choice>
          <mc:Fallback xmlns="">
            <p:pic>
              <p:nvPicPr>
                <p:cNvPr id="117" name="Freihand 116">
                  <a:extLst>
                    <a:ext uri="{FF2B5EF4-FFF2-40B4-BE49-F238E27FC236}">
                      <a16:creationId xmlns:a16="http://schemas.microsoft.com/office/drawing/2014/main" id="{3C0F36D5-A8BA-4FDE-874F-B36CC9569031}"/>
                    </a:ext>
                  </a:extLst>
                </p:cNvPr>
                <p:cNvPicPr/>
                <p:nvPr/>
              </p:nvPicPr>
              <p:blipFill>
                <a:blip r:embed="rId200"/>
                <a:stretch>
                  <a:fillRect/>
                </a:stretch>
              </p:blipFill>
              <p:spPr>
                <a:xfrm>
                  <a:off x="10154720" y="436200"/>
                  <a:ext cx="4906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E4336042-8504-4580-A14E-6BE5147AD82D}"/>
                    </a:ext>
                  </a:extLst>
                </p14:cNvPr>
                <p14:cNvContentPartPr/>
                <p14:nvPr/>
              </p14:nvContentPartPr>
              <p14:xfrm>
                <a:off x="8027120" y="724920"/>
                <a:ext cx="2900520" cy="73800"/>
              </p14:xfrm>
            </p:contentPart>
          </mc:Choice>
          <mc:Fallback xmlns="">
            <p:pic>
              <p:nvPicPr>
                <p:cNvPr id="118" name="Freihand 117">
                  <a:extLst>
                    <a:ext uri="{FF2B5EF4-FFF2-40B4-BE49-F238E27FC236}">
                      <a16:creationId xmlns:a16="http://schemas.microsoft.com/office/drawing/2014/main" id="{E4336042-8504-4580-A14E-6BE5147AD82D}"/>
                    </a:ext>
                  </a:extLst>
                </p:cNvPr>
                <p:cNvPicPr/>
                <p:nvPr/>
              </p:nvPicPr>
              <p:blipFill>
                <a:blip r:embed="rId202"/>
                <a:stretch>
                  <a:fillRect/>
                </a:stretch>
              </p:blipFill>
              <p:spPr>
                <a:xfrm>
                  <a:off x="8022800" y="720600"/>
                  <a:ext cx="290916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8" name="Freihand 17">
                <a:extLst>
                  <a:ext uri="{FF2B5EF4-FFF2-40B4-BE49-F238E27FC236}">
                    <a16:creationId xmlns:a16="http://schemas.microsoft.com/office/drawing/2014/main" id="{3E31B920-BE94-4368-8C14-6061CDB61937}"/>
                  </a:ext>
                </a:extLst>
              </p14:cNvPr>
              <p14:cNvContentPartPr/>
              <p14:nvPr/>
            </p14:nvContentPartPr>
            <p14:xfrm>
              <a:off x="264080" y="586680"/>
              <a:ext cx="3430800" cy="842400"/>
            </p14:xfrm>
          </p:contentPart>
        </mc:Choice>
        <mc:Fallback>
          <p:pic>
            <p:nvPicPr>
              <p:cNvPr id="18" name="Freihand 17">
                <a:extLst>
                  <a:ext uri="{FF2B5EF4-FFF2-40B4-BE49-F238E27FC236}">
                    <a16:creationId xmlns:a16="http://schemas.microsoft.com/office/drawing/2014/main" id="{3E31B920-BE94-4368-8C14-6061CDB61937}"/>
                  </a:ext>
                </a:extLst>
              </p:cNvPr>
              <p:cNvPicPr/>
              <p:nvPr/>
            </p:nvPicPr>
            <p:blipFill>
              <a:blip r:embed="rId204"/>
              <a:stretch>
                <a:fillRect/>
              </a:stretch>
            </p:blipFill>
            <p:spPr>
              <a:xfrm>
                <a:off x="259760" y="582360"/>
                <a:ext cx="3439440" cy="851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4" name="Freihand 23">
                <a:extLst>
                  <a:ext uri="{FF2B5EF4-FFF2-40B4-BE49-F238E27FC236}">
                    <a16:creationId xmlns:a16="http://schemas.microsoft.com/office/drawing/2014/main" id="{3027A58C-D445-4C01-A4C8-62E561792FE2}"/>
                  </a:ext>
                </a:extLst>
              </p14:cNvPr>
              <p14:cNvContentPartPr/>
              <p14:nvPr/>
            </p14:nvContentPartPr>
            <p14:xfrm>
              <a:off x="3698840" y="2147640"/>
              <a:ext cx="1407240" cy="105840"/>
            </p14:xfrm>
          </p:contentPart>
        </mc:Choice>
        <mc:Fallback>
          <p:pic>
            <p:nvPicPr>
              <p:cNvPr id="24" name="Freihand 23">
                <a:extLst>
                  <a:ext uri="{FF2B5EF4-FFF2-40B4-BE49-F238E27FC236}">
                    <a16:creationId xmlns:a16="http://schemas.microsoft.com/office/drawing/2014/main" id="{3027A58C-D445-4C01-A4C8-62E561792FE2}"/>
                  </a:ext>
                </a:extLst>
              </p:cNvPr>
              <p:cNvPicPr/>
              <p:nvPr/>
            </p:nvPicPr>
            <p:blipFill>
              <a:blip r:embed="rId206"/>
              <a:stretch>
                <a:fillRect/>
              </a:stretch>
            </p:blipFill>
            <p:spPr>
              <a:xfrm>
                <a:off x="3694520" y="2143320"/>
                <a:ext cx="1415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0" name="Freihand 49">
                <a:extLst>
                  <a:ext uri="{FF2B5EF4-FFF2-40B4-BE49-F238E27FC236}">
                    <a16:creationId xmlns:a16="http://schemas.microsoft.com/office/drawing/2014/main" id="{33D487F9-8C71-4267-9ADB-A2CE59AE49ED}"/>
                  </a:ext>
                </a:extLst>
              </p14:cNvPr>
              <p14:cNvContentPartPr/>
              <p14:nvPr/>
            </p14:nvContentPartPr>
            <p14:xfrm>
              <a:off x="490160" y="1073040"/>
              <a:ext cx="2802600" cy="167040"/>
            </p14:xfrm>
          </p:contentPart>
        </mc:Choice>
        <mc:Fallback>
          <p:pic>
            <p:nvPicPr>
              <p:cNvPr id="50" name="Freihand 49">
                <a:extLst>
                  <a:ext uri="{FF2B5EF4-FFF2-40B4-BE49-F238E27FC236}">
                    <a16:creationId xmlns:a16="http://schemas.microsoft.com/office/drawing/2014/main" id="{33D487F9-8C71-4267-9ADB-A2CE59AE49ED}"/>
                  </a:ext>
                </a:extLst>
              </p:cNvPr>
              <p:cNvPicPr/>
              <p:nvPr/>
            </p:nvPicPr>
            <p:blipFill>
              <a:blip r:embed="rId208"/>
              <a:stretch>
                <a:fillRect/>
              </a:stretch>
            </p:blipFill>
            <p:spPr>
              <a:xfrm>
                <a:off x="485840" y="1068720"/>
                <a:ext cx="2811240" cy="17568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368811" y="1346970"/>
            <a:ext cx="1723549" cy="369332"/>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err="1"/>
              <a:t>Commodity</a:t>
            </a:r>
            <a:r>
              <a:rPr lang="de-DE" sz="2903" b="1" dirty="0"/>
              <a:t> Market </a:t>
            </a:r>
            <a:r>
              <a:rPr lang="de-DE" sz="2903" b="1" dirty="0" err="1"/>
              <a:t>euqilibrium</a:t>
            </a:r>
            <a:endParaRPr lang="de-DE" sz="2903" b="1" dirty="0"/>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369332"/>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Expenditure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21058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3883" y="1075940"/>
            <a:ext cx="1781257" cy="369332"/>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Expenditure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4" grpId="0" animBg="1"/>
      <p:bldP spid="37" grpId="0"/>
      <p:bldP spid="72" grpId="0"/>
      <p:bldP spid="73" grpId="0"/>
      <p:bldP spid="75" grpId="0"/>
      <p:bldP spid="81"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latin typeface="Arial" panose="020B0604020202020204" pitchFamily="34" charset="0"/>
                <a:cs typeface="Arial" panose="020B0604020202020204" pitchFamily="34" charset="0"/>
              </a:rPr>
              <a:t>Scrappage Allowance 2009 (Germany): Increase of government expenditure 5 Bil. </a:t>
            </a:r>
            <a:r>
              <a:rPr lang="en-US" sz="2000" dirty="0">
                <a:latin typeface="Arial" panose="020B0604020202020204" pitchFamily="34" charset="0"/>
                <a:cs typeface="Arial" panose="020B0604020202020204" pitchFamily="34" charset="0"/>
              </a:rPr>
              <a:t>€</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spTree>
    <p:extLst>
      <p:ext uri="{BB962C8B-B14F-4D97-AF65-F5344CB8AC3E}">
        <p14:creationId xmlns:p14="http://schemas.microsoft.com/office/powerpoint/2010/main" val="144911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369332"/>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Expenditure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Calculate equlibrium income?</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in equilibrium income, if governement expenditure increades by 100</a:t>
            </a: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Calculate the government expenditure multiplier?</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369012" cy="461665"/>
            </a:xfrm>
            <a:prstGeom prst="rect">
              <a:avLst/>
            </a:prstGeom>
            <a:noFill/>
          </p:spPr>
          <p:txBody>
            <a:bodyPr wrap="none" rtlCol="0">
              <a:spAutoFit/>
            </a:bodyPr>
            <a:lstStyle/>
            <a:p>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8E0089-C890-4476-9C42-66FF6FF4D41A}"/>
                  </a:ext>
                </a:extLst>
              </p14:cNvPr>
              <p14:cNvContentPartPr/>
              <p14:nvPr/>
            </p14:nvContentPartPr>
            <p14:xfrm>
              <a:off x="3363133" y="1096440"/>
              <a:ext cx="916920" cy="63000"/>
            </p14:xfrm>
          </p:contentPart>
        </mc:Choice>
        <mc:Fallback xmlns="">
          <p:pic>
            <p:nvPicPr>
              <p:cNvPr id="2" name="Freihand 1">
                <a:extLst>
                  <a:ext uri="{FF2B5EF4-FFF2-40B4-BE49-F238E27FC236}">
                    <a16:creationId xmlns:a16="http://schemas.microsoft.com/office/drawing/2014/main" id="{238E0089-C890-4476-9C42-66FF6FF4D41A}"/>
                  </a:ext>
                </a:extLst>
              </p:cNvPr>
              <p:cNvPicPr/>
              <p:nvPr/>
            </p:nvPicPr>
            <p:blipFill>
              <a:blip r:embed="rId4"/>
              <a:stretch>
                <a:fillRect/>
              </a:stretch>
            </p:blipFill>
            <p:spPr>
              <a:xfrm>
                <a:off x="3358813" y="1092120"/>
                <a:ext cx="92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9FA2766-752F-41DA-AC34-BCA419BD276D}"/>
                  </a:ext>
                </a:extLst>
              </p14:cNvPr>
              <p14:cNvContentPartPr/>
              <p14:nvPr/>
            </p14:nvContentPartPr>
            <p14:xfrm>
              <a:off x="3492733" y="1071960"/>
              <a:ext cx="800640" cy="36360"/>
            </p14:xfrm>
          </p:contentPart>
        </mc:Choice>
        <mc:Fallback xmlns="">
          <p:pic>
            <p:nvPicPr>
              <p:cNvPr id="3" name="Freihand 2">
                <a:extLst>
                  <a:ext uri="{FF2B5EF4-FFF2-40B4-BE49-F238E27FC236}">
                    <a16:creationId xmlns:a16="http://schemas.microsoft.com/office/drawing/2014/main" id="{89FA2766-752F-41DA-AC34-BCA419BD276D}"/>
                  </a:ext>
                </a:extLst>
              </p:cNvPr>
              <p:cNvPicPr/>
              <p:nvPr/>
            </p:nvPicPr>
            <p:blipFill>
              <a:blip r:embed="rId6"/>
              <a:stretch>
                <a:fillRect/>
              </a:stretch>
            </p:blipFill>
            <p:spPr>
              <a:xfrm>
                <a:off x="3488413" y="1067640"/>
                <a:ext cx="809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4392CD8A-7DA8-4F9E-8CED-C5F7BE5D33A9}"/>
                  </a:ext>
                </a:extLst>
              </p14:cNvPr>
              <p14:cNvContentPartPr/>
              <p14:nvPr/>
            </p14:nvContentPartPr>
            <p14:xfrm>
              <a:off x="8536333" y="1437360"/>
              <a:ext cx="2160720" cy="51840"/>
            </p14:xfrm>
          </p:contentPart>
        </mc:Choice>
        <mc:Fallback xmlns="">
          <p:pic>
            <p:nvPicPr>
              <p:cNvPr id="9" name="Freihand 8">
                <a:extLst>
                  <a:ext uri="{FF2B5EF4-FFF2-40B4-BE49-F238E27FC236}">
                    <a16:creationId xmlns:a16="http://schemas.microsoft.com/office/drawing/2014/main" id="{4392CD8A-7DA8-4F9E-8CED-C5F7BE5D33A9}"/>
                  </a:ext>
                </a:extLst>
              </p:cNvPr>
              <p:cNvPicPr/>
              <p:nvPr/>
            </p:nvPicPr>
            <p:blipFill>
              <a:blip r:embed="rId8"/>
              <a:stretch>
                <a:fillRect/>
              </a:stretch>
            </p:blipFill>
            <p:spPr>
              <a:xfrm>
                <a:off x="8532013" y="1433040"/>
                <a:ext cx="2169360" cy="60480"/>
              </a:xfrm>
              <a:prstGeom prst="rect">
                <a:avLst/>
              </a:prstGeom>
            </p:spPr>
          </p:pic>
        </mc:Fallback>
      </mc:AlternateContent>
      <p:grpSp>
        <p:nvGrpSpPr>
          <p:cNvPr id="12" name="Gruppieren 11">
            <a:extLst>
              <a:ext uri="{FF2B5EF4-FFF2-40B4-BE49-F238E27FC236}">
                <a16:creationId xmlns:a16="http://schemas.microsoft.com/office/drawing/2014/main" id="{115E6737-D8A7-41F6-842D-1AFDC870B4DC}"/>
              </a:ext>
            </a:extLst>
          </p:cNvPr>
          <p:cNvGrpSpPr/>
          <p:nvPr/>
        </p:nvGrpSpPr>
        <p:grpSpPr>
          <a:xfrm>
            <a:off x="10914853" y="1439520"/>
            <a:ext cx="883080" cy="36360"/>
            <a:chOff x="10914853" y="1439520"/>
            <a:chExt cx="883080" cy="36360"/>
          </a:xfrm>
        </p:grpSpPr>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0458295-CBE7-444F-AD38-100AFD5609B9}"/>
                    </a:ext>
                  </a:extLst>
                </p14:cNvPr>
                <p14:cNvContentPartPr/>
                <p14:nvPr/>
              </p14:nvContentPartPr>
              <p14:xfrm>
                <a:off x="11288173" y="1460040"/>
                <a:ext cx="360" cy="360"/>
              </p14:xfrm>
            </p:contentPart>
          </mc:Choice>
          <mc:Fallback xmlns="">
            <p:pic>
              <p:nvPicPr>
                <p:cNvPr id="4" name="Freihand 3">
                  <a:extLst>
                    <a:ext uri="{FF2B5EF4-FFF2-40B4-BE49-F238E27FC236}">
                      <a16:creationId xmlns:a16="http://schemas.microsoft.com/office/drawing/2014/main" id="{10458295-CBE7-444F-AD38-100AFD5609B9}"/>
                    </a:ext>
                  </a:extLst>
                </p:cNvPr>
                <p:cNvPicPr/>
                <p:nvPr/>
              </p:nvPicPr>
              <p:blipFill>
                <a:blip r:embed="rId10"/>
                <a:stretch>
                  <a:fillRect/>
                </a:stretch>
              </p:blipFill>
              <p:spPr>
                <a:xfrm>
                  <a:off x="11283853" y="1455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C1A0FED3-BBD7-44A1-801A-A3C61DA2C24B}"/>
                    </a:ext>
                  </a:extLst>
                </p14:cNvPr>
                <p14:cNvContentPartPr/>
                <p14:nvPr/>
              </p14:nvContentPartPr>
              <p14:xfrm>
                <a:off x="10914853" y="1457880"/>
                <a:ext cx="808200" cy="18000"/>
              </p14:xfrm>
            </p:contentPart>
          </mc:Choice>
          <mc:Fallback xmlns="">
            <p:pic>
              <p:nvPicPr>
                <p:cNvPr id="6" name="Freihand 5">
                  <a:extLst>
                    <a:ext uri="{FF2B5EF4-FFF2-40B4-BE49-F238E27FC236}">
                      <a16:creationId xmlns:a16="http://schemas.microsoft.com/office/drawing/2014/main" id="{C1A0FED3-BBD7-44A1-801A-A3C61DA2C24B}"/>
                    </a:ext>
                  </a:extLst>
                </p:cNvPr>
                <p:cNvPicPr/>
                <p:nvPr/>
              </p:nvPicPr>
              <p:blipFill>
                <a:blip r:embed="rId12"/>
                <a:stretch>
                  <a:fillRect/>
                </a:stretch>
              </p:blipFill>
              <p:spPr>
                <a:xfrm>
                  <a:off x="10910533" y="1453560"/>
                  <a:ext cx="816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A931D48-B415-4FCC-9DCA-55E42653FB45}"/>
                    </a:ext>
                  </a:extLst>
                </p14:cNvPr>
                <p14:cNvContentPartPr/>
                <p14:nvPr/>
              </p14:nvContentPartPr>
              <p14:xfrm>
                <a:off x="11001253" y="1439520"/>
                <a:ext cx="796680" cy="36360"/>
              </p14:xfrm>
            </p:contentPart>
          </mc:Choice>
          <mc:Fallback xmlns="">
            <p:pic>
              <p:nvPicPr>
                <p:cNvPr id="11" name="Freihand 10">
                  <a:extLst>
                    <a:ext uri="{FF2B5EF4-FFF2-40B4-BE49-F238E27FC236}">
                      <a16:creationId xmlns:a16="http://schemas.microsoft.com/office/drawing/2014/main" id="{EA931D48-B415-4FCC-9DCA-55E42653FB45}"/>
                    </a:ext>
                  </a:extLst>
                </p:cNvPr>
                <p:cNvPicPr/>
                <p:nvPr/>
              </p:nvPicPr>
              <p:blipFill>
                <a:blip r:embed="rId14"/>
                <a:stretch>
                  <a:fillRect/>
                </a:stretch>
              </p:blipFill>
              <p:spPr>
                <a:xfrm>
                  <a:off x="10996933" y="1435200"/>
                  <a:ext cx="80532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2ABD80C-09D6-4D5B-A043-66044A652981}"/>
                  </a:ext>
                </a:extLst>
              </p14:cNvPr>
              <p14:cNvContentPartPr/>
              <p14:nvPr/>
            </p14:nvContentPartPr>
            <p14:xfrm>
              <a:off x="3312373" y="2373360"/>
              <a:ext cx="2356560" cy="68040"/>
            </p14:xfrm>
          </p:contentPart>
        </mc:Choice>
        <mc:Fallback xmlns="">
          <p:pic>
            <p:nvPicPr>
              <p:cNvPr id="13" name="Freihand 12">
                <a:extLst>
                  <a:ext uri="{FF2B5EF4-FFF2-40B4-BE49-F238E27FC236}">
                    <a16:creationId xmlns:a16="http://schemas.microsoft.com/office/drawing/2014/main" id="{D2ABD80C-09D6-4D5B-A043-66044A652981}"/>
                  </a:ext>
                </a:extLst>
              </p:cNvPr>
              <p:cNvPicPr/>
              <p:nvPr/>
            </p:nvPicPr>
            <p:blipFill>
              <a:blip r:embed="rId16"/>
              <a:stretch>
                <a:fillRect/>
              </a:stretch>
            </p:blipFill>
            <p:spPr>
              <a:xfrm>
                <a:off x="3308053" y="2369040"/>
                <a:ext cx="2365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F38FA31C-8726-44AA-A007-BFA7EA9E77CA}"/>
                  </a:ext>
                </a:extLst>
              </p14:cNvPr>
              <p14:cNvContentPartPr/>
              <p14:nvPr/>
            </p14:nvContentPartPr>
            <p14:xfrm>
              <a:off x="1451533" y="2778360"/>
              <a:ext cx="2269800" cy="64080"/>
            </p14:xfrm>
          </p:contentPart>
        </mc:Choice>
        <mc:Fallback xmlns="">
          <p:pic>
            <p:nvPicPr>
              <p:cNvPr id="14" name="Freihand 13">
                <a:extLst>
                  <a:ext uri="{FF2B5EF4-FFF2-40B4-BE49-F238E27FC236}">
                    <a16:creationId xmlns:a16="http://schemas.microsoft.com/office/drawing/2014/main" id="{F38FA31C-8726-44AA-A007-BFA7EA9E77CA}"/>
                  </a:ext>
                </a:extLst>
              </p:cNvPr>
              <p:cNvPicPr/>
              <p:nvPr/>
            </p:nvPicPr>
            <p:blipFill>
              <a:blip r:embed="rId18"/>
              <a:stretch>
                <a:fillRect/>
              </a:stretch>
            </p:blipFill>
            <p:spPr>
              <a:xfrm>
                <a:off x="1447213" y="2774040"/>
                <a:ext cx="2278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559AA38-1C43-49E2-9FFB-876AAD46B0AC}"/>
                  </a:ext>
                </a:extLst>
              </p14:cNvPr>
              <p14:cNvContentPartPr/>
              <p14:nvPr/>
            </p14:nvContentPartPr>
            <p14:xfrm>
              <a:off x="4595773" y="2679000"/>
              <a:ext cx="6849000" cy="144000"/>
            </p14:xfrm>
          </p:contentPart>
        </mc:Choice>
        <mc:Fallback xmlns="">
          <p:pic>
            <p:nvPicPr>
              <p:cNvPr id="15" name="Freihand 14">
                <a:extLst>
                  <a:ext uri="{FF2B5EF4-FFF2-40B4-BE49-F238E27FC236}">
                    <a16:creationId xmlns:a16="http://schemas.microsoft.com/office/drawing/2014/main" id="{8559AA38-1C43-49E2-9FFB-876AAD46B0AC}"/>
                  </a:ext>
                </a:extLst>
              </p:cNvPr>
              <p:cNvPicPr/>
              <p:nvPr/>
            </p:nvPicPr>
            <p:blipFill>
              <a:blip r:embed="rId20"/>
              <a:stretch>
                <a:fillRect/>
              </a:stretch>
            </p:blipFill>
            <p:spPr>
              <a:xfrm>
                <a:off x="4591453" y="2674680"/>
                <a:ext cx="685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310C0E3-9E8D-485B-891C-B989B5F4DED9}"/>
                  </a:ext>
                </a:extLst>
              </p14:cNvPr>
              <p14:cNvContentPartPr/>
              <p14:nvPr/>
            </p14:nvContentPartPr>
            <p14:xfrm>
              <a:off x="1845373" y="3508800"/>
              <a:ext cx="4104000" cy="44640"/>
            </p14:xfrm>
          </p:contentPart>
        </mc:Choice>
        <mc:Fallback xmlns="">
          <p:pic>
            <p:nvPicPr>
              <p:cNvPr id="16" name="Freihand 15">
                <a:extLst>
                  <a:ext uri="{FF2B5EF4-FFF2-40B4-BE49-F238E27FC236}">
                    <a16:creationId xmlns:a16="http://schemas.microsoft.com/office/drawing/2014/main" id="{7310C0E3-9E8D-485B-891C-B989B5F4DED9}"/>
                  </a:ext>
                </a:extLst>
              </p:cNvPr>
              <p:cNvPicPr/>
              <p:nvPr/>
            </p:nvPicPr>
            <p:blipFill>
              <a:blip r:embed="rId22"/>
              <a:stretch>
                <a:fillRect/>
              </a:stretch>
            </p:blipFill>
            <p:spPr>
              <a:xfrm>
                <a:off x="1841053" y="3504480"/>
                <a:ext cx="4112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1932D5-31E6-4300-8F0D-6A5451498F46}"/>
                  </a:ext>
                </a:extLst>
              </p14:cNvPr>
              <p14:cNvContentPartPr/>
              <p14:nvPr/>
            </p14:nvContentPartPr>
            <p14:xfrm>
              <a:off x="6328453" y="3452280"/>
              <a:ext cx="4815360" cy="63000"/>
            </p14:xfrm>
          </p:contentPart>
        </mc:Choice>
        <mc:Fallback xmlns="">
          <p:pic>
            <p:nvPicPr>
              <p:cNvPr id="17" name="Freihand 16">
                <a:extLst>
                  <a:ext uri="{FF2B5EF4-FFF2-40B4-BE49-F238E27FC236}">
                    <a16:creationId xmlns:a16="http://schemas.microsoft.com/office/drawing/2014/main" id="{061932D5-31E6-4300-8F0D-6A5451498F46}"/>
                  </a:ext>
                </a:extLst>
              </p:cNvPr>
              <p:cNvPicPr/>
              <p:nvPr/>
            </p:nvPicPr>
            <p:blipFill>
              <a:blip r:embed="rId24"/>
              <a:stretch>
                <a:fillRect/>
              </a:stretch>
            </p:blipFill>
            <p:spPr>
              <a:xfrm>
                <a:off x="6324133" y="3447960"/>
                <a:ext cx="4824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DA21D9D-662F-4DED-9376-8354588BA91D}"/>
                  </a:ext>
                </a:extLst>
              </p14:cNvPr>
              <p14:cNvContentPartPr/>
              <p14:nvPr/>
            </p14:nvContentPartPr>
            <p14:xfrm>
              <a:off x="3794053" y="2469120"/>
              <a:ext cx="377280" cy="380880"/>
            </p14:xfrm>
          </p:contentPart>
        </mc:Choice>
        <mc:Fallback xmlns="">
          <p:pic>
            <p:nvPicPr>
              <p:cNvPr id="18" name="Freihand 17">
                <a:extLst>
                  <a:ext uri="{FF2B5EF4-FFF2-40B4-BE49-F238E27FC236}">
                    <a16:creationId xmlns:a16="http://schemas.microsoft.com/office/drawing/2014/main" id="{CDA21D9D-662F-4DED-9376-8354588BA91D}"/>
                  </a:ext>
                </a:extLst>
              </p:cNvPr>
              <p:cNvPicPr/>
              <p:nvPr/>
            </p:nvPicPr>
            <p:blipFill>
              <a:blip r:embed="rId26"/>
              <a:stretch>
                <a:fillRect/>
              </a:stretch>
            </p:blipFill>
            <p:spPr>
              <a:xfrm>
                <a:off x="3789733" y="2464800"/>
                <a:ext cx="385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Freihand 61">
                <a:extLst>
                  <a:ext uri="{FF2B5EF4-FFF2-40B4-BE49-F238E27FC236}">
                    <a16:creationId xmlns:a16="http://schemas.microsoft.com/office/drawing/2014/main" id="{A073D51C-5509-4B01-AF7E-58460432C33C}"/>
                  </a:ext>
                </a:extLst>
              </p14:cNvPr>
              <p14:cNvContentPartPr/>
              <p14:nvPr/>
            </p14:nvContentPartPr>
            <p14:xfrm>
              <a:off x="2671213" y="5359560"/>
              <a:ext cx="1577520" cy="582840"/>
            </p14:xfrm>
          </p:contentPart>
        </mc:Choice>
        <mc:Fallback xmlns="">
          <p:pic>
            <p:nvPicPr>
              <p:cNvPr id="62" name="Freihand 61">
                <a:extLst>
                  <a:ext uri="{FF2B5EF4-FFF2-40B4-BE49-F238E27FC236}">
                    <a16:creationId xmlns:a16="http://schemas.microsoft.com/office/drawing/2014/main" id="{A073D51C-5509-4B01-AF7E-58460432C33C}"/>
                  </a:ext>
                </a:extLst>
              </p:cNvPr>
              <p:cNvPicPr/>
              <p:nvPr/>
            </p:nvPicPr>
            <p:blipFill>
              <a:blip r:embed="rId28"/>
              <a:stretch>
                <a:fillRect/>
              </a:stretch>
            </p:blipFill>
            <p:spPr>
              <a:xfrm>
                <a:off x="2666893" y="5355240"/>
                <a:ext cx="158616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21E068ED-73DF-4EA7-B16C-6EF20323697A}"/>
                  </a:ext>
                </a:extLst>
              </p14:cNvPr>
              <p14:cNvContentPartPr/>
              <p14:nvPr/>
            </p14:nvContentPartPr>
            <p14:xfrm>
              <a:off x="4730413" y="5203320"/>
              <a:ext cx="127440" cy="97560"/>
            </p14:xfrm>
          </p:contentPart>
        </mc:Choice>
        <mc:Fallback xmlns="">
          <p:pic>
            <p:nvPicPr>
              <p:cNvPr id="63" name="Freihand 62">
                <a:extLst>
                  <a:ext uri="{FF2B5EF4-FFF2-40B4-BE49-F238E27FC236}">
                    <a16:creationId xmlns:a16="http://schemas.microsoft.com/office/drawing/2014/main" id="{21E068ED-73DF-4EA7-B16C-6EF20323697A}"/>
                  </a:ext>
                </a:extLst>
              </p:cNvPr>
              <p:cNvPicPr/>
              <p:nvPr/>
            </p:nvPicPr>
            <p:blipFill>
              <a:blip r:embed="rId30"/>
              <a:stretch>
                <a:fillRect/>
              </a:stretch>
            </p:blipFill>
            <p:spPr>
              <a:xfrm>
                <a:off x="4726093" y="5199000"/>
                <a:ext cx="136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58" name="Freihand 210957">
                <a:extLst>
                  <a:ext uri="{FF2B5EF4-FFF2-40B4-BE49-F238E27FC236}">
                    <a16:creationId xmlns:a16="http://schemas.microsoft.com/office/drawing/2014/main" id="{C685F58D-E3EA-48FD-9E05-D0448BC37C73}"/>
                  </a:ext>
                </a:extLst>
              </p14:cNvPr>
              <p14:cNvContentPartPr/>
              <p14:nvPr/>
            </p14:nvContentPartPr>
            <p14:xfrm>
              <a:off x="2641333" y="5591760"/>
              <a:ext cx="1714320" cy="51840"/>
            </p14:xfrm>
          </p:contentPart>
        </mc:Choice>
        <mc:Fallback xmlns="">
          <p:pic>
            <p:nvPicPr>
              <p:cNvPr id="210958" name="Freihand 210957">
                <a:extLst>
                  <a:ext uri="{FF2B5EF4-FFF2-40B4-BE49-F238E27FC236}">
                    <a16:creationId xmlns:a16="http://schemas.microsoft.com/office/drawing/2014/main" id="{C685F58D-E3EA-48FD-9E05-D0448BC37C73}"/>
                  </a:ext>
                </a:extLst>
              </p:cNvPr>
              <p:cNvPicPr/>
              <p:nvPr/>
            </p:nvPicPr>
            <p:blipFill>
              <a:blip r:embed="rId32"/>
              <a:stretch>
                <a:fillRect/>
              </a:stretch>
            </p:blipFill>
            <p:spPr>
              <a:xfrm>
                <a:off x="2637013" y="5587440"/>
                <a:ext cx="1722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64" name="Freihand 210963">
                <a:extLst>
                  <a:ext uri="{FF2B5EF4-FFF2-40B4-BE49-F238E27FC236}">
                    <a16:creationId xmlns:a16="http://schemas.microsoft.com/office/drawing/2014/main" id="{C976C15E-FA0D-4B0C-9E91-73755BC5EDA8}"/>
                  </a:ext>
                </a:extLst>
              </p14:cNvPr>
              <p14:cNvContentPartPr/>
              <p14:nvPr/>
            </p14:nvContentPartPr>
            <p14:xfrm>
              <a:off x="2796133" y="5225280"/>
              <a:ext cx="1456200" cy="808200"/>
            </p14:xfrm>
          </p:contentPart>
        </mc:Choice>
        <mc:Fallback xmlns="">
          <p:pic>
            <p:nvPicPr>
              <p:cNvPr id="210964" name="Freihand 210963">
                <a:extLst>
                  <a:ext uri="{FF2B5EF4-FFF2-40B4-BE49-F238E27FC236}">
                    <a16:creationId xmlns:a16="http://schemas.microsoft.com/office/drawing/2014/main" id="{C976C15E-FA0D-4B0C-9E91-73755BC5EDA8}"/>
                  </a:ext>
                </a:extLst>
              </p:cNvPr>
              <p:cNvPicPr/>
              <p:nvPr/>
            </p:nvPicPr>
            <p:blipFill>
              <a:blip r:embed="rId34"/>
              <a:stretch>
                <a:fillRect/>
              </a:stretch>
            </p:blipFill>
            <p:spPr>
              <a:xfrm>
                <a:off x="2791813" y="5220960"/>
                <a:ext cx="1464840" cy="816840"/>
              </a:xfrm>
              <a:prstGeom prst="rect">
                <a:avLst/>
              </a:prstGeom>
            </p:spPr>
          </p:pic>
        </mc:Fallback>
      </mc:AlternateContent>
      <p:grpSp>
        <p:nvGrpSpPr>
          <p:cNvPr id="210973" name="Gruppieren 210972">
            <a:extLst>
              <a:ext uri="{FF2B5EF4-FFF2-40B4-BE49-F238E27FC236}">
                <a16:creationId xmlns:a16="http://schemas.microsoft.com/office/drawing/2014/main" id="{2E5D1023-FE79-4703-9A99-ADDC8742868C}"/>
              </a:ext>
            </a:extLst>
          </p:cNvPr>
          <p:cNvGrpSpPr/>
          <p:nvPr/>
        </p:nvGrpSpPr>
        <p:grpSpPr>
          <a:xfrm>
            <a:off x="1229413" y="4300440"/>
            <a:ext cx="6689160" cy="2494440"/>
            <a:chOff x="1229413" y="4300440"/>
            <a:chExt cx="6689160" cy="2494440"/>
          </a:xfrm>
        </p:grpSpPr>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FB382846-B8EA-4B31-BF17-73861DD0A189}"/>
                    </a:ext>
                  </a:extLst>
                </p14:cNvPr>
                <p14:cNvContentPartPr/>
                <p14:nvPr/>
              </p14:nvContentPartPr>
              <p14:xfrm>
                <a:off x="5438173" y="4858440"/>
                <a:ext cx="2480400" cy="48960"/>
              </p14:xfrm>
            </p:contentPart>
          </mc:Choice>
          <mc:Fallback xmlns="">
            <p:pic>
              <p:nvPicPr>
                <p:cNvPr id="19" name="Freihand 18">
                  <a:extLst>
                    <a:ext uri="{FF2B5EF4-FFF2-40B4-BE49-F238E27FC236}">
                      <a16:creationId xmlns:a16="http://schemas.microsoft.com/office/drawing/2014/main" id="{FB382846-B8EA-4B31-BF17-73861DD0A189}"/>
                    </a:ext>
                  </a:extLst>
                </p:cNvPr>
                <p:cNvPicPr/>
                <p:nvPr/>
              </p:nvPicPr>
              <p:blipFill>
                <a:blip r:embed="rId36"/>
                <a:stretch>
                  <a:fillRect/>
                </a:stretch>
              </p:blipFill>
              <p:spPr>
                <a:xfrm>
                  <a:off x="5433853" y="4854120"/>
                  <a:ext cx="2489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09AE3DF9-51DA-4F5C-941B-0BB15BE32293}"/>
                    </a:ext>
                  </a:extLst>
                </p14:cNvPr>
                <p14:cNvContentPartPr/>
                <p14:nvPr/>
              </p14:nvContentPartPr>
              <p14:xfrm>
                <a:off x="5381653" y="4300440"/>
                <a:ext cx="2241360" cy="941400"/>
              </p14:xfrm>
            </p:contentPart>
          </mc:Choice>
          <mc:Fallback xmlns="">
            <p:pic>
              <p:nvPicPr>
                <p:cNvPr id="20" name="Freihand 19">
                  <a:extLst>
                    <a:ext uri="{FF2B5EF4-FFF2-40B4-BE49-F238E27FC236}">
                      <a16:creationId xmlns:a16="http://schemas.microsoft.com/office/drawing/2014/main" id="{09AE3DF9-51DA-4F5C-941B-0BB15BE32293}"/>
                    </a:ext>
                  </a:extLst>
                </p:cNvPr>
                <p:cNvPicPr/>
                <p:nvPr/>
              </p:nvPicPr>
              <p:blipFill>
                <a:blip r:embed="rId38"/>
                <a:stretch>
                  <a:fillRect/>
                </a:stretch>
              </p:blipFill>
              <p:spPr>
                <a:xfrm>
                  <a:off x="5377333" y="4296120"/>
                  <a:ext cx="2250000" cy="95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2B59029D-08DD-4B87-B8FA-431B7C6C4BC8}"/>
                    </a:ext>
                  </a:extLst>
                </p14:cNvPr>
                <p14:cNvContentPartPr/>
                <p14:nvPr/>
              </p14:nvContentPartPr>
              <p14:xfrm>
                <a:off x="2026813" y="5059680"/>
                <a:ext cx="116280" cy="1331280"/>
              </p14:xfrm>
            </p:contentPart>
          </mc:Choice>
          <mc:Fallback xmlns="">
            <p:pic>
              <p:nvPicPr>
                <p:cNvPr id="22" name="Freihand 21">
                  <a:extLst>
                    <a:ext uri="{FF2B5EF4-FFF2-40B4-BE49-F238E27FC236}">
                      <a16:creationId xmlns:a16="http://schemas.microsoft.com/office/drawing/2014/main" id="{2B59029D-08DD-4B87-B8FA-431B7C6C4BC8}"/>
                    </a:ext>
                  </a:extLst>
                </p:cNvPr>
                <p:cNvPicPr/>
                <p:nvPr/>
              </p:nvPicPr>
              <p:blipFill>
                <a:blip r:embed="rId40"/>
                <a:stretch>
                  <a:fillRect/>
                </a:stretch>
              </p:blipFill>
              <p:spPr>
                <a:xfrm>
                  <a:off x="2022493" y="5055360"/>
                  <a:ext cx="124920" cy="133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BC4D30CA-8D7C-4362-B3B6-F84336A8E5E9}"/>
                    </a:ext>
                  </a:extLst>
                </p14:cNvPr>
                <p14:cNvContentPartPr/>
                <p14:nvPr/>
              </p14:nvContentPartPr>
              <p14:xfrm>
                <a:off x="1966693" y="6310320"/>
                <a:ext cx="2876760" cy="82080"/>
              </p14:xfrm>
            </p:contentPart>
          </mc:Choice>
          <mc:Fallback xmlns="">
            <p:pic>
              <p:nvPicPr>
                <p:cNvPr id="23" name="Freihand 22">
                  <a:extLst>
                    <a:ext uri="{FF2B5EF4-FFF2-40B4-BE49-F238E27FC236}">
                      <a16:creationId xmlns:a16="http://schemas.microsoft.com/office/drawing/2014/main" id="{BC4D30CA-8D7C-4362-B3B6-F84336A8E5E9}"/>
                    </a:ext>
                  </a:extLst>
                </p:cNvPr>
                <p:cNvPicPr/>
                <p:nvPr/>
              </p:nvPicPr>
              <p:blipFill>
                <a:blip r:embed="rId42"/>
                <a:stretch>
                  <a:fillRect/>
                </a:stretch>
              </p:blipFill>
              <p:spPr>
                <a:xfrm>
                  <a:off x="1962373" y="6306000"/>
                  <a:ext cx="2885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D7C9066F-C702-4FEA-A7E2-4A74481EFB34}"/>
                    </a:ext>
                  </a:extLst>
                </p14:cNvPr>
                <p14:cNvContentPartPr/>
                <p14:nvPr/>
              </p14:nvContentPartPr>
              <p14:xfrm>
                <a:off x="4831213" y="6250200"/>
                <a:ext cx="208440" cy="201240"/>
              </p14:xfrm>
            </p:contentPart>
          </mc:Choice>
          <mc:Fallback xmlns="">
            <p:pic>
              <p:nvPicPr>
                <p:cNvPr id="24" name="Freihand 23">
                  <a:extLst>
                    <a:ext uri="{FF2B5EF4-FFF2-40B4-BE49-F238E27FC236}">
                      <a16:creationId xmlns:a16="http://schemas.microsoft.com/office/drawing/2014/main" id="{D7C9066F-C702-4FEA-A7E2-4A74481EFB34}"/>
                    </a:ext>
                  </a:extLst>
                </p:cNvPr>
                <p:cNvPicPr/>
                <p:nvPr/>
              </p:nvPicPr>
              <p:blipFill>
                <a:blip r:embed="rId44"/>
                <a:stretch>
                  <a:fillRect/>
                </a:stretch>
              </p:blipFill>
              <p:spPr>
                <a:xfrm>
                  <a:off x="4826893" y="6245880"/>
                  <a:ext cx="217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F8AADAD-DE90-4785-B491-C3717F68D6CF}"/>
                    </a:ext>
                  </a:extLst>
                </p14:cNvPr>
                <p14:cNvContentPartPr/>
                <p14:nvPr/>
              </p14:nvContentPartPr>
              <p14:xfrm>
                <a:off x="1967413" y="4919280"/>
                <a:ext cx="272880" cy="206280"/>
              </p14:xfrm>
            </p:contentPart>
          </mc:Choice>
          <mc:Fallback xmlns="">
            <p:pic>
              <p:nvPicPr>
                <p:cNvPr id="26" name="Freihand 25">
                  <a:extLst>
                    <a:ext uri="{FF2B5EF4-FFF2-40B4-BE49-F238E27FC236}">
                      <a16:creationId xmlns:a16="http://schemas.microsoft.com/office/drawing/2014/main" id="{BF8AADAD-DE90-4785-B491-C3717F68D6CF}"/>
                    </a:ext>
                  </a:extLst>
                </p:cNvPr>
                <p:cNvPicPr/>
                <p:nvPr/>
              </p:nvPicPr>
              <p:blipFill>
                <a:blip r:embed="rId46"/>
                <a:stretch>
                  <a:fillRect/>
                </a:stretch>
              </p:blipFill>
              <p:spPr>
                <a:xfrm>
                  <a:off x="1963093" y="4914960"/>
                  <a:ext cx="281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17F89B8B-C67D-4C3F-B331-0636663C11CB}"/>
                    </a:ext>
                  </a:extLst>
                </p14:cNvPr>
                <p14:cNvContentPartPr/>
                <p14:nvPr/>
              </p14:nvContentPartPr>
              <p14:xfrm>
                <a:off x="1229413" y="4882920"/>
                <a:ext cx="179640" cy="109800"/>
              </p14:xfrm>
            </p:contentPart>
          </mc:Choice>
          <mc:Fallback xmlns="">
            <p:pic>
              <p:nvPicPr>
                <p:cNvPr id="28" name="Freihand 27">
                  <a:extLst>
                    <a:ext uri="{FF2B5EF4-FFF2-40B4-BE49-F238E27FC236}">
                      <a16:creationId xmlns:a16="http://schemas.microsoft.com/office/drawing/2014/main" id="{17F89B8B-C67D-4C3F-B331-0636663C11CB}"/>
                    </a:ext>
                  </a:extLst>
                </p:cNvPr>
                <p:cNvPicPr/>
                <p:nvPr/>
              </p:nvPicPr>
              <p:blipFill>
                <a:blip r:embed="rId48"/>
                <a:stretch>
                  <a:fillRect/>
                </a:stretch>
              </p:blipFill>
              <p:spPr>
                <a:xfrm>
                  <a:off x="1225093" y="4878600"/>
                  <a:ext cx="188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E44557FB-8378-4342-95D5-7D9E37B5BC3C}"/>
                    </a:ext>
                  </a:extLst>
                </p14:cNvPr>
                <p14:cNvContentPartPr/>
                <p14:nvPr/>
              </p14:nvContentPartPr>
              <p14:xfrm>
                <a:off x="1436413" y="4831440"/>
                <a:ext cx="262080" cy="178200"/>
              </p14:xfrm>
            </p:contentPart>
          </mc:Choice>
          <mc:Fallback xmlns="">
            <p:pic>
              <p:nvPicPr>
                <p:cNvPr id="29" name="Freihand 28">
                  <a:extLst>
                    <a:ext uri="{FF2B5EF4-FFF2-40B4-BE49-F238E27FC236}">
                      <a16:creationId xmlns:a16="http://schemas.microsoft.com/office/drawing/2014/main" id="{E44557FB-8378-4342-95D5-7D9E37B5BC3C}"/>
                    </a:ext>
                  </a:extLst>
                </p:cNvPr>
                <p:cNvPicPr/>
                <p:nvPr/>
              </p:nvPicPr>
              <p:blipFill>
                <a:blip r:embed="rId50"/>
                <a:stretch>
                  <a:fillRect/>
                </a:stretch>
              </p:blipFill>
              <p:spPr>
                <a:xfrm>
                  <a:off x="1432093" y="4827120"/>
                  <a:ext cx="270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D3C691CC-5BDC-44F3-94C3-196C40EB14EA}"/>
                    </a:ext>
                  </a:extLst>
                </p14:cNvPr>
                <p14:cNvContentPartPr/>
                <p14:nvPr/>
              </p14:nvContentPartPr>
              <p14:xfrm>
                <a:off x="1704613" y="4922520"/>
                <a:ext cx="69840" cy="83880"/>
              </p14:xfrm>
            </p:contentPart>
          </mc:Choice>
          <mc:Fallback xmlns="">
            <p:pic>
              <p:nvPicPr>
                <p:cNvPr id="30" name="Freihand 29">
                  <a:extLst>
                    <a:ext uri="{FF2B5EF4-FFF2-40B4-BE49-F238E27FC236}">
                      <a16:creationId xmlns:a16="http://schemas.microsoft.com/office/drawing/2014/main" id="{D3C691CC-5BDC-44F3-94C3-196C40EB14EA}"/>
                    </a:ext>
                  </a:extLst>
                </p:cNvPr>
                <p:cNvPicPr/>
                <p:nvPr/>
              </p:nvPicPr>
              <p:blipFill>
                <a:blip r:embed="rId52"/>
                <a:stretch>
                  <a:fillRect/>
                </a:stretch>
              </p:blipFill>
              <p:spPr>
                <a:xfrm>
                  <a:off x="1700293" y="4918200"/>
                  <a:ext cx="78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BCB0B1E7-7368-4F42-843A-C31D97E89847}"/>
                    </a:ext>
                  </a:extLst>
                </p14:cNvPr>
                <p14:cNvContentPartPr/>
                <p14:nvPr/>
              </p14:nvContentPartPr>
              <p14:xfrm>
                <a:off x="1758253" y="4819560"/>
                <a:ext cx="94320" cy="201240"/>
              </p14:xfrm>
            </p:contentPart>
          </mc:Choice>
          <mc:Fallback xmlns="">
            <p:pic>
              <p:nvPicPr>
                <p:cNvPr id="31" name="Freihand 30">
                  <a:extLst>
                    <a:ext uri="{FF2B5EF4-FFF2-40B4-BE49-F238E27FC236}">
                      <a16:creationId xmlns:a16="http://schemas.microsoft.com/office/drawing/2014/main" id="{BCB0B1E7-7368-4F42-843A-C31D97E89847}"/>
                    </a:ext>
                  </a:extLst>
                </p:cNvPr>
                <p:cNvPicPr/>
                <p:nvPr/>
              </p:nvPicPr>
              <p:blipFill>
                <a:blip r:embed="rId54"/>
                <a:stretch>
                  <a:fillRect/>
                </a:stretch>
              </p:blipFill>
              <p:spPr>
                <a:xfrm>
                  <a:off x="1753933" y="4815240"/>
                  <a:ext cx="102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7FC38C21-75C9-4793-B191-D6813B5E30A1}"/>
                    </a:ext>
                  </a:extLst>
                </p14:cNvPr>
                <p14:cNvContentPartPr/>
                <p14:nvPr/>
              </p14:nvContentPartPr>
              <p14:xfrm>
                <a:off x="1882453" y="4808760"/>
                <a:ext cx="310320" cy="169200"/>
              </p14:xfrm>
            </p:contentPart>
          </mc:Choice>
          <mc:Fallback xmlns="">
            <p:pic>
              <p:nvPicPr>
                <p:cNvPr id="32" name="Freihand 31">
                  <a:extLst>
                    <a:ext uri="{FF2B5EF4-FFF2-40B4-BE49-F238E27FC236}">
                      <a16:creationId xmlns:a16="http://schemas.microsoft.com/office/drawing/2014/main" id="{7FC38C21-75C9-4793-B191-D6813B5E30A1}"/>
                    </a:ext>
                  </a:extLst>
                </p:cNvPr>
                <p:cNvPicPr/>
                <p:nvPr/>
              </p:nvPicPr>
              <p:blipFill>
                <a:blip r:embed="rId56"/>
                <a:stretch>
                  <a:fillRect/>
                </a:stretch>
              </p:blipFill>
              <p:spPr>
                <a:xfrm>
                  <a:off x="1878133" y="4804440"/>
                  <a:ext cx="318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0BF836E8-DCB9-4C64-B14B-1C356EB6728C}"/>
                    </a:ext>
                  </a:extLst>
                </p14:cNvPr>
                <p14:cNvContentPartPr/>
                <p14:nvPr/>
              </p14:nvContentPartPr>
              <p14:xfrm>
                <a:off x="4471573" y="6500400"/>
                <a:ext cx="360" cy="360"/>
              </p14:xfrm>
            </p:contentPart>
          </mc:Choice>
          <mc:Fallback xmlns="">
            <p:pic>
              <p:nvPicPr>
                <p:cNvPr id="33" name="Freihand 32">
                  <a:extLst>
                    <a:ext uri="{FF2B5EF4-FFF2-40B4-BE49-F238E27FC236}">
                      <a16:creationId xmlns:a16="http://schemas.microsoft.com/office/drawing/2014/main" id="{0BF836E8-DCB9-4C64-B14B-1C356EB6728C}"/>
                    </a:ext>
                  </a:extLst>
                </p:cNvPr>
                <p:cNvPicPr/>
                <p:nvPr/>
              </p:nvPicPr>
              <p:blipFill>
                <a:blip r:embed="rId10"/>
                <a:stretch>
                  <a:fillRect/>
                </a:stretch>
              </p:blipFill>
              <p:spPr>
                <a:xfrm>
                  <a:off x="4467253" y="6496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15A437BE-DD5D-4586-8EB3-65EC25A07A41}"/>
                    </a:ext>
                  </a:extLst>
                </p14:cNvPr>
                <p14:cNvContentPartPr/>
                <p14:nvPr/>
              </p14:nvContentPartPr>
              <p14:xfrm>
                <a:off x="4466533" y="6527760"/>
                <a:ext cx="165600" cy="120240"/>
              </p14:xfrm>
            </p:contentPart>
          </mc:Choice>
          <mc:Fallback xmlns="">
            <p:pic>
              <p:nvPicPr>
                <p:cNvPr id="34" name="Freihand 33">
                  <a:extLst>
                    <a:ext uri="{FF2B5EF4-FFF2-40B4-BE49-F238E27FC236}">
                      <a16:creationId xmlns:a16="http://schemas.microsoft.com/office/drawing/2014/main" id="{15A437BE-DD5D-4586-8EB3-65EC25A07A41}"/>
                    </a:ext>
                  </a:extLst>
                </p:cNvPr>
                <p:cNvPicPr/>
                <p:nvPr/>
              </p:nvPicPr>
              <p:blipFill>
                <a:blip r:embed="rId59"/>
                <a:stretch>
                  <a:fillRect/>
                </a:stretch>
              </p:blipFill>
              <p:spPr>
                <a:xfrm>
                  <a:off x="4462213" y="6523440"/>
                  <a:ext cx="174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7A991643-3973-4CB6-8789-ACC7CC1767BE}"/>
                    </a:ext>
                  </a:extLst>
                </p14:cNvPr>
                <p14:cNvContentPartPr/>
                <p14:nvPr/>
              </p14:nvContentPartPr>
              <p14:xfrm>
                <a:off x="4645093" y="6560880"/>
                <a:ext cx="69840" cy="81720"/>
              </p14:xfrm>
            </p:contentPart>
          </mc:Choice>
          <mc:Fallback xmlns="">
            <p:pic>
              <p:nvPicPr>
                <p:cNvPr id="35" name="Freihand 34">
                  <a:extLst>
                    <a:ext uri="{FF2B5EF4-FFF2-40B4-BE49-F238E27FC236}">
                      <a16:creationId xmlns:a16="http://schemas.microsoft.com/office/drawing/2014/main" id="{7A991643-3973-4CB6-8789-ACC7CC1767BE}"/>
                    </a:ext>
                  </a:extLst>
                </p:cNvPr>
                <p:cNvPicPr/>
                <p:nvPr/>
              </p:nvPicPr>
              <p:blipFill>
                <a:blip r:embed="rId61"/>
                <a:stretch>
                  <a:fillRect/>
                </a:stretch>
              </p:blipFill>
              <p:spPr>
                <a:xfrm>
                  <a:off x="4640773" y="6556560"/>
                  <a:ext cx="78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658E36E2-68A2-4C64-A22E-1789C746756C}"/>
                    </a:ext>
                  </a:extLst>
                </p14:cNvPr>
                <p14:cNvContentPartPr/>
                <p14:nvPr/>
              </p14:nvContentPartPr>
              <p14:xfrm>
                <a:off x="4762093" y="6477720"/>
                <a:ext cx="137520" cy="168480"/>
              </p14:xfrm>
            </p:contentPart>
          </mc:Choice>
          <mc:Fallback xmlns="">
            <p:pic>
              <p:nvPicPr>
                <p:cNvPr id="36" name="Freihand 35">
                  <a:extLst>
                    <a:ext uri="{FF2B5EF4-FFF2-40B4-BE49-F238E27FC236}">
                      <a16:creationId xmlns:a16="http://schemas.microsoft.com/office/drawing/2014/main" id="{658E36E2-68A2-4C64-A22E-1789C746756C}"/>
                    </a:ext>
                  </a:extLst>
                </p:cNvPr>
                <p:cNvPicPr/>
                <p:nvPr/>
              </p:nvPicPr>
              <p:blipFill>
                <a:blip r:embed="rId63"/>
                <a:stretch>
                  <a:fillRect/>
                </a:stretch>
              </p:blipFill>
              <p:spPr>
                <a:xfrm>
                  <a:off x="4757773" y="6473400"/>
                  <a:ext cx="146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4BE40E58-2307-4D29-8E15-BCE483957B45}"/>
                    </a:ext>
                  </a:extLst>
                </p14:cNvPr>
                <p14:cNvContentPartPr/>
                <p14:nvPr/>
              </p14:nvContentPartPr>
              <p14:xfrm>
                <a:off x="4915813" y="6558000"/>
                <a:ext cx="133200" cy="65160"/>
              </p14:xfrm>
            </p:contentPart>
          </mc:Choice>
          <mc:Fallback xmlns="">
            <p:pic>
              <p:nvPicPr>
                <p:cNvPr id="37" name="Freihand 36">
                  <a:extLst>
                    <a:ext uri="{FF2B5EF4-FFF2-40B4-BE49-F238E27FC236}">
                      <a16:creationId xmlns:a16="http://schemas.microsoft.com/office/drawing/2014/main" id="{4BE40E58-2307-4D29-8E15-BCE483957B45}"/>
                    </a:ext>
                  </a:extLst>
                </p:cNvPr>
                <p:cNvPicPr/>
                <p:nvPr/>
              </p:nvPicPr>
              <p:blipFill>
                <a:blip r:embed="rId65"/>
                <a:stretch>
                  <a:fillRect/>
                </a:stretch>
              </p:blipFill>
              <p:spPr>
                <a:xfrm>
                  <a:off x="4911493" y="6553680"/>
                  <a:ext cx="141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C352B99E-8413-47B7-A1CF-06A9E39D882F}"/>
                    </a:ext>
                  </a:extLst>
                </p14:cNvPr>
                <p14:cNvContentPartPr/>
                <p14:nvPr/>
              </p14:nvContentPartPr>
              <p14:xfrm>
                <a:off x="5056213" y="6479880"/>
                <a:ext cx="202320" cy="260640"/>
              </p14:xfrm>
            </p:contentPart>
          </mc:Choice>
          <mc:Fallback xmlns="">
            <p:pic>
              <p:nvPicPr>
                <p:cNvPr id="39" name="Freihand 38">
                  <a:extLst>
                    <a:ext uri="{FF2B5EF4-FFF2-40B4-BE49-F238E27FC236}">
                      <a16:creationId xmlns:a16="http://schemas.microsoft.com/office/drawing/2014/main" id="{C352B99E-8413-47B7-A1CF-06A9E39D882F}"/>
                    </a:ext>
                  </a:extLst>
                </p:cNvPr>
                <p:cNvPicPr/>
                <p:nvPr/>
              </p:nvPicPr>
              <p:blipFill>
                <a:blip r:embed="rId67"/>
                <a:stretch>
                  <a:fillRect/>
                </a:stretch>
              </p:blipFill>
              <p:spPr>
                <a:xfrm>
                  <a:off x="5051893" y="6475560"/>
                  <a:ext cx="2109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FFE9FED3-82D1-4EFC-96DB-B9B18E41FA67}"/>
                    </a:ext>
                  </a:extLst>
                </p14:cNvPr>
                <p14:cNvContentPartPr/>
                <p14:nvPr/>
              </p14:nvContentPartPr>
              <p14:xfrm>
                <a:off x="5367973" y="6448200"/>
                <a:ext cx="144360" cy="23040"/>
              </p14:xfrm>
            </p:contentPart>
          </mc:Choice>
          <mc:Fallback xmlns="">
            <p:pic>
              <p:nvPicPr>
                <p:cNvPr id="40" name="Freihand 39">
                  <a:extLst>
                    <a:ext uri="{FF2B5EF4-FFF2-40B4-BE49-F238E27FC236}">
                      <a16:creationId xmlns:a16="http://schemas.microsoft.com/office/drawing/2014/main" id="{FFE9FED3-82D1-4EFC-96DB-B9B18E41FA67}"/>
                    </a:ext>
                  </a:extLst>
                </p:cNvPr>
                <p:cNvPicPr/>
                <p:nvPr/>
              </p:nvPicPr>
              <p:blipFill>
                <a:blip r:embed="rId69"/>
                <a:stretch>
                  <a:fillRect/>
                </a:stretch>
              </p:blipFill>
              <p:spPr>
                <a:xfrm>
                  <a:off x="5363653" y="6443880"/>
                  <a:ext cx="153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5EF59D47-FD2F-41DC-9E5D-6F7BCA4C6FFB}"/>
                    </a:ext>
                  </a:extLst>
                </p14:cNvPr>
                <p14:cNvContentPartPr/>
                <p14:nvPr/>
              </p14:nvContentPartPr>
              <p14:xfrm>
                <a:off x="5355373" y="6475200"/>
                <a:ext cx="136080" cy="162720"/>
              </p14:xfrm>
            </p:contentPart>
          </mc:Choice>
          <mc:Fallback xmlns="">
            <p:pic>
              <p:nvPicPr>
                <p:cNvPr id="41" name="Freihand 40">
                  <a:extLst>
                    <a:ext uri="{FF2B5EF4-FFF2-40B4-BE49-F238E27FC236}">
                      <a16:creationId xmlns:a16="http://schemas.microsoft.com/office/drawing/2014/main" id="{5EF59D47-FD2F-41DC-9E5D-6F7BCA4C6FFB}"/>
                    </a:ext>
                  </a:extLst>
                </p:cNvPr>
                <p:cNvPicPr/>
                <p:nvPr/>
              </p:nvPicPr>
              <p:blipFill>
                <a:blip r:embed="rId71"/>
                <a:stretch>
                  <a:fillRect/>
                </a:stretch>
              </p:blipFill>
              <p:spPr>
                <a:xfrm>
                  <a:off x="5351053" y="6470880"/>
                  <a:ext cx="144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D0307BBA-F6B9-4DD2-908E-D1DCB7B62B1F}"/>
                    </a:ext>
                  </a:extLst>
                </p14:cNvPr>
                <p14:cNvContentPartPr/>
                <p14:nvPr/>
              </p14:nvContentPartPr>
              <p14:xfrm>
                <a:off x="5547613" y="6424800"/>
                <a:ext cx="379080" cy="185040"/>
              </p14:xfrm>
            </p:contentPart>
          </mc:Choice>
          <mc:Fallback xmlns="">
            <p:pic>
              <p:nvPicPr>
                <p:cNvPr id="42" name="Freihand 41">
                  <a:extLst>
                    <a:ext uri="{FF2B5EF4-FFF2-40B4-BE49-F238E27FC236}">
                      <a16:creationId xmlns:a16="http://schemas.microsoft.com/office/drawing/2014/main" id="{D0307BBA-F6B9-4DD2-908E-D1DCB7B62B1F}"/>
                    </a:ext>
                  </a:extLst>
                </p:cNvPr>
                <p:cNvPicPr/>
                <p:nvPr/>
              </p:nvPicPr>
              <p:blipFill>
                <a:blip r:embed="rId73"/>
                <a:stretch>
                  <a:fillRect/>
                </a:stretch>
              </p:blipFill>
              <p:spPr>
                <a:xfrm>
                  <a:off x="5543293" y="6420480"/>
                  <a:ext cx="387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0F9B116E-C003-4503-8D0B-703BF310F89B}"/>
                    </a:ext>
                  </a:extLst>
                </p14:cNvPr>
                <p14:cNvContentPartPr/>
                <p14:nvPr/>
              </p14:nvContentPartPr>
              <p14:xfrm>
                <a:off x="5898253" y="6477000"/>
                <a:ext cx="19800" cy="1440"/>
              </p14:xfrm>
            </p:contentPart>
          </mc:Choice>
          <mc:Fallback xmlns="">
            <p:pic>
              <p:nvPicPr>
                <p:cNvPr id="43" name="Freihand 42">
                  <a:extLst>
                    <a:ext uri="{FF2B5EF4-FFF2-40B4-BE49-F238E27FC236}">
                      <a16:creationId xmlns:a16="http://schemas.microsoft.com/office/drawing/2014/main" id="{0F9B116E-C003-4503-8D0B-703BF310F89B}"/>
                    </a:ext>
                  </a:extLst>
                </p:cNvPr>
                <p:cNvPicPr/>
                <p:nvPr/>
              </p:nvPicPr>
              <p:blipFill>
                <a:blip r:embed="rId75"/>
                <a:stretch>
                  <a:fillRect/>
                </a:stretch>
              </p:blipFill>
              <p:spPr>
                <a:xfrm>
                  <a:off x="5893933" y="6472680"/>
                  <a:ext cx="28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524ACE84-AD36-4B17-BDDB-265C9FBF676C}"/>
                    </a:ext>
                  </a:extLst>
                </p14:cNvPr>
                <p14:cNvContentPartPr/>
                <p14:nvPr/>
              </p14:nvContentPartPr>
              <p14:xfrm>
                <a:off x="5995813" y="6518760"/>
                <a:ext cx="118440" cy="86400"/>
              </p14:xfrm>
            </p:contentPart>
          </mc:Choice>
          <mc:Fallback xmlns="">
            <p:pic>
              <p:nvPicPr>
                <p:cNvPr id="44" name="Freihand 43">
                  <a:extLst>
                    <a:ext uri="{FF2B5EF4-FFF2-40B4-BE49-F238E27FC236}">
                      <a16:creationId xmlns:a16="http://schemas.microsoft.com/office/drawing/2014/main" id="{524ACE84-AD36-4B17-BDDB-265C9FBF676C}"/>
                    </a:ext>
                  </a:extLst>
                </p:cNvPr>
                <p:cNvPicPr/>
                <p:nvPr/>
              </p:nvPicPr>
              <p:blipFill>
                <a:blip r:embed="rId77"/>
                <a:stretch>
                  <a:fillRect/>
                </a:stretch>
              </p:blipFill>
              <p:spPr>
                <a:xfrm>
                  <a:off x="5991493" y="6514440"/>
                  <a:ext cx="127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661B115D-AD58-452B-8F57-5D72EE123C87}"/>
                    </a:ext>
                  </a:extLst>
                </p14:cNvPr>
                <p14:cNvContentPartPr/>
                <p14:nvPr/>
              </p14:nvContentPartPr>
              <p14:xfrm>
                <a:off x="6109933" y="6409320"/>
                <a:ext cx="122040" cy="208080"/>
              </p14:xfrm>
            </p:contentPart>
          </mc:Choice>
          <mc:Fallback xmlns="">
            <p:pic>
              <p:nvPicPr>
                <p:cNvPr id="45" name="Freihand 44">
                  <a:extLst>
                    <a:ext uri="{FF2B5EF4-FFF2-40B4-BE49-F238E27FC236}">
                      <a16:creationId xmlns:a16="http://schemas.microsoft.com/office/drawing/2014/main" id="{661B115D-AD58-452B-8F57-5D72EE123C87}"/>
                    </a:ext>
                  </a:extLst>
                </p:cNvPr>
                <p:cNvPicPr/>
                <p:nvPr/>
              </p:nvPicPr>
              <p:blipFill>
                <a:blip r:embed="rId79"/>
                <a:stretch>
                  <a:fillRect/>
                </a:stretch>
              </p:blipFill>
              <p:spPr>
                <a:xfrm>
                  <a:off x="6105613" y="6405000"/>
                  <a:ext cx="130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4FA0561F-4AD5-4901-AB42-2926E06BD518}"/>
                    </a:ext>
                  </a:extLst>
                </p14:cNvPr>
                <p14:cNvContentPartPr/>
                <p14:nvPr/>
              </p14:nvContentPartPr>
              <p14:xfrm>
                <a:off x="2604613" y="6334800"/>
                <a:ext cx="23760" cy="134640"/>
              </p14:xfrm>
            </p:contentPart>
          </mc:Choice>
          <mc:Fallback xmlns="">
            <p:pic>
              <p:nvPicPr>
                <p:cNvPr id="47" name="Freihand 46">
                  <a:extLst>
                    <a:ext uri="{FF2B5EF4-FFF2-40B4-BE49-F238E27FC236}">
                      <a16:creationId xmlns:a16="http://schemas.microsoft.com/office/drawing/2014/main" id="{4FA0561F-4AD5-4901-AB42-2926E06BD518}"/>
                    </a:ext>
                  </a:extLst>
                </p:cNvPr>
                <p:cNvPicPr/>
                <p:nvPr/>
              </p:nvPicPr>
              <p:blipFill>
                <a:blip r:embed="rId81"/>
                <a:stretch>
                  <a:fillRect/>
                </a:stretch>
              </p:blipFill>
              <p:spPr>
                <a:xfrm>
                  <a:off x="2600293" y="6330480"/>
                  <a:ext cx="32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52664143-3669-4BF6-B2CF-E4CD4CE4D1DE}"/>
                    </a:ext>
                  </a:extLst>
                </p14:cNvPr>
                <p14:cNvContentPartPr/>
                <p14:nvPr/>
              </p14:nvContentPartPr>
              <p14:xfrm>
                <a:off x="2292853" y="6534960"/>
                <a:ext cx="88560" cy="124560"/>
              </p14:xfrm>
            </p:contentPart>
          </mc:Choice>
          <mc:Fallback xmlns="">
            <p:pic>
              <p:nvPicPr>
                <p:cNvPr id="48" name="Freihand 47">
                  <a:extLst>
                    <a:ext uri="{FF2B5EF4-FFF2-40B4-BE49-F238E27FC236}">
                      <a16:creationId xmlns:a16="http://schemas.microsoft.com/office/drawing/2014/main" id="{52664143-3669-4BF6-B2CF-E4CD4CE4D1DE}"/>
                    </a:ext>
                  </a:extLst>
                </p:cNvPr>
                <p:cNvPicPr/>
                <p:nvPr/>
              </p:nvPicPr>
              <p:blipFill>
                <a:blip r:embed="rId83"/>
                <a:stretch>
                  <a:fillRect/>
                </a:stretch>
              </p:blipFill>
              <p:spPr>
                <a:xfrm>
                  <a:off x="2288533" y="6530640"/>
                  <a:ext cx="97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2BF7E46B-7862-4697-A505-E92D23C86538}"/>
                    </a:ext>
                  </a:extLst>
                </p14:cNvPr>
                <p14:cNvContentPartPr/>
                <p14:nvPr/>
              </p14:nvContentPartPr>
              <p14:xfrm>
                <a:off x="2385733" y="6523440"/>
                <a:ext cx="96840" cy="144720"/>
              </p14:xfrm>
            </p:contentPart>
          </mc:Choice>
          <mc:Fallback xmlns="">
            <p:pic>
              <p:nvPicPr>
                <p:cNvPr id="49" name="Freihand 48">
                  <a:extLst>
                    <a:ext uri="{FF2B5EF4-FFF2-40B4-BE49-F238E27FC236}">
                      <a16:creationId xmlns:a16="http://schemas.microsoft.com/office/drawing/2014/main" id="{2BF7E46B-7862-4697-A505-E92D23C86538}"/>
                    </a:ext>
                  </a:extLst>
                </p:cNvPr>
                <p:cNvPicPr/>
                <p:nvPr/>
              </p:nvPicPr>
              <p:blipFill>
                <a:blip r:embed="rId85"/>
                <a:stretch>
                  <a:fillRect/>
                </a:stretch>
              </p:blipFill>
              <p:spPr>
                <a:xfrm>
                  <a:off x="2381413" y="6519120"/>
                  <a:ext cx="105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3991485F-8047-4F7A-BDD2-98F2A1465804}"/>
                    </a:ext>
                  </a:extLst>
                </p14:cNvPr>
                <p14:cNvContentPartPr/>
                <p14:nvPr/>
              </p14:nvContentPartPr>
              <p14:xfrm>
                <a:off x="2512453" y="6581760"/>
                <a:ext cx="129240" cy="84240"/>
              </p14:xfrm>
            </p:contentPart>
          </mc:Choice>
          <mc:Fallback xmlns="">
            <p:pic>
              <p:nvPicPr>
                <p:cNvPr id="50" name="Freihand 49">
                  <a:extLst>
                    <a:ext uri="{FF2B5EF4-FFF2-40B4-BE49-F238E27FC236}">
                      <a16:creationId xmlns:a16="http://schemas.microsoft.com/office/drawing/2014/main" id="{3991485F-8047-4F7A-BDD2-98F2A1465804}"/>
                    </a:ext>
                  </a:extLst>
                </p:cNvPr>
                <p:cNvPicPr/>
                <p:nvPr/>
              </p:nvPicPr>
              <p:blipFill>
                <a:blip r:embed="rId87"/>
                <a:stretch>
                  <a:fillRect/>
                </a:stretch>
              </p:blipFill>
              <p:spPr>
                <a:xfrm>
                  <a:off x="2508133" y="6577440"/>
                  <a:ext cx="137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0DF61D91-71E9-44B8-9DAA-458256170404}"/>
                    </a:ext>
                  </a:extLst>
                </p14:cNvPr>
                <p14:cNvContentPartPr/>
                <p14:nvPr/>
              </p14:nvContentPartPr>
              <p14:xfrm>
                <a:off x="2617933" y="6535680"/>
                <a:ext cx="124560" cy="128880"/>
              </p14:xfrm>
            </p:contentPart>
          </mc:Choice>
          <mc:Fallback xmlns="">
            <p:pic>
              <p:nvPicPr>
                <p:cNvPr id="51" name="Freihand 50">
                  <a:extLst>
                    <a:ext uri="{FF2B5EF4-FFF2-40B4-BE49-F238E27FC236}">
                      <a16:creationId xmlns:a16="http://schemas.microsoft.com/office/drawing/2014/main" id="{0DF61D91-71E9-44B8-9DAA-458256170404}"/>
                    </a:ext>
                  </a:extLst>
                </p:cNvPr>
                <p:cNvPicPr/>
                <p:nvPr/>
              </p:nvPicPr>
              <p:blipFill>
                <a:blip r:embed="rId89"/>
                <a:stretch>
                  <a:fillRect/>
                </a:stretch>
              </p:blipFill>
              <p:spPr>
                <a:xfrm>
                  <a:off x="2613613" y="6531360"/>
                  <a:ext cx="133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56B12BE5-B17D-4182-BF29-154EB5D61694}"/>
                    </a:ext>
                  </a:extLst>
                </p14:cNvPr>
                <p14:cNvContentPartPr/>
                <p14:nvPr/>
              </p14:nvContentPartPr>
              <p14:xfrm>
                <a:off x="2777773" y="6506160"/>
                <a:ext cx="347760" cy="158040"/>
              </p14:xfrm>
            </p:contentPart>
          </mc:Choice>
          <mc:Fallback xmlns="">
            <p:pic>
              <p:nvPicPr>
                <p:cNvPr id="52" name="Freihand 51">
                  <a:extLst>
                    <a:ext uri="{FF2B5EF4-FFF2-40B4-BE49-F238E27FC236}">
                      <a16:creationId xmlns:a16="http://schemas.microsoft.com/office/drawing/2014/main" id="{56B12BE5-B17D-4182-BF29-154EB5D61694}"/>
                    </a:ext>
                  </a:extLst>
                </p:cNvPr>
                <p:cNvPicPr/>
                <p:nvPr/>
              </p:nvPicPr>
              <p:blipFill>
                <a:blip r:embed="rId91"/>
                <a:stretch>
                  <a:fillRect/>
                </a:stretch>
              </p:blipFill>
              <p:spPr>
                <a:xfrm>
                  <a:off x="2773453" y="6501840"/>
                  <a:ext cx="356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BE60ECBB-FDEB-48DB-A1A5-104FB50298AF}"/>
                    </a:ext>
                  </a:extLst>
                </p14:cNvPr>
                <p14:cNvContentPartPr/>
                <p14:nvPr/>
              </p14:nvContentPartPr>
              <p14:xfrm>
                <a:off x="4051813" y="6282960"/>
                <a:ext cx="29160" cy="124920"/>
              </p14:xfrm>
            </p:contentPart>
          </mc:Choice>
          <mc:Fallback xmlns="">
            <p:pic>
              <p:nvPicPr>
                <p:cNvPr id="53" name="Freihand 52">
                  <a:extLst>
                    <a:ext uri="{FF2B5EF4-FFF2-40B4-BE49-F238E27FC236}">
                      <a16:creationId xmlns:a16="http://schemas.microsoft.com/office/drawing/2014/main" id="{BE60ECBB-FDEB-48DB-A1A5-104FB50298AF}"/>
                    </a:ext>
                  </a:extLst>
                </p:cNvPr>
                <p:cNvPicPr/>
                <p:nvPr/>
              </p:nvPicPr>
              <p:blipFill>
                <a:blip r:embed="rId93"/>
                <a:stretch>
                  <a:fillRect/>
                </a:stretch>
              </p:blipFill>
              <p:spPr>
                <a:xfrm>
                  <a:off x="4047493" y="6278640"/>
                  <a:ext cx="37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7B81B45D-7C55-41DD-AB30-2EAD73B04E89}"/>
                    </a:ext>
                  </a:extLst>
                </p14:cNvPr>
                <p14:cNvContentPartPr/>
                <p14:nvPr/>
              </p14:nvContentPartPr>
              <p14:xfrm>
                <a:off x="3849133" y="6481320"/>
                <a:ext cx="78840" cy="106920"/>
              </p14:xfrm>
            </p:contentPart>
          </mc:Choice>
          <mc:Fallback xmlns="">
            <p:pic>
              <p:nvPicPr>
                <p:cNvPr id="54" name="Freihand 53">
                  <a:extLst>
                    <a:ext uri="{FF2B5EF4-FFF2-40B4-BE49-F238E27FC236}">
                      <a16:creationId xmlns:a16="http://schemas.microsoft.com/office/drawing/2014/main" id="{7B81B45D-7C55-41DD-AB30-2EAD73B04E89}"/>
                    </a:ext>
                  </a:extLst>
                </p:cNvPr>
                <p:cNvPicPr/>
                <p:nvPr/>
              </p:nvPicPr>
              <p:blipFill>
                <a:blip r:embed="rId95"/>
                <a:stretch>
                  <a:fillRect/>
                </a:stretch>
              </p:blipFill>
              <p:spPr>
                <a:xfrm>
                  <a:off x="3844813" y="6477000"/>
                  <a:ext cx="87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88CD1082-17DB-4CD1-85CF-6DC555948982}"/>
                    </a:ext>
                  </a:extLst>
                </p14:cNvPr>
                <p14:cNvContentPartPr/>
                <p14:nvPr/>
              </p14:nvContentPartPr>
              <p14:xfrm>
                <a:off x="3909253" y="6537480"/>
                <a:ext cx="99000" cy="59400"/>
              </p14:xfrm>
            </p:contentPart>
          </mc:Choice>
          <mc:Fallback xmlns="">
            <p:pic>
              <p:nvPicPr>
                <p:cNvPr id="55" name="Freihand 54">
                  <a:extLst>
                    <a:ext uri="{FF2B5EF4-FFF2-40B4-BE49-F238E27FC236}">
                      <a16:creationId xmlns:a16="http://schemas.microsoft.com/office/drawing/2014/main" id="{88CD1082-17DB-4CD1-85CF-6DC555948982}"/>
                    </a:ext>
                  </a:extLst>
                </p:cNvPr>
                <p:cNvPicPr/>
                <p:nvPr/>
              </p:nvPicPr>
              <p:blipFill>
                <a:blip r:embed="rId97"/>
                <a:stretch>
                  <a:fillRect/>
                </a:stretch>
              </p:blipFill>
              <p:spPr>
                <a:xfrm>
                  <a:off x="3904933" y="6533160"/>
                  <a:ext cx="107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D141438C-3495-4AF5-B7FE-51300B3E2B94}"/>
                    </a:ext>
                  </a:extLst>
                </p14:cNvPr>
                <p14:cNvContentPartPr/>
                <p14:nvPr/>
              </p14:nvContentPartPr>
              <p14:xfrm>
                <a:off x="3952813" y="6525960"/>
                <a:ext cx="93600" cy="150480"/>
              </p14:xfrm>
            </p:contentPart>
          </mc:Choice>
          <mc:Fallback xmlns="">
            <p:pic>
              <p:nvPicPr>
                <p:cNvPr id="56" name="Freihand 55">
                  <a:extLst>
                    <a:ext uri="{FF2B5EF4-FFF2-40B4-BE49-F238E27FC236}">
                      <a16:creationId xmlns:a16="http://schemas.microsoft.com/office/drawing/2014/main" id="{D141438C-3495-4AF5-B7FE-51300B3E2B94}"/>
                    </a:ext>
                  </a:extLst>
                </p:cNvPr>
                <p:cNvPicPr/>
                <p:nvPr/>
              </p:nvPicPr>
              <p:blipFill>
                <a:blip r:embed="rId99"/>
                <a:stretch>
                  <a:fillRect/>
                </a:stretch>
              </p:blipFill>
              <p:spPr>
                <a:xfrm>
                  <a:off x="3948493" y="6521640"/>
                  <a:ext cx="102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3DFFF4C8-A25F-470E-A5B4-68A1543B7F91}"/>
                    </a:ext>
                  </a:extLst>
                </p14:cNvPr>
                <p14:cNvContentPartPr/>
                <p14:nvPr/>
              </p14:nvContentPartPr>
              <p14:xfrm>
                <a:off x="3957493" y="6510480"/>
                <a:ext cx="124560" cy="105840"/>
              </p14:xfrm>
            </p:contentPart>
          </mc:Choice>
          <mc:Fallback xmlns="">
            <p:pic>
              <p:nvPicPr>
                <p:cNvPr id="58" name="Freihand 57">
                  <a:extLst>
                    <a:ext uri="{FF2B5EF4-FFF2-40B4-BE49-F238E27FC236}">
                      <a16:creationId xmlns:a16="http://schemas.microsoft.com/office/drawing/2014/main" id="{3DFFF4C8-A25F-470E-A5B4-68A1543B7F91}"/>
                    </a:ext>
                  </a:extLst>
                </p:cNvPr>
                <p:cNvPicPr/>
                <p:nvPr/>
              </p:nvPicPr>
              <p:blipFill>
                <a:blip r:embed="rId101"/>
                <a:stretch>
                  <a:fillRect/>
                </a:stretch>
              </p:blipFill>
              <p:spPr>
                <a:xfrm>
                  <a:off x="3953173" y="6506160"/>
                  <a:ext cx="133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C9588DCB-8123-4407-8FC4-2589F8F6B7FB}"/>
                    </a:ext>
                  </a:extLst>
                </p14:cNvPr>
                <p14:cNvContentPartPr/>
                <p14:nvPr/>
              </p14:nvContentPartPr>
              <p14:xfrm>
                <a:off x="4046773" y="6542880"/>
                <a:ext cx="68760" cy="142560"/>
              </p14:xfrm>
            </p:contentPart>
          </mc:Choice>
          <mc:Fallback xmlns="">
            <p:pic>
              <p:nvPicPr>
                <p:cNvPr id="59" name="Freihand 58">
                  <a:extLst>
                    <a:ext uri="{FF2B5EF4-FFF2-40B4-BE49-F238E27FC236}">
                      <a16:creationId xmlns:a16="http://schemas.microsoft.com/office/drawing/2014/main" id="{C9588DCB-8123-4407-8FC4-2589F8F6B7FB}"/>
                    </a:ext>
                  </a:extLst>
                </p:cNvPr>
                <p:cNvPicPr/>
                <p:nvPr/>
              </p:nvPicPr>
              <p:blipFill>
                <a:blip r:embed="rId103"/>
                <a:stretch>
                  <a:fillRect/>
                </a:stretch>
              </p:blipFill>
              <p:spPr>
                <a:xfrm>
                  <a:off x="4042453" y="6538560"/>
                  <a:ext cx="77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D6E24CEE-F72D-47E4-9753-9C4DCA12948D}"/>
                    </a:ext>
                  </a:extLst>
                </p14:cNvPr>
                <p14:cNvContentPartPr/>
                <p14:nvPr/>
              </p14:nvContentPartPr>
              <p14:xfrm>
                <a:off x="4147213" y="6448920"/>
                <a:ext cx="258840" cy="167760"/>
              </p14:xfrm>
            </p:contentPart>
          </mc:Choice>
          <mc:Fallback xmlns="">
            <p:pic>
              <p:nvPicPr>
                <p:cNvPr id="60" name="Freihand 59">
                  <a:extLst>
                    <a:ext uri="{FF2B5EF4-FFF2-40B4-BE49-F238E27FC236}">
                      <a16:creationId xmlns:a16="http://schemas.microsoft.com/office/drawing/2014/main" id="{D6E24CEE-F72D-47E4-9753-9C4DCA12948D}"/>
                    </a:ext>
                  </a:extLst>
                </p:cNvPr>
                <p:cNvPicPr/>
                <p:nvPr/>
              </p:nvPicPr>
              <p:blipFill>
                <a:blip r:embed="rId105"/>
                <a:stretch>
                  <a:fillRect/>
                </a:stretch>
              </p:blipFill>
              <p:spPr>
                <a:xfrm>
                  <a:off x="4142893" y="6444600"/>
                  <a:ext cx="267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0944" name="Freihand 210943">
                  <a:extLst>
                    <a:ext uri="{FF2B5EF4-FFF2-40B4-BE49-F238E27FC236}">
                      <a16:creationId xmlns:a16="http://schemas.microsoft.com/office/drawing/2014/main" id="{F813B86C-706E-4492-A460-71B199355C20}"/>
                    </a:ext>
                  </a:extLst>
                </p14:cNvPr>
                <p14:cNvContentPartPr/>
                <p14:nvPr/>
              </p14:nvContentPartPr>
              <p14:xfrm>
                <a:off x="4898173" y="5179920"/>
                <a:ext cx="267480" cy="78840"/>
              </p14:xfrm>
            </p:contentPart>
          </mc:Choice>
          <mc:Fallback xmlns="">
            <p:pic>
              <p:nvPicPr>
                <p:cNvPr id="210944" name="Freihand 210943">
                  <a:extLst>
                    <a:ext uri="{FF2B5EF4-FFF2-40B4-BE49-F238E27FC236}">
                      <a16:creationId xmlns:a16="http://schemas.microsoft.com/office/drawing/2014/main" id="{F813B86C-706E-4492-A460-71B199355C20}"/>
                    </a:ext>
                  </a:extLst>
                </p:cNvPr>
                <p:cNvPicPr/>
                <p:nvPr/>
              </p:nvPicPr>
              <p:blipFill>
                <a:blip r:embed="rId107"/>
                <a:stretch>
                  <a:fillRect/>
                </a:stretch>
              </p:blipFill>
              <p:spPr>
                <a:xfrm>
                  <a:off x="4893853" y="5175600"/>
                  <a:ext cx="276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0945" name="Freihand 210944">
                  <a:extLst>
                    <a:ext uri="{FF2B5EF4-FFF2-40B4-BE49-F238E27FC236}">
                      <a16:creationId xmlns:a16="http://schemas.microsoft.com/office/drawing/2014/main" id="{0BE65153-BE56-444B-B0AE-2BFEC1957CB7}"/>
                    </a:ext>
                  </a:extLst>
                </p14:cNvPr>
                <p14:cNvContentPartPr/>
                <p14:nvPr/>
              </p14:nvContentPartPr>
              <p14:xfrm>
                <a:off x="5192293" y="5167680"/>
                <a:ext cx="132120" cy="104400"/>
              </p14:xfrm>
            </p:contentPart>
          </mc:Choice>
          <mc:Fallback xmlns="">
            <p:pic>
              <p:nvPicPr>
                <p:cNvPr id="210945" name="Freihand 210944">
                  <a:extLst>
                    <a:ext uri="{FF2B5EF4-FFF2-40B4-BE49-F238E27FC236}">
                      <a16:creationId xmlns:a16="http://schemas.microsoft.com/office/drawing/2014/main" id="{0BE65153-BE56-444B-B0AE-2BFEC1957CB7}"/>
                    </a:ext>
                  </a:extLst>
                </p:cNvPr>
                <p:cNvPicPr/>
                <p:nvPr/>
              </p:nvPicPr>
              <p:blipFill>
                <a:blip r:embed="rId109"/>
                <a:stretch>
                  <a:fillRect/>
                </a:stretch>
              </p:blipFill>
              <p:spPr>
                <a:xfrm>
                  <a:off x="5187973" y="5163360"/>
                  <a:ext cx="140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0946" name="Freihand 210945">
                  <a:extLst>
                    <a:ext uri="{FF2B5EF4-FFF2-40B4-BE49-F238E27FC236}">
                      <a16:creationId xmlns:a16="http://schemas.microsoft.com/office/drawing/2014/main" id="{27A084AB-B196-452C-8F4C-4A9135B394DF}"/>
                    </a:ext>
                  </a:extLst>
                </p14:cNvPr>
                <p14:cNvContentPartPr/>
                <p14:nvPr/>
              </p14:nvContentPartPr>
              <p14:xfrm>
                <a:off x="5338453" y="5069040"/>
                <a:ext cx="32400" cy="192600"/>
              </p14:xfrm>
            </p:contentPart>
          </mc:Choice>
          <mc:Fallback xmlns="">
            <p:pic>
              <p:nvPicPr>
                <p:cNvPr id="210946" name="Freihand 210945">
                  <a:extLst>
                    <a:ext uri="{FF2B5EF4-FFF2-40B4-BE49-F238E27FC236}">
                      <a16:creationId xmlns:a16="http://schemas.microsoft.com/office/drawing/2014/main" id="{27A084AB-B196-452C-8F4C-4A9135B394DF}"/>
                    </a:ext>
                  </a:extLst>
                </p:cNvPr>
                <p:cNvPicPr/>
                <p:nvPr/>
              </p:nvPicPr>
              <p:blipFill>
                <a:blip r:embed="rId111"/>
                <a:stretch>
                  <a:fillRect/>
                </a:stretch>
              </p:blipFill>
              <p:spPr>
                <a:xfrm>
                  <a:off x="5334133" y="5064720"/>
                  <a:ext cx="41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0949" name="Freihand 210948">
                  <a:extLst>
                    <a:ext uri="{FF2B5EF4-FFF2-40B4-BE49-F238E27FC236}">
                      <a16:creationId xmlns:a16="http://schemas.microsoft.com/office/drawing/2014/main" id="{E7CD4B6F-59D2-4041-9155-2C66F9AFABCF}"/>
                    </a:ext>
                  </a:extLst>
                </p14:cNvPr>
                <p14:cNvContentPartPr/>
                <p14:nvPr/>
              </p14:nvContentPartPr>
              <p14:xfrm>
                <a:off x="5525653" y="5150400"/>
                <a:ext cx="96120" cy="207000"/>
              </p14:xfrm>
            </p:contentPart>
          </mc:Choice>
          <mc:Fallback xmlns="">
            <p:pic>
              <p:nvPicPr>
                <p:cNvPr id="210949" name="Freihand 210948">
                  <a:extLst>
                    <a:ext uri="{FF2B5EF4-FFF2-40B4-BE49-F238E27FC236}">
                      <a16:creationId xmlns:a16="http://schemas.microsoft.com/office/drawing/2014/main" id="{E7CD4B6F-59D2-4041-9155-2C66F9AFABCF}"/>
                    </a:ext>
                  </a:extLst>
                </p:cNvPr>
                <p:cNvPicPr/>
                <p:nvPr/>
              </p:nvPicPr>
              <p:blipFill>
                <a:blip r:embed="rId113"/>
                <a:stretch>
                  <a:fillRect/>
                </a:stretch>
              </p:blipFill>
              <p:spPr>
                <a:xfrm>
                  <a:off x="5521333" y="5146080"/>
                  <a:ext cx="104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0950" name="Freihand 210949">
                  <a:extLst>
                    <a:ext uri="{FF2B5EF4-FFF2-40B4-BE49-F238E27FC236}">
                      <a16:creationId xmlns:a16="http://schemas.microsoft.com/office/drawing/2014/main" id="{F32CE65D-707C-4E59-931F-8978D2021FB6}"/>
                    </a:ext>
                  </a:extLst>
                </p14:cNvPr>
                <p14:cNvContentPartPr/>
                <p14:nvPr/>
              </p14:nvContentPartPr>
              <p14:xfrm>
                <a:off x="5655973" y="5160120"/>
                <a:ext cx="36720" cy="89640"/>
              </p14:xfrm>
            </p:contentPart>
          </mc:Choice>
          <mc:Fallback xmlns="">
            <p:pic>
              <p:nvPicPr>
                <p:cNvPr id="210950" name="Freihand 210949">
                  <a:extLst>
                    <a:ext uri="{FF2B5EF4-FFF2-40B4-BE49-F238E27FC236}">
                      <a16:creationId xmlns:a16="http://schemas.microsoft.com/office/drawing/2014/main" id="{F32CE65D-707C-4E59-931F-8978D2021FB6}"/>
                    </a:ext>
                  </a:extLst>
                </p:cNvPr>
                <p:cNvPicPr/>
                <p:nvPr/>
              </p:nvPicPr>
              <p:blipFill>
                <a:blip r:embed="rId115"/>
                <a:stretch>
                  <a:fillRect/>
                </a:stretch>
              </p:blipFill>
              <p:spPr>
                <a:xfrm>
                  <a:off x="5651653" y="5155800"/>
                  <a:ext cx="4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0951" name="Freihand 210950">
                  <a:extLst>
                    <a:ext uri="{FF2B5EF4-FFF2-40B4-BE49-F238E27FC236}">
                      <a16:creationId xmlns:a16="http://schemas.microsoft.com/office/drawing/2014/main" id="{18A80556-D328-4188-B0B6-0E12B69A34F5}"/>
                    </a:ext>
                  </a:extLst>
                </p14:cNvPr>
                <p14:cNvContentPartPr/>
                <p14:nvPr/>
              </p14:nvContentPartPr>
              <p14:xfrm>
                <a:off x="5720053" y="5149680"/>
                <a:ext cx="121320" cy="109440"/>
              </p14:xfrm>
            </p:contentPart>
          </mc:Choice>
          <mc:Fallback xmlns="">
            <p:pic>
              <p:nvPicPr>
                <p:cNvPr id="210951" name="Freihand 210950">
                  <a:extLst>
                    <a:ext uri="{FF2B5EF4-FFF2-40B4-BE49-F238E27FC236}">
                      <a16:creationId xmlns:a16="http://schemas.microsoft.com/office/drawing/2014/main" id="{18A80556-D328-4188-B0B6-0E12B69A34F5}"/>
                    </a:ext>
                  </a:extLst>
                </p:cNvPr>
                <p:cNvPicPr/>
                <p:nvPr/>
              </p:nvPicPr>
              <p:blipFill>
                <a:blip r:embed="rId117"/>
                <a:stretch>
                  <a:fillRect/>
                </a:stretch>
              </p:blipFill>
              <p:spPr>
                <a:xfrm>
                  <a:off x="5715733" y="5145360"/>
                  <a:ext cx="129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0952" name="Freihand 210951">
                  <a:extLst>
                    <a:ext uri="{FF2B5EF4-FFF2-40B4-BE49-F238E27FC236}">
                      <a16:creationId xmlns:a16="http://schemas.microsoft.com/office/drawing/2014/main" id="{2EFF32DC-9DA3-4669-9A94-F2D2E9871487}"/>
                    </a:ext>
                  </a:extLst>
                </p14:cNvPr>
                <p14:cNvContentPartPr/>
                <p14:nvPr/>
              </p14:nvContentPartPr>
              <p14:xfrm>
                <a:off x="5861173" y="5033760"/>
                <a:ext cx="45000" cy="192240"/>
              </p14:xfrm>
            </p:contentPart>
          </mc:Choice>
          <mc:Fallback xmlns="">
            <p:pic>
              <p:nvPicPr>
                <p:cNvPr id="210952" name="Freihand 210951">
                  <a:extLst>
                    <a:ext uri="{FF2B5EF4-FFF2-40B4-BE49-F238E27FC236}">
                      <a16:creationId xmlns:a16="http://schemas.microsoft.com/office/drawing/2014/main" id="{2EFF32DC-9DA3-4669-9A94-F2D2E9871487}"/>
                    </a:ext>
                  </a:extLst>
                </p:cNvPr>
                <p:cNvPicPr/>
                <p:nvPr/>
              </p:nvPicPr>
              <p:blipFill>
                <a:blip r:embed="rId119"/>
                <a:stretch>
                  <a:fillRect/>
                </a:stretch>
              </p:blipFill>
              <p:spPr>
                <a:xfrm>
                  <a:off x="5856853" y="5029440"/>
                  <a:ext cx="53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0953" name="Freihand 210952">
                  <a:extLst>
                    <a:ext uri="{FF2B5EF4-FFF2-40B4-BE49-F238E27FC236}">
                      <a16:creationId xmlns:a16="http://schemas.microsoft.com/office/drawing/2014/main" id="{453EC43A-45AF-4BF6-993F-33A7C16FC89B}"/>
                    </a:ext>
                  </a:extLst>
                </p14:cNvPr>
                <p14:cNvContentPartPr/>
                <p14:nvPr/>
              </p14:nvContentPartPr>
              <p14:xfrm>
                <a:off x="5909413" y="5071560"/>
                <a:ext cx="138960" cy="162000"/>
              </p14:xfrm>
            </p:contentPart>
          </mc:Choice>
          <mc:Fallback xmlns="">
            <p:pic>
              <p:nvPicPr>
                <p:cNvPr id="210953" name="Freihand 210952">
                  <a:extLst>
                    <a:ext uri="{FF2B5EF4-FFF2-40B4-BE49-F238E27FC236}">
                      <a16:creationId xmlns:a16="http://schemas.microsoft.com/office/drawing/2014/main" id="{453EC43A-45AF-4BF6-993F-33A7C16FC89B}"/>
                    </a:ext>
                  </a:extLst>
                </p:cNvPr>
                <p:cNvPicPr/>
                <p:nvPr/>
              </p:nvPicPr>
              <p:blipFill>
                <a:blip r:embed="rId121"/>
                <a:stretch>
                  <a:fillRect/>
                </a:stretch>
              </p:blipFill>
              <p:spPr>
                <a:xfrm>
                  <a:off x="5905093" y="5067240"/>
                  <a:ext cx="147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0954" name="Freihand 210953">
                  <a:extLst>
                    <a:ext uri="{FF2B5EF4-FFF2-40B4-BE49-F238E27FC236}">
                      <a16:creationId xmlns:a16="http://schemas.microsoft.com/office/drawing/2014/main" id="{1A38427C-61B8-43E3-A8B9-A1CF5F5B91E0}"/>
                    </a:ext>
                  </a:extLst>
                </p14:cNvPr>
                <p14:cNvContentPartPr/>
                <p14:nvPr/>
              </p14:nvContentPartPr>
              <p14:xfrm>
                <a:off x="6191293" y="5151480"/>
                <a:ext cx="92160" cy="108000"/>
              </p14:xfrm>
            </p:contentPart>
          </mc:Choice>
          <mc:Fallback xmlns="">
            <p:pic>
              <p:nvPicPr>
                <p:cNvPr id="210954" name="Freihand 210953">
                  <a:extLst>
                    <a:ext uri="{FF2B5EF4-FFF2-40B4-BE49-F238E27FC236}">
                      <a16:creationId xmlns:a16="http://schemas.microsoft.com/office/drawing/2014/main" id="{1A38427C-61B8-43E3-A8B9-A1CF5F5B91E0}"/>
                    </a:ext>
                  </a:extLst>
                </p:cNvPr>
                <p:cNvPicPr/>
                <p:nvPr/>
              </p:nvPicPr>
              <p:blipFill>
                <a:blip r:embed="rId123"/>
                <a:stretch>
                  <a:fillRect/>
                </a:stretch>
              </p:blipFill>
              <p:spPr>
                <a:xfrm>
                  <a:off x="6186973" y="5147160"/>
                  <a:ext cx="100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0955" name="Freihand 210954">
                  <a:extLst>
                    <a:ext uri="{FF2B5EF4-FFF2-40B4-BE49-F238E27FC236}">
                      <a16:creationId xmlns:a16="http://schemas.microsoft.com/office/drawing/2014/main" id="{588AC205-581F-403E-89E1-4F017DA2A59F}"/>
                    </a:ext>
                  </a:extLst>
                </p14:cNvPr>
                <p14:cNvContentPartPr/>
                <p14:nvPr/>
              </p14:nvContentPartPr>
              <p14:xfrm>
                <a:off x="6338533" y="5164440"/>
                <a:ext cx="74160" cy="96120"/>
              </p14:xfrm>
            </p:contentPart>
          </mc:Choice>
          <mc:Fallback xmlns="">
            <p:pic>
              <p:nvPicPr>
                <p:cNvPr id="210955" name="Freihand 210954">
                  <a:extLst>
                    <a:ext uri="{FF2B5EF4-FFF2-40B4-BE49-F238E27FC236}">
                      <a16:creationId xmlns:a16="http://schemas.microsoft.com/office/drawing/2014/main" id="{588AC205-581F-403E-89E1-4F017DA2A59F}"/>
                    </a:ext>
                  </a:extLst>
                </p:cNvPr>
                <p:cNvPicPr/>
                <p:nvPr/>
              </p:nvPicPr>
              <p:blipFill>
                <a:blip r:embed="rId125"/>
                <a:stretch>
                  <a:fillRect/>
                </a:stretch>
              </p:blipFill>
              <p:spPr>
                <a:xfrm>
                  <a:off x="6334213" y="5160120"/>
                  <a:ext cx="82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0956" name="Freihand 210955">
                  <a:extLst>
                    <a:ext uri="{FF2B5EF4-FFF2-40B4-BE49-F238E27FC236}">
                      <a16:creationId xmlns:a16="http://schemas.microsoft.com/office/drawing/2014/main" id="{FE772E48-45D7-4652-9245-32D1D3F19B82}"/>
                    </a:ext>
                  </a:extLst>
                </p14:cNvPr>
                <p14:cNvContentPartPr/>
                <p14:nvPr/>
              </p14:nvContentPartPr>
              <p14:xfrm>
                <a:off x="6335293" y="5117280"/>
                <a:ext cx="504360" cy="149400"/>
              </p14:xfrm>
            </p:contentPart>
          </mc:Choice>
          <mc:Fallback xmlns="">
            <p:pic>
              <p:nvPicPr>
                <p:cNvPr id="210956" name="Freihand 210955">
                  <a:extLst>
                    <a:ext uri="{FF2B5EF4-FFF2-40B4-BE49-F238E27FC236}">
                      <a16:creationId xmlns:a16="http://schemas.microsoft.com/office/drawing/2014/main" id="{FE772E48-45D7-4652-9245-32D1D3F19B82}"/>
                    </a:ext>
                  </a:extLst>
                </p:cNvPr>
                <p:cNvPicPr/>
                <p:nvPr/>
              </p:nvPicPr>
              <p:blipFill>
                <a:blip r:embed="rId127"/>
                <a:stretch>
                  <a:fillRect/>
                </a:stretch>
              </p:blipFill>
              <p:spPr>
                <a:xfrm>
                  <a:off x="6330973" y="5112960"/>
                  <a:ext cx="513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0959" name="Freihand 210958">
                  <a:extLst>
                    <a:ext uri="{FF2B5EF4-FFF2-40B4-BE49-F238E27FC236}">
                      <a16:creationId xmlns:a16="http://schemas.microsoft.com/office/drawing/2014/main" id="{F4B7A5AC-6F4A-45CD-9795-FCD1825F5750}"/>
                    </a:ext>
                  </a:extLst>
                </p14:cNvPr>
                <p14:cNvContentPartPr/>
                <p14:nvPr/>
              </p14:nvContentPartPr>
              <p14:xfrm>
                <a:off x="4750573" y="5427240"/>
                <a:ext cx="79560" cy="233640"/>
              </p14:xfrm>
            </p:contentPart>
          </mc:Choice>
          <mc:Fallback xmlns="">
            <p:pic>
              <p:nvPicPr>
                <p:cNvPr id="210959" name="Freihand 210958">
                  <a:extLst>
                    <a:ext uri="{FF2B5EF4-FFF2-40B4-BE49-F238E27FC236}">
                      <a16:creationId xmlns:a16="http://schemas.microsoft.com/office/drawing/2014/main" id="{F4B7A5AC-6F4A-45CD-9795-FCD1825F5750}"/>
                    </a:ext>
                  </a:extLst>
                </p:cNvPr>
                <p:cNvPicPr/>
                <p:nvPr/>
              </p:nvPicPr>
              <p:blipFill>
                <a:blip r:embed="rId129"/>
                <a:stretch>
                  <a:fillRect/>
                </a:stretch>
              </p:blipFill>
              <p:spPr>
                <a:xfrm>
                  <a:off x="4746253" y="5422920"/>
                  <a:ext cx="882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0960" name="Freihand 210959">
                  <a:extLst>
                    <a:ext uri="{FF2B5EF4-FFF2-40B4-BE49-F238E27FC236}">
                      <a16:creationId xmlns:a16="http://schemas.microsoft.com/office/drawing/2014/main" id="{3D7383A5-D3AF-431B-8504-2F8A99DDBC50}"/>
                    </a:ext>
                  </a:extLst>
                </p14:cNvPr>
                <p14:cNvContentPartPr/>
                <p14:nvPr/>
              </p14:nvContentPartPr>
              <p14:xfrm>
                <a:off x="4855693" y="5422920"/>
                <a:ext cx="64080" cy="151920"/>
              </p14:xfrm>
            </p:contentPart>
          </mc:Choice>
          <mc:Fallback xmlns="">
            <p:pic>
              <p:nvPicPr>
                <p:cNvPr id="210960" name="Freihand 210959">
                  <a:extLst>
                    <a:ext uri="{FF2B5EF4-FFF2-40B4-BE49-F238E27FC236}">
                      <a16:creationId xmlns:a16="http://schemas.microsoft.com/office/drawing/2014/main" id="{3D7383A5-D3AF-431B-8504-2F8A99DDBC50}"/>
                    </a:ext>
                  </a:extLst>
                </p:cNvPr>
                <p:cNvPicPr/>
                <p:nvPr/>
              </p:nvPicPr>
              <p:blipFill>
                <a:blip r:embed="rId131"/>
                <a:stretch>
                  <a:fillRect/>
                </a:stretch>
              </p:blipFill>
              <p:spPr>
                <a:xfrm>
                  <a:off x="4851373" y="5418600"/>
                  <a:ext cx="72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0961" name="Freihand 210960">
                  <a:extLst>
                    <a:ext uri="{FF2B5EF4-FFF2-40B4-BE49-F238E27FC236}">
                      <a16:creationId xmlns:a16="http://schemas.microsoft.com/office/drawing/2014/main" id="{3DAC3FC4-A5A0-4FAF-AC1E-08C02A282E42}"/>
                    </a:ext>
                  </a:extLst>
                </p14:cNvPr>
                <p14:cNvContentPartPr/>
                <p14:nvPr/>
              </p14:nvContentPartPr>
              <p14:xfrm>
                <a:off x="4929493" y="5403480"/>
                <a:ext cx="303120" cy="179280"/>
              </p14:xfrm>
            </p:contentPart>
          </mc:Choice>
          <mc:Fallback xmlns="">
            <p:pic>
              <p:nvPicPr>
                <p:cNvPr id="210961" name="Freihand 210960">
                  <a:extLst>
                    <a:ext uri="{FF2B5EF4-FFF2-40B4-BE49-F238E27FC236}">
                      <a16:creationId xmlns:a16="http://schemas.microsoft.com/office/drawing/2014/main" id="{3DAC3FC4-A5A0-4FAF-AC1E-08C02A282E42}"/>
                    </a:ext>
                  </a:extLst>
                </p:cNvPr>
                <p:cNvPicPr/>
                <p:nvPr/>
              </p:nvPicPr>
              <p:blipFill>
                <a:blip r:embed="rId133"/>
                <a:stretch>
                  <a:fillRect/>
                </a:stretch>
              </p:blipFill>
              <p:spPr>
                <a:xfrm>
                  <a:off x="4925173" y="5399160"/>
                  <a:ext cx="311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0963" name="Freihand 210962">
                  <a:extLst>
                    <a:ext uri="{FF2B5EF4-FFF2-40B4-BE49-F238E27FC236}">
                      <a16:creationId xmlns:a16="http://schemas.microsoft.com/office/drawing/2014/main" id="{6D9DB24C-97ED-4196-ACB5-FDBA17FF9EFE}"/>
                    </a:ext>
                  </a:extLst>
                </p14:cNvPr>
                <p14:cNvContentPartPr/>
                <p14:nvPr/>
              </p14:nvContentPartPr>
              <p14:xfrm>
                <a:off x="6221533" y="5463600"/>
                <a:ext cx="59760" cy="94320"/>
              </p14:xfrm>
            </p:contentPart>
          </mc:Choice>
          <mc:Fallback xmlns="">
            <p:pic>
              <p:nvPicPr>
                <p:cNvPr id="210963" name="Freihand 210962">
                  <a:extLst>
                    <a:ext uri="{FF2B5EF4-FFF2-40B4-BE49-F238E27FC236}">
                      <a16:creationId xmlns:a16="http://schemas.microsoft.com/office/drawing/2014/main" id="{6D9DB24C-97ED-4196-ACB5-FDBA17FF9EFE}"/>
                    </a:ext>
                  </a:extLst>
                </p:cNvPr>
                <p:cNvPicPr/>
                <p:nvPr/>
              </p:nvPicPr>
              <p:blipFill>
                <a:blip r:embed="rId135"/>
                <a:stretch>
                  <a:fillRect/>
                </a:stretch>
              </p:blipFill>
              <p:spPr>
                <a:xfrm>
                  <a:off x="6217213" y="5459280"/>
                  <a:ext cx="68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0965" name="Freihand 210964">
                  <a:extLst>
                    <a:ext uri="{FF2B5EF4-FFF2-40B4-BE49-F238E27FC236}">
                      <a16:creationId xmlns:a16="http://schemas.microsoft.com/office/drawing/2014/main" id="{ED0BB6DA-FC6F-40A0-A9CF-C290EE933EC6}"/>
                    </a:ext>
                  </a:extLst>
                </p14:cNvPr>
                <p14:cNvContentPartPr/>
                <p14:nvPr/>
              </p14:nvContentPartPr>
              <p14:xfrm>
                <a:off x="4712413" y="5862480"/>
                <a:ext cx="134640" cy="133560"/>
              </p14:xfrm>
            </p:contentPart>
          </mc:Choice>
          <mc:Fallback xmlns="">
            <p:pic>
              <p:nvPicPr>
                <p:cNvPr id="210965" name="Freihand 210964">
                  <a:extLst>
                    <a:ext uri="{FF2B5EF4-FFF2-40B4-BE49-F238E27FC236}">
                      <a16:creationId xmlns:a16="http://schemas.microsoft.com/office/drawing/2014/main" id="{ED0BB6DA-FC6F-40A0-A9CF-C290EE933EC6}"/>
                    </a:ext>
                  </a:extLst>
                </p:cNvPr>
                <p:cNvPicPr/>
                <p:nvPr/>
              </p:nvPicPr>
              <p:blipFill>
                <a:blip r:embed="rId137"/>
                <a:stretch>
                  <a:fillRect/>
                </a:stretch>
              </p:blipFill>
              <p:spPr>
                <a:xfrm>
                  <a:off x="4708093" y="5858160"/>
                  <a:ext cx="143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0966" name="Freihand 210965">
                  <a:extLst>
                    <a:ext uri="{FF2B5EF4-FFF2-40B4-BE49-F238E27FC236}">
                      <a16:creationId xmlns:a16="http://schemas.microsoft.com/office/drawing/2014/main" id="{78A5F3A1-24FE-4041-BA64-71C43A2F4FAA}"/>
                    </a:ext>
                  </a:extLst>
                </p14:cNvPr>
                <p14:cNvContentPartPr/>
                <p14:nvPr/>
              </p14:nvContentPartPr>
              <p14:xfrm>
                <a:off x="4820773" y="5896680"/>
                <a:ext cx="111960" cy="81000"/>
              </p14:xfrm>
            </p:contentPart>
          </mc:Choice>
          <mc:Fallback xmlns="">
            <p:pic>
              <p:nvPicPr>
                <p:cNvPr id="210966" name="Freihand 210965">
                  <a:extLst>
                    <a:ext uri="{FF2B5EF4-FFF2-40B4-BE49-F238E27FC236}">
                      <a16:creationId xmlns:a16="http://schemas.microsoft.com/office/drawing/2014/main" id="{78A5F3A1-24FE-4041-BA64-71C43A2F4FAA}"/>
                    </a:ext>
                  </a:extLst>
                </p:cNvPr>
                <p:cNvPicPr/>
                <p:nvPr/>
              </p:nvPicPr>
              <p:blipFill>
                <a:blip r:embed="rId139"/>
                <a:stretch>
                  <a:fillRect/>
                </a:stretch>
              </p:blipFill>
              <p:spPr>
                <a:xfrm>
                  <a:off x="4816453" y="5892360"/>
                  <a:ext cx="120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0967" name="Freihand 210966">
                  <a:extLst>
                    <a:ext uri="{FF2B5EF4-FFF2-40B4-BE49-F238E27FC236}">
                      <a16:creationId xmlns:a16="http://schemas.microsoft.com/office/drawing/2014/main" id="{1DDCA8A6-BB92-424A-860F-BA1BB7FDDCF0}"/>
                    </a:ext>
                  </a:extLst>
                </p14:cNvPr>
                <p14:cNvContentPartPr/>
                <p14:nvPr/>
              </p14:nvContentPartPr>
              <p14:xfrm>
                <a:off x="4994293" y="5883360"/>
                <a:ext cx="177840" cy="101880"/>
              </p14:xfrm>
            </p:contentPart>
          </mc:Choice>
          <mc:Fallback xmlns="">
            <p:pic>
              <p:nvPicPr>
                <p:cNvPr id="210967" name="Freihand 210966">
                  <a:extLst>
                    <a:ext uri="{FF2B5EF4-FFF2-40B4-BE49-F238E27FC236}">
                      <a16:creationId xmlns:a16="http://schemas.microsoft.com/office/drawing/2014/main" id="{1DDCA8A6-BB92-424A-860F-BA1BB7FDDCF0}"/>
                    </a:ext>
                  </a:extLst>
                </p:cNvPr>
                <p:cNvPicPr/>
                <p:nvPr/>
              </p:nvPicPr>
              <p:blipFill>
                <a:blip r:embed="rId141"/>
                <a:stretch>
                  <a:fillRect/>
                </a:stretch>
              </p:blipFill>
              <p:spPr>
                <a:xfrm>
                  <a:off x="4989973" y="5879040"/>
                  <a:ext cx="186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0968" name="Freihand 210967">
                  <a:extLst>
                    <a:ext uri="{FF2B5EF4-FFF2-40B4-BE49-F238E27FC236}">
                      <a16:creationId xmlns:a16="http://schemas.microsoft.com/office/drawing/2014/main" id="{C808A913-59C2-4C35-AF35-FFAFFB875EF2}"/>
                    </a:ext>
                  </a:extLst>
                </p14:cNvPr>
                <p14:cNvContentPartPr/>
                <p14:nvPr/>
              </p14:nvContentPartPr>
              <p14:xfrm>
                <a:off x="5207773" y="5897400"/>
                <a:ext cx="71280" cy="104400"/>
              </p14:xfrm>
            </p:contentPart>
          </mc:Choice>
          <mc:Fallback xmlns="">
            <p:pic>
              <p:nvPicPr>
                <p:cNvPr id="210968" name="Freihand 210967">
                  <a:extLst>
                    <a:ext uri="{FF2B5EF4-FFF2-40B4-BE49-F238E27FC236}">
                      <a16:creationId xmlns:a16="http://schemas.microsoft.com/office/drawing/2014/main" id="{C808A913-59C2-4C35-AF35-FFAFFB875EF2}"/>
                    </a:ext>
                  </a:extLst>
                </p:cNvPr>
                <p:cNvPicPr/>
                <p:nvPr/>
              </p:nvPicPr>
              <p:blipFill>
                <a:blip r:embed="rId143"/>
                <a:stretch>
                  <a:fillRect/>
                </a:stretch>
              </p:blipFill>
              <p:spPr>
                <a:xfrm>
                  <a:off x="5203453" y="5893080"/>
                  <a:ext cx="79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0969" name="Freihand 210968">
                  <a:extLst>
                    <a:ext uri="{FF2B5EF4-FFF2-40B4-BE49-F238E27FC236}">
                      <a16:creationId xmlns:a16="http://schemas.microsoft.com/office/drawing/2014/main" id="{41AFF911-F2B4-4A4F-A55C-81D3D26D2827}"/>
                    </a:ext>
                  </a:extLst>
                </p14:cNvPr>
                <p14:cNvContentPartPr/>
                <p14:nvPr/>
              </p14:nvContentPartPr>
              <p14:xfrm>
                <a:off x="5315773" y="5868240"/>
                <a:ext cx="120960" cy="84960"/>
              </p14:xfrm>
            </p:contentPart>
          </mc:Choice>
          <mc:Fallback xmlns="">
            <p:pic>
              <p:nvPicPr>
                <p:cNvPr id="210969" name="Freihand 210968">
                  <a:extLst>
                    <a:ext uri="{FF2B5EF4-FFF2-40B4-BE49-F238E27FC236}">
                      <a16:creationId xmlns:a16="http://schemas.microsoft.com/office/drawing/2014/main" id="{41AFF911-F2B4-4A4F-A55C-81D3D26D2827}"/>
                    </a:ext>
                  </a:extLst>
                </p:cNvPr>
                <p:cNvPicPr/>
                <p:nvPr/>
              </p:nvPicPr>
              <p:blipFill>
                <a:blip r:embed="rId145"/>
                <a:stretch>
                  <a:fillRect/>
                </a:stretch>
              </p:blipFill>
              <p:spPr>
                <a:xfrm>
                  <a:off x="5311453" y="5863920"/>
                  <a:ext cx="129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0970" name="Freihand 210969">
                  <a:extLst>
                    <a:ext uri="{FF2B5EF4-FFF2-40B4-BE49-F238E27FC236}">
                      <a16:creationId xmlns:a16="http://schemas.microsoft.com/office/drawing/2014/main" id="{4C4AF953-379C-4F42-B2F5-3072CC2D9110}"/>
                    </a:ext>
                  </a:extLst>
                </p14:cNvPr>
                <p14:cNvContentPartPr/>
                <p14:nvPr/>
              </p14:nvContentPartPr>
              <p14:xfrm>
                <a:off x="6068893" y="5838360"/>
                <a:ext cx="69840" cy="80280"/>
              </p14:xfrm>
            </p:contentPart>
          </mc:Choice>
          <mc:Fallback xmlns="">
            <p:pic>
              <p:nvPicPr>
                <p:cNvPr id="210970" name="Freihand 210969">
                  <a:extLst>
                    <a:ext uri="{FF2B5EF4-FFF2-40B4-BE49-F238E27FC236}">
                      <a16:creationId xmlns:a16="http://schemas.microsoft.com/office/drawing/2014/main" id="{4C4AF953-379C-4F42-B2F5-3072CC2D9110}"/>
                    </a:ext>
                  </a:extLst>
                </p:cNvPr>
                <p:cNvPicPr/>
                <p:nvPr/>
              </p:nvPicPr>
              <p:blipFill>
                <a:blip r:embed="rId147"/>
                <a:stretch>
                  <a:fillRect/>
                </a:stretch>
              </p:blipFill>
              <p:spPr>
                <a:xfrm>
                  <a:off x="6064573" y="5834040"/>
                  <a:ext cx="7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0972" name="Freihand 210971">
                  <a:extLst>
                    <a:ext uri="{FF2B5EF4-FFF2-40B4-BE49-F238E27FC236}">
                      <a16:creationId xmlns:a16="http://schemas.microsoft.com/office/drawing/2014/main" id="{422CB88C-C385-4179-8DAD-91B36CB643D4}"/>
                    </a:ext>
                  </a:extLst>
                </p14:cNvPr>
                <p14:cNvContentPartPr/>
                <p14:nvPr/>
              </p14:nvContentPartPr>
              <p14:xfrm>
                <a:off x="2192053" y="6354600"/>
                <a:ext cx="3819960" cy="440280"/>
              </p14:xfrm>
            </p:contentPart>
          </mc:Choice>
          <mc:Fallback xmlns="">
            <p:pic>
              <p:nvPicPr>
                <p:cNvPr id="210972" name="Freihand 210971">
                  <a:extLst>
                    <a:ext uri="{FF2B5EF4-FFF2-40B4-BE49-F238E27FC236}">
                      <a16:creationId xmlns:a16="http://schemas.microsoft.com/office/drawing/2014/main" id="{422CB88C-C385-4179-8DAD-91B36CB643D4}"/>
                    </a:ext>
                  </a:extLst>
                </p:cNvPr>
                <p:cNvPicPr/>
                <p:nvPr/>
              </p:nvPicPr>
              <p:blipFill>
                <a:blip r:embed="rId149"/>
                <a:stretch>
                  <a:fillRect/>
                </a:stretch>
              </p:blipFill>
              <p:spPr>
                <a:xfrm>
                  <a:off x="2187733" y="6350280"/>
                  <a:ext cx="3828600" cy="44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210974" name="Freihand 210973">
                <a:extLst>
                  <a:ext uri="{FF2B5EF4-FFF2-40B4-BE49-F238E27FC236}">
                    <a16:creationId xmlns:a16="http://schemas.microsoft.com/office/drawing/2014/main" id="{6AB9BB45-D852-40C3-B8E3-452E93E1EDFF}"/>
                  </a:ext>
                </a:extLst>
              </p14:cNvPr>
              <p14:cNvContentPartPr/>
              <p14:nvPr/>
            </p14:nvContentPartPr>
            <p14:xfrm>
              <a:off x="1704613" y="781080"/>
              <a:ext cx="2935080" cy="469080"/>
            </p14:xfrm>
          </p:contentPart>
        </mc:Choice>
        <mc:Fallback xmlns="">
          <p:pic>
            <p:nvPicPr>
              <p:cNvPr id="210974" name="Freihand 210973">
                <a:extLst>
                  <a:ext uri="{FF2B5EF4-FFF2-40B4-BE49-F238E27FC236}">
                    <a16:creationId xmlns:a16="http://schemas.microsoft.com/office/drawing/2014/main" id="{6AB9BB45-D852-40C3-B8E3-452E93E1EDFF}"/>
                  </a:ext>
                </a:extLst>
              </p:cNvPr>
              <p:cNvPicPr/>
              <p:nvPr/>
            </p:nvPicPr>
            <p:blipFill>
              <a:blip r:embed="rId151"/>
              <a:stretch>
                <a:fillRect/>
              </a:stretch>
            </p:blipFill>
            <p:spPr>
              <a:xfrm>
                <a:off x="1700293" y="776760"/>
                <a:ext cx="294372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0975" name="Freihand 210974">
                <a:extLst>
                  <a:ext uri="{FF2B5EF4-FFF2-40B4-BE49-F238E27FC236}">
                    <a16:creationId xmlns:a16="http://schemas.microsoft.com/office/drawing/2014/main" id="{CB69E1BA-0A1A-4A2C-81A3-E77DEA98D458}"/>
                  </a:ext>
                </a:extLst>
              </p14:cNvPr>
              <p14:cNvContentPartPr/>
              <p14:nvPr/>
            </p14:nvContentPartPr>
            <p14:xfrm>
              <a:off x="7668373" y="1067640"/>
              <a:ext cx="2356560" cy="110880"/>
            </p14:xfrm>
          </p:contentPart>
        </mc:Choice>
        <mc:Fallback xmlns="">
          <p:pic>
            <p:nvPicPr>
              <p:cNvPr id="210975" name="Freihand 210974">
                <a:extLst>
                  <a:ext uri="{FF2B5EF4-FFF2-40B4-BE49-F238E27FC236}">
                    <a16:creationId xmlns:a16="http://schemas.microsoft.com/office/drawing/2014/main" id="{CB69E1BA-0A1A-4A2C-81A3-E77DEA98D458}"/>
                  </a:ext>
                </a:extLst>
              </p:cNvPr>
              <p:cNvPicPr/>
              <p:nvPr/>
            </p:nvPicPr>
            <p:blipFill>
              <a:blip r:embed="rId153"/>
              <a:stretch>
                <a:fillRect/>
              </a:stretch>
            </p:blipFill>
            <p:spPr>
              <a:xfrm>
                <a:off x="7664053" y="1063320"/>
                <a:ext cx="2365200" cy="11952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Until now in the Keeynsian model we have no prices ( respectively we normalized P</a:t>
            </a:r>
            <a:r>
              <a:rPr lang="en-US" dirty="0">
                <a:solidFill>
                  <a:prstClr val="black"/>
                </a:solidFill>
                <a:latin typeface="Arial" panose="020B0604020202020204" pitchFamily="34" charset="0"/>
                <a:cs typeface="Arial" panose="020B0604020202020204" pitchFamily="34" charset="0"/>
              </a:rPr>
              <a:t>=</a:t>
            </a:r>
            <a:r>
              <a:rPr lang="en-US">
                <a:solidFill>
                  <a:prstClr val="black"/>
                </a:solidFill>
                <a:latin typeface="Arial" panose="020B0604020202020204" pitchFamily="34" charset="0"/>
                <a:cs typeface="Arial" panose="020B0604020202020204" pitchFamily="34" charset="0"/>
              </a:rPr>
              <a:t>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 name="Gerade Verbindung mit Pfeil 1">
            <a:extLst>
              <a:ext uri="{FF2B5EF4-FFF2-40B4-BE49-F238E27FC236}">
                <a16:creationId xmlns:a16="http://schemas.microsoft.com/office/drawing/2014/main" id="{FBBCD74B-060F-E6EA-C558-9ACCDD81CB20}"/>
              </a:ext>
            </a:extLst>
          </p:cNvPr>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Gerade Verbindung mit Pfeil 2">
            <a:extLst>
              <a:ext uri="{FF2B5EF4-FFF2-40B4-BE49-F238E27FC236}">
                <a16:creationId xmlns:a16="http://schemas.microsoft.com/office/drawing/2014/main" id="{8273607C-B21D-5BBF-3500-0BFCF77020CD}"/>
              </a:ext>
            </a:extLst>
          </p:cNvPr>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Gerade Verbindung mit Pfeil 3">
            <a:extLst>
              <a:ext uri="{FF2B5EF4-FFF2-40B4-BE49-F238E27FC236}">
                <a16:creationId xmlns:a16="http://schemas.microsoft.com/office/drawing/2014/main" id="{DD754C75-BC53-75B1-E789-1E757C00FD3D}"/>
              </a:ext>
            </a:extLst>
          </p:cNvPr>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8B76D66A-91DD-29B4-0307-214F245763A0}"/>
              </a:ext>
            </a:extLst>
          </p:cNvPr>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21">
            <a:extLst>
              <a:ext uri="{FF2B5EF4-FFF2-40B4-BE49-F238E27FC236}">
                <a16:creationId xmlns:a16="http://schemas.microsoft.com/office/drawing/2014/main" id="{19ACB1B1-681E-881B-5524-EE292DC4EB88}"/>
              </a:ext>
            </a:extLst>
          </p:cNvPr>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25">
            <a:extLst>
              <a:ext uri="{FF2B5EF4-FFF2-40B4-BE49-F238E27FC236}">
                <a16:creationId xmlns:a16="http://schemas.microsoft.com/office/drawing/2014/main" id="{92E643E6-0D65-0910-4066-1FC95D0DB7B3}"/>
              </a:ext>
            </a:extLst>
          </p:cNvPr>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38">
            <a:extLst>
              <a:ext uri="{FF2B5EF4-FFF2-40B4-BE49-F238E27FC236}">
                <a16:creationId xmlns:a16="http://schemas.microsoft.com/office/drawing/2014/main" id="{FB411A77-73B7-F5B1-2538-0B68F01CE24D}"/>
              </a:ext>
            </a:extLst>
          </p:cNvPr>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410B8F1B-0904-F1B8-B1B7-DDBEA6A5EFDF}"/>
              </a:ext>
            </a:extLst>
          </p:cNvPr>
          <p:cNvSpPr txBox="1"/>
          <p:nvPr/>
        </p:nvSpPr>
        <p:spPr>
          <a:xfrm>
            <a:off x="4529711" y="1861215"/>
            <a:ext cx="92044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(i</a:t>
            </a:r>
            <a:r>
              <a:rPr lang="de-DE" baseline="-25000" dirty="0"/>
              <a:t>1</a:t>
            </a:r>
            <a:r>
              <a:rPr lang="de-DE" dirty="0"/>
              <a:t>, G)</a:t>
            </a:r>
          </a:p>
        </p:txBody>
      </p:sp>
      <p:sp>
        <p:nvSpPr>
          <p:cNvPr id="10" name="Textfeld 9">
            <a:extLst>
              <a:ext uri="{FF2B5EF4-FFF2-40B4-BE49-F238E27FC236}">
                <a16:creationId xmlns:a16="http://schemas.microsoft.com/office/drawing/2014/main" id="{AB9A06D0-1378-A1E8-6C1B-0905890ED758}"/>
              </a:ext>
            </a:extLst>
          </p:cNvPr>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11" name="Textfeld 10">
            <a:extLst>
              <a:ext uri="{FF2B5EF4-FFF2-40B4-BE49-F238E27FC236}">
                <a16:creationId xmlns:a16="http://schemas.microsoft.com/office/drawing/2014/main" id="{5438CDA8-3861-5240-025E-CCFFFFE4F17B}"/>
              </a:ext>
            </a:extLst>
          </p:cNvPr>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12" name="Textfeld 11">
            <a:extLst>
              <a:ext uri="{FF2B5EF4-FFF2-40B4-BE49-F238E27FC236}">
                <a16:creationId xmlns:a16="http://schemas.microsoft.com/office/drawing/2014/main" id="{63CB108D-3FE5-208C-0B9E-5D745D707BFC}"/>
              </a:ext>
            </a:extLst>
          </p:cNvPr>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13" name="Textfeld 12">
            <a:extLst>
              <a:ext uri="{FF2B5EF4-FFF2-40B4-BE49-F238E27FC236}">
                <a16:creationId xmlns:a16="http://schemas.microsoft.com/office/drawing/2014/main" id="{BE91C543-0842-8A13-CBC0-704F1A05CB55}"/>
              </a:ext>
            </a:extLst>
          </p:cNvPr>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14" name="Textfeld 13">
            <a:extLst>
              <a:ext uri="{FF2B5EF4-FFF2-40B4-BE49-F238E27FC236}">
                <a16:creationId xmlns:a16="http://schemas.microsoft.com/office/drawing/2014/main" id="{AB276938-3989-4F15-83A1-6D9087B60278}"/>
              </a:ext>
            </a:extLst>
          </p:cNvPr>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15" name="Gerade Verbindung 49">
            <a:extLst>
              <a:ext uri="{FF2B5EF4-FFF2-40B4-BE49-F238E27FC236}">
                <a16:creationId xmlns:a16="http://schemas.microsoft.com/office/drawing/2014/main" id="{06127E01-2512-1FE4-6FDB-1840A0E0C2E9}"/>
              </a:ext>
            </a:extLst>
          </p:cNvPr>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5D0F0769-8400-C258-DFAF-FEAB94EF7EA3}"/>
              </a:ext>
            </a:extLst>
          </p:cNvPr>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17" name="Textfeld 16">
            <a:extLst>
              <a:ext uri="{FF2B5EF4-FFF2-40B4-BE49-F238E27FC236}">
                <a16:creationId xmlns:a16="http://schemas.microsoft.com/office/drawing/2014/main" id="{BDAEDB2B-8378-BC8D-6B46-E353E69E3E81}"/>
              </a:ext>
            </a:extLst>
          </p:cNvPr>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19" name="Gerade Verbindung 65">
            <a:extLst>
              <a:ext uri="{FF2B5EF4-FFF2-40B4-BE49-F238E27FC236}">
                <a16:creationId xmlns:a16="http://schemas.microsoft.com/office/drawing/2014/main" id="{DF7B206E-DC8B-8865-BE8C-3DFD6E56D78E}"/>
              </a:ext>
            </a:extLst>
          </p:cNvPr>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F151703A-17BD-47C7-19B7-7B42A819D5AC}"/>
              </a:ext>
            </a:extLst>
          </p:cNvPr>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21" name="Textfeld 20">
            <a:extLst>
              <a:ext uri="{FF2B5EF4-FFF2-40B4-BE49-F238E27FC236}">
                <a16:creationId xmlns:a16="http://schemas.microsoft.com/office/drawing/2014/main" id="{5F9A3109-30F7-D2BB-04D0-6DE8EBB68762}"/>
              </a:ext>
            </a:extLst>
          </p:cNvPr>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4" name="Textfeld 23">
            <a:extLst>
              <a:ext uri="{FF2B5EF4-FFF2-40B4-BE49-F238E27FC236}">
                <a16:creationId xmlns:a16="http://schemas.microsoft.com/office/drawing/2014/main" id="{276F67D1-C16E-A756-40FF-FED064AA3FD2}"/>
              </a:ext>
            </a:extLst>
          </p:cNvPr>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29" name="Textfeld 28">
            <a:extLst>
              <a:ext uri="{FF2B5EF4-FFF2-40B4-BE49-F238E27FC236}">
                <a16:creationId xmlns:a16="http://schemas.microsoft.com/office/drawing/2014/main" id="{238E7EB0-3F24-B086-63C8-4F02356F69E4}"/>
              </a:ext>
            </a:extLst>
          </p:cNvPr>
          <p:cNvSpPr txBox="1"/>
          <p:nvPr/>
        </p:nvSpPr>
        <p:spPr>
          <a:xfrm>
            <a:off x="1575186" y="6324416"/>
            <a:ext cx="981359"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i</a:t>
            </a:r>
            <a:r>
              <a:rPr lang="de-DE" baseline="-25000" dirty="0"/>
              <a:t>1</a:t>
            </a:r>
            <a:r>
              <a:rPr lang="de-DE" dirty="0"/>
              <a:t>, G</a:t>
            </a:r>
            <a:r>
              <a:rPr lang="de-DE" dirty="0">
                <a:solidFill>
                  <a:srgbClr val="000000"/>
                </a:solidFill>
              </a:rPr>
              <a:t>)</a:t>
            </a:r>
            <a:endParaRPr lang="de-DE" dirty="0"/>
          </a:p>
        </p:txBody>
      </p:sp>
      <p:sp>
        <p:nvSpPr>
          <p:cNvPr id="30" name="TextShape 2">
            <a:extLst>
              <a:ext uri="{FF2B5EF4-FFF2-40B4-BE49-F238E27FC236}">
                <a16:creationId xmlns:a16="http://schemas.microsoft.com/office/drawing/2014/main" id="{D2E57542-DCFE-A38C-D820-3CC8F2C325E0}"/>
              </a:ext>
            </a:extLst>
          </p:cNvPr>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31" name="Textfeld 30">
            <a:extLst>
              <a:ext uri="{FF2B5EF4-FFF2-40B4-BE49-F238E27FC236}">
                <a16:creationId xmlns:a16="http://schemas.microsoft.com/office/drawing/2014/main" id="{15A84A7F-C9F5-FD06-7014-252DA4E2BEE0}"/>
              </a:ext>
            </a:extLst>
          </p:cNvPr>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32" name="Rechteck 31">
            <a:extLst>
              <a:ext uri="{FF2B5EF4-FFF2-40B4-BE49-F238E27FC236}">
                <a16:creationId xmlns:a16="http://schemas.microsoft.com/office/drawing/2014/main" id="{7DD09438-DED0-53BF-BF48-C06C519BBA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9"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D439205-0768-4F56-AC39-1E991BB00FBB}"/>
                  </a:ext>
                </a:extLst>
              </p14:cNvPr>
              <p14:cNvContentPartPr/>
              <p14:nvPr/>
            </p14:nvContentPartPr>
            <p14:xfrm>
              <a:off x="285493" y="1944067"/>
              <a:ext cx="1669320" cy="56160"/>
            </p14:xfrm>
          </p:contentPart>
        </mc:Choice>
        <mc:Fallback xmlns="">
          <p:pic>
            <p:nvPicPr>
              <p:cNvPr id="2" name="Freihand 1">
                <a:extLst>
                  <a:ext uri="{FF2B5EF4-FFF2-40B4-BE49-F238E27FC236}">
                    <a16:creationId xmlns:a16="http://schemas.microsoft.com/office/drawing/2014/main" id="{DD439205-0768-4F56-AC39-1E991BB00FBB}"/>
                  </a:ext>
                </a:extLst>
              </p:cNvPr>
              <p:cNvPicPr/>
              <p:nvPr/>
            </p:nvPicPr>
            <p:blipFill>
              <a:blip r:embed="rId4"/>
              <a:stretch>
                <a:fillRect/>
              </a:stretch>
            </p:blipFill>
            <p:spPr>
              <a:xfrm>
                <a:off x="281173" y="1939747"/>
                <a:ext cx="1677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2822AC2-52E4-430C-A473-E51CBE439274}"/>
                  </a:ext>
                </a:extLst>
              </p14:cNvPr>
              <p14:cNvContentPartPr/>
              <p14:nvPr/>
            </p14:nvContentPartPr>
            <p14:xfrm>
              <a:off x="4274293" y="1947307"/>
              <a:ext cx="2116440" cy="75960"/>
            </p14:xfrm>
          </p:contentPart>
        </mc:Choice>
        <mc:Fallback xmlns="">
          <p:pic>
            <p:nvPicPr>
              <p:cNvPr id="5" name="Freihand 4">
                <a:extLst>
                  <a:ext uri="{FF2B5EF4-FFF2-40B4-BE49-F238E27FC236}">
                    <a16:creationId xmlns:a16="http://schemas.microsoft.com/office/drawing/2014/main" id="{12822AC2-52E4-430C-A473-E51CBE439274}"/>
                  </a:ext>
                </a:extLst>
              </p:cNvPr>
              <p:cNvPicPr/>
              <p:nvPr/>
            </p:nvPicPr>
            <p:blipFill>
              <a:blip r:embed="rId6"/>
              <a:stretch>
                <a:fillRect/>
              </a:stretch>
            </p:blipFill>
            <p:spPr>
              <a:xfrm>
                <a:off x="4269973" y="1942987"/>
                <a:ext cx="2125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3F0E65C-8BB2-46D8-A184-C5BD90EEB0DD}"/>
                  </a:ext>
                </a:extLst>
              </p14:cNvPr>
              <p14:cNvContentPartPr/>
              <p14:nvPr/>
            </p14:nvContentPartPr>
            <p14:xfrm>
              <a:off x="260293" y="1350787"/>
              <a:ext cx="1721880" cy="778320"/>
            </p14:xfrm>
          </p:contentPart>
        </mc:Choice>
        <mc:Fallback xmlns="">
          <p:pic>
            <p:nvPicPr>
              <p:cNvPr id="6" name="Freihand 5">
                <a:extLst>
                  <a:ext uri="{FF2B5EF4-FFF2-40B4-BE49-F238E27FC236}">
                    <a16:creationId xmlns:a16="http://schemas.microsoft.com/office/drawing/2014/main" id="{63F0E65C-8BB2-46D8-A184-C5BD90EEB0DD}"/>
                  </a:ext>
                </a:extLst>
              </p:cNvPr>
              <p:cNvPicPr/>
              <p:nvPr/>
            </p:nvPicPr>
            <p:blipFill>
              <a:blip r:embed="rId8"/>
              <a:stretch>
                <a:fillRect/>
              </a:stretch>
            </p:blipFill>
            <p:spPr>
              <a:xfrm>
                <a:off x="255973" y="1346467"/>
                <a:ext cx="173052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4785FFC-6C4A-4558-AD96-7FACC6101B6E}"/>
                  </a:ext>
                </a:extLst>
              </p14:cNvPr>
              <p14:cNvContentPartPr/>
              <p14:nvPr/>
            </p14:nvContentPartPr>
            <p14:xfrm>
              <a:off x="1864093" y="2520067"/>
              <a:ext cx="2119320" cy="36000"/>
            </p14:xfrm>
          </p:contentPart>
        </mc:Choice>
        <mc:Fallback xmlns="">
          <p:pic>
            <p:nvPicPr>
              <p:cNvPr id="7" name="Freihand 6">
                <a:extLst>
                  <a:ext uri="{FF2B5EF4-FFF2-40B4-BE49-F238E27FC236}">
                    <a16:creationId xmlns:a16="http://schemas.microsoft.com/office/drawing/2014/main" id="{44785FFC-6C4A-4558-AD96-7FACC6101B6E}"/>
                  </a:ext>
                </a:extLst>
              </p:cNvPr>
              <p:cNvPicPr/>
              <p:nvPr/>
            </p:nvPicPr>
            <p:blipFill>
              <a:blip r:embed="rId10"/>
              <a:stretch>
                <a:fillRect/>
              </a:stretch>
            </p:blipFill>
            <p:spPr>
              <a:xfrm>
                <a:off x="1859773" y="2515747"/>
                <a:ext cx="2127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90F366DD-F350-4528-B3EC-29C4F7D157D1}"/>
                  </a:ext>
                </a:extLst>
              </p14:cNvPr>
              <p14:cNvContentPartPr/>
              <p14:nvPr/>
            </p14:nvContentPartPr>
            <p14:xfrm>
              <a:off x="4318933" y="2437627"/>
              <a:ext cx="1521720" cy="46080"/>
            </p14:xfrm>
          </p:contentPart>
        </mc:Choice>
        <mc:Fallback xmlns="">
          <p:pic>
            <p:nvPicPr>
              <p:cNvPr id="8" name="Freihand 7">
                <a:extLst>
                  <a:ext uri="{FF2B5EF4-FFF2-40B4-BE49-F238E27FC236}">
                    <a16:creationId xmlns:a16="http://schemas.microsoft.com/office/drawing/2014/main" id="{90F366DD-F350-4528-B3EC-29C4F7D157D1}"/>
                  </a:ext>
                </a:extLst>
              </p:cNvPr>
              <p:cNvPicPr/>
              <p:nvPr/>
            </p:nvPicPr>
            <p:blipFill>
              <a:blip r:embed="rId12"/>
              <a:stretch>
                <a:fillRect/>
              </a:stretch>
            </p:blipFill>
            <p:spPr>
              <a:xfrm>
                <a:off x="4314613" y="2433307"/>
                <a:ext cx="1530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67700CDC-5AAF-4756-9D1F-BB953F996824}"/>
                  </a:ext>
                </a:extLst>
              </p14:cNvPr>
              <p14:cNvContentPartPr/>
              <p14:nvPr/>
            </p14:nvContentPartPr>
            <p14:xfrm>
              <a:off x="2050213" y="3123067"/>
              <a:ext cx="5871960" cy="47160"/>
            </p14:xfrm>
          </p:contentPart>
        </mc:Choice>
        <mc:Fallback xmlns="">
          <p:pic>
            <p:nvPicPr>
              <p:cNvPr id="9" name="Freihand 8">
                <a:extLst>
                  <a:ext uri="{FF2B5EF4-FFF2-40B4-BE49-F238E27FC236}">
                    <a16:creationId xmlns:a16="http://schemas.microsoft.com/office/drawing/2014/main" id="{67700CDC-5AAF-4756-9D1F-BB953F996824}"/>
                  </a:ext>
                </a:extLst>
              </p:cNvPr>
              <p:cNvPicPr/>
              <p:nvPr/>
            </p:nvPicPr>
            <p:blipFill>
              <a:blip r:embed="rId14"/>
              <a:stretch>
                <a:fillRect/>
              </a:stretch>
            </p:blipFill>
            <p:spPr>
              <a:xfrm>
                <a:off x="2045893" y="3118747"/>
                <a:ext cx="5880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521D10B-4E44-4CCE-B465-B6A49DACB420}"/>
                  </a:ext>
                </a:extLst>
              </p14:cNvPr>
              <p14:cNvContentPartPr/>
              <p14:nvPr/>
            </p14:nvContentPartPr>
            <p14:xfrm>
              <a:off x="4074133" y="3677467"/>
              <a:ext cx="3314520" cy="29880"/>
            </p14:xfrm>
          </p:contentPart>
        </mc:Choice>
        <mc:Fallback xmlns="">
          <p:pic>
            <p:nvPicPr>
              <p:cNvPr id="11" name="Freihand 10">
                <a:extLst>
                  <a:ext uri="{FF2B5EF4-FFF2-40B4-BE49-F238E27FC236}">
                    <a16:creationId xmlns:a16="http://schemas.microsoft.com/office/drawing/2014/main" id="{5521D10B-4E44-4CCE-B465-B6A49DACB420}"/>
                  </a:ext>
                </a:extLst>
              </p:cNvPr>
              <p:cNvPicPr/>
              <p:nvPr/>
            </p:nvPicPr>
            <p:blipFill>
              <a:blip r:embed="rId16"/>
              <a:stretch>
                <a:fillRect/>
              </a:stretch>
            </p:blipFill>
            <p:spPr>
              <a:xfrm>
                <a:off x="4069813" y="3673147"/>
                <a:ext cx="3323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331B672B-580E-4C2B-9D61-027C30DD5426}"/>
                  </a:ext>
                </a:extLst>
              </p14:cNvPr>
              <p14:cNvContentPartPr/>
              <p14:nvPr/>
            </p14:nvContentPartPr>
            <p14:xfrm>
              <a:off x="460453" y="3926947"/>
              <a:ext cx="1369080" cy="46080"/>
            </p14:xfrm>
          </p:contentPart>
        </mc:Choice>
        <mc:Fallback xmlns="">
          <p:pic>
            <p:nvPicPr>
              <p:cNvPr id="12" name="Freihand 11">
                <a:extLst>
                  <a:ext uri="{FF2B5EF4-FFF2-40B4-BE49-F238E27FC236}">
                    <a16:creationId xmlns:a16="http://schemas.microsoft.com/office/drawing/2014/main" id="{331B672B-580E-4C2B-9D61-027C30DD5426}"/>
                  </a:ext>
                </a:extLst>
              </p:cNvPr>
              <p:cNvPicPr/>
              <p:nvPr/>
            </p:nvPicPr>
            <p:blipFill>
              <a:blip r:embed="rId18"/>
              <a:stretch>
                <a:fillRect/>
              </a:stretch>
            </p:blipFill>
            <p:spPr>
              <a:xfrm>
                <a:off x="456133" y="3922627"/>
                <a:ext cx="1377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932C4D6-C776-4D90-9886-C39A3F4753AE}"/>
                  </a:ext>
                </a:extLst>
              </p14:cNvPr>
              <p14:cNvContentPartPr/>
              <p14:nvPr/>
            </p14:nvContentPartPr>
            <p14:xfrm>
              <a:off x="2592013" y="3931627"/>
              <a:ext cx="2821320" cy="123120"/>
            </p14:xfrm>
          </p:contentPart>
        </mc:Choice>
        <mc:Fallback xmlns="">
          <p:pic>
            <p:nvPicPr>
              <p:cNvPr id="13" name="Freihand 12">
                <a:extLst>
                  <a:ext uri="{FF2B5EF4-FFF2-40B4-BE49-F238E27FC236}">
                    <a16:creationId xmlns:a16="http://schemas.microsoft.com/office/drawing/2014/main" id="{5932C4D6-C776-4D90-9886-C39A3F4753AE}"/>
                  </a:ext>
                </a:extLst>
              </p:cNvPr>
              <p:cNvPicPr/>
              <p:nvPr/>
            </p:nvPicPr>
            <p:blipFill>
              <a:blip r:embed="rId20"/>
              <a:stretch>
                <a:fillRect/>
              </a:stretch>
            </p:blipFill>
            <p:spPr>
              <a:xfrm>
                <a:off x="2587693" y="3927307"/>
                <a:ext cx="2829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8FF21CB-1AF4-480D-A7A4-BE9C2E018DC5}"/>
                  </a:ext>
                </a:extLst>
              </p14:cNvPr>
              <p14:cNvContentPartPr/>
              <p14:nvPr/>
            </p14:nvContentPartPr>
            <p14:xfrm>
              <a:off x="773293" y="4577467"/>
              <a:ext cx="1610640" cy="47520"/>
            </p14:xfrm>
          </p:contentPart>
        </mc:Choice>
        <mc:Fallback xmlns="">
          <p:pic>
            <p:nvPicPr>
              <p:cNvPr id="14" name="Freihand 13">
                <a:extLst>
                  <a:ext uri="{FF2B5EF4-FFF2-40B4-BE49-F238E27FC236}">
                    <a16:creationId xmlns:a16="http://schemas.microsoft.com/office/drawing/2014/main" id="{C8FF21CB-1AF4-480D-A7A4-BE9C2E018DC5}"/>
                  </a:ext>
                </a:extLst>
              </p:cNvPr>
              <p:cNvPicPr/>
              <p:nvPr/>
            </p:nvPicPr>
            <p:blipFill>
              <a:blip r:embed="rId22"/>
              <a:stretch>
                <a:fillRect/>
              </a:stretch>
            </p:blipFill>
            <p:spPr>
              <a:xfrm>
                <a:off x="768973" y="4573147"/>
                <a:ext cx="1619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0F5DE55-C411-45E2-BDE2-E59F8702C390}"/>
                  </a:ext>
                </a:extLst>
              </p14:cNvPr>
              <p14:cNvContentPartPr/>
              <p14:nvPr/>
            </p14:nvContentPartPr>
            <p14:xfrm>
              <a:off x="5244493" y="4627147"/>
              <a:ext cx="3109320" cy="50760"/>
            </p14:xfrm>
          </p:contentPart>
        </mc:Choice>
        <mc:Fallback xmlns="">
          <p:pic>
            <p:nvPicPr>
              <p:cNvPr id="15" name="Freihand 14">
                <a:extLst>
                  <a:ext uri="{FF2B5EF4-FFF2-40B4-BE49-F238E27FC236}">
                    <a16:creationId xmlns:a16="http://schemas.microsoft.com/office/drawing/2014/main" id="{C0F5DE55-C411-45E2-BDE2-E59F8702C390}"/>
                  </a:ext>
                </a:extLst>
              </p:cNvPr>
              <p:cNvPicPr/>
              <p:nvPr/>
            </p:nvPicPr>
            <p:blipFill>
              <a:blip r:embed="rId24"/>
              <a:stretch>
                <a:fillRect/>
              </a:stretch>
            </p:blipFill>
            <p:spPr>
              <a:xfrm>
                <a:off x="5240173" y="4622827"/>
                <a:ext cx="3117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1476B2B-3790-44BF-85C0-79B4446956CA}"/>
                  </a:ext>
                </a:extLst>
              </p14:cNvPr>
              <p14:cNvContentPartPr/>
              <p14:nvPr/>
            </p14:nvContentPartPr>
            <p14:xfrm>
              <a:off x="1416253" y="5153467"/>
              <a:ext cx="1906200" cy="43200"/>
            </p14:xfrm>
          </p:contentPart>
        </mc:Choice>
        <mc:Fallback xmlns="">
          <p:pic>
            <p:nvPicPr>
              <p:cNvPr id="16" name="Freihand 15">
                <a:extLst>
                  <a:ext uri="{FF2B5EF4-FFF2-40B4-BE49-F238E27FC236}">
                    <a16:creationId xmlns:a16="http://schemas.microsoft.com/office/drawing/2014/main" id="{41476B2B-3790-44BF-85C0-79B4446956CA}"/>
                  </a:ext>
                </a:extLst>
              </p:cNvPr>
              <p:cNvPicPr/>
              <p:nvPr/>
            </p:nvPicPr>
            <p:blipFill>
              <a:blip r:embed="rId26"/>
              <a:stretch>
                <a:fillRect/>
              </a:stretch>
            </p:blipFill>
            <p:spPr>
              <a:xfrm>
                <a:off x="1411933" y="5149147"/>
                <a:ext cx="1914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5248D279-6630-4B97-9715-B5D3E09F2A7E}"/>
                  </a:ext>
                </a:extLst>
              </p14:cNvPr>
              <p14:cNvContentPartPr/>
              <p14:nvPr/>
            </p14:nvContentPartPr>
            <p14:xfrm>
              <a:off x="7090213" y="5123227"/>
              <a:ext cx="1317960" cy="86400"/>
            </p14:xfrm>
          </p:contentPart>
        </mc:Choice>
        <mc:Fallback xmlns="">
          <p:pic>
            <p:nvPicPr>
              <p:cNvPr id="17" name="Freihand 16">
                <a:extLst>
                  <a:ext uri="{FF2B5EF4-FFF2-40B4-BE49-F238E27FC236}">
                    <a16:creationId xmlns:a16="http://schemas.microsoft.com/office/drawing/2014/main" id="{5248D279-6630-4B97-9715-B5D3E09F2A7E}"/>
                  </a:ext>
                </a:extLst>
              </p:cNvPr>
              <p:cNvPicPr/>
              <p:nvPr/>
            </p:nvPicPr>
            <p:blipFill>
              <a:blip r:embed="rId28"/>
              <a:stretch>
                <a:fillRect/>
              </a:stretch>
            </p:blipFill>
            <p:spPr>
              <a:xfrm>
                <a:off x="7085893" y="5118907"/>
                <a:ext cx="1326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F4E92CC-4DD7-4D08-9649-73B444D65461}"/>
                  </a:ext>
                </a:extLst>
              </p14:cNvPr>
              <p14:cNvContentPartPr/>
              <p14:nvPr/>
            </p14:nvContentPartPr>
            <p14:xfrm>
              <a:off x="338773" y="5494027"/>
              <a:ext cx="950760" cy="58680"/>
            </p14:xfrm>
          </p:contentPart>
        </mc:Choice>
        <mc:Fallback xmlns="">
          <p:pic>
            <p:nvPicPr>
              <p:cNvPr id="18" name="Freihand 17">
                <a:extLst>
                  <a:ext uri="{FF2B5EF4-FFF2-40B4-BE49-F238E27FC236}">
                    <a16:creationId xmlns:a16="http://schemas.microsoft.com/office/drawing/2014/main" id="{0F4E92CC-4DD7-4D08-9649-73B444D65461}"/>
                  </a:ext>
                </a:extLst>
              </p:cNvPr>
              <p:cNvPicPr/>
              <p:nvPr/>
            </p:nvPicPr>
            <p:blipFill>
              <a:blip r:embed="rId30"/>
              <a:stretch>
                <a:fillRect/>
              </a:stretch>
            </p:blipFill>
            <p:spPr>
              <a:xfrm>
                <a:off x="334453" y="5489707"/>
                <a:ext cx="959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BFD1A15E-E3BB-4418-A6EB-722DCAAF8BDB}"/>
                  </a:ext>
                </a:extLst>
              </p14:cNvPr>
              <p14:cNvContentPartPr/>
              <p14:nvPr/>
            </p14:nvContentPartPr>
            <p14:xfrm>
              <a:off x="1548733" y="5128627"/>
              <a:ext cx="1713960" cy="90360"/>
            </p14:xfrm>
          </p:contentPart>
        </mc:Choice>
        <mc:Fallback xmlns="">
          <p:pic>
            <p:nvPicPr>
              <p:cNvPr id="19" name="Freihand 18">
                <a:extLst>
                  <a:ext uri="{FF2B5EF4-FFF2-40B4-BE49-F238E27FC236}">
                    <a16:creationId xmlns:a16="http://schemas.microsoft.com/office/drawing/2014/main" id="{BFD1A15E-E3BB-4418-A6EB-722DCAAF8BDB}"/>
                  </a:ext>
                </a:extLst>
              </p:cNvPr>
              <p:cNvPicPr/>
              <p:nvPr/>
            </p:nvPicPr>
            <p:blipFill>
              <a:blip r:embed="rId32"/>
              <a:stretch>
                <a:fillRect/>
              </a:stretch>
            </p:blipFill>
            <p:spPr>
              <a:xfrm>
                <a:off x="1544413" y="5124307"/>
                <a:ext cx="1722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373E0829-1C3C-4CE0-996E-B7A4A4E6DC1F}"/>
                  </a:ext>
                </a:extLst>
              </p14:cNvPr>
              <p14:cNvContentPartPr/>
              <p14:nvPr/>
            </p14:nvContentPartPr>
            <p14:xfrm>
              <a:off x="2449453" y="2490547"/>
              <a:ext cx="3872160" cy="73080"/>
            </p14:xfrm>
          </p:contentPart>
        </mc:Choice>
        <mc:Fallback xmlns="">
          <p:pic>
            <p:nvPicPr>
              <p:cNvPr id="20" name="Freihand 19">
                <a:extLst>
                  <a:ext uri="{FF2B5EF4-FFF2-40B4-BE49-F238E27FC236}">
                    <a16:creationId xmlns:a16="http://schemas.microsoft.com/office/drawing/2014/main" id="{373E0829-1C3C-4CE0-996E-B7A4A4E6DC1F}"/>
                  </a:ext>
                </a:extLst>
              </p:cNvPr>
              <p:cNvPicPr/>
              <p:nvPr/>
            </p:nvPicPr>
            <p:blipFill>
              <a:blip r:embed="rId34"/>
              <a:stretch>
                <a:fillRect/>
              </a:stretch>
            </p:blipFill>
            <p:spPr>
              <a:xfrm>
                <a:off x="2445133" y="2486227"/>
                <a:ext cx="3880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7ABDB9C2-0F2C-4678-B534-9F00A1FCC1FC}"/>
                  </a:ext>
                </a:extLst>
              </p14:cNvPr>
              <p14:cNvContentPartPr/>
              <p14:nvPr/>
            </p14:nvContentPartPr>
            <p14:xfrm>
              <a:off x="241213" y="1481467"/>
              <a:ext cx="1886040" cy="779760"/>
            </p14:xfrm>
          </p:contentPart>
        </mc:Choice>
        <mc:Fallback xmlns="">
          <p:pic>
            <p:nvPicPr>
              <p:cNvPr id="21" name="Freihand 20">
                <a:extLst>
                  <a:ext uri="{FF2B5EF4-FFF2-40B4-BE49-F238E27FC236}">
                    <a16:creationId xmlns:a16="http://schemas.microsoft.com/office/drawing/2014/main" id="{7ABDB9C2-0F2C-4678-B534-9F00A1FCC1FC}"/>
                  </a:ext>
                </a:extLst>
              </p:cNvPr>
              <p:cNvPicPr/>
              <p:nvPr/>
            </p:nvPicPr>
            <p:blipFill>
              <a:blip r:embed="rId36"/>
              <a:stretch>
                <a:fillRect/>
              </a:stretch>
            </p:blipFill>
            <p:spPr>
              <a:xfrm>
                <a:off x="236893" y="1477147"/>
                <a:ext cx="1894680" cy="788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436F5CE-7DEE-418F-8E5E-4BCCFC9F7B84}"/>
                  </a:ext>
                </a:extLst>
              </p14:cNvPr>
              <p14:cNvContentPartPr/>
              <p14:nvPr/>
            </p14:nvContentPartPr>
            <p14:xfrm>
              <a:off x="4769293" y="2585947"/>
              <a:ext cx="3450240" cy="772920"/>
            </p14:xfrm>
          </p:contentPart>
        </mc:Choice>
        <mc:Fallback xmlns="">
          <p:pic>
            <p:nvPicPr>
              <p:cNvPr id="22" name="Freihand 21">
                <a:extLst>
                  <a:ext uri="{FF2B5EF4-FFF2-40B4-BE49-F238E27FC236}">
                    <a16:creationId xmlns:a16="http://schemas.microsoft.com/office/drawing/2014/main" id="{1436F5CE-7DEE-418F-8E5E-4BCCFC9F7B84}"/>
                  </a:ext>
                </a:extLst>
              </p:cNvPr>
              <p:cNvPicPr/>
              <p:nvPr/>
            </p:nvPicPr>
            <p:blipFill>
              <a:blip r:embed="rId38"/>
              <a:stretch>
                <a:fillRect/>
              </a:stretch>
            </p:blipFill>
            <p:spPr>
              <a:xfrm>
                <a:off x="4764973" y="2581627"/>
                <a:ext cx="3458880" cy="7815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08143" y="-16792"/>
            <a:ext cx="4679508" cy="536145"/>
          </a:xfrm>
          <a:prstGeom prst="rect">
            <a:avLst/>
          </a:prstGeom>
          <a:noFill/>
          <a:ln>
            <a:noFill/>
          </a:ln>
        </p:spPr>
        <p:txBody>
          <a:bodyPr lIns="81646" tIns="40823" rIns="81646" bIns="40823" anchor="ctr" anchorCtr="1"/>
          <a:lstStyle/>
          <a:p>
            <a:r>
              <a:rPr lang="de-DE" sz="2400" b="1" dirty="0"/>
              <a:t>Fiscal </a:t>
            </a:r>
            <a:r>
              <a:rPr lang="de-DE" sz="2400" b="1" dirty="0" err="1"/>
              <a:t>policy</a:t>
            </a:r>
            <a:r>
              <a:rPr lang="de-DE" sz="2400" b="1" dirty="0"/>
              <a:t> in </a:t>
            </a:r>
            <a:r>
              <a:rPr lang="de-DE" sz="2400" b="1" dirty="0" err="1"/>
              <a:t>the</a:t>
            </a:r>
            <a:r>
              <a:rPr lang="de-DE" sz="2400" b="1" dirty="0"/>
              <a:t> IS-LM-Model</a:t>
            </a:r>
          </a:p>
        </p:txBody>
      </p:sp>
      <p:cxnSp>
        <p:nvCxnSpPr>
          <p:cNvPr id="3" name="Straight Arrow Connector 6">
            <a:extLst>
              <a:ext uri="{FF2B5EF4-FFF2-40B4-BE49-F238E27FC236}">
                <a16:creationId xmlns:a16="http://schemas.microsoft.com/office/drawing/2014/main" id="{B6E98ABE-7298-6452-1FD6-4992E06E4B02}"/>
              </a:ext>
            </a:extLst>
          </p:cNvPr>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7">
            <a:extLst>
              <a:ext uri="{FF2B5EF4-FFF2-40B4-BE49-F238E27FC236}">
                <a16:creationId xmlns:a16="http://schemas.microsoft.com/office/drawing/2014/main" id="{A7F3E484-242B-2CB2-654A-4271E9D6551F}"/>
              </a:ext>
            </a:extLst>
          </p:cNvPr>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893A67E5-9937-EE6B-DBEA-6A5F903E236C}"/>
              </a:ext>
            </a:extLst>
          </p:cNvPr>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5" name="Textfeld 14">
            <a:extLst>
              <a:ext uri="{FF2B5EF4-FFF2-40B4-BE49-F238E27FC236}">
                <a16:creationId xmlns:a16="http://schemas.microsoft.com/office/drawing/2014/main" id="{39612E05-1457-3D26-D4FA-7CC533102E85}"/>
              </a:ext>
            </a:extLst>
          </p:cNvPr>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7" name="Gerade Verbindung 11">
            <a:extLst>
              <a:ext uri="{FF2B5EF4-FFF2-40B4-BE49-F238E27FC236}">
                <a16:creationId xmlns:a16="http://schemas.microsoft.com/office/drawing/2014/main" id="{23671432-D4F1-DBEE-4997-59928FDAE41F}"/>
              </a:ext>
            </a:extLst>
          </p:cNvPr>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BBAD7CE1-E274-8D7F-51CC-D23835A98547}"/>
              </a:ext>
            </a:extLst>
          </p:cNvPr>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E48F7EB-2115-ACE6-3DF8-0E1B06F3CF62}"/>
              </a:ext>
            </a:extLst>
          </p:cNvPr>
          <p:cNvSpPr txBox="1"/>
          <p:nvPr/>
        </p:nvSpPr>
        <p:spPr>
          <a:xfrm>
            <a:off x="1584928" y="821347"/>
            <a:ext cx="777777" cy="461665"/>
          </a:xfrm>
          <a:prstGeom prst="rect">
            <a:avLst/>
          </a:prstGeom>
          <a:noFill/>
        </p:spPr>
        <p:txBody>
          <a:bodyPr wrap="none" rtlCol="0">
            <a:spAutoFit/>
          </a:bodyPr>
          <a:lstStyle/>
          <a:p>
            <a:r>
              <a:rPr lang="de-DE" sz="2177" b="1" dirty="0"/>
              <a:t>IS</a:t>
            </a:r>
            <a:r>
              <a:rPr lang="de-DE" sz="2400" b="1" dirty="0"/>
              <a:t>(G)</a:t>
            </a:r>
            <a:endParaRPr lang="de-DE" sz="2177" b="1" dirty="0"/>
          </a:p>
        </p:txBody>
      </p:sp>
      <p:sp>
        <p:nvSpPr>
          <p:cNvPr id="23" name="Textfeld 22">
            <a:extLst>
              <a:ext uri="{FF2B5EF4-FFF2-40B4-BE49-F238E27FC236}">
                <a16:creationId xmlns:a16="http://schemas.microsoft.com/office/drawing/2014/main" id="{CEE69F94-14B7-BFFF-263B-55A9783A4EA4}"/>
              </a:ext>
            </a:extLst>
          </p:cNvPr>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24" name="Textfeld 23">
            <a:extLst>
              <a:ext uri="{FF2B5EF4-FFF2-40B4-BE49-F238E27FC236}">
                <a16:creationId xmlns:a16="http://schemas.microsoft.com/office/drawing/2014/main" id="{53B8471E-2251-A4A8-B4D1-91D785595EE2}"/>
              </a:ext>
            </a:extLst>
          </p:cNvPr>
          <p:cNvSpPr txBox="1"/>
          <p:nvPr/>
        </p:nvSpPr>
        <p:spPr>
          <a:xfrm>
            <a:off x="3033994" y="4142101"/>
            <a:ext cx="699230" cy="343620"/>
          </a:xfrm>
          <a:prstGeom prst="rect">
            <a:avLst/>
          </a:prstGeom>
          <a:noFill/>
        </p:spPr>
        <p:txBody>
          <a:bodyPr wrap="none" rtlCol="0">
            <a:spAutoFit/>
          </a:bodyPr>
          <a:lstStyle/>
          <a:p>
            <a:r>
              <a:rPr lang="de-DE" sz="1633" dirty="0"/>
              <a:t>Y* (G)</a:t>
            </a:r>
          </a:p>
        </p:txBody>
      </p:sp>
      <p:sp>
        <p:nvSpPr>
          <p:cNvPr id="25" name="Textfeld 24">
            <a:extLst>
              <a:ext uri="{FF2B5EF4-FFF2-40B4-BE49-F238E27FC236}">
                <a16:creationId xmlns:a16="http://schemas.microsoft.com/office/drawing/2014/main" id="{73441E60-60E5-8404-8582-55430E338B22}"/>
              </a:ext>
            </a:extLst>
          </p:cNvPr>
          <p:cNvSpPr txBox="1"/>
          <p:nvPr/>
        </p:nvSpPr>
        <p:spPr>
          <a:xfrm>
            <a:off x="-76015" y="2064366"/>
            <a:ext cx="596638" cy="343620"/>
          </a:xfrm>
          <a:prstGeom prst="rect">
            <a:avLst/>
          </a:prstGeom>
          <a:noFill/>
        </p:spPr>
        <p:txBody>
          <a:bodyPr wrap="none" rtlCol="0">
            <a:spAutoFit/>
          </a:bodyPr>
          <a:lstStyle/>
          <a:p>
            <a:r>
              <a:rPr lang="de-DE" sz="1633" dirty="0"/>
              <a:t>i*(G)</a:t>
            </a:r>
          </a:p>
        </p:txBody>
      </p:sp>
      <p:cxnSp>
        <p:nvCxnSpPr>
          <p:cNvPr id="26" name="Gerade Verbindung 20">
            <a:extLst>
              <a:ext uri="{FF2B5EF4-FFF2-40B4-BE49-F238E27FC236}">
                <a16:creationId xmlns:a16="http://schemas.microsoft.com/office/drawing/2014/main" id="{A2601815-7230-C38F-D8EB-25F8D6B6CE40}"/>
              </a:ext>
            </a:extLst>
          </p:cNvPr>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1">
            <a:extLst>
              <a:ext uri="{FF2B5EF4-FFF2-40B4-BE49-F238E27FC236}">
                <a16:creationId xmlns:a16="http://schemas.microsoft.com/office/drawing/2014/main" id="{38126F8D-3A1E-3A04-B7D1-3610F546D073}"/>
              </a:ext>
            </a:extLst>
          </p:cNvPr>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85E482A3-2D4B-B9D0-2B8D-C5E942B27ACA}"/>
              </a:ext>
            </a:extLst>
          </p:cNvPr>
          <p:cNvSpPr/>
          <p:nvPr/>
        </p:nvSpPr>
        <p:spPr>
          <a:xfrm>
            <a:off x="5572482" y="0"/>
            <a:ext cx="1785247" cy="646331"/>
          </a:xfrm>
          <a:prstGeom prst="rect">
            <a:avLst/>
          </a:prstGeom>
        </p:spPr>
        <p:txBody>
          <a:bodyPr wrap="square">
            <a:spAutoFit/>
          </a:bodyPr>
          <a:lstStyle/>
          <a:p>
            <a:r>
              <a:rPr lang="de-DE" dirty="0"/>
              <a:t>G</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G</a:t>
            </a:r>
            <a:endParaRPr lang="de-DE" b="1" dirty="0"/>
          </a:p>
          <a:p>
            <a:endParaRPr lang="de-DE" dirty="0"/>
          </a:p>
        </p:txBody>
      </p:sp>
      <p:sp>
        <p:nvSpPr>
          <p:cNvPr id="30" name="Rechteck 29">
            <a:extLst>
              <a:ext uri="{FF2B5EF4-FFF2-40B4-BE49-F238E27FC236}">
                <a16:creationId xmlns:a16="http://schemas.microsoft.com/office/drawing/2014/main" id="{DFAC7A69-F0F6-2A30-F494-F7459B2878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mc:AlternateContent xmlns:mc="http://schemas.openxmlformats.org/markup-compatibility/2006" xmlns:a14="http://schemas.microsoft.com/office/drawing/2010/main">
        <mc:Choice Requires="a14">
          <p:sp>
            <p:nvSpPr>
              <p:cNvPr id="2" name="TextBox 23">
                <a:extLst>
                  <a:ext uri="{FF2B5EF4-FFF2-40B4-BE49-F238E27FC236}">
                    <a16:creationId xmlns:a16="http://schemas.microsoft.com/office/drawing/2014/main" id="{4BEF9F9F-4AEF-31D3-FF16-0C4102E27028}"/>
                  </a:ext>
                </a:extLst>
              </p:cNvPr>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0" i="0" baseline="-25000" dirty="0" smtClean="0"/>
                      <m:t>1</m:t>
                    </m:r>
                  </m:oMath>
                </a14:m>
                <a:r>
                  <a:rPr lang="en-US" sz="1633" dirty="0">
                    <a:latin typeface="Arial" panose="020B0604020202020204" pitchFamily="34" charset="0"/>
                    <a:cs typeface="Arial" panose="020B0604020202020204" pitchFamily="34" charset="0"/>
                  </a:rPr>
                  <a:t>)</a:t>
                </a:r>
              </a:p>
            </p:txBody>
          </p:sp>
        </mc:Choice>
        <mc:Fallback xmlns="">
          <p:sp>
            <p:nvSpPr>
              <p:cNvPr id="2" name="TextBox 23">
                <a:extLst>
                  <a:ext uri="{FF2B5EF4-FFF2-40B4-BE49-F238E27FC236}">
                    <a16:creationId xmlns:a16="http://schemas.microsoft.com/office/drawing/2014/main" id="{4BEF9F9F-4AEF-31D3-FF16-0C4102E27028}"/>
                  </a:ext>
                </a:extLst>
              </p:cNvPr>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l="-5556" b="-94643"/>
                </a:stretch>
              </a:blipFill>
            </p:spPr>
            <p:txBody>
              <a:bodyPr/>
              <a:lstStyle/>
              <a:p>
                <a:r>
                  <a:rPr lang="de-DE">
                    <a:noFill/>
                  </a:rPr>
                  <a:t> </a:t>
                </a:r>
              </a:p>
            </p:txBody>
          </p:sp>
        </mc:Fallback>
      </mc:AlternateContent>
      <p:cxnSp>
        <p:nvCxnSpPr>
          <p:cNvPr id="3" name="Straight Arrow Connector 7">
            <a:extLst>
              <a:ext uri="{FF2B5EF4-FFF2-40B4-BE49-F238E27FC236}">
                <a16:creationId xmlns:a16="http://schemas.microsoft.com/office/drawing/2014/main" id="{E4D3EC0B-9FC8-3DEC-A5F2-23698D2172C2}"/>
              </a:ext>
            </a:extLst>
          </p:cNvPr>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9">
            <a:extLst>
              <a:ext uri="{FF2B5EF4-FFF2-40B4-BE49-F238E27FC236}">
                <a16:creationId xmlns:a16="http://schemas.microsoft.com/office/drawing/2014/main" id="{FEAB5DF0-FA60-6B6A-DD41-3F0E0D82D9F1}"/>
              </a:ext>
            </a:extLst>
          </p:cNvPr>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 name="Straight Connector 10">
            <a:extLst>
              <a:ext uri="{FF2B5EF4-FFF2-40B4-BE49-F238E27FC236}">
                <a16:creationId xmlns:a16="http://schemas.microsoft.com/office/drawing/2014/main" id="{A27A8165-40D9-1C9E-982B-721FCE004934}"/>
              </a:ext>
            </a:extLst>
          </p:cNvPr>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D053717D-BC03-2AC1-D94F-6DE37C0330DA}"/>
              </a:ext>
            </a:extLst>
          </p:cNvPr>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27">
                <a:extLst>
                  <a:ext uri="{FF2B5EF4-FFF2-40B4-BE49-F238E27FC236}">
                    <a16:creationId xmlns:a16="http://schemas.microsoft.com/office/drawing/2014/main" id="{D781FB1D-2ED9-C952-D15D-99148E819291}"/>
                  </a:ext>
                </a:extLst>
              </p:cNvPr>
              <p:cNvSpPr txBox="1"/>
              <p:nvPr/>
            </p:nvSpPr>
            <p:spPr>
              <a:xfrm>
                <a:off x="261591" y="1747737"/>
                <a:ext cx="1027845" cy="362984"/>
              </a:xfrm>
              <a:prstGeom prst="rect">
                <a:avLst/>
              </a:prstGeom>
              <a:noFill/>
            </p:spPr>
            <p:txBody>
              <a:bodyPr wrap="none" rtlCol="0">
                <a:spAutoFit/>
              </a:bodyPr>
              <a:lstStyle/>
              <a:p>
                <a14:m>
                  <m:oMath xmlns:m="http://schemas.openxmlformats.org/officeDocument/2006/math">
                    <m:r>
                      <m:rPr>
                        <m:nor/>
                      </m:rPr>
                      <a:rPr lang="de-DE" dirty="0">
                        <a:solidFill>
                          <a:srgbClr val="000000"/>
                        </a:solidFill>
                        <a:latin typeface="Cambria Math" panose="02040503050406030204" pitchFamily="18" charset="0"/>
                      </a:rPr>
                      <m:t>i</m:t>
                    </m:r>
                    <m:r>
                      <m:rPr>
                        <m:nor/>
                      </m:rPr>
                      <a:rPr lang="de-DE" baseline="30000" dirty="0">
                        <a:solidFill>
                          <a:srgbClr val="000000"/>
                        </a:solidFill>
                      </a:rPr>
                      <m:t>∗</m:t>
                    </m:r>
                    <m:r>
                      <m:rPr>
                        <m:nor/>
                      </m:rPr>
                      <a:rPr lang="de-DE" baseline="-25000" dirty="0"/>
                      <m:t>1</m:t>
                    </m:r>
                    <m:r>
                      <a:rPr lang="de-DE" i="1" baseline="-25000" dirty="0">
                        <a:latin typeface="Cambria Math" panose="02040503050406030204" pitchFamily="18" charset="0"/>
                      </a:rPr>
                      <m:t> </m:t>
                    </m:r>
                  </m:oMath>
                </a14:m>
                <a:r>
                  <a:rPr lang="en-US" sz="1633" dirty="0"/>
                  <a:t>(</a:t>
                </a:r>
                <a14:m>
                  <m:oMath xmlns:m="http://schemas.openxmlformats.org/officeDocument/2006/math">
                    <m:r>
                      <m:rPr>
                        <m:nor/>
                      </m:rPr>
                      <a:rPr lang="de-DE" sz="1633" dirty="0"/>
                      <m:t>Y</m:t>
                    </m:r>
                    <m:r>
                      <m:rPr>
                        <m:nor/>
                      </m:rPr>
                      <a:rPr lang="de-DE" sz="1633" baseline="-25000" dirty="0"/>
                      <m:t>1</m:t>
                    </m:r>
                    <m:r>
                      <a:rPr lang="de-DE" sz="1633" i="1" baseline="-25000" dirty="0">
                        <a:latin typeface="Cambria Math" panose="02040503050406030204" pitchFamily="18" charset="0"/>
                      </a:rPr>
                      <m:t> </m:t>
                    </m:r>
                    <m:r>
                      <a:rPr lang="de-DE" sz="1633" i="1" dirty="0">
                        <a:latin typeface="Cambria Math" panose="02040503050406030204" pitchFamily="18" charset="0"/>
                        <a:cs typeface="Arial" panose="020B0604020202020204" pitchFamily="34" charset="0"/>
                      </a:rPr>
                      <m:t>,</m:t>
                    </m:r>
                    <m:r>
                      <a:rPr lang="de-DE" sz="1633" i="1" dirty="0">
                        <a:latin typeface="Cambria Math" panose="02040503050406030204" pitchFamily="18" charset="0"/>
                        <a:cs typeface="Arial" panose="020B0604020202020204" pitchFamily="34" charset="0"/>
                      </a:rPr>
                      <m:t>𝑀</m:t>
                    </m:r>
                  </m:oMath>
                </a14:m>
                <a:r>
                  <a:rPr lang="en-US" sz="1633" dirty="0"/>
                  <a:t>)</a:t>
                </a:r>
              </a:p>
            </p:txBody>
          </p:sp>
        </mc:Choice>
        <mc:Fallback xmlns="">
          <p:sp>
            <p:nvSpPr>
              <p:cNvPr id="12" name="TextBox 27">
                <a:extLst>
                  <a:ext uri="{FF2B5EF4-FFF2-40B4-BE49-F238E27FC236}">
                    <a16:creationId xmlns:a16="http://schemas.microsoft.com/office/drawing/2014/main" id="{D781FB1D-2ED9-C952-D15D-99148E819291}"/>
                  </a:ext>
                </a:extLst>
              </p:cNvPr>
              <p:cNvSpPr txBox="1">
                <a:spLocks noRot="1" noChangeAspect="1" noMove="1" noResize="1" noEditPoints="1" noAdjustHandles="1" noChangeArrowheads="1" noChangeShapeType="1" noTextEdit="1"/>
              </p:cNvSpPr>
              <p:nvPr/>
            </p:nvSpPr>
            <p:spPr>
              <a:xfrm>
                <a:off x="261591" y="1747737"/>
                <a:ext cx="1027845" cy="362984"/>
              </a:xfrm>
              <a:prstGeom prst="rect">
                <a:avLst/>
              </a:prstGeom>
              <a:blipFill>
                <a:blip r:embed="rId4"/>
                <a:stretch>
                  <a:fillRect t="-1695" r="-7101" b="-2203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25">
                <a:extLst>
                  <a:ext uri="{FF2B5EF4-FFF2-40B4-BE49-F238E27FC236}">
                    <a16:creationId xmlns:a16="http://schemas.microsoft.com/office/drawing/2014/main" id="{E088345B-5F14-2FC2-6DA0-CB2DB7E66B3B}"/>
                  </a:ext>
                </a:extLst>
              </p:cNvPr>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4" name="TextBox 25">
                <a:extLst>
                  <a:ext uri="{FF2B5EF4-FFF2-40B4-BE49-F238E27FC236}">
                    <a16:creationId xmlns:a16="http://schemas.microsoft.com/office/drawing/2014/main" id="{E088345B-5F14-2FC2-6DA0-CB2DB7E66B3B}"/>
                  </a:ext>
                </a:extLst>
              </p:cNvPr>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5" name="Straight Arrow Connector 6">
            <a:extLst>
              <a:ext uri="{FF2B5EF4-FFF2-40B4-BE49-F238E27FC236}">
                <a16:creationId xmlns:a16="http://schemas.microsoft.com/office/drawing/2014/main" id="{820BBE76-0343-C01B-462C-94DEA78F943A}"/>
              </a:ext>
            </a:extLst>
          </p:cNvPr>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7">
            <a:extLst>
              <a:ext uri="{FF2B5EF4-FFF2-40B4-BE49-F238E27FC236}">
                <a16:creationId xmlns:a16="http://schemas.microsoft.com/office/drawing/2014/main" id="{B6C9C1EB-12F5-8A7C-CF9C-9CBA4DCBD9C9}"/>
              </a:ext>
            </a:extLst>
          </p:cNvPr>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6">
            <a:extLst>
              <a:ext uri="{FF2B5EF4-FFF2-40B4-BE49-F238E27FC236}">
                <a16:creationId xmlns:a16="http://schemas.microsoft.com/office/drawing/2014/main" id="{1178F163-135D-9D95-A289-03B284DD6ED6}"/>
              </a:ext>
            </a:extLst>
          </p:cNvPr>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44">
                <a:extLst>
                  <a:ext uri="{FF2B5EF4-FFF2-40B4-BE49-F238E27FC236}">
                    <a16:creationId xmlns:a16="http://schemas.microsoft.com/office/drawing/2014/main" id="{BDD90307-A1B1-03DC-F8C1-A8C8BAA6FC70}"/>
                  </a:ext>
                </a:extLst>
              </p:cNvPr>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0" name="TextBox 44">
                <a:extLst>
                  <a:ext uri="{FF2B5EF4-FFF2-40B4-BE49-F238E27FC236}">
                    <a16:creationId xmlns:a16="http://schemas.microsoft.com/office/drawing/2014/main" id="{BDD90307-A1B1-03DC-F8C1-A8C8BAA6FC70}"/>
                  </a:ext>
                </a:extLst>
              </p:cNvPr>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1" name="Straight Connector 11">
            <a:extLst>
              <a:ext uri="{FF2B5EF4-FFF2-40B4-BE49-F238E27FC236}">
                <a16:creationId xmlns:a16="http://schemas.microsoft.com/office/drawing/2014/main" id="{5402ED40-79C3-81E9-3DDE-6D9C2D5E5DF7}"/>
              </a:ext>
            </a:extLst>
          </p:cNvPr>
          <p:cNvCxnSpPr>
            <a:cxnSpLocks/>
          </p:cNvCxnSpPr>
          <p:nvPr/>
        </p:nvCxnSpPr>
        <p:spPr>
          <a:xfrm flipH="1" flipV="1">
            <a:off x="1220410" y="1940813"/>
            <a:ext cx="6162513" cy="848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560C085E-4F24-BB17-F17F-C8D884A35188}"/>
              </a:ext>
            </a:extLst>
          </p:cNvPr>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1</a:t>
            </a:r>
          </a:p>
        </p:txBody>
      </p:sp>
      <p:cxnSp>
        <p:nvCxnSpPr>
          <p:cNvPr id="23" name="Gerade Verbindung 42">
            <a:extLst>
              <a:ext uri="{FF2B5EF4-FFF2-40B4-BE49-F238E27FC236}">
                <a16:creationId xmlns:a16="http://schemas.microsoft.com/office/drawing/2014/main" id="{81692760-B2E5-EF33-4EA3-C8B98911B2AC}"/>
              </a:ext>
            </a:extLst>
          </p:cNvPr>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65F63C44-0AF0-A0E9-9217-32DB06B107C0}"/>
                  </a:ext>
                </a:extLst>
              </p:cNvPr>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27" name="Textfeld 26">
                <a:extLst>
                  <a:ext uri="{FF2B5EF4-FFF2-40B4-BE49-F238E27FC236}">
                    <a16:creationId xmlns:a16="http://schemas.microsoft.com/office/drawing/2014/main" id="{65F63C44-0AF0-A0E9-9217-32DB06B107C0}"/>
                  </a:ext>
                </a:extLst>
              </p:cNvPr>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16049"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44">
                <a:extLst>
                  <a:ext uri="{FF2B5EF4-FFF2-40B4-BE49-F238E27FC236}">
                    <a16:creationId xmlns:a16="http://schemas.microsoft.com/office/drawing/2014/main" id="{2D4434BA-D42D-3D16-4F56-17C18C0D7396}"/>
                  </a:ext>
                </a:extLst>
              </p:cNvPr>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9" name="TextBox 44">
                <a:extLst>
                  <a:ext uri="{FF2B5EF4-FFF2-40B4-BE49-F238E27FC236}">
                    <a16:creationId xmlns:a16="http://schemas.microsoft.com/office/drawing/2014/main" id="{2D4434BA-D42D-3D16-4F56-17C18C0D7396}"/>
                  </a:ext>
                </a:extLst>
              </p:cNvPr>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30" name="TextShape 2">
            <a:extLst>
              <a:ext uri="{FF2B5EF4-FFF2-40B4-BE49-F238E27FC236}">
                <a16:creationId xmlns:a16="http://schemas.microsoft.com/office/drawing/2014/main" id="{CB67B084-1494-FC2A-D53C-0BB232BBC744}"/>
              </a:ext>
            </a:extLst>
          </p:cNvPr>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1" name="Rechteck 30">
            <a:extLst>
              <a:ext uri="{FF2B5EF4-FFF2-40B4-BE49-F238E27FC236}">
                <a16:creationId xmlns:a16="http://schemas.microsoft.com/office/drawing/2014/main" id="{C89E9680-CBC2-AC8C-FEFC-80B7FBAD55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2" name="Straight Connector 11">
            <a:extLst>
              <a:ext uri="{FF2B5EF4-FFF2-40B4-BE49-F238E27FC236}">
                <a16:creationId xmlns:a16="http://schemas.microsoft.com/office/drawing/2014/main" id="{C58B2544-F372-BA04-8B20-21C0E2612717}"/>
              </a:ext>
            </a:extLst>
          </p:cNvPr>
          <p:cNvCxnSpPr>
            <a:cxnSpLocks/>
            <a:endCxn id="22" idx="0"/>
          </p:cNvCxnSpPr>
          <p:nvPr/>
        </p:nvCxnSpPr>
        <p:spPr>
          <a:xfrm>
            <a:off x="7382923" y="1959935"/>
            <a:ext cx="41552" cy="182220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3" name="Straight Arrow Connector 6">
            <a:extLst>
              <a:ext uri="{FF2B5EF4-FFF2-40B4-BE49-F238E27FC236}">
                <a16:creationId xmlns:a16="http://schemas.microsoft.com/office/drawing/2014/main" id="{68AF62FC-E443-557A-D959-00CD9F4CE101}"/>
              </a:ext>
            </a:extLst>
          </p:cNvPr>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7">
            <a:extLst>
              <a:ext uri="{FF2B5EF4-FFF2-40B4-BE49-F238E27FC236}">
                <a16:creationId xmlns:a16="http://schemas.microsoft.com/office/drawing/2014/main" id="{7986C58D-34E3-4616-354B-C796DF91042E}"/>
              </a:ext>
            </a:extLst>
          </p:cNvPr>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DF052E68-F566-9567-0F4C-D39F5CB66E78}"/>
              </a:ext>
            </a:extLst>
          </p:cNvPr>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5" name="Textfeld 14">
            <a:extLst>
              <a:ext uri="{FF2B5EF4-FFF2-40B4-BE49-F238E27FC236}">
                <a16:creationId xmlns:a16="http://schemas.microsoft.com/office/drawing/2014/main" id="{6EB6F8F8-8846-5AC8-73F3-3319DF77CBDF}"/>
              </a:ext>
            </a:extLst>
          </p:cNvPr>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7" name="Gerade Verbindung 11">
            <a:extLst>
              <a:ext uri="{FF2B5EF4-FFF2-40B4-BE49-F238E27FC236}">
                <a16:creationId xmlns:a16="http://schemas.microsoft.com/office/drawing/2014/main" id="{D0B496F8-8CFF-4B65-6C52-DD7716D72255}"/>
              </a:ext>
            </a:extLst>
          </p:cNvPr>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27A44001-D943-47E2-DEA2-D546F8FEAE65}"/>
              </a:ext>
            </a:extLst>
          </p:cNvPr>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9A962923-21D1-592C-2F84-D4F1E65679E9}"/>
              </a:ext>
            </a:extLst>
          </p:cNvPr>
          <p:cNvSpPr txBox="1"/>
          <p:nvPr/>
        </p:nvSpPr>
        <p:spPr>
          <a:xfrm>
            <a:off x="2398435" y="1541060"/>
            <a:ext cx="389850" cy="427361"/>
          </a:xfrm>
          <a:prstGeom prst="rect">
            <a:avLst/>
          </a:prstGeom>
          <a:noFill/>
        </p:spPr>
        <p:txBody>
          <a:bodyPr wrap="none" rtlCol="0">
            <a:spAutoFit/>
          </a:bodyPr>
          <a:lstStyle/>
          <a:p>
            <a:r>
              <a:rPr lang="de-DE" sz="2177" b="1" dirty="0"/>
              <a:t>IS</a:t>
            </a:r>
          </a:p>
        </p:txBody>
      </p:sp>
      <p:sp>
        <p:nvSpPr>
          <p:cNvPr id="23" name="Textfeld 22">
            <a:extLst>
              <a:ext uri="{FF2B5EF4-FFF2-40B4-BE49-F238E27FC236}">
                <a16:creationId xmlns:a16="http://schemas.microsoft.com/office/drawing/2014/main" id="{0EB04900-75CA-D450-9962-C86BAC6B78CF}"/>
              </a:ext>
            </a:extLst>
          </p:cNvPr>
          <p:cNvSpPr txBox="1"/>
          <p:nvPr/>
        </p:nvSpPr>
        <p:spPr>
          <a:xfrm>
            <a:off x="5058793" y="946675"/>
            <a:ext cx="982961" cy="461665"/>
          </a:xfrm>
          <a:prstGeom prst="rect">
            <a:avLst/>
          </a:prstGeom>
          <a:noFill/>
        </p:spPr>
        <p:txBody>
          <a:bodyPr wrap="none" rtlCol="0">
            <a:spAutoFit/>
          </a:bodyPr>
          <a:lstStyle/>
          <a:p>
            <a:r>
              <a:rPr lang="de-DE" sz="2177" b="1" dirty="0"/>
              <a:t>LM(</a:t>
            </a:r>
            <a:r>
              <a:rPr lang="de-DE" sz="2400" dirty="0"/>
              <a:t>M</a:t>
            </a:r>
            <a:r>
              <a:rPr lang="de-DE" sz="2177" b="1" dirty="0"/>
              <a:t>)</a:t>
            </a:r>
          </a:p>
        </p:txBody>
      </p:sp>
      <p:sp>
        <p:nvSpPr>
          <p:cNvPr id="24" name="Textfeld 23">
            <a:extLst>
              <a:ext uri="{FF2B5EF4-FFF2-40B4-BE49-F238E27FC236}">
                <a16:creationId xmlns:a16="http://schemas.microsoft.com/office/drawing/2014/main" id="{2592CC9C-30B2-22CF-69EC-E1DC1336C298}"/>
              </a:ext>
            </a:extLst>
          </p:cNvPr>
          <p:cNvSpPr txBox="1"/>
          <p:nvPr/>
        </p:nvSpPr>
        <p:spPr>
          <a:xfrm>
            <a:off x="3231590" y="4727057"/>
            <a:ext cx="747320" cy="343620"/>
          </a:xfrm>
          <a:prstGeom prst="rect">
            <a:avLst/>
          </a:prstGeom>
          <a:noFill/>
        </p:spPr>
        <p:txBody>
          <a:bodyPr wrap="none" rtlCol="0">
            <a:spAutoFit/>
          </a:bodyPr>
          <a:lstStyle/>
          <a:p>
            <a:r>
              <a:rPr lang="de-DE" sz="1633" dirty="0"/>
              <a:t>Y* (M)</a:t>
            </a:r>
          </a:p>
        </p:txBody>
      </p:sp>
      <p:sp>
        <p:nvSpPr>
          <p:cNvPr id="25" name="Textfeld 24">
            <a:extLst>
              <a:ext uri="{FF2B5EF4-FFF2-40B4-BE49-F238E27FC236}">
                <a16:creationId xmlns:a16="http://schemas.microsoft.com/office/drawing/2014/main" id="{21A5D927-CA5C-892F-E7E8-A6E214F504B9}"/>
              </a:ext>
            </a:extLst>
          </p:cNvPr>
          <p:cNvSpPr txBox="1"/>
          <p:nvPr/>
        </p:nvSpPr>
        <p:spPr>
          <a:xfrm>
            <a:off x="121582" y="2649322"/>
            <a:ext cx="644728" cy="343620"/>
          </a:xfrm>
          <a:prstGeom prst="rect">
            <a:avLst/>
          </a:prstGeom>
          <a:noFill/>
        </p:spPr>
        <p:txBody>
          <a:bodyPr wrap="none" rtlCol="0">
            <a:spAutoFit/>
          </a:bodyPr>
          <a:lstStyle/>
          <a:p>
            <a:r>
              <a:rPr lang="de-DE" sz="1633" dirty="0"/>
              <a:t>i*(M)</a:t>
            </a:r>
          </a:p>
        </p:txBody>
      </p:sp>
      <p:cxnSp>
        <p:nvCxnSpPr>
          <p:cNvPr id="26" name="Gerade Verbindung 20">
            <a:extLst>
              <a:ext uri="{FF2B5EF4-FFF2-40B4-BE49-F238E27FC236}">
                <a16:creationId xmlns:a16="http://schemas.microsoft.com/office/drawing/2014/main" id="{F3647BF5-EB3D-129C-EDB2-858AA2177345}"/>
              </a:ext>
            </a:extLst>
          </p:cNvPr>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1">
            <a:extLst>
              <a:ext uri="{FF2B5EF4-FFF2-40B4-BE49-F238E27FC236}">
                <a16:creationId xmlns:a16="http://schemas.microsoft.com/office/drawing/2014/main" id="{EE62AE3A-5F7B-659B-A93E-01E0DF89C48F}"/>
              </a:ext>
            </a:extLst>
          </p:cNvPr>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81DDE074-B283-4AE6-42B8-3CD3C95CBBE5}"/>
              </a:ext>
            </a:extLst>
          </p:cNvPr>
          <p:cNvSpPr/>
          <p:nvPr/>
        </p:nvSpPr>
        <p:spPr>
          <a:xfrm>
            <a:off x="8401565" y="155498"/>
            <a:ext cx="1699365" cy="646331"/>
          </a:xfrm>
          <a:prstGeom prst="rect">
            <a:avLst/>
          </a:prstGeom>
        </p:spPr>
        <p:txBody>
          <a:bodyPr wrap="square">
            <a:spAutoFit/>
          </a:bodyPr>
          <a:lstStyle/>
          <a:p>
            <a:r>
              <a:rPr lang="de-DE" dirty="0"/>
              <a:t>M</a:t>
            </a:r>
            <a:r>
              <a:rPr lang="de-DE" dirty="0">
                <a:latin typeface="Arial Unicode MS"/>
                <a:ea typeface="Arial Unicode MS"/>
                <a:cs typeface="Arial Unicode MS"/>
              </a:rPr>
              <a:t>↑ -&gt; </a:t>
            </a:r>
            <a:r>
              <a:rPr lang="de-DE" b="1" dirty="0"/>
              <a:t>+ </a:t>
            </a:r>
            <a:r>
              <a:rPr lang="el-GR" b="1" dirty="0">
                <a:latin typeface="Arial" panose="020B0604020202020204" pitchFamily="34" charset="0"/>
                <a:cs typeface="Arial" panose="020B0604020202020204" pitchFamily="34" charset="0"/>
              </a:rPr>
              <a:t>Δ</a:t>
            </a:r>
            <a:r>
              <a:rPr lang="de-DE" b="1" dirty="0">
                <a:latin typeface="Arial" panose="020B0604020202020204" pitchFamily="34" charset="0"/>
                <a:cs typeface="Arial" panose="020B0604020202020204" pitchFamily="34" charset="0"/>
              </a:rPr>
              <a:t>M</a:t>
            </a:r>
            <a:endParaRPr lang="de-DE" b="1" dirty="0"/>
          </a:p>
          <a:p>
            <a:endParaRPr lang="de-DE" dirty="0"/>
          </a:p>
        </p:txBody>
      </p:sp>
      <p:sp>
        <p:nvSpPr>
          <p:cNvPr id="29" name="Rechteck 28">
            <a:extLst>
              <a:ext uri="{FF2B5EF4-FFF2-40B4-BE49-F238E27FC236}">
                <a16:creationId xmlns:a16="http://schemas.microsoft.com/office/drawing/2014/main" id="{40E335B9-3DA0-9B8F-DCBD-6FE0A89911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F37CDCDD-C3C5-4709-AA50-7946A853010E}"/>
              </a:ext>
            </a:extLst>
          </p:cNvPr>
          <p:cNvGrpSpPr/>
          <p:nvPr/>
        </p:nvGrpSpPr>
        <p:grpSpPr>
          <a:xfrm>
            <a:off x="5081053" y="780547"/>
            <a:ext cx="6662880" cy="96120"/>
            <a:chOff x="5081053" y="780547"/>
            <a:chExt cx="6662880" cy="961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EA365EF-4E7C-4315-B5F5-0511C25D7CD4}"/>
                    </a:ext>
                  </a:extLst>
                </p14:cNvPr>
                <p14:cNvContentPartPr/>
                <p14:nvPr/>
              </p14:nvContentPartPr>
              <p14:xfrm>
                <a:off x="5081053" y="814747"/>
                <a:ext cx="2697120" cy="54000"/>
              </p14:xfrm>
            </p:contentPart>
          </mc:Choice>
          <mc:Fallback xmlns="">
            <p:pic>
              <p:nvPicPr>
                <p:cNvPr id="2" name="Freihand 1">
                  <a:extLst>
                    <a:ext uri="{FF2B5EF4-FFF2-40B4-BE49-F238E27FC236}">
                      <a16:creationId xmlns:a16="http://schemas.microsoft.com/office/drawing/2014/main" id="{EEA365EF-4E7C-4315-B5F5-0511C25D7CD4}"/>
                    </a:ext>
                  </a:extLst>
                </p:cNvPr>
                <p:cNvPicPr/>
                <p:nvPr/>
              </p:nvPicPr>
              <p:blipFill>
                <a:blip r:embed="rId4"/>
                <a:stretch>
                  <a:fillRect/>
                </a:stretch>
              </p:blipFill>
              <p:spPr>
                <a:xfrm>
                  <a:off x="5076733" y="810427"/>
                  <a:ext cx="2705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E48C9B2-AAE0-4700-85E0-6F4EAE42CE96}"/>
                    </a:ext>
                  </a:extLst>
                </p14:cNvPr>
                <p14:cNvContentPartPr/>
                <p14:nvPr/>
              </p14:nvContentPartPr>
              <p14:xfrm>
                <a:off x="8456773" y="780547"/>
                <a:ext cx="3287160" cy="96120"/>
              </p14:xfrm>
            </p:contentPart>
          </mc:Choice>
          <mc:Fallback xmlns="">
            <p:pic>
              <p:nvPicPr>
                <p:cNvPr id="5" name="Freihand 4">
                  <a:extLst>
                    <a:ext uri="{FF2B5EF4-FFF2-40B4-BE49-F238E27FC236}">
                      <a16:creationId xmlns:a16="http://schemas.microsoft.com/office/drawing/2014/main" id="{DE48C9B2-AAE0-4700-85E0-6F4EAE42CE96}"/>
                    </a:ext>
                  </a:extLst>
                </p:cNvPr>
                <p:cNvPicPr/>
                <p:nvPr/>
              </p:nvPicPr>
              <p:blipFill>
                <a:blip r:embed="rId6"/>
                <a:stretch>
                  <a:fillRect/>
                </a:stretch>
              </p:blipFill>
              <p:spPr>
                <a:xfrm>
                  <a:off x="8452453" y="776227"/>
                  <a:ext cx="3295800" cy="10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F1F35F9-976B-4B75-B8D3-C7D09E4098C4}"/>
                  </a:ext>
                </a:extLst>
              </p14:cNvPr>
              <p14:cNvContentPartPr/>
              <p14:nvPr/>
            </p14:nvContentPartPr>
            <p14:xfrm>
              <a:off x="489973" y="1935787"/>
              <a:ext cx="2337840" cy="81360"/>
            </p14:xfrm>
          </p:contentPart>
        </mc:Choice>
        <mc:Fallback xmlns="">
          <p:pic>
            <p:nvPicPr>
              <p:cNvPr id="8" name="Freihand 7">
                <a:extLst>
                  <a:ext uri="{FF2B5EF4-FFF2-40B4-BE49-F238E27FC236}">
                    <a16:creationId xmlns:a16="http://schemas.microsoft.com/office/drawing/2014/main" id="{BF1F35F9-976B-4B75-B8D3-C7D09E4098C4}"/>
                  </a:ext>
                </a:extLst>
              </p:cNvPr>
              <p:cNvPicPr/>
              <p:nvPr/>
            </p:nvPicPr>
            <p:blipFill>
              <a:blip r:embed="rId8"/>
              <a:stretch>
                <a:fillRect/>
              </a:stretch>
            </p:blipFill>
            <p:spPr>
              <a:xfrm>
                <a:off x="485653" y="1931467"/>
                <a:ext cx="2346480" cy="90000"/>
              </a:xfrm>
              <a:prstGeom prst="rect">
                <a:avLst/>
              </a:prstGeom>
            </p:spPr>
          </p:pic>
        </mc:Fallback>
      </mc:AlternateContent>
      <p:grpSp>
        <p:nvGrpSpPr>
          <p:cNvPr id="11" name="Gruppieren 10">
            <a:extLst>
              <a:ext uri="{FF2B5EF4-FFF2-40B4-BE49-F238E27FC236}">
                <a16:creationId xmlns:a16="http://schemas.microsoft.com/office/drawing/2014/main" id="{8948742A-3912-4E63-8100-79441D8BA6BB}"/>
              </a:ext>
            </a:extLst>
          </p:cNvPr>
          <p:cNvGrpSpPr/>
          <p:nvPr/>
        </p:nvGrpSpPr>
        <p:grpSpPr>
          <a:xfrm>
            <a:off x="497533" y="2569387"/>
            <a:ext cx="3117600" cy="54720"/>
            <a:chOff x="497533" y="2569387"/>
            <a:chExt cx="3117600" cy="5472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4E0963C-FE57-4E72-9A3C-283B9993482C}"/>
                    </a:ext>
                  </a:extLst>
                </p14:cNvPr>
                <p14:cNvContentPartPr/>
                <p14:nvPr/>
              </p14:nvContentPartPr>
              <p14:xfrm>
                <a:off x="497533" y="2590987"/>
                <a:ext cx="1220400" cy="33120"/>
              </p14:xfrm>
            </p:contentPart>
          </mc:Choice>
          <mc:Fallback xmlns="">
            <p:pic>
              <p:nvPicPr>
                <p:cNvPr id="9" name="Freihand 8">
                  <a:extLst>
                    <a:ext uri="{FF2B5EF4-FFF2-40B4-BE49-F238E27FC236}">
                      <a16:creationId xmlns:a16="http://schemas.microsoft.com/office/drawing/2014/main" id="{B4E0963C-FE57-4E72-9A3C-283B9993482C}"/>
                    </a:ext>
                  </a:extLst>
                </p:cNvPr>
                <p:cNvPicPr/>
                <p:nvPr/>
              </p:nvPicPr>
              <p:blipFill>
                <a:blip r:embed="rId10"/>
                <a:stretch>
                  <a:fillRect/>
                </a:stretch>
              </p:blipFill>
              <p:spPr>
                <a:xfrm>
                  <a:off x="493213" y="2586667"/>
                  <a:ext cx="1229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F900847-5A35-4871-A671-E5A378E09FE8}"/>
                    </a:ext>
                  </a:extLst>
                </p14:cNvPr>
                <p14:cNvContentPartPr/>
                <p14:nvPr/>
              </p14:nvContentPartPr>
              <p14:xfrm>
                <a:off x="2400853" y="2569387"/>
                <a:ext cx="1214280" cy="25200"/>
              </p14:xfrm>
            </p:contentPart>
          </mc:Choice>
          <mc:Fallback xmlns="">
            <p:pic>
              <p:nvPicPr>
                <p:cNvPr id="10" name="Freihand 9">
                  <a:extLst>
                    <a:ext uri="{FF2B5EF4-FFF2-40B4-BE49-F238E27FC236}">
                      <a16:creationId xmlns:a16="http://schemas.microsoft.com/office/drawing/2014/main" id="{9F900847-5A35-4871-A671-E5A378E09FE8}"/>
                    </a:ext>
                  </a:extLst>
                </p:cNvPr>
                <p:cNvPicPr/>
                <p:nvPr/>
              </p:nvPicPr>
              <p:blipFill>
                <a:blip r:embed="rId12"/>
                <a:stretch>
                  <a:fillRect/>
                </a:stretch>
              </p:blipFill>
              <p:spPr>
                <a:xfrm>
                  <a:off x="2396533" y="2565067"/>
                  <a:ext cx="1222920" cy="3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BF8E1A3-8EB9-4BA2-ACA3-898805B83567}"/>
                  </a:ext>
                </a:extLst>
              </p14:cNvPr>
              <p14:cNvContentPartPr/>
              <p14:nvPr/>
            </p14:nvContentPartPr>
            <p14:xfrm>
              <a:off x="7026493" y="2512867"/>
              <a:ext cx="1877040" cy="39600"/>
            </p14:xfrm>
          </p:contentPart>
        </mc:Choice>
        <mc:Fallback xmlns="">
          <p:pic>
            <p:nvPicPr>
              <p:cNvPr id="12" name="Freihand 11">
                <a:extLst>
                  <a:ext uri="{FF2B5EF4-FFF2-40B4-BE49-F238E27FC236}">
                    <a16:creationId xmlns:a16="http://schemas.microsoft.com/office/drawing/2014/main" id="{9BF8E1A3-8EB9-4BA2-ACA3-898805B83567}"/>
                  </a:ext>
                </a:extLst>
              </p:cNvPr>
              <p:cNvPicPr/>
              <p:nvPr/>
            </p:nvPicPr>
            <p:blipFill>
              <a:blip r:embed="rId14"/>
              <a:stretch>
                <a:fillRect/>
              </a:stretch>
            </p:blipFill>
            <p:spPr>
              <a:xfrm>
                <a:off x="7022173" y="2508547"/>
                <a:ext cx="1885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A1DC4336-D293-41DD-8E99-1096BFC8D8D8}"/>
                  </a:ext>
                </a:extLst>
              </p14:cNvPr>
              <p14:cNvContentPartPr/>
              <p14:nvPr/>
            </p14:nvContentPartPr>
            <p14:xfrm>
              <a:off x="2978293" y="3114067"/>
              <a:ext cx="2556720" cy="19440"/>
            </p14:xfrm>
          </p:contentPart>
        </mc:Choice>
        <mc:Fallback xmlns="">
          <p:pic>
            <p:nvPicPr>
              <p:cNvPr id="13" name="Freihand 12">
                <a:extLst>
                  <a:ext uri="{FF2B5EF4-FFF2-40B4-BE49-F238E27FC236}">
                    <a16:creationId xmlns:a16="http://schemas.microsoft.com/office/drawing/2014/main" id="{A1DC4336-D293-41DD-8E99-1096BFC8D8D8}"/>
                  </a:ext>
                </a:extLst>
              </p:cNvPr>
              <p:cNvPicPr/>
              <p:nvPr/>
            </p:nvPicPr>
            <p:blipFill>
              <a:blip r:embed="rId16"/>
              <a:stretch>
                <a:fillRect/>
              </a:stretch>
            </p:blipFill>
            <p:spPr>
              <a:xfrm>
                <a:off x="2973973" y="3109747"/>
                <a:ext cx="2565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74C30C5-610E-47CA-9AE4-3C7AFCABFB25}"/>
                  </a:ext>
                </a:extLst>
              </p14:cNvPr>
              <p14:cNvContentPartPr/>
              <p14:nvPr/>
            </p14:nvContentPartPr>
            <p14:xfrm>
              <a:off x="2905933" y="4009027"/>
              <a:ext cx="4929840" cy="43560"/>
            </p14:xfrm>
          </p:contentPart>
        </mc:Choice>
        <mc:Fallback xmlns="">
          <p:pic>
            <p:nvPicPr>
              <p:cNvPr id="14" name="Freihand 13">
                <a:extLst>
                  <a:ext uri="{FF2B5EF4-FFF2-40B4-BE49-F238E27FC236}">
                    <a16:creationId xmlns:a16="http://schemas.microsoft.com/office/drawing/2014/main" id="{774C30C5-610E-47CA-9AE4-3C7AFCABFB25}"/>
                  </a:ext>
                </a:extLst>
              </p:cNvPr>
              <p:cNvPicPr/>
              <p:nvPr/>
            </p:nvPicPr>
            <p:blipFill>
              <a:blip r:embed="rId18"/>
              <a:stretch>
                <a:fillRect/>
              </a:stretch>
            </p:blipFill>
            <p:spPr>
              <a:xfrm>
                <a:off x="2901613" y="4004707"/>
                <a:ext cx="4938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46F342D-CAD1-43ED-87B5-33A4CDD978BF}"/>
                  </a:ext>
                </a:extLst>
              </p14:cNvPr>
              <p14:cNvContentPartPr/>
              <p14:nvPr/>
            </p14:nvContentPartPr>
            <p14:xfrm>
              <a:off x="537133" y="4838827"/>
              <a:ext cx="2272320" cy="68040"/>
            </p14:xfrm>
          </p:contentPart>
        </mc:Choice>
        <mc:Fallback xmlns="">
          <p:pic>
            <p:nvPicPr>
              <p:cNvPr id="15" name="Freihand 14">
                <a:extLst>
                  <a:ext uri="{FF2B5EF4-FFF2-40B4-BE49-F238E27FC236}">
                    <a16:creationId xmlns:a16="http://schemas.microsoft.com/office/drawing/2014/main" id="{C46F342D-CAD1-43ED-87B5-33A4CDD978BF}"/>
                  </a:ext>
                </a:extLst>
              </p:cNvPr>
              <p:cNvPicPr/>
              <p:nvPr/>
            </p:nvPicPr>
            <p:blipFill>
              <a:blip r:embed="rId20"/>
              <a:stretch>
                <a:fillRect/>
              </a:stretch>
            </p:blipFill>
            <p:spPr>
              <a:xfrm>
                <a:off x="532813" y="4834507"/>
                <a:ext cx="2280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9B77F3CB-EE08-48B5-A549-7A9AFE403244}"/>
                  </a:ext>
                </a:extLst>
              </p14:cNvPr>
              <p14:cNvContentPartPr/>
              <p14:nvPr/>
            </p14:nvContentPartPr>
            <p14:xfrm>
              <a:off x="855013" y="5514187"/>
              <a:ext cx="2170800" cy="34200"/>
            </p14:xfrm>
          </p:contentPart>
        </mc:Choice>
        <mc:Fallback xmlns="">
          <p:pic>
            <p:nvPicPr>
              <p:cNvPr id="16" name="Freihand 15">
                <a:extLst>
                  <a:ext uri="{FF2B5EF4-FFF2-40B4-BE49-F238E27FC236}">
                    <a16:creationId xmlns:a16="http://schemas.microsoft.com/office/drawing/2014/main" id="{9B77F3CB-EE08-48B5-A549-7A9AFE403244}"/>
                  </a:ext>
                </a:extLst>
              </p:cNvPr>
              <p:cNvPicPr/>
              <p:nvPr/>
            </p:nvPicPr>
            <p:blipFill>
              <a:blip r:embed="rId22"/>
              <a:stretch>
                <a:fillRect/>
              </a:stretch>
            </p:blipFill>
            <p:spPr>
              <a:xfrm>
                <a:off x="850693" y="5509867"/>
                <a:ext cx="2179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A9964B2-5FCD-4502-9554-BEDDC90A5200}"/>
                  </a:ext>
                </a:extLst>
              </p14:cNvPr>
              <p14:cNvContentPartPr/>
              <p14:nvPr/>
            </p14:nvContentPartPr>
            <p14:xfrm>
              <a:off x="6126133" y="6012427"/>
              <a:ext cx="1983240" cy="71640"/>
            </p14:xfrm>
          </p:contentPart>
        </mc:Choice>
        <mc:Fallback xmlns="">
          <p:pic>
            <p:nvPicPr>
              <p:cNvPr id="17" name="Freihand 16">
                <a:extLst>
                  <a:ext uri="{FF2B5EF4-FFF2-40B4-BE49-F238E27FC236}">
                    <a16:creationId xmlns:a16="http://schemas.microsoft.com/office/drawing/2014/main" id="{0A9964B2-5FCD-4502-9554-BEDDC90A5200}"/>
                  </a:ext>
                </a:extLst>
              </p:cNvPr>
              <p:cNvPicPr/>
              <p:nvPr/>
            </p:nvPicPr>
            <p:blipFill>
              <a:blip r:embed="rId24"/>
              <a:stretch>
                <a:fillRect/>
              </a:stretch>
            </p:blipFill>
            <p:spPr>
              <a:xfrm>
                <a:off x="6121813" y="6008107"/>
                <a:ext cx="1991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476ECE0-4805-4256-B1FB-D46E4BB4033A}"/>
                  </a:ext>
                </a:extLst>
              </p14:cNvPr>
              <p14:cNvContentPartPr/>
              <p14:nvPr/>
            </p14:nvContentPartPr>
            <p14:xfrm>
              <a:off x="119173" y="6412027"/>
              <a:ext cx="1229400" cy="48600"/>
            </p14:xfrm>
          </p:contentPart>
        </mc:Choice>
        <mc:Fallback xmlns="">
          <p:pic>
            <p:nvPicPr>
              <p:cNvPr id="18" name="Freihand 17">
                <a:extLst>
                  <a:ext uri="{FF2B5EF4-FFF2-40B4-BE49-F238E27FC236}">
                    <a16:creationId xmlns:a16="http://schemas.microsoft.com/office/drawing/2014/main" id="{9476ECE0-4805-4256-B1FB-D46E4BB4033A}"/>
                  </a:ext>
                </a:extLst>
              </p:cNvPr>
              <p:cNvPicPr/>
              <p:nvPr/>
            </p:nvPicPr>
            <p:blipFill>
              <a:blip r:embed="rId26"/>
              <a:stretch>
                <a:fillRect/>
              </a:stretch>
            </p:blipFill>
            <p:spPr>
              <a:xfrm>
                <a:off x="114853" y="6407707"/>
                <a:ext cx="1238040" cy="5724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1" name="Freihand 30">
                <a:extLst>
                  <a:ext uri="{FF2B5EF4-FFF2-40B4-BE49-F238E27FC236}">
                    <a16:creationId xmlns:a16="http://schemas.microsoft.com/office/drawing/2014/main" id="{0F05B70E-E610-4163-B674-EFB5470F8933}"/>
                  </a:ext>
                </a:extLst>
              </p14:cNvPr>
              <p14:cNvContentPartPr/>
              <p14:nvPr/>
            </p14:nvContentPartPr>
            <p14:xfrm>
              <a:off x="5814373" y="930307"/>
              <a:ext cx="2081520" cy="86400"/>
            </p14:xfrm>
          </p:contentPart>
        </mc:Choice>
        <mc:Fallback xmlns="">
          <p:pic>
            <p:nvPicPr>
              <p:cNvPr id="31" name="Freihand 30">
                <a:extLst>
                  <a:ext uri="{FF2B5EF4-FFF2-40B4-BE49-F238E27FC236}">
                    <a16:creationId xmlns:a16="http://schemas.microsoft.com/office/drawing/2014/main" id="{0F05B70E-E610-4163-B674-EFB5470F8933}"/>
                  </a:ext>
                </a:extLst>
              </p:cNvPr>
              <p:cNvPicPr/>
              <p:nvPr/>
            </p:nvPicPr>
            <p:blipFill>
              <a:blip r:embed="rId4"/>
              <a:stretch>
                <a:fillRect/>
              </a:stretch>
            </p:blipFill>
            <p:spPr>
              <a:xfrm>
                <a:off x="5810053" y="925987"/>
                <a:ext cx="2090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Freihand 31">
                <a:extLst>
                  <a:ext uri="{FF2B5EF4-FFF2-40B4-BE49-F238E27FC236}">
                    <a16:creationId xmlns:a16="http://schemas.microsoft.com/office/drawing/2014/main" id="{4555BCA3-C12C-4874-955B-B727C53B7FE6}"/>
                  </a:ext>
                </a:extLst>
              </p14:cNvPr>
              <p14:cNvContentPartPr/>
              <p14:nvPr/>
            </p14:nvContentPartPr>
            <p14:xfrm>
              <a:off x="4329013" y="2132707"/>
              <a:ext cx="1608120" cy="39960"/>
            </p14:xfrm>
          </p:contentPart>
        </mc:Choice>
        <mc:Fallback xmlns="">
          <p:pic>
            <p:nvPicPr>
              <p:cNvPr id="32" name="Freihand 31">
                <a:extLst>
                  <a:ext uri="{FF2B5EF4-FFF2-40B4-BE49-F238E27FC236}">
                    <a16:creationId xmlns:a16="http://schemas.microsoft.com/office/drawing/2014/main" id="{4555BCA3-C12C-4874-955B-B727C53B7FE6}"/>
                  </a:ext>
                </a:extLst>
              </p:cNvPr>
              <p:cNvPicPr/>
              <p:nvPr/>
            </p:nvPicPr>
            <p:blipFill>
              <a:blip r:embed="rId6"/>
              <a:stretch>
                <a:fillRect/>
              </a:stretch>
            </p:blipFill>
            <p:spPr>
              <a:xfrm>
                <a:off x="4324693" y="2128387"/>
                <a:ext cx="1616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Freihand 32">
                <a:extLst>
                  <a:ext uri="{FF2B5EF4-FFF2-40B4-BE49-F238E27FC236}">
                    <a16:creationId xmlns:a16="http://schemas.microsoft.com/office/drawing/2014/main" id="{3D5C33CC-D45C-4193-8EF2-1B57BBA2F683}"/>
                  </a:ext>
                </a:extLst>
              </p14:cNvPr>
              <p14:cNvContentPartPr/>
              <p14:nvPr/>
            </p14:nvContentPartPr>
            <p14:xfrm>
              <a:off x="4059373" y="2938027"/>
              <a:ext cx="1767960" cy="40680"/>
            </p14:xfrm>
          </p:contentPart>
        </mc:Choice>
        <mc:Fallback xmlns="">
          <p:pic>
            <p:nvPicPr>
              <p:cNvPr id="33" name="Freihand 32">
                <a:extLst>
                  <a:ext uri="{FF2B5EF4-FFF2-40B4-BE49-F238E27FC236}">
                    <a16:creationId xmlns:a16="http://schemas.microsoft.com/office/drawing/2014/main" id="{3D5C33CC-D45C-4193-8EF2-1B57BBA2F683}"/>
                  </a:ext>
                </a:extLst>
              </p:cNvPr>
              <p:cNvPicPr/>
              <p:nvPr/>
            </p:nvPicPr>
            <p:blipFill>
              <a:blip r:embed="rId8"/>
              <a:stretch>
                <a:fillRect/>
              </a:stretch>
            </p:blipFill>
            <p:spPr>
              <a:xfrm>
                <a:off x="4055053" y="2933707"/>
                <a:ext cx="1776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9" name="Freihand 58">
                <a:extLst>
                  <a:ext uri="{FF2B5EF4-FFF2-40B4-BE49-F238E27FC236}">
                    <a16:creationId xmlns:a16="http://schemas.microsoft.com/office/drawing/2014/main" id="{4E36FDDC-9138-4C95-A3AD-DC77011F991E}"/>
                  </a:ext>
                </a:extLst>
              </p14:cNvPr>
              <p14:cNvContentPartPr/>
              <p14:nvPr/>
            </p14:nvContentPartPr>
            <p14:xfrm>
              <a:off x="5685853" y="572467"/>
              <a:ext cx="2438640" cy="863640"/>
            </p14:xfrm>
          </p:contentPart>
        </mc:Choice>
        <mc:Fallback xmlns="">
          <p:pic>
            <p:nvPicPr>
              <p:cNvPr id="59" name="Freihand 58">
                <a:extLst>
                  <a:ext uri="{FF2B5EF4-FFF2-40B4-BE49-F238E27FC236}">
                    <a16:creationId xmlns:a16="http://schemas.microsoft.com/office/drawing/2014/main" id="{4E36FDDC-9138-4C95-A3AD-DC77011F991E}"/>
                  </a:ext>
                </a:extLst>
              </p:cNvPr>
              <p:cNvPicPr/>
              <p:nvPr/>
            </p:nvPicPr>
            <p:blipFill>
              <a:blip r:embed="rId10"/>
              <a:stretch>
                <a:fillRect/>
              </a:stretch>
            </p:blipFill>
            <p:spPr>
              <a:xfrm>
                <a:off x="5681533" y="568147"/>
                <a:ext cx="2447280" cy="87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Freihand 59">
                <a:extLst>
                  <a:ext uri="{FF2B5EF4-FFF2-40B4-BE49-F238E27FC236}">
                    <a16:creationId xmlns:a16="http://schemas.microsoft.com/office/drawing/2014/main" id="{09FADBE4-FC7B-48E6-846A-6E1485735C2C}"/>
                  </a:ext>
                </a:extLst>
              </p14:cNvPr>
              <p14:cNvContentPartPr/>
              <p14:nvPr/>
            </p14:nvContentPartPr>
            <p14:xfrm>
              <a:off x="9182893" y="901867"/>
              <a:ext cx="2491200" cy="1503360"/>
            </p14:xfrm>
          </p:contentPart>
        </mc:Choice>
        <mc:Fallback xmlns="">
          <p:pic>
            <p:nvPicPr>
              <p:cNvPr id="60" name="Freihand 59">
                <a:extLst>
                  <a:ext uri="{FF2B5EF4-FFF2-40B4-BE49-F238E27FC236}">
                    <a16:creationId xmlns:a16="http://schemas.microsoft.com/office/drawing/2014/main" id="{09FADBE4-FC7B-48E6-846A-6E1485735C2C}"/>
                  </a:ext>
                </a:extLst>
              </p:cNvPr>
              <p:cNvPicPr/>
              <p:nvPr/>
            </p:nvPicPr>
            <p:blipFill>
              <a:blip r:embed="rId12"/>
              <a:stretch>
                <a:fillRect/>
              </a:stretch>
            </p:blipFill>
            <p:spPr>
              <a:xfrm>
                <a:off x="9178573" y="897547"/>
                <a:ext cx="2499840" cy="151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2" name="Freihand 61">
                <a:extLst>
                  <a:ext uri="{FF2B5EF4-FFF2-40B4-BE49-F238E27FC236}">
                    <a16:creationId xmlns:a16="http://schemas.microsoft.com/office/drawing/2014/main" id="{B8758519-24B2-4C98-BC72-4357D7E2D1BC}"/>
                  </a:ext>
                </a:extLst>
              </p14:cNvPr>
              <p14:cNvContentPartPr/>
              <p14:nvPr/>
            </p14:nvContentPartPr>
            <p14:xfrm>
              <a:off x="9418693" y="994027"/>
              <a:ext cx="2136600" cy="1297440"/>
            </p14:xfrm>
          </p:contentPart>
        </mc:Choice>
        <mc:Fallback xmlns="">
          <p:pic>
            <p:nvPicPr>
              <p:cNvPr id="62" name="Freihand 61">
                <a:extLst>
                  <a:ext uri="{FF2B5EF4-FFF2-40B4-BE49-F238E27FC236}">
                    <a16:creationId xmlns:a16="http://schemas.microsoft.com/office/drawing/2014/main" id="{B8758519-24B2-4C98-BC72-4357D7E2D1BC}"/>
                  </a:ext>
                </a:extLst>
              </p:cNvPr>
              <p:cNvPicPr/>
              <p:nvPr/>
            </p:nvPicPr>
            <p:blipFill>
              <a:blip r:embed="rId14"/>
              <a:stretch>
                <a:fillRect/>
              </a:stretch>
            </p:blipFill>
            <p:spPr>
              <a:xfrm>
                <a:off x="9414373" y="989707"/>
                <a:ext cx="2145240" cy="1306080"/>
              </a:xfrm>
              <a:prstGeom prst="rect">
                <a:avLst/>
              </a:prstGeom>
            </p:spPr>
          </p:pic>
        </mc:Fallback>
      </mc:AlternateContent>
      <p:grpSp>
        <p:nvGrpSpPr>
          <p:cNvPr id="210977" name="Gruppieren 210976">
            <a:extLst>
              <a:ext uri="{FF2B5EF4-FFF2-40B4-BE49-F238E27FC236}">
                <a16:creationId xmlns:a16="http://schemas.microsoft.com/office/drawing/2014/main" id="{2CC4506E-C5CA-43B1-A3B2-F7B4D92677E8}"/>
              </a:ext>
            </a:extLst>
          </p:cNvPr>
          <p:cNvGrpSpPr/>
          <p:nvPr/>
        </p:nvGrpSpPr>
        <p:grpSpPr>
          <a:xfrm>
            <a:off x="8496373" y="485347"/>
            <a:ext cx="3623400" cy="2292840"/>
            <a:chOff x="8496373" y="485347"/>
            <a:chExt cx="3623400" cy="2292840"/>
          </a:xfrm>
        </p:grpSpPr>
        <mc:AlternateContent xmlns:mc="http://schemas.openxmlformats.org/markup-compatibility/2006" xmlns:p14="http://schemas.microsoft.com/office/powerpoint/2010/main">
          <mc:Choice Requires="p14">
            <p:contentPart p14:bwMode="auto" r:id="rId15">
              <p14:nvContentPartPr>
                <p14:cNvPr id="2" name="Freihand 1">
                  <a:extLst>
                    <a:ext uri="{FF2B5EF4-FFF2-40B4-BE49-F238E27FC236}">
                      <a16:creationId xmlns:a16="http://schemas.microsoft.com/office/drawing/2014/main" id="{C0F74BD8-DB97-4D5C-AA95-CBAAA022B6CA}"/>
                    </a:ext>
                  </a:extLst>
                </p14:cNvPr>
                <p14:cNvContentPartPr/>
                <p14:nvPr/>
              </p14:nvContentPartPr>
              <p14:xfrm>
                <a:off x="9236893" y="941827"/>
                <a:ext cx="51480" cy="1497600"/>
              </p14:xfrm>
            </p:contentPart>
          </mc:Choice>
          <mc:Fallback xmlns="">
            <p:pic>
              <p:nvPicPr>
                <p:cNvPr id="2" name="Freihand 1">
                  <a:extLst>
                    <a:ext uri="{FF2B5EF4-FFF2-40B4-BE49-F238E27FC236}">
                      <a16:creationId xmlns:a16="http://schemas.microsoft.com/office/drawing/2014/main" id="{C0F74BD8-DB97-4D5C-AA95-CBAAA022B6CA}"/>
                    </a:ext>
                  </a:extLst>
                </p:cNvPr>
                <p:cNvPicPr/>
                <p:nvPr/>
              </p:nvPicPr>
              <p:blipFill>
                <a:blip r:embed="rId16"/>
                <a:stretch>
                  <a:fillRect/>
                </a:stretch>
              </p:blipFill>
              <p:spPr>
                <a:xfrm>
                  <a:off x="9232573" y="937507"/>
                  <a:ext cx="60120" cy="1506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Freihand 2">
                  <a:extLst>
                    <a:ext uri="{FF2B5EF4-FFF2-40B4-BE49-F238E27FC236}">
                      <a16:creationId xmlns:a16="http://schemas.microsoft.com/office/drawing/2014/main" id="{E67EBED9-1F0F-4A11-9F00-F2428C2F52DA}"/>
                    </a:ext>
                  </a:extLst>
                </p14:cNvPr>
                <p14:cNvContentPartPr/>
                <p14:nvPr/>
              </p14:nvContentPartPr>
              <p14:xfrm>
                <a:off x="9070213" y="2281027"/>
                <a:ext cx="2535480" cy="168120"/>
              </p14:xfrm>
            </p:contentPart>
          </mc:Choice>
          <mc:Fallback xmlns="">
            <p:pic>
              <p:nvPicPr>
                <p:cNvPr id="3" name="Freihand 2">
                  <a:extLst>
                    <a:ext uri="{FF2B5EF4-FFF2-40B4-BE49-F238E27FC236}">
                      <a16:creationId xmlns:a16="http://schemas.microsoft.com/office/drawing/2014/main" id="{E67EBED9-1F0F-4A11-9F00-F2428C2F52DA}"/>
                    </a:ext>
                  </a:extLst>
                </p:cNvPr>
                <p:cNvPicPr/>
                <p:nvPr/>
              </p:nvPicPr>
              <p:blipFill>
                <a:blip r:embed="rId18"/>
                <a:stretch>
                  <a:fillRect/>
                </a:stretch>
              </p:blipFill>
              <p:spPr>
                <a:xfrm>
                  <a:off x="9065893" y="2276707"/>
                  <a:ext cx="2544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Freihand 3">
                  <a:extLst>
                    <a:ext uri="{FF2B5EF4-FFF2-40B4-BE49-F238E27FC236}">
                      <a16:creationId xmlns:a16="http://schemas.microsoft.com/office/drawing/2014/main" id="{D32B8E80-A968-4A57-A473-9546BCE05AF6}"/>
                    </a:ext>
                  </a:extLst>
                </p14:cNvPr>
                <p14:cNvContentPartPr/>
                <p14:nvPr/>
              </p14:nvContentPartPr>
              <p14:xfrm>
                <a:off x="11575093" y="2215507"/>
                <a:ext cx="166680" cy="219600"/>
              </p14:xfrm>
            </p:contentPart>
          </mc:Choice>
          <mc:Fallback xmlns="">
            <p:pic>
              <p:nvPicPr>
                <p:cNvPr id="4" name="Freihand 3">
                  <a:extLst>
                    <a:ext uri="{FF2B5EF4-FFF2-40B4-BE49-F238E27FC236}">
                      <a16:creationId xmlns:a16="http://schemas.microsoft.com/office/drawing/2014/main" id="{D32B8E80-A968-4A57-A473-9546BCE05AF6}"/>
                    </a:ext>
                  </a:extLst>
                </p:cNvPr>
                <p:cNvPicPr/>
                <p:nvPr/>
              </p:nvPicPr>
              <p:blipFill>
                <a:blip r:embed="rId20"/>
                <a:stretch>
                  <a:fillRect/>
                </a:stretch>
              </p:blipFill>
              <p:spPr>
                <a:xfrm>
                  <a:off x="11570773" y="2211187"/>
                  <a:ext cx="175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C8B5184E-0DE1-49C7-83EC-0BF661A4B31C}"/>
                    </a:ext>
                  </a:extLst>
                </p14:cNvPr>
                <p14:cNvContentPartPr/>
                <p14:nvPr/>
              </p14:nvContentPartPr>
              <p14:xfrm>
                <a:off x="9164173" y="751027"/>
                <a:ext cx="237600" cy="229320"/>
              </p14:xfrm>
            </p:contentPart>
          </mc:Choice>
          <mc:Fallback xmlns="">
            <p:pic>
              <p:nvPicPr>
                <p:cNvPr id="6" name="Freihand 5">
                  <a:extLst>
                    <a:ext uri="{FF2B5EF4-FFF2-40B4-BE49-F238E27FC236}">
                      <a16:creationId xmlns:a16="http://schemas.microsoft.com/office/drawing/2014/main" id="{C8B5184E-0DE1-49C7-83EC-0BF661A4B31C}"/>
                    </a:ext>
                  </a:extLst>
                </p:cNvPr>
                <p:cNvPicPr/>
                <p:nvPr/>
              </p:nvPicPr>
              <p:blipFill>
                <a:blip r:embed="rId22"/>
                <a:stretch>
                  <a:fillRect/>
                </a:stretch>
              </p:blipFill>
              <p:spPr>
                <a:xfrm>
                  <a:off x="9159853" y="746707"/>
                  <a:ext cx="246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Freihand 6">
                  <a:extLst>
                    <a:ext uri="{FF2B5EF4-FFF2-40B4-BE49-F238E27FC236}">
                      <a16:creationId xmlns:a16="http://schemas.microsoft.com/office/drawing/2014/main" id="{DB879DEE-7CAE-4246-9C10-12FB7BFB8AB5}"/>
                    </a:ext>
                  </a:extLst>
                </p14:cNvPr>
                <p14:cNvContentPartPr/>
                <p14:nvPr/>
              </p14:nvContentPartPr>
              <p14:xfrm>
                <a:off x="8496373" y="640507"/>
                <a:ext cx="199080" cy="132840"/>
              </p14:xfrm>
            </p:contentPart>
          </mc:Choice>
          <mc:Fallback xmlns="">
            <p:pic>
              <p:nvPicPr>
                <p:cNvPr id="7" name="Freihand 6">
                  <a:extLst>
                    <a:ext uri="{FF2B5EF4-FFF2-40B4-BE49-F238E27FC236}">
                      <a16:creationId xmlns:a16="http://schemas.microsoft.com/office/drawing/2014/main" id="{DB879DEE-7CAE-4246-9C10-12FB7BFB8AB5}"/>
                    </a:ext>
                  </a:extLst>
                </p:cNvPr>
                <p:cNvPicPr/>
                <p:nvPr/>
              </p:nvPicPr>
              <p:blipFill>
                <a:blip r:embed="rId24"/>
                <a:stretch>
                  <a:fillRect/>
                </a:stretch>
              </p:blipFill>
              <p:spPr>
                <a:xfrm>
                  <a:off x="8492053" y="636187"/>
                  <a:ext cx="207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 name="Freihand 7">
                  <a:extLst>
                    <a:ext uri="{FF2B5EF4-FFF2-40B4-BE49-F238E27FC236}">
                      <a16:creationId xmlns:a16="http://schemas.microsoft.com/office/drawing/2014/main" id="{759AEFAA-9631-4FD1-ABD9-AC7B66C36D93}"/>
                    </a:ext>
                  </a:extLst>
                </p14:cNvPr>
                <p14:cNvContentPartPr/>
                <p14:nvPr/>
              </p14:nvContentPartPr>
              <p14:xfrm>
                <a:off x="8716333" y="601987"/>
                <a:ext cx="180720" cy="137160"/>
              </p14:xfrm>
            </p:contentPart>
          </mc:Choice>
          <mc:Fallback xmlns="">
            <p:pic>
              <p:nvPicPr>
                <p:cNvPr id="8" name="Freihand 7">
                  <a:extLst>
                    <a:ext uri="{FF2B5EF4-FFF2-40B4-BE49-F238E27FC236}">
                      <a16:creationId xmlns:a16="http://schemas.microsoft.com/office/drawing/2014/main" id="{759AEFAA-9631-4FD1-ABD9-AC7B66C36D93}"/>
                    </a:ext>
                  </a:extLst>
                </p:cNvPr>
                <p:cNvPicPr/>
                <p:nvPr/>
              </p:nvPicPr>
              <p:blipFill>
                <a:blip r:embed="rId26"/>
                <a:stretch>
                  <a:fillRect/>
                </a:stretch>
              </p:blipFill>
              <p:spPr>
                <a:xfrm>
                  <a:off x="8712013" y="597667"/>
                  <a:ext cx="189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C1E615F4-3B65-4967-B3DE-8A2C211EE13E}"/>
                    </a:ext>
                  </a:extLst>
                </p14:cNvPr>
                <p14:cNvContentPartPr/>
                <p14:nvPr/>
              </p14:nvContentPartPr>
              <p14:xfrm>
                <a:off x="8905333" y="614947"/>
                <a:ext cx="73080" cy="98280"/>
              </p14:xfrm>
            </p:contentPart>
          </mc:Choice>
          <mc:Fallback xmlns="">
            <p:pic>
              <p:nvPicPr>
                <p:cNvPr id="9" name="Freihand 8">
                  <a:extLst>
                    <a:ext uri="{FF2B5EF4-FFF2-40B4-BE49-F238E27FC236}">
                      <a16:creationId xmlns:a16="http://schemas.microsoft.com/office/drawing/2014/main" id="{C1E615F4-3B65-4967-B3DE-8A2C211EE13E}"/>
                    </a:ext>
                  </a:extLst>
                </p:cNvPr>
                <p:cNvPicPr/>
                <p:nvPr/>
              </p:nvPicPr>
              <p:blipFill>
                <a:blip r:embed="rId28"/>
                <a:stretch>
                  <a:fillRect/>
                </a:stretch>
              </p:blipFill>
              <p:spPr>
                <a:xfrm>
                  <a:off x="8901013" y="610627"/>
                  <a:ext cx="81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 name="Freihand 9">
                  <a:extLst>
                    <a:ext uri="{FF2B5EF4-FFF2-40B4-BE49-F238E27FC236}">
                      <a16:creationId xmlns:a16="http://schemas.microsoft.com/office/drawing/2014/main" id="{4F98BB05-0EAF-4023-96D4-49CF47857094}"/>
                    </a:ext>
                  </a:extLst>
                </p14:cNvPr>
                <p14:cNvContentPartPr/>
                <p14:nvPr/>
              </p14:nvContentPartPr>
              <p14:xfrm>
                <a:off x="9004693" y="629707"/>
                <a:ext cx="82800" cy="86760"/>
              </p14:xfrm>
            </p:contentPart>
          </mc:Choice>
          <mc:Fallback xmlns="">
            <p:pic>
              <p:nvPicPr>
                <p:cNvPr id="10" name="Freihand 9">
                  <a:extLst>
                    <a:ext uri="{FF2B5EF4-FFF2-40B4-BE49-F238E27FC236}">
                      <a16:creationId xmlns:a16="http://schemas.microsoft.com/office/drawing/2014/main" id="{4F98BB05-0EAF-4023-96D4-49CF47857094}"/>
                    </a:ext>
                  </a:extLst>
                </p:cNvPr>
                <p:cNvPicPr/>
                <p:nvPr/>
              </p:nvPicPr>
              <p:blipFill>
                <a:blip r:embed="rId30"/>
                <a:stretch>
                  <a:fillRect/>
                </a:stretch>
              </p:blipFill>
              <p:spPr>
                <a:xfrm>
                  <a:off x="9000373" y="625387"/>
                  <a:ext cx="91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 name="Freihand 10">
                  <a:extLst>
                    <a:ext uri="{FF2B5EF4-FFF2-40B4-BE49-F238E27FC236}">
                      <a16:creationId xmlns:a16="http://schemas.microsoft.com/office/drawing/2014/main" id="{831BC022-ADBC-469A-A2D3-4A46342E9B26}"/>
                    </a:ext>
                  </a:extLst>
                </p14:cNvPr>
                <p14:cNvContentPartPr/>
                <p14:nvPr/>
              </p14:nvContentPartPr>
              <p14:xfrm>
                <a:off x="9096853" y="485347"/>
                <a:ext cx="194760" cy="207720"/>
              </p14:xfrm>
            </p:contentPart>
          </mc:Choice>
          <mc:Fallback xmlns="">
            <p:pic>
              <p:nvPicPr>
                <p:cNvPr id="11" name="Freihand 10">
                  <a:extLst>
                    <a:ext uri="{FF2B5EF4-FFF2-40B4-BE49-F238E27FC236}">
                      <a16:creationId xmlns:a16="http://schemas.microsoft.com/office/drawing/2014/main" id="{831BC022-ADBC-469A-A2D3-4A46342E9B26}"/>
                    </a:ext>
                  </a:extLst>
                </p:cNvPr>
                <p:cNvPicPr/>
                <p:nvPr/>
              </p:nvPicPr>
              <p:blipFill>
                <a:blip r:embed="rId32"/>
                <a:stretch>
                  <a:fillRect/>
                </a:stretch>
              </p:blipFill>
              <p:spPr>
                <a:xfrm>
                  <a:off x="9092533" y="481027"/>
                  <a:ext cx="203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 name="Freihand 12">
                  <a:extLst>
                    <a:ext uri="{FF2B5EF4-FFF2-40B4-BE49-F238E27FC236}">
                      <a16:creationId xmlns:a16="http://schemas.microsoft.com/office/drawing/2014/main" id="{D387629D-19D5-4537-81D2-541832080A11}"/>
                    </a:ext>
                  </a:extLst>
                </p14:cNvPr>
                <p14:cNvContentPartPr/>
                <p14:nvPr/>
              </p14:nvContentPartPr>
              <p14:xfrm>
                <a:off x="9657733" y="1158187"/>
                <a:ext cx="1648800" cy="920520"/>
              </p14:xfrm>
            </p:contentPart>
          </mc:Choice>
          <mc:Fallback xmlns="">
            <p:pic>
              <p:nvPicPr>
                <p:cNvPr id="13" name="Freihand 12">
                  <a:extLst>
                    <a:ext uri="{FF2B5EF4-FFF2-40B4-BE49-F238E27FC236}">
                      <a16:creationId xmlns:a16="http://schemas.microsoft.com/office/drawing/2014/main" id="{D387629D-19D5-4537-81D2-541832080A11}"/>
                    </a:ext>
                  </a:extLst>
                </p:cNvPr>
                <p:cNvPicPr/>
                <p:nvPr/>
              </p:nvPicPr>
              <p:blipFill>
                <a:blip r:embed="rId34"/>
                <a:stretch>
                  <a:fillRect/>
                </a:stretch>
              </p:blipFill>
              <p:spPr>
                <a:xfrm>
                  <a:off x="9653413" y="1153867"/>
                  <a:ext cx="165744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CDB8F44B-0A24-476D-97E3-C467F49406A5}"/>
                    </a:ext>
                  </a:extLst>
                </p14:cNvPr>
                <p14:cNvContentPartPr/>
                <p14:nvPr/>
              </p14:nvContentPartPr>
              <p14:xfrm>
                <a:off x="11121493" y="2545627"/>
                <a:ext cx="148680" cy="148320"/>
              </p14:xfrm>
            </p:contentPart>
          </mc:Choice>
          <mc:Fallback xmlns="">
            <p:pic>
              <p:nvPicPr>
                <p:cNvPr id="15" name="Freihand 14">
                  <a:extLst>
                    <a:ext uri="{FF2B5EF4-FFF2-40B4-BE49-F238E27FC236}">
                      <a16:creationId xmlns:a16="http://schemas.microsoft.com/office/drawing/2014/main" id="{CDB8F44B-0A24-476D-97E3-C467F49406A5}"/>
                    </a:ext>
                  </a:extLst>
                </p:cNvPr>
                <p:cNvPicPr/>
                <p:nvPr/>
              </p:nvPicPr>
              <p:blipFill>
                <a:blip r:embed="rId36"/>
                <a:stretch>
                  <a:fillRect/>
                </a:stretch>
              </p:blipFill>
              <p:spPr>
                <a:xfrm>
                  <a:off x="11117173" y="2541307"/>
                  <a:ext cx="157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0223BCC5-FC4E-4828-AD06-49E71347D7C2}"/>
                    </a:ext>
                  </a:extLst>
                </p14:cNvPr>
                <p14:cNvContentPartPr/>
                <p14:nvPr/>
              </p14:nvContentPartPr>
              <p14:xfrm>
                <a:off x="11298253" y="2579827"/>
                <a:ext cx="80640" cy="78840"/>
              </p14:xfrm>
            </p:contentPart>
          </mc:Choice>
          <mc:Fallback xmlns="">
            <p:pic>
              <p:nvPicPr>
                <p:cNvPr id="16" name="Freihand 15">
                  <a:extLst>
                    <a:ext uri="{FF2B5EF4-FFF2-40B4-BE49-F238E27FC236}">
                      <a16:creationId xmlns:a16="http://schemas.microsoft.com/office/drawing/2014/main" id="{0223BCC5-FC4E-4828-AD06-49E71347D7C2}"/>
                    </a:ext>
                  </a:extLst>
                </p:cNvPr>
                <p:cNvPicPr/>
                <p:nvPr/>
              </p:nvPicPr>
              <p:blipFill>
                <a:blip r:embed="rId38"/>
                <a:stretch>
                  <a:fillRect/>
                </a:stretch>
              </p:blipFill>
              <p:spPr>
                <a:xfrm>
                  <a:off x="11293933" y="2575507"/>
                  <a:ext cx="89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99A08B7D-4B72-41AE-A42A-A88C11C5314D}"/>
                    </a:ext>
                  </a:extLst>
                </p14:cNvPr>
                <p14:cNvContentPartPr/>
                <p14:nvPr/>
              </p14:nvContentPartPr>
              <p14:xfrm>
                <a:off x="11399053" y="2472907"/>
                <a:ext cx="229320" cy="176400"/>
              </p14:xfrm>
            </p:contentPart>
          </mc:Choice>
          <mc:Fallback xmlns="">
            <p:pic>
              <p:nvPicPr>
                <p:cNvPr id="17" name="Freihand 16">
                  <a:extLst>
                    <a:ext uri="{FF2B5EF4-FFF2-40B4-BE49-F238E27FC236}">
                      <a16:creationId xmlns:a16="http://schemas.microsoft.com/office/drawing/2014/main" id="{99A08B7D-4B72-41AE-A42A-A88C11C5314D}"/>
                    </a:ext>
                  </a:extLst>
                </p:cNvPr>
                <p:cNvPicPr/>
                <p:nvPr/>
              </p:nvPicPr>
              <p:blipFill>
                <a:blip r:embed="rId40"/>
                <a:stretch>
                  <a:fillRect/>
                </a:stretch>
              </p:blipFill>
              <p:spPr>
                <a:xfrm>
                  <a:off x="11394733" y="2468587"/>
                  <a:ext cx="23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500A733A-AB65-48D5-9F23-444422F33A1F}"/>
                    </a:ext>
                  </a:extLst>
                </p14:cNvPr>
                <p14:cNvContentPartPr/>
                <p14:nvPr/>
              </p14:nvContentPartPr>
              <p14:xfrm>
                <a:off x="11644573" y="2472907"/>
                <a:ext cx="224640" cy="305280"/>
              </p14:xfrm>
            </p:contentPart>
          </mc:Choice>
          <mc:Fallback xmlns="">
            <p:pic>
              <p:nvPicPr>
                <p:cNvPr id="18" name="Freihand 17">
                  <a:extLst>
                    <a:ext uri="{FF2B5EF4-FFF2-40B4-BE49-F238E27FC236}">
                      <a16:creationId xmlns:a16="http://schemas.microsoft.com/office/drawing/2014/main" id="{500A733A-AB65-48D5-9F23-444422F33A1F}"/>
                    </a:ext>
                  </a:extLst>
                </p:cNvPr>
                <p:cNvPicPr/>
                <p:nvPr/>
              </p:nvPicPr>
              <p:blipFill>
                <a:blip r:embed="rId42"/>
                <a:stretch>
                  <a:fillRect/>
                </a:stretch>
              </p:blipFill>
              <p:spPr>
                <a:xfrm>
                  <a:off x="11640253" y="2468587"/>
                  <a:ext cx="2332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84CE87DB-03F2-4C03-A9C6-7021B3830CEF}"/>
                    </a:ext>
                  </a:extLst>
                </p14:cNvPr>
                <p14:cNvContentPartPr/>
                <p14:nvPr/>
              </p14:nvContentPartPr>
              <p14:xfrm>
                <a:off x="11156413" y="807187"/>
                <a:ext cx="114120" cy="118800"/>
              </p14:xfrm>
            </p:contentPart>
          </mc:Choice>
          <mc:Fallback xmlns="">
            <p:pic>
              <p:nvPicPr>
                <p:cNvPr id="20" name="Freihand 19">
                  <a:extLst>
                    <a:ext uri="{FF2B5EF4-FFF2-40B4-BE49-F238E27FC236}">
                      <a16:creationId xmlns:a16="http://schemas.microsoft.com/office/drawing/2014/main" id="{84CE87DB-03F2-4C03-A9C6-7021B3830CEF}"/>
                    </a:ext>
                  </a:extLst>
                </p:cNvPr>
                <p:cNvPicPr/>
                <p:nvPr/>
              </p:nvPicPr>
              <p:blipFill>
                <a:blip r:embed="rId44"/>
                <a:stretch>
                  <a:fillRect/>
                </a:stretch>
              </p:blipFill>
              <p:spPr>
                <a:xfrm>
                  <a:off x="11152093" y="802867"/>
                  <a:ext cx="122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B5914C2C-01DE-4BA4-8E4F-C34F3C32AF2A}"/>
                    </a:ext>
                  </a:extLst>
                </p14:cNvPr>
                <p14:cNvContentPartPr/>
                <p14:nvPr/>
              </p14:nvContentPartPr>
              <p14:xfrm>
                <a:off x="11300413" y="792067"/>
                <a:ext cx="237240" cy="97560"/>
              </p14:xfrm>
            </p:contentPart>
          </mc:Choice>
          <mc:Fallback xmlns="">
            <p:pic>
              <p:nvPicPr>
                <p:cNvPr id="21" name="Freihand 20">
                  <a:extLst>
                    <a:ext uri="{FF2B5EF4-FFF2-40B4-BE49-F238E27FC236}">
                      <a16:creationId xmlns:a16="http://schemas.microsoft.com/office/drawing/2014/main" id="{B5914C2C-01DE-4BA4-8E4F-C34F3C32AF2A}"/>
                    </a:ext>
                  </a:extLst>
                </p:cNvPr>
                <p:cNvPicPr/>
                <p:nvPr/>
              </p:nvPicPr>
              <p:blipFill>
                <a:blip r:embed="rId46"/>
                <a:stretch>
                  <a:fillRect/>
                </a:stretch>
              </p:blipFill>
              <p:spPr>
                <a:xfrm>
                  <a:off x="11296093" y="787747"/>
                  <a:ext cx="245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B419892E-4107-48A4-88BC-EF67DFAC8C7A}"/>
                    </a:ext>
                  </a:extLst>
                </p14:cNvPr>
                <p14:cNvContentPartPr/>
                <p14:nvPr/>
              </p14:nvContentPartPr>
              <p14:xfrm>
                <a:off x="11581213" y="592987"/>
                <a:ext cx="156960" cy="205200"/>
              </p14:xfrm>
            </p:contentPart>
          </mc:Choice>
          <mc:Fallback xmlns="">
            <p:pic>
              <p:nvPicPr>
                <p:cNvPr id="22" name="Freihand 21">
                  <a:extLst>
                    <a:ext uri="{FF2B5EF4-FFF2-40B4-BE49-F238E27FC236}">
                      <a16:creationId xmlns:a16="http://schemas.microsoft.com/office/drawing/2014/main" id="{B419892E-4107-48A4-88BC-EF67DFAC8C7A}"/>
                    </a:ext>
                  </a:extLst>
                </p:cNvPr>
                <p:cNvPicPr/>
                <p:nvPr/>
              </p:nvPicPr>
              <p:blipFill>
                <a:blip r:embed="rId48"/>
                <a:stretch>
                  <a:fillRect/>
                </a:stretch>
              </p:blipFill>
              <p:spPr>
                <a:xfrm>
                  <a:off x="11576893" y="588667"/>
                  <a:ext cx="165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AECFC8B-44C8-4039-8250-D785D25D0C39}"/>
                    </a:ext>
                  </a:extLst>
                </p14:cNvPr>
                <p14:cNvContentPartPr/>
                <p14:nvPr/>
              </p14:nvContentPartPr>
              <p14:xfrm>
                <a:off x="11573653" y="914827"/>
                <a:ext cx="76680" cy="157680"/>
              </p14:xfrm>
            </p:contentPart>
          </mc:Choice>
          <mc:Fallback xmlns="">
            <p:pic>
              <p:nvPicPr>
                <p:cNvPr id="23" name="Freihand 22">
                  <a:extLst>
                    <a:ext uri="{FF2B5EF4-FFF2-40B4-BE49-F238E27FC236}">
                      <a16:creationId xmlns:a16="http://schemas.microsoft.com/office/drawing/2014/main" id="{AAECFC8B-44C8-4039-8250-D785D25D0C39}"/>
                    </a:ext>
                  </a:extLst>
                </p:cNvPr>
                <p:cNvPicPr/>
                <p:nvPr/>
              </p:nvPicPr>
              <p:blipFill>
                <a:blip r:embed="rId50"/>
                <a:stretch>
                  <a:fillRect/>
                </a:stretch>
              </p:blipFill>
              <p:spPr>
                <a:xfrm>
                  <a:off x="11569333" y="910507"/>
                  <a:ext cx="853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21A3E55C-428F-4774-A15D-A8EDD04D149C}"/>
                    </a:ext>
                  </a:extLst>
                </p14:cNvPr>
                <p14:cNvContentPartPr/>
                <p14:nvPr/>
              </p14:nvContentPartPr>
              <p14:xfrm>
                <a:off x="11695333" y="900787"/>
                <a:ext cx="9360" cy="71640"/>
              </p14:xfrm>
            </p:contentPart>
          </mc:Choice>
          <mc:Fallback xmlns="">
            <p:pic>
              <p:nvPicPr>
                <p:cNvPr id="24" name="Freihand 23">
                  <a:extLst>
                    <a:ext uri="{FF2B5EF4-FFF2-40B4-BE49-F238E27FC236}">
                      <a16:creationId xmlns:a16="http://schemas.microsoft.com/office/drawing/2014/main" id="{21A3E55C-428F-4774-A15D-A8EDD04D149C}"/>
                    </a:ext>
                  </a:extLst>
                </p:cNvPr>
                <p:cNvPicPr/>
                <p:nvPr/>
              </p:nvPicPr>
              <p:blipFill>
                <a:blip r:embed="rId52"/>
                <a:stretch>
                  <a:fillRect/>
                </a:stretch>
              </p:blipFill>
              <p:spPr>
                <a:xfrm>
                  <a:off x="11691013" y="896467"/>
                  <a:ext cx="1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82855324-F0CA-4672-94C4-386F28F5559F}"/>
                    </a:ext>
                  </a:extLst>
                </p14:cNvPr>
                <p14:cNvContentPartPr/>
                <p14:nvPr/>
              </p14:nvContentPartPr>
              <p14:xfrm>
                <a:off x="11737813" y="861907"/>
                <a:ext cx="61920" cy="88560"/>
              </p14:xfrm>
            </p:contentPart>
          </mc:Choice>
          <mc:Fallback xmlns="">
            <p:pic>
              <p:nvPicPr>
                <p:cNvPr id="25" name="Freihand 24">
                  <a:extLst>
                    <a:ext uri="{FF2B5EF4-FFF2-40B4-BE49-F238E27FC236}">
                      <a16:creationId xmlns:a16="http://schemas.microsoft.com/office/drawing/2014/main" id="{82855324-F0CA-4672-94C4-386F28F5559F}"/>
                    </a:ext>
                  </a:extLst>
                </p:cNvPr>
                <p:cNvPicPr/>
                <p:nvPr/>
              </p:nvPicPr>
              <p:blipFill>
                <a:blip r:embed="rId54"/>
                <a:stretch>
                  <a:fillRect/>
                </a:stretch>
              </p:blipFill>
              <p:spPr>
                <a:xfrm>
                  <a:off x="11733493" y="857587"/>
                  <a:ext cx="70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CCCD734F-566D-4556-A82B-3C69BDC318D0}"/>
                    </a:ext>
                  </a:extLst>
                </p14:cNvPr>
                <p14:cNvContentPartPr/>
                <p14:nvPr/>
              </p14:nvContentPartPr>
              <p14:xfrm>
                <a:off x="11672293" y="733027"/>
                <a:ext cx="177120" cy="188280"/>
              </p14:xfrm>
            </p:contentPart>
          </mc:Choice>
          <mc:Fallback xmlns="">
            <p:pic>
              <p:nvPicPr>
                <p:cNvPr id="26" name="Freihand 25">
                  <a:extLst>
                    <a:ext uri="{FF2B5EF4-FFF2-40B4-BE49-F238E27FC236}">
                      <a16:creationId xmlns:a16="http://schemas.microsoft.com/office/drawing/2014/main" id="{CCCD734F-566D-4556-A82B-3C69BDC318D0}"/>
                    </a:ext>
                  </a:extLst>
                </p:cNvPr>
                <p:cNvPicPr/>
                <p:nvPr/>
              </p:nvPicPr>
              <p:blipFill>
                <a:blip r:embed="rId56"/>
                <a:stretch>
                  <a:fillRect/>
                </a:stretch>
              </p:blipFill>
              <p:spPr>
                <a:xfrm>
                  <a:off x="11667973" y="728707"/>
                  <a:ext cx="185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F2B611F3-7032-4521-A2F3-CAC0848C2859}"/>
                    </a:ext>
                  </a:extLst>
                </p14:cNvPr>
                <p14:cNvContentPartPr/>
                <p14:nvPr/>
              </p14:nvContentPartPr>
              <p14:xfrm>
                <a:off x="11882173" y="739867"/>
                <a:ext cx="90000" cy="162360"/>
              </p14:xfrm>
            </p:contentPart>
          </mc:Choice>
          <mc:Fallback xmlns="">
            <p:pic>
              <p:nvPicPr>
                <p:cNvPr id="27" name="Freihand 26">
                  <a:extLst>
                    <a:ext uri="{FF2B5EF4-FFF2-40B4-BE49-F238E27FC236}">
                      <a16:creationId xmlns:a16="http://schemas.microsoft.com/office/drawing/2014/main" id="{F2B611F3-7032-4521-A2F3-CAC0848C2859}"/>
                    </a:ext>
                  </a:extLst>
                </p:cNvPr>
                <p:cNvPicPr/>
                <p:nvPr/>
              </p:nvPicPr>
              <p:blipFill>
                <a:blip r:embed="rId58"/>
                <a:stretch>
                  <a:fillRect/>
                </a:stretch>
              </p:blipFill>
              <p:spPr>
                <a:xfrm>
                  <a:off x="11877853" y="735547"/>
                  <a:ext cx="98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0D8863AE-CE2C-43FD-AE7F-ABAE321E54CE}"/>
                    </a:ext>
                  </a:extLst>
                </p14:cNvPr>
                <p14:cNvContentPartPr/>
                <p14:nvPr/>
              </p14:nvContentPartPr>
              <p14:xfrm>
                <a:off x="11670853" y="1107787"/>
                <a:ext cx="59040" cy="114120"/>
              </p14:xfrm>
            </p:contentPart>
          </mc:Choice>
          <mc:Fallback xmlns="">
            <p:pic>
              <p:nvPicPr>
                <p:cNvPr id="28" name="Freihand 27">
                  <a:extLst>
                    <a:ext uri="{FF2B5EF4-FFF2-40B4-BE49-F238E27FC236}">
                      <a16:creationId xmlns:a16="http://schemas.microsoft.com/office/drawing/2014/main" id="{0D8863AE-CE2C-43FD-AE7F-ABAE321E54CE}"/>
                    </a:ext>
                  </a:extLst>
                </p:cNvPr>
                <p:cNvPicPr/>
                <p:nvPr/>
              </p:nvPicPr>
              <p:blipFill>
                <a:blip r:embed="rId60"/>
                <a:stretch>
                  <a:fillRect/>
                </a:stretch>
              </p:blipFill>
              <p:spPr>
                <a:xfrm>
                  <a:off x="11666533" y="1103467"/>
                  <a:ext cx="67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Freihand 28">
                  <a:extLst>
                    <a:ext uri="{FF2B5EF4-FFF2-40B4-BE49-F238E27FC236}">
                      <a16:creationId xmlns:a16="http://schemas.microsoft.com/office/drawing/2014/main" id="{D7098B3C-99D7-4E4B-A971-86A607B2115D}"/>
                    </a:ext>
                  </a:extLst>
                </p14:cNvPr>
                <p14:cNvContentPartPr/>
                <p14:nvPr/>
              </p14:nvContentPartPr>
              <p14:xfrm>
                <a:off x="11752933" y="997627"/>
                <a:ext cx="306360" cy="179640"/>
              </p14:xfrm>
            </p:contentPart>
          </mc:Choice>
          <mc:Fallback xmlns="">
            <p:pic>
              <p:nvPicPr>
                <p:cNvPr id="29" name="Freihand 28">
                  <a:extLst>
                    <a:ext uri="{FF2B5EF4-FFF2-40B4-BE49-F238E27FC236}">
                      <a16:creationId xmlns:a16="http://schemas.microsoft.com/office/drawing/2014/main" id="{D7098B3C-99D7-4E4B-A971-86A607B2115D}"/>
                    </a:ext>
                  </a:extLst>
                </p:cNvPr>
                <p:cNvPicPr/>
                <p:nvPr/>
              </p:nvPicPr>
              <p:blipFill>
                <a:blip r:embed="rId62"/>
                <a:stretch>
                  <a:fillRect/>
                </a:stretch>
              </p:blipFill>
              <p:spPr>
                <a:xfrm>
                  <a:off x="11748613" y="993307"/>
                  <a:ext cx="315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EBBE7BD3-7659-4436-BF5F-C8257F96A09C}"/>
                    </a:ext>
                  </a:extLst>
                </p14:cNvPr>
                <p14:cNvContentPartPr/>
                <p14:nvPr/>
              </p14:nvContentPartPr>
              <p14:xfrm>
                <a:off x="9329773" y="1871707"/>
                <a:ext cx="221760" cy="5040"/>
              </p14:xfrm>
            </p:contentPart>
          </mc:Choice>
          <mc:Fallback xmlns="">
            <p:pic>
              <p:nvPicPr>
                <p:cNvPr id="34" name="Freihand 33">
                  <a:extLst>
                    <a:ext uri="{FF2B5EF4-FFF2-40B4-BE49-F238E27FC236}">
                      <a16:creationId xmlns:a16="http://schemas.microsoft.com/office/drawing/2014/main" id="{EBBE7BD3-7659-4436-BF5F-C8257F96A09C}"/>
                    </a:ext>
                  </a:extLst>
                </p:cNvPr>
                <p:cNvPicPr/>
                <p:nvPr/>
              </p:nvPicPr>
              <p:blipFill>
                <a:blip r:embed="rId64"/>
                <a:stretch>
                  <a:fillRect/>
                </a:stretch>
              </p:blipFill>
              <p:spPr>
                <a:xfrm>
                  <a:off x="9325453" y="1867387"/>
                  <a:ext cx="230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C3560D9A-28B7-4735-8673-81D3A4F364DC}"/>
                    </a:ext>
                  </a:extLst>
                </p14:cNvPr>
                <p14:cNvContentPartPr/>
                <p14:nvPr/>
              </p14:nvContentPartPr>
              <p14:xfrm>
                <a:off x="9810733" y="1839667"/>
                <a:ext cx="268200" cy="20880"/>
              </p14:xfrm>
            </p:contentPart>
          </mc:Choice>
          <mc:Fallback xmlns="">
            <p:pic>
              <p:nvPicPr>
                <p:cNvPr id="35" name="Freihand 34">
                  <a:extLst>
                    <a:ext uri="{FF2B5EF4-FFF2-40B4-BE49-F238E27FC236}">
                      <a16:creationId xmlns:a16="http://schemas.microsoft.com/office/drawing/2014/main" id="{C3560D9A-28B7-4735-8673-81D3A4F364DC}"/>
                    </a:ext>
                  </a:extLst>
                </p:cNvPr>
                <p:cNvPicPr/>
                <p:nvPr/>
              </p:nvPicPr>
              <p:blipFill>
                <a:blip r:embed="rId66"/>
                <a:stretch>
                  <a:fillRect/>
                </a:stretch>
              </p:blipFill>
              <p:spPr>
                <a:xfrm>
                  <a:off x="9806413" y="1835347"/>
                  <a:ext cx="276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B85552EC-4C2F-4941-89A4-A84712F22D07}"/>
                    </a:ext>
                  </a:extLst>
                </p14:cNvPr>
                <p14:cNvContentPartPr/>
                <p14:nvPr/>
              </p14:nvContentPartPr>
              <p14:xfrm>
                <a:off x="8824333" y="1791787"/>
                <a:ext cx="101520" cy="114120"/>
              </p14:xfrm>
            </p:contentPart>
          </mc:Choice>
          <mc:Fallback xmlns="">
            <p:pic>
              <p:nvPicPr>
                <p:cNvPr id="37" name="Freihand 36">
                  <a:extLst>
                    <a:ext uri="{FF2B5EF4-FFF2-40B4-BE49-F238E27FC236}">
                      <a16:creationId xmlns:a16="http://schemas.microsoft.com/office/drawing/2014/main" id="{B85552EC-4C2F-4941-89A4-A84712F22D07}"/>
                    </a:ext>
                  </a:extLst>
                </p:cNvPr>
                <p:cNvPicPr/>
                <p:nvPr/>
              </p:nvPicPr>
              <p:blipFill>
                <a:blip r:embed="rId68"/>
                <a:stretch>
                  <a:fillRect/>
                </a:stretch>
              </p:blipFill>
              <p:spPr>
                <a:xfrm>
                  <a:off x="8820013" y="1787467"/>
                  <a:ext cx="110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20D689F5-D554-4002-9C78-4680318D7485}"/>
                    </a:ext>
                  </a:extLst>
                </p14:cNvPr>
                <p14:cNvContentPartPr/>
                <p14:nvPr/>
              </p14:nvContentPartPr>
              <p14:xfrm>
                <a:off x="8965453" y="1817347"/>
                <a:ext cx="67680" cy="95760"/>
              </p14:xfrm>
            </p:contentPart>
          </mc:Choice>
          <mc:Fallback xmlns="">
            <p:pic>
              <p:nvPicPr>
                <p:cNvPr id="38" name="Freihand 37">
                  <a:extLst>
                    <a:ext uri="{FF2B5EF4-FFF2-40B4-BE49-F238E27FC236}">
                      <a16:creationId xmlns:a16="http://schemas.microsoft.com/office/drawing/2014/main" id="{20D689F5-D554-4002-9C78-4680318D7485}"/>
                    </a:ext>
                  </a:extLst>
                </p:cNvPr>
                <p:cNvPicPr/>
                <p:nvPr/>
              </p:nvPicPr>
              <p:blipFill>
                <a:blip r:embed="rId70"/>
                <a:stretch>
                  <a:fillRect/>
                </a:stretch>
              </p:blipFill>
              <p:spPr>
                <a:xfrm>
                  <a:off x="8961133" y="1813027"/>
                  <a:ext cx="76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2BDDA199-1B73-4425-AB29-72AD5D481A81}"/>
                    </a:ext>
                  </a:extLst>
                </p14:cNvPr>
                <p14:cNvContentPartPr/>
                <p14:nvPr/>
              </p14:nvContentPartPr>
              <p14:xfrm>
                <a:off x="8895973" y="1736707"/>
                <a:ext cx="64080" cy="72720"/>
              </p14:xfrm>
            </p:contentPart>
          </mc:Choice>
          <mc:Fallback xmlns="">
            <p:pic>
              <p:nvPicPr>
                <p:cNvPr id="39" name="Freihand 38">
                  <a:extLst>
                    <a:ext uri="{FF2B5EF4-FFF2-40B4-BE49-F238E27FC236}">
                      <a16:creationId xmlns:a16="http://schemas.microsoft.com/office/drawing/2014/main" id="{2BDDA199-1B73-4425-AB29-72AD5D481A81}"/>
                    </a:ext>
                  </a:extLst>
                </p:cNvPr>
                <p:cNvPicPr/>
                <p:nvPr/>
              </p:nvPicPr>
              <p:blipFill>
                <a:blip r:embed="rId72"/>
                <a:stretch>
                  <a:fillRect/>
                </a:stretch>
              </p:blipFill>
              <p:spPr>
                <a:xfrm>
                  <a:off x="8891653" y="1732387"/>
                  <a:ext cx="72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2DF5AE56-8037-4681-8121-62B886BF0FF7}"/>
                    </a:ext>
                  </a:extLst>
                </p14:cNvPr>
                <p14:cNvContentPartPr/>
                <p14:nvPr/>
              </p14:nvContentPartPr>
              <p14:xfrm>
                <a:off x="9052933" y="1845427"/>
                <a:ext cx="34200" cy="70920"/>
              </p14:xfrm>
            </p:contentPart>
          </mc:Choice>
          <mc:Fallback xmlns="">
            <p:pic>
              <p:nvPicPr>
                <p:cNvPr id="40" name="Freihand 39">
                  <a:extLst>
                    <a:ext uri="{FF2B5EF4-FFF2-40B4-BE49-F238E27FC236}">
                      <a16:creationId xmlns:a16="http://schemas.microsoft.com/office/drawing/2014/main" id="{2DF5AE56-8037-4681-8121-62B886BF0FF7}"/>
                    </a:ext>
                  </a:extLst>
                </p:cNvPr>
                <p:cNvPicPr/>
                <p:nvPr/>
              </p:nvPicPr>
              <p:blipFill>
                <a:blip r:embed="rId74"/>
                <a:stretch>
                  <a:fillRect/>
                </a:stretch>
              </p:blipFill>
              <p:spPr>
                <a:xfrm>
                  <a:off x="9048613" y="1841107"/>
                  <a:ext cx="42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604AD046-022E-456F-8864-B959123681BD}"/>
                    </a:ext>
                  </a:extLst>
                </p14:cNvPr>
                <p14:cNvContentPartPr/>
                <p14:nvPr/>
              </p14:nvContentPartPr>
              <p14:xfrm>
                <a:off x="10082173" y="1773787"/>
                <a:ext cx="394920" cy="46800"/>
              </p14:xfrm>
            </p:contentPart>
          </mc:Choice>
          <mc:Fallback xmlns="">
            <p:pic>
              <p:nvPicPr>
                <p:cNvPr id="41" name="Freihand 40">
                  <a:extLst>
                    <a:ext uri="{FF2B5EF4-FFF2-40B4-BE49-F238E27FC236}">
                      <a16:creationId xmlns:a16="http://schemas.microsoft.com/office/drawing/2014/main" id="{604AD046-022E-456F-8864-B959123681BD}"/>
                    </a:ext>
                  </a:extLst>
                </p:cNvPr>
                <p:cNvPicPr/>
                <p:nvPr/>
              </p:nvPicPr>
              <p:blipFill>
                <a:blip r:embed="rId76"/>
                <a:stretch>
                  <a:fillRect/>
                </a:stretch>
              </p:blipFill>
              <p:spPr>
                <a:xfrm>
                  <a:off x="10077853" y="1769467"/>
                  <a:ext cx="403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860DC0FC-D6BD-44A9-BFD5-F578292425CD}"/>
                    </a:ext>
                  </a:extLst>
                </p14:cNvPr>
                <p14:cNvContentPartPr/>
                <p14:nvPr/>
              </p14:nvContentPartPr>
              <p14:xfrm>
                <a:off x="10716853" y="1698187"/>
                <a:ext cx="314280" cy="34560"/>
              </p14:xfrm>
            </p:contentPart>
          </mc:Choice>
          <mc:Fallback xmlns="">
            <p:pic>
              <p:nvPicPr>
                <p:cNvPr id="42" name="Freihand 41">
                  <a:extLst>
                    <a:ext uri="{FF2B5EF4-FFF2-40B4-BE49-F238E27FC236}">
                      <a16:creationId xmlns:a16="http://schemas.microsoft.com/office/drawing/2014/main" id="{860DC0FC-D6BD-44A9-BFD5-F578292425CD}"/>
                    </a:ext>
                  </a:extLst>
                </p:cNvPr>
                <p:cNvPicPr/>
                <p:nvPr/>
              </p:nvPicPr>
              <p:blipFill>
                <a:blip r:embed="rId78"/>
                <a:stretch>
                  <a:fillRect/>
                </a:stretch>
              </p:blipFill>
              <p:spPr>
                <a:xfrm>
                  <a:off x="10712533" y="1693867"/>
                  <a:ext cx="322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783689CE-490D-4DDD-A370-32043E5C84C0}"/>
                    </a:ext>
                  </a:extLst>
                </p14:cNvPr>
                <p14:cNvContentPartPr/>
                <p14:nvPr/>
              </p14:nvContentPartPr>
              <p14:xfrm>
                <a:off x="10978933" y="1398307"/>
                <a:ext cx="58680" cy="439200"/>
              </p14:xfrm>
            </p:contentPart>
          </mc:Choice>
          <mc:Fallback xmlns="">
            <p:pic>
              <p:nvPicPr>
                <p:cNvPr id="43" name="Freihand 42">
                  <a:extLst>
                    <a:ext uri="{FF2B5EF4-FFF2-40B4-BE49-F238E27FC236}">
                      <a16:creationId xmlns:a16="http://schemas.microsoft.com/office/drawing/2014/main" id="{783689CE-490D-4DDD-A370-32043E5C84C0}"/>
                    </a:ext>
                  </a:extLst>
                </p:cNvPr>
                <p:cNvPicPr/>
                <p:nvPr/>
              </p:nvPicPr>
              <p:blipFill>
                <a:blip r:embed="rId80"/>
                <a:stretch>
                  <a:fillRect/>
                </a:stretch>
              </p:blipFill>
              <p:spPr>
                <a:xfrm>
                  <a:off x="10974613" y="1393987"/>
                  <a:ext cx="673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C90559E8-9AD9-45B3-944B-596F0A7AC0B9}"/>
                    </a:ext>
                  </a:extLst>
                </p14:cNvPr>
                <p14:cNvContentPartPr/>
                <p14:nvPr/>
              </p14:nvContentPartPr>
              <p14:xfrm>
                <a:off x="10471693" y="1406227"/>
                <a:ext cx="440280" cy="18360"/>
              </p14:xfrm>
            </p:contentPart>
          </mc:Choice>
          <mc:Fallback xmlns="">
            <p:pic>
              <p:nvPicPr>
                <p:cNvPr id="46" name="Freihand 45">
                  <a:extLst>
                    <a:ext uri="{FF2B5EF4-FFF2-40B4-BE49-F238E27FC236}">
                      <a16:creationId xmlns:a16="http://schemas.microsoft.com/office/drawing/2014/main" id="{C90559E8-9AD9-45B3-944B-596F0A7AC0B9}"/>
                    </a:ext>
                  </a:extLst>
                </p:cNvPr>
                <p:cNvPicPr/>
                <p:nvPr/>
              </p:nvPicPr>
              <p:blipFill>
                <a:blip r:embed="rId82"/>
                <a:stretch>
                  <a:fillRect/>
                </a:stretch>
              </p:blipFill>
              <p:spPr>
                <a:xfrm>
                  <a:off x="10467373" y="1401907"/>
                  <a:ext cx="4489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37204986-1F5C-4DFB-B640-D87A1CC59B0D}"/>
                    </a:ext>
                  </a:extLst>
                </p14:cNvPr>
                <p14:cNvContentPartPr/>
                <p14:nvPr/>
              </p14:nvContentPartPr>
              <p14:xfrm>
                <a:off x="9355693" y="1459147"/>
                <a:ext cx="210960" cy="8280"/>
              </p14:xfrm>
            </p:contentPart>
          </mc:Choice>
          <mc:Fallback xmlns="">
            <p:pic>
              <p:nvPicPr>
                <p:cNvPr id="45" name="Freihand 44">
                  <a:extLst>
                    <a:ext uri="{FF2B5EF4-FFF2-40B4-BE49-F238E27FC236}">
                      <a16:creationId xmlns:a16="http://schemas.microsoft.com/office/drawing/2014/main" id="{37204986-1F5C-4DFB-B640-D87A1CC59B0D}"/>
                    </a:ext>
                  </a:extLst>
                </p:cNvPr>
                <p:cNvPicPr/>
                <p:nvPr/>
              </p:nvPicPr>
              <p:blipFill>
                <a:blip r:embed="rId84"/>
                <a:stretch>
                  <a:fillRect/>
                </a:stretch>
              </p:blipFill>
              <p:spPr>
                <a:xfrm>
                  <a:off x="9351373" y="1454827"/>
                  <a:ext cx="219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78566727-AD8E-4B74-B801-FF1EBFC29DFA}"/>
                    </a:ext>
                  </a:extLst>
                </p14:cNvPr>
                <p14:cNvContentPartPr/>
                <p14:nvPr/>
              </p14:nvContentPartPr>
              <p14:xfrm>
                <a:off x="8652613" y="1319827"/>
                <a:ext cx="134280" cy="119160"/>
              </p14:xfrm>
            </p:contentPart>
          </mc:Choice>
          <mc:Fallback xmlns="">
            <p:pic>
              <p:nvPicPr>
                <p:cNvPr id="47" name="Freihand 46">
                  <a:extLst>
                    <a:ext uri="{FF2B5EF4-FFF2-40B4-BE49-F238E27FC236}">
                      <a16:creationId xmlns:a16="http://schemas.microsoft.com/office/drawing/2014/main" id="{78566727-AD8E-4B74-B801-FF1EBFC29DFA}"/>
                    </a:ext>
                  </a:extLst>
                </p:cNvPr>
                <p:cNvPicPr/>
                <p:nvPr/>
              </p:nvPicPr>
              <p:blipFill>
                <a:blip r:embed="rId86"/>
                <a:stretch>
                  <a:fillRect/>
                </a:stretch>
              </p:blipFill>
              <p:spPr>
                <a:xfrm>
                  <a:off x="8648293" y="1315507"/>
                  <a:ext cx="142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71824490-E535-4722-AFEE-3EF76C81B736}"/>
                    </a:ext>
                  </a:extLst>
                </p14:cNvPr>
                <p14:cNvContentPartPr/>
                <p14:nvPr/>
              </p14:nvContentPartPr>
              <p14:xfrm>
                <a:off x="8785093" y="1448707"/>
                <a:ext cx="37800" cy="54360"/>
              </p14:xfrm>
            </p:contentPart>
          </mc:Choice>
          <mc:Fallback xmlns="">
            <p:pic>
              <p:nvPicPr>
                <p:cNvPr id="48" name="Freihand 47">
                  <a:extLst>
                    <a:ext uri="{FF2B5EF4-FFF2-40B4-BE49-F238E27FC236}">
                      <a16:creationId xmlns:a16="http://schemas.microsoft.com/office/drawing/2014/main" id="{71824490-E535-4722-AFEE-3EF76C81B736}"/>
                    </a:ext>
                  </a:extLst>
                </p:cNvPr>
                <p:cNvPicPr/>
                <p:nvPr/>
              </p:nvPicPr>
              <p:blipFill>
                <a:blip r:embed="rId88"/>
                <a:stretch>
                  <a:fillRect/>
                </a:stretch>
              </p:blipFill>
              <p:spPr>
                <a:xfrm>
                  <a:off x="8780773" y="1444387"/>
                  <a:ext cx="46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64E1951D-C5CE-4458-BE2E-60B8ACE9E546}"/>
                    </a:ext>
                  </a:extLst>
                </p14:cNvPr>
                <p14:cNvContentPartPr/>
                <p14:nvPr/>
              </p14:nvContentPartPr>
              <p14:xfrm>
                <a:off x="8901733" y="1304707"/>
                <a:ext cx="101520" cy="141120"/>
              </p14:xfrm>
            </p:contentPart>
          </mc:Choice>
          <mc:Fallback xmlns="">
            <p:pic>
              <p:nvPicPr>
                <p:cNvPr id="49" name="Freihand 48">
                  <a:extLst>
                    <a:ext uri="{FF2B5EF4-FFF2-40B4-BE49-F238E27FC236}">
                      <a16:creationId xmlns:a16="http://schemas.microsoft.com/office/drawing/2014/main" id="{64E1951D-C5CE-4458-BE2E-60B8ACE9E546}"/>
                    </a:ext>
                  </a:extLst>
                </p:cNvPr>
                <p:cNvPicPr/>
                <p:nvPr/>
              </p:nvPicPr>
              <p:blipFill>
                <a:blip r:embed="rId90"/>
                <a:stretch>
                  <a:fillRect/>
                </a:stretch>
              </p:blipFill>
              <p:spPr>
                <a:xfrm>
                  <a:off x="8897413" y="1300387"/>
                  <a:ext cx="110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AF54C46D-6FAE-4A5C-8EF2-B4443353A1EC}"/>
                    </a:ext>
                  </a:extLst>
                </p14:cNvPr>
                <p14:cNvContentPartPr/>
                <p14:nvPr/>
              </p14:nvContentPartPr>
              <p14:xfrm>
                <a:off x="9039253" y="1325587"/>
                <a:ext cx="57240" cy="82080"/>
              </p14:xfrm>
            </p:contentPart>
          </mc:Choice>
          <mc:Fallback xmlns="">
            <p:pic>
              <p:nvPicPr>
                <p:cNvPr id="50" name="Freihand 49">
                  <a:extLst>
                    <a:ext uri="{FF2B5EF4-FFF2-40B4-BE49-F238E27FC236}">
                      <a16:creationId xmlns:a16="http://schemas.microsoft.com/office/drawing/2014/main" id="{AF54C46D-6FAE-4A5C-8EF2-B4443353A1EC}"/>
                    </a:ext>
                  </a:extLst>
                </p:cNvPr>
                <p:cNvPicPr/>
                <p:nvPr/>
              </p:nvPicPr>
              <p:blipFill>
                <a:blip r:embed="rId92"/>
                <a:stretch>
                  <a:fillRect/>
                </a:stretch>
              </p:blipFill>
              <p:spPr>
                <a:xfrm>
                  <a:off x="9034933" y="1321267"/>
                  <a:ext cx="65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60B95D43-264F-44AC-A553-D9E8E5C1F8CC}"/>
                    </a:ext>
                  </a:extLst>
                </p14:cNvPr>
                <p14:cNvContentPartPr/>
                <p14:nvPr/>
              </p14:nvContentPartPr>
              <p14:xfrm>
                <a:off x="8961853" y="1252867"/>
                <a:ext cx="106200" cy="58680"/>
              </p14:xfrm>
            </p:contentPart>
          </mc:Choice>
          <mc:Fallback xmlns="">
            <p:pic>
              <p:nvPicPr>
                <p:cNvPr id="51" name="Freihand 50">
                  <a:extLst>
                    <a:ext uri="{FF2B5EF4-FFF2-40B4-BE49-F238E27FC236}">
                      <a16:creationId xmlns:a16="http://schemas.microsoft.com/office/drawing/2014/main" id="{60B95D43-264F-44AC-A553-D9E8E5C1F8CC}"/>
                    </a:ext>
                  </a:extLst>
                </p:cNvPr>
                <p:cNvPicPr/>
                <p:nvPr/>
              </p:nvPicPr>
              <p:blipFill>
                <a:blip r:embed="rId94"/>
                <a:stretch>
                  <a:fillRect/>
                </a:stretch>
              </p:blipFill>
              <p:spPr>
                <a:xfrm>
                  <a:off x="8957533" y="1248547"/>
                  <a:ext cx="114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3705504B-3F06-4F95-A102-BC0606CBA1F4}"/>
                    </a:ext>
                  </a:extLst>
                </p14:cNvPr>
                <p14:cNvContentPartPr/>
                <p14:nvPr/>
              </p14:nvContentPartPr>
              <p14:xfrm>
                <a:off x="9084613" y="1363027"/>
                <a:ext cx="63720" cy="47880"/>
              </p14:xfrm>
            </p:contentPart>
          </mc:Choice>
          <mc:Fallback xmlns="">
            <p:pic>
              <p:nvPicPr>
                <p:cNvPr id="52" name="Freihand 51">
                  <a:extLst>
                    <a:ext uri="{FF2B5EF4-FFF2-40B4-BE49-F238E27FC236}">
                      <a16:creationId xmlns:a16="http://schemas.microsoft.com/office/drawing/2014/main" id="{3705504B-3F06-4F95-A102-BC0606CBA1F4}"/>
                    </a:ext>
                  </a:extLst>
                </p:cNvPr>
                <p:cNvPicPr/>
                <p:nvPr/>
              </p:nvPicPr>
              <p:blipFill>
                <a:blip r:embed="rId96"/>
                <a:stretch>
                  <a:fillRect/>
                </a:stretch>
              </p:blipFill>
              <p:spPr>
                <a:xfrm>
                  <a:off x="9080293" y="1358707"/>
                  <a:ext cx="72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E7EA06EA-C721-414B-9BE5-2D15673EBE3F}"/>
                    </a:ext>
                  </a:extLst>
                </p14:cNvPr>
                <p14:cNvContentPartPr/>
                <p14:nvPr/>
              </p14:nvContentPartPr>
              <p14:xfrm>
                <a:off x="11037613" y="1445107"/>
                <a:ext cx="104760" cy="166680"/>
              </p14:xfrm>
            </p:contentPart>
          </mc:Choice>
          <mc:Fallback xmlns="">
            <p:pic>
              <p:nvPicPr>
                <p:cNvPr id="54" name="Freihand 53">
                  <a:extLst>
                    <a:ext uri="{FF2B5EF4-FFF2-40B4-BE49-F238E27FC236}">
                      <a16:creationId xmlns:a16="http://schemas.microsoft.com/office/drawing/2014/main" id="{E7EA06EA-C721-414B-9BE5-2D15673EBE3F}"/>
                    </a:ext>
                  </a:extLst>
                </p:cNvPr>
                <p:cNvPicPr/>
                <p:nvPr/>
              </p:nvPicPr>
              <p:blipFill>
                <a:blip r:embed="rId98"/>
                <a:stretch>
                  <a:fillRect/>
                </a:stretch>
              </p:blipFill>
              <p:spPr>
                <a:xfrm>
                  <a:off x="11033293" y="1440787"/>
                  <a:ext cx="113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EB3FFE55-A14A-46F8-BF06-38DFD55DA911}"/>
                    </a:ext>
                  </a:extLst>
                </p14:cNvPr>
                <p14:cNvContentPartPr/>
                <p14:nvPr/>
              </p14:nvContentPartPr>
              <p14:xfrm>
                <a:off x="11113573" y="1494067"/>
                <a:ext cx="38160" cy="144720"/>
              </p14:xfrm>
            </p:contentPart>
          </mc:Choice>
          <mc:Fallback xmlns="">
            <p:pic>
              <p:nvPicPr>
                <p:cNvPr id="55" name="Freihand 54">
                  <a:extLst>
                    <a:ext uri="{FF2B5EF4-FFF2-40B4-BE49-F238E27FC236}">
                      <a16:creationId xmlns:a16="http://schemas.microsoft.com/office/drawing/2014/main" id="{EB3FFE55-A14A-46F8-BF06-38DFD55DA911}"/>
                    </a:ext>
                  </a:extLst>
                </p:cNvPr>
                <p:cNvPicPr/>
                <p:nvPr/>
              </p:nvPicPr>
              <p:blipFill>
                <a:blip r:embed="rId100"/>
                <a:stretch>
                  <a:fillRect/>
                </a:stretch>
              </p:blipFill>
              <p:spPr>
                <a:xfrm>
                  <a:off x="11109253" y="1489747"/>
                  <a:ext cx="46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629A2F12-3167-41AD-A20B-D3BFD2DDFE36}"/>
                    </a:ext>
                  </a:extLst>
                </p14:cNvPr>
                <p14:cNvContentPartPr/>
                <p14:nvPr/>
              </p14:nvContentPartPr>
              <p14:xfrm>
                <a:off x="11061373" y="1532227"/>
                <a:ext cx="258120" cy="89280"/>
              </p14:xfrm>
            </p:contentPart>
          </mc:Choice>
          <mc:Fallback xmlns="">
            <p:pic>
              <p:nvPicPr>
                <p:cNvPr id="56" name="Freihand 55">
                  <a:extLst>
                    <a:ext uri="{FF2B5EF4-FFF2-40B4-BE49-F238E27FC236}">
                      <a16:creationId xmlns:a16="http://schemas.microsoft.com/office/drawing/2014/main" id="{629A2F12-3167-41AD-A20B-D3BFD2DDFE36}"/>
                    </a:ext>
                  </a:extLst>
                </p:cNvPr>
                <p:cNvPicPr/>
                <p:nvPr/>
              </p:nvPicPr>
              <p:blipFill>
                <a:blip r:embed="rId102"/>
                <a:stretch>
                  <a:fillRect/>
                </a:stretch>
              </p:blipFill>
              <p:spPr>
                <a:xfrm>
                  <a:off x="11057053" y="1527907"/>
                  <a:ext cx="266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E2242993-FD46-4FE2-8232-D47E449E2E5A}"/>
                    </a:ext>
                  </a:extLst>
                </p14:cNvPr>
                <p14:cNvContentPartPr/>
                <p14:nvPr/>
              </p14:nvContentPartPr>
              <p14:xfrm>
                <a:off x="11233093" y="1562107"/>
                <a:ext cx="132120" cy="24120"/>
              </p14:xfrm>
            </p:contentPart>
          </mc:Choice>
          <mc:Fallback xmlns="">
            <p:pic>
              <p:nvPicPr>
                <p:cNvPr id="57" name="Freihand 56">
                  <a:extLst>
                    <a:ext uri="{FF2B5EF4-FFF2-40B4-BE49-F238E27FC236}">
                      <a16:creationId xmlns:a16="http://schemas.microsoft.com/office/drawing/2014/main" id="{E2242993-FD46-4FE2-8232-D47E449E2E5A}"/>
                    </a:ext>
                  </a:extLst>
                </p:cNvPr>
                <p:cNvPicPr/>
                <p:nvPr/>
              </p:nvPicPr>
              <p:blipFill>
                <a:blip r:embed="rId104"/>
                <a:stretch>
                  <a:fillRect/>
                </a:stretch>
              </p:blipFill>
              <p:spPr>
                <a:xfrm>
                  <a:off x="11228773" y="1557787"/>
                  <a:ext cx="140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944" name="Freihand 210943">
                  <a:extLst>
                    <a:ext uri="{FF2B5EF4-FFF2-40B4-BE49-F238E27FC236}">
                      <a16:creationId xmlns:a16="http://schemas.microsoft.com/office/drawing/2014/main" id="{12FB847D-8095-4037-882F-A1326C91B01A}"/>
                    </a:ext>
                  </a:extLst>
                </p14:cNvPr>
                <p14:cNvContentPartPr/>
                <p14:nvPr/>
              </p14:nvContentPartPr>
              <p14:xfrm>
                <a:off x="11446573" y="1400467"/>
                <a:ext cx="30960" cy="173160"/>
              </p14:xfrm>
            </p:contentPart>
          </mc:Choice>
          <mc:Fallback xmlns="">
            <p:pic>
              <p:nvPicPr>
                <p:cNvPr id="210944" name="Freihand 210943">
                  <a:extLst>
                    <a:ext uri="{FF2B5EF4-FFF2-40B4-BE49-F238E27FC236}">
                      <a16:creationId xmlns:a16="http://schemas.microsoft.com/office/drawing/2014/main" id="{12FB847D-8095-4037-882F-A1326C91B01A}"/>
                    </a:ext>
                  </a:extLst>
                </p:cNvPr>
                <p:cNvPicPr/>
                <p:nvPr/>
              </p:nvPicPr>
              <p:blipFill>
                <a:blip r:embed="rId106"/>
                <a:stretch>
                  <a:fillRect/>
                </a:stretch>
              </p:blipFill>
              <p:spPr>
                <a:xfrm>
                  <a:off x="11442253" y="1396147"/>
                  <a:ext cx="39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45" name="Freihand 210944">
                  <a:extLst>
                    <a:ext uri="{FF2B5EF4-FFF2-40B4-BE49-F238E27FC236}">
                      <a16:creationId xmlns:a16="http://schemas.microsoft.com/office/drawing/2014/main" id="{4BA31BD7-FEED-431E-BFF6-6CD5D9403D08}"/>
                    </a:ext>
                  </a:extLst>
                </p14:cNvPr>
                <p14:cNvContentPartPr/>
                <p14:nvPr/>
              </p14:nvContentPartPr>
              <p14:xfrm>
                <a:off x="11538373" y="1487947"/>
                <a:ext cx="9360" cy="69840"/>
              </p14:xfrm>
            </p:contentPart>
          </mc:Choice>
          <mc:Fallback xmlns="">
            <p:pic>
              <p:nvPicPr>
                <p:cNvPr id="210945" name="Freihand 210944">
                  <a:extLst>
                    <a:ext uri="{FF2B5EF4-FFF2-40B4-BE49-F238E27FC236}">
                      <a16:creationId xmlns:a16="http://schemas.microsoft.com/office/drawing/2014/main" id="{4BA31BD7-FEED-431E-BFF6-6CD5D9403D08}"/>
                    </a:ext>
                  </a:extLst>
                </p:cNvPr>
                <p:cNvPicPr/>
                <p:nvPr/>
              </p:nvPicPr>
              <p:blipFill>
                <a:blip r:embed="rId108"/>
                <a:stretch>
                  <a:fillRect/>
                </a:stretch>
              </p:blipFill>
              <p:spPr>
                <a:xfrm>
                  <a:off x="11534053" y="1483627"/>
                  <a:ext cx="18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46" name="Freihand 210945">
                  <a:extLst>
                    <a:ext uri="{FF2B5EF4-FFF2-40B4-BE49-F238E27FC236}">
                      <a16:creationId xmlns:a16="http://schemas.microsoft.com/office/drawing/2014/main" id="{7D45873C-BB8B-4D13-8CD1-096E35516C64}"/>
                    </a:ext>
                  </a:extLst>
                </p14:cNvPr>
                <p14:cNvContentPartPr/>
                <p14:nvPr/>
              </p14:nvContentPartPr>
              <p14:xfrm>
                <a:off x="11530453" y="1431427"/>
                <a:ext cx="9000" cy="9720"/>
              </p14:xfrm>
            </p:contentPart>
          </mc:Choice>
          <mc:Fallback xmlns="">
            <p:pic>
              <p:nvPicPr>
                <p:cNvPr id="210946" name="Freihand 210945">
                  <a:extLst>
                    <a:ext uri="{FF2B5EF4-FFF2-40B4-BE49-F238E27FC236}">
                      <a16:creationId xmlns:a16="http://schemas.microsoft.com/office/drawing/2014/main" id="{7D45873C-BB8B-4D13-8CD1-096E35516C64}"/>
                    </a:ext>
                  </a:extLst>
                </p:cNvPr>
                <p:cNvPicPr/>
                <p:nvPr/>
              </p:nvPicPr>
              <p:blipFill>
                <a:blip r:embed="rId110"/>
                <a:stretch>
                  <a:fillRect/>
                </a:stretch>
              </p:blipFill>
              <p:spPr>
                <a:xfrm>
                  <a:off x="11526133" y="1427107"/>
                  <a:ext cx="17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0949" name="Freihand 210948">
                  <a:extLst>
                    <a:ext uri="{FF2B5EF4-FFF2-40B4-BE49-F238E27FC236}">
                      <a16:creationId xmlns:a16="http://schemas.microsoft.com/office/drawing/2014/main" id="{EF02DAC9-0348-4407-B152-B7FF60A94CF7}"/>
                    </a:ext>
                  </a:extLst>
                </p14:cNvPr>
                <p14:cNvContentPartPr/>
                <p14:nvPr/>
              </p14:nvContentPartPr>
              <p14:xfrm>
                <a:off x="11589133" y="1479667"/>
                <a:ext cx="60120" cy="191520"/>
              </p14:xfrm>
            </p:contentPart>
          </mc:Choice>
          <mc:Fallback xmlns="">
            <p:pic>
              <p:nvPicPr>
                <p:cNvPr id="210949" name="Freihand 210948">
                  <a:extLst>
                    <a:ext uri="{FF2B5EF4-FFF2-40B4-BE49-F238E27FC236}">
                      <a16:creationId xmlns:a16="http://schemas.microsoft.com/office/drawing/2014/main" id="{EF02DAC9-0348-4407-B152-B7FF60A94CF7}"/>
                    </a:ext>
                  </a:extLst>
                </p:cNvPr>
                <p:cNvPicPr/>
                <p:nvPr/>
              </p:nvPicPr>
              <p:blipFill>
                <a:blip r:embed="rId112"/>
                <a:stretch>
                  <a:fillRect/>
                </a:stretch>
              </p:blipFill>
              <p:spPr>
                <a:xfrm>
                  <a:off x="11584813" y="1475347"/>
                  <a:ext cx="68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950" name="Freihand 210949">
                  <a:extLst>
                    <a:ext uri="{FF2B5EF4-FFF2-40B4-BE49-F238E27FC236}">
                      <a16:creationId xmlns:a16="http://schemas.microsoft.com/office/drawing/2014/main" id="{2074C9BD-3576-4031-9C96-85A92BF82433}"/>
                    </a:ext>
                  </a:extLst>
                </p14:cNvPr>
                <p14:cNvContentPartPr/>
                <p14:nvPr/>
              </p14:nvContentPartPr>
              <p14:xfrm>
                <a:off x="11653933" y="1483987"/>
                <a:ext cx="98280" cy="101160"/>
              </p14:xfrm>
            </p:contentPart>
          </mc:Choice>
          <mc:Fallback xmlns="">
            <p:pic>
              <p:nvPicPr>
                <p:cNvPr id="210950" name="Freihand 210949">
                  <a:extLst>
                    <a:ext uri="{FF2B5EF4-FFF2-40B4-BE49-F238E27FC236}">
                      <a16:creationId xmlns:a16="http://schemas.microsoft.com/office/drawing/2014/main" id="{2074C9BD-3576-4031-9C96-85A92BF82433}"/>
                    </a:ext>
                  </a:extLst>
                </p:cNvPr>
                <p:cNvPicPr/>
                <p:nvPr/>
              </p:nvPicPr>
              <p:blipFill>
                <a:blip r:embed="rId114"/>
                <a:stretch>
                  <a:fillRect/>
                </a:stretch>
              </p:blipFill>
              <p:spPr>
                <a:xfrm>
                  <a:off x="11649613" y="1479667"/>
                  <a:ext cx="106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952" name="Freihand 210951">
                  <a:extLst>
                    <a:ext uri="{FF2B5EF4-FFF2-40B4-BE49-F238E27FC236}">
                      <a16:creationId xmlns:a16="http://schemas.microsoft.com/office/drawing/2014/main" id="{0F6163F2-8FD5-4D6F-83CC-F5CA272156FF}"/>
                    </a:ext>
                  </a:extLst>
                </p14:cNvPr>
                <p14:cNvContentPartPr/>
                <p14:nvPr/>
              </p14:nvContentPartPr>
              <p14:xfrm>
                <a:off x="11765533" y="1489747"/>
                <a:ext cx="16560" cy="71280"/>
              </p14:xfrm>
            </p:contentPart>
          </mc:Choice>
          <mc:Fallback xmlns="">
            <p:pic>
              <p:nvPicPr>
                <p:cNvPr id="210952" name="Freihand 210951">
                  <a:extLst>
                    <a:ext uri="{FF2B5EF4-FFF2-40B4-BE49-F238E27FC236}">
                      <a16:creationId xmlns:a16="http://schemas.microsoft.com/office/drawing/2014/main" id="{0F6163F2-8FD5-4D6F-83CC-F5CA272156FF}"/>
                    </a:ext>
                  </a:extLst>
                </p:cNvPr>
                <p:cNvPicPr/>
                <p:nvPr/>
              </p:nvPicPr>
              <p:blipFill>
                <a:blip r:embed="rId116"/>
                <a:stretch>
                  <a:fillRect/>
                </a:stretch>
              </p:blipFill>
              <p:spPr>
                <a:xfrm>
                  <a:off x="11761213" y="1485427"/>
                  <a:ext cx="25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53" name="Freihand 210952">
                  <a:extLst>
                    <a:ext uri="{FF2B5EF4-FFF2-40B4-BE49-F238E27FC236}">
                      <a16:creationId xmlns:a16="http://schemas.microsoft.com/office/drawing/2014/main" id="{DAB5BF06-63FC-4AE9-A645-722C885CA4B8}"/>
                    </a:ext>
                  </a:extLst>
                </p14:cNvPr>
                <p14:cNvContentPartPr/>
                <p14:nvPr/>
              </p14:nvContentPartPr>
              <p14:xfrm>
                <a:off x="11800093" y="1384627"/>
                <a:ext cx="48960" cy="167760"/>
              </p14:xfrm>
            </p:contentPart>
          </mc:Choice>
          <mc:Fallback xmlns="">
            <p:pic>
              <p:nvPicPr>
                <p:cNvPr id="210953" name="Freihand 210952">
                  <a:extLst>
                    <a:ext uri="{FF2B5EF4-FFF2-40B4-BE49-F238E27FC236}">
                      <a16:creationId xmlns:a16="http://schemas.microsoft.com/office/drawing/2014/main" id="{DAB5BF06-63FC-4AE9-A645-722C885CA4B8}"/>
                    </a:ext>
                  </a:extLst>
                </p:cNvPr>
                <p:cNvPicPr/>
                <p:nvPr/>
              </p:nvPicPr>
              <p:blipFill>
                <a:blip r:embed="rId118"/>
                <a:stretch>
                  <a:fillRect/>
                </a:stretch>
              </p:blipFill>
              <p:spPr>
                <a:xfrm>
                  <a:off x="11795773" y="1380307"/>
                  <a:ext cx="57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55" name="Freihand 210954">
                  <a:extLst>
                    <a:ext uri="{FF2B5EF4-FFF2-40B4-BE49-F238E27FC236}">
                      <a16:creationId xmlns:a16="http://schemas.microsoft.com/office/drawing/2014/main" id="{BC99E509-EEA0-4E04-B9B7-FC6F4E623819}"/>
                    </a:ext>
                  </a:extLst>
                </p14:cNvPr>
                <p14:cNvContentPartPr/>
                <p14:nvPr/>
              </p14:nvContentPartPr>
              <p14:xfrm>
                <a:off x="11761933" y="1368067"/>
                <a:ext cx="3960" cy="37440"/>
              </p14:xfrm>
            </p:contentPart>
          </mc:Choice>
          <mc:Fallback xmlns="">
            <p:pic>
              <p:nvPicPr>
                <p:cNvPr id="210955" name="Freihand 210954">
                  <a:extLst>
                    <a:ext uri="{FF2B5EF4-FFF2-40B4-BE49-F238E27FC236}">
                      <a16:creationId xmlns:a16="http://schemas.microsoft.com/office/drawing/2014/main" id="{BC99E509-EEA0-4E04-B9B7-FC6F4E623819}"/>
                    </a:ext>
                  </a:extLst>
                </p:cNvPr>
                <p:cNvPicPr/>
                <p:nvPr/>
              </p:nvPicPr>
              <p:blipFill>
                <a:blip r:embed="rId120"/>
                <a:stretch>
                  <a:fillRect/>
                </a:stretch>
              </p:blipFill>
              <p:spPr>
                <a:xfrm>
                  <a:off x="11757613" y="1363747"/>
                  <a:ext cx="12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56" name="Freihand 210955">
                  <a:extLst>
                    <a:ext uri="{FF2B5EF4-FFF2-40B4-BE49-F238E27FC236}">
                      <a16:creationId xmlns:a16="http://schemas.microsoft.com/office/drawing/2014/main" id="{A78A1821-D233-4EA6-82DA-5904B3801911}"/>
                    </a:ext>
                  </a:extLst>
                </p14:cNvPr>
                <p14:cNvContentPartPr/>
                <p14:nvPr/>
              </p14:nvContentPartPr>
              <p14:xfrm>
                <a:off x="11840413" y="1480387"/>
                <a:ext cx="48960" cy="62280"/>
              </p14:xfrm>
            </p:contentPart>
          </mc:Choice>
          <mc:Fallback xmlns="">
            <p:pic>
              <p:nvPicPr>
                <p:cNvPr id="210956" name="Freihand 210955">
                  <a:extLst>
                    <a:ext uri="{FF2B5EF4-FFF2-40B4-BE49-F238E27FC236}">
                      <a16:creationId xmlns:a16="http://schemas.microsoft.com/office/drawing/2014/main" id="{A78A1821-D233-4EA6-82DA-5904B3801911}"/>
                    </a:ext>
                  </a:extLst>
                </p:cNvPr>
                <p:cNvPicPr/>
                <p:nvPr/>
              </p:nvPicPr>
              <p:blipFill>
                <a:blip r:embed="rId122"/>
                <a:stretch>
                  <a:fillRect/>
                </a:stretch>
              </p:blipFill>
              <p:spPr>
                <a:xfrm>
                  <a:off x="11836093" y="1476067"/>
                  <a:ext cx="57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58" name="Freihand 210957">
                  <a:extLst>
                    <a:ext uri="{FF2B5EF4-FFF2-40B4-BE49-F238E27FC236}">
                      <a16:creationId xmlns:a16="http://schemas.microsoft.com/office/drawing/2014/main" id="{60AF907C-D057-42A1-B5DE-33CA607F1879}"/>
                    </a:ext>
                  </a:extLst>
                </p14:cNvPr>
                <p14:cNvContentPartPr/>
                <p14:nvPr/>
              </p14:nvContentPartPr>
              <p14:xfrm>
                <a:off x="11805853" y="1406587"/>
                <a:ext cx="178560" cy="154440"/>
              </p14:xfrm>
            </p:contentPart>
          </mc:Choice>
          <mc:Fallback xmlns="">
            <p:pic>
              <p:nvPicPr>
                <p:cNvPr id="210958" name="Freihand 210957">
                  <a:extLst>
                    <a:ext uri="{FF2B5EF4-FFF2-40B4-BE49-F238E27FC236}">
                      <a16:creationId xmlns:a16="http://schemas.microsoft.com/office/drawing/2014/main" id="{60AF907C-D057-42A1-B5DE-33CA607F1879}"/>
                    </a:ext>
                  </a:extLst>
                </p:cNvPr>
                <p:cNvPicPr/>
                <p:nvPr/>
              </p:nvPicPr>
              <p:blipFill>
                <a:blip r:embed="rId124"/>
                <a:stretch>
                  <a:fillRect/>
                </a:stretch>
              </p:blipFill>
              <p:spPr>
                <a:xfrm>
                  <a:off x="11801533" y="1402267"/>
                  <a:ext cx="187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59" name="Freihand 210958">
                  <a:extLst>
                    <a:ext uri="{FF2B5EF4-FFF2-40B4-BE49-F238E27FC236}">
                      <a16:creationId xmlns:a16="http://schemas.microsoft.com/office/drawing/2014/main" id="{C323F2F5-9E70-4687-BB0F-AF4F9FA21B93}"/>
                    </a:ext>
                  </a:extLst>
                </p14:cNvPr>
                <p14:cNvContentPartPr/>
                <p14:nvPr/>
              </p14:nvContentPartPr>
              <p14:xfrm>
                <a:off x="11993413" y="1392187"/>
                <a:ext cx="126360" cy="276480"/>
              </p14:xfrm>
            </p:contentPart>
          </mc:Choice>
          <mc:Fallback xmlns="">
            <p:pic>
              <p:nvPicPr>
                <p:cNvPr id="210959" name="Freihand 210958">
                  <a:extLst>
                    <a:ext uri="{FF2B5EF4-FFF2-40B4-BE49-F238E27FC236}">
                      <a16:creationId xmlns:a16="http://schemas.microsoft.com/office/drawing/2014/main" id="{C323F2F5-9E70-4687-BB0F-AF4F9FA21B93}"/>
                    </a:ext>
                  </a:extLst>
                </p:cNvPr>
                <p:cNvPicPr/>
                <p:nvPr/>
              </p:nvPicPr>
              <p:blipFill>
                <a:blip r:embed="rId126"/>
                <a:stretch>
                  <a:fillRect/>
                </a:stretch>
              </p:blipFill>
              <p:spPr>
                <a:xfrm>
                  <a:off x="11989093" y="1387867"/>
                  <a:ext cx="135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60" name="Freihand 210959">
                  <a:extLst>
                    <a:ext uri="{FF2B5EF4-FFF2-40B4-BE49-F238E27FC236}">
                      <a16:creationId xmlns:a16="http://schemas.microsoft.com/office/drawing/2014/main" id="{74BF3E8C-5407-428E-B127-7CAD44251528}"/>
                    </a:ext>
                  </a:extLst>
                </p14:cNvPr>
                <p14:cNvContentPartPr/>
                <p14:nvPr/>
              </p14:nvContentPartPr>
              <p14:xfrm>
                <a:off x="11465293" y="1769467"/>
                <a:ext cx="129240" cy="235440"/>
              </p14:xfrm>
            </p:contentPart>
          </mc:Choice>
          <mc:Fallback xmlns="">
            <p:pic>
              <p:nvPicPr>
                <p:cNvPr id="210960" name="Freihand 210959">
                  <a:extLst>
                    <a:ext uri="{FF2B5EF4-FFF2-40B4-BE49-F238E27FC236}">
                      <a16:creationId xmlns:a16="http://schemas.microsoft.com/office/drawing/2014/main" id="{74BF3E8C-5407-428E-B127-7CAD44251528}"/>
                    </a:ext>
                  </a:extLst>
                </p:cNvPr>
                <p:cNvPicPr/>
                <p:nvPr/>
              </p:nvPicPr>
              <p:blipFill>
                <a:blip r:embed="rId128"/>
                <a:stretch>
                  <a:fillRect/>
                </a:stretch>
              </p:blipFill>
              <p:spPr>
                <a:xfrm>
                  <a:off x="11460973" y="1765147"/>
                  <a:ext cx="137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61" name="Freihand 210960">
                  <a:extLst>
                    <a:ext uri="{FF2B5EF4-FFF2-40B4-BE49-F238E27FC236}">
                      <a16:creationId xmlns:a16="http://schemas.microsoft.com/office/drawing/2014/main" id="{2AFD3834-6770-4EF8-8FB6-4F7ACE6DE45D}"/>
                    </a:ext>
                  </a:extLst>
                </p14:cNvPr>
                <p14:cNvContentPartPr/>
                <p14:nvPr/>
              </p14:nvContentPartPr>
              <p14:xfrm>
                <a:off x="11614333" y="1743907"/>
                <a:ext cx="438120" cy="129600"/>
              </p14:xfrm>
            </p:contentPart>
          </mc:Choice>
          <mc:Fallback xmlns="">
            <p:pic>
              <p:nvPicPr>
                <p:cNvPr id="210961" name="Freihand 210960">
                  <a:extLst>
                    <a:ext uri="{FF2B5EF4-FFF2-40B4-BE49-F238E27FC236}">
                      <a16:creationId xmlns:a16="http://schemas.microsoft.com/office/drawing/2014/main" id="{2AFD3834-6770-4EF8-8FB6-4F7ACE6DE45D}"/>
                    </a:ext>
                  </a:extLst>
                </p:cNvPr>
                <p:cNvPicPr/>
                <p:nvPr/>
              </p:nvPicPr>
              <p:blipFill>
                <a:blip r:embed="rId130"/>
                <a:stretch>
                  <a:fillRect/>
                </a:stretch>
              </p:blipFill>
              <p:spPr>
                <a:xfrm>
                  <a:off x="11610013" y="1739587"/>
                  <a:ext cx="446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62" name="Freihand 210961">
                  <a:extLst>
                    <a:ext uri="{FF2B5EF4-FFF2-40B4-BE49-F238E27FC236}">
                      <a16:creationId xmlns:a16="http://schemas.microsoft.com/office/drawing/2014/main" id="{682E9584-225F-414B-865F-34624A887DCE}"/>
                    </a:ext>
                  </a:extLst>
                </p14:cNvPr>
                <p14:cNvContentPartPr/>
                <p14:nvPr/>
              </p14:nvContentPartPr>
              <p14:xfrm>
                <a:off x="11983333" y="1706827"/>
                <a:ext cx="14400" cy="3960"/>
              </p14:xfrm>
            </p:contentPart>
          </mc:Choice>
          <mc:Fallback xmlns="">
            <p:pic>
              <p:nvPicPr>
                <p:cNvPr id="210962" name="Freihand 210961">
                  <a:extLst>
                    <a:ext uri="{FF2B5EF4-FFF2-40B4-BE49-F238E27FC236}">
                      <a16:creationId xmlns:a16="http://schemas.microsoft.com/office/drawing/2014/main" id="{682E9584-225F-414B-865F-34624A887DCE}"/>
                    </a:ext>
                  </a:extLst>
                </p:cNvPr>
                <p:cNvPicPr/>
                <p:nvPr/>
              </p:nvPicPr>
              <p:blipFill>
                <a:blip r:embed="rId132"/>
                <a:stretch>
                  <a:fillRect/>
                </a:stretch>
              </p:blipFill>
              <p:spPr>
                <a:xfrm>
                  <a:off x="11979013" y="1702507"/>
                  <a:ext cx="23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64" name="Freihand 210963">
                  <a:extLst>
                    <a:ext uri="{FF2B5EF4-FFF2-40B4-BE49-F238E27FC236}">
                      <a16:creationId xmlns:a16="http://schemas.microsoft.com/office/drawing/2014/main" id="{6F8C1DC6-775C-4821-9477-EBEE7F42A6CB}"/>
                    </a:ext>
                  </a:extLst>
                </p14:cNvPr>
                <p14:cNvContentPartPr/>
                <p14:nvPr/>
              </p14:nvContentPartPr>
              <p14:xfrm>
                <a:off x="10110613" y="1839667"/>
                <a:ext cx="15480" cy="383040"/>
              </p14:xfrm>
            </p:contentPart>
          </mc:Choice>
          <mc:Fallback xmlns="">
            <p:pic>
              <p:nvPicPr>
                <p:cNvPr id="210964" name="Freihand 210963">
                  <a:extLst>
                    <a:ext uri="{FF2B5EF4-FFF2-40B4-BE49-F238E27FC236}">
                      <a16:creationId xmlns:a16="http://schemas.microsoft.com/office/drawing/2014/main" id="{6F8C1DC6-775C-4821-9477-EBEE7F42A6CB}"/>
                    </a:ext>
                  </a:extLst>
                </p:cNvPr>
                <p:cNvPicPr/>
                <p:nvPr/>
              </p:nvPicPr>
              <p:blipFill>
                <a:blip r:embed="rId134"/>
                <a:stretch>
                  <a:fillRect/>
                </a:stretch>
              </p:blipFill>
              <p:spPr>
                <a:xfrm>
                  <a:off x="10106293" y="1835347"/>
                  <a:ext cx="241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65" name="Freihand 210964">
                  <a:extLst>
                    <a:ext uri="{FF2B5EF4-FFF2-40B4-BE49-F238E27FC236}">
                      <a16:creationId xmlns:a16="http://schemas.microsoft.com/office/drawing/2014/main" id="{B0900FF1-DCF5-4714-A457-CA9A0DD9E196}"/>
                    </a:ext>
                  </a:extLst>
                </p14:cNvPr>
                <p14:cNvContentPartPr/>
                <p14:nvPr/>
              </p14:nvContentPartPr>
              <p14:xfrm>
                <a:off x="10122853" y="2370667"/>
                <a:ext cx="15480" cy="42480"/>
              </p14:xfrm>
            </p:contentPart>
          </mc:Choice>
          <mc:Fallback xmlns="">
            <p:pic>
              <p:nvPicPr>
                <p:cNvPr id="210965" name="Freihand 210964">
                  <a:extLst>
                    <a:ext uri="{FF2B5EF4-FFF2-40B4-BE49-F238E27FC236}">
                      <a16:creationId xmlns:a16="http://schemas.microsoft.com/office/drawing/2014/main" id="{B0900FF1-DCF5-4714-A457-CA9A0DD9E196}"/>
                    </a:ext>
                  </a:extLst>
                </p:cNvPr>
                <p:cNvPicPr/>
                <p:nvPr/>
              </p:nvPicPr>
              <p:blipFill>
                <a:blip r:embed="rId136"/>
                <a:stretch>
                  <a:fillRect/>
                </a:stretch>
              </p:blipFill>
              <p:spPr>
                <a:xfrm>
                  <a:off x="10118533" y="2366347"/>
                  <a:ext cx="24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66" name="Freihand 210965">
                  <a:extLst>
                    <a:ext uri="{FF2B5EF4-FFF2-40B4-BE49-F238E27FC236}">
                      <a16:creationId xmlns:a16="http://schemas.microsoft.com/office/drawing/2014/main" id="{563E281C-9B67-44B9-AC8E-DA477EFC6562}"/>
                    </a:ext>
                  </a:extLst>
                </p14:cNvPr>
                <p14:cNvContentPartPr/>
                <p14:nvPr/>
              </p14:nvContentPartPr>
              <p14:xfrm>
                <a:off x="10997293" y="1723027"/>
                <a:ext cx="24840" cy="386640"/>
              </p14:xfrm>
            </p:contentPart>
          </mc:Choice>
          <mc:Fallback xmlns="">
            <p:pic>
              <p:nvPicPr>
                <p:cNvPr id="210966" name="Freihand 210965">
                  <a:extLst>
                    <a:ext uri="{FF2B5EF4-FFF2-40B4-BE49-F238E27FC236}">
                      <a16:creationId xmlns:a16="http://schemas.microsoft.com/office/drawing/2014/main" id="{563E281C-9B67-44B9-AC8E-DA477EFC6562}"/>
                    </a:ext>
                  </a:extLst>
                </p:cNvPr>
                <p:cNvPicPr/>
                <p:nvPr/>
              </p:nvPicPr>
              <p:blipFill>
                <a:blip r:embed="rId138"/>
                <a:stretch>
                  <a:fillRect/>
                </a:stretch>
              </p:blipFill>
              <p:spPr>
                <a:xfrm>
                  <a:off x="10992973" y="1718707"/>
                  <a:ext cx="334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67" name="Freihand 210966">
                  <a:extLst>
                    <a:ext uri="{FF2B5EF4-FFF2-40B4-BE49-F238E27FC236}">
                      <a16:creationId xmlns:a16="http://schemas.microsoft.com/office/drawing/2014/main" id="{A7E8A3B2-6BD6-4B53-A4F9-32767B6C910B}"/>
                    </a:ext>
                  </a:extLst>
                </p14:cNvPr>
                <p14:cNvContentPartPr/>
                <p14:nvPr/>
              </p14:nvContentPartPr>
              <p14:xfrm>
                <a:off x="10962013" y="2229187"/>
                <a:ext cx="26280" cy="169560"/>
              </p14:xfrm>
            </p:contentPart>
          </mc:Choice>
          <mc:Fallback xmlns="">
            <p:pic>
              <p:nvPicPr>
                <p:cNvPr id="210967" name="Freihand 210966">
                  <a:extLst>
                    <a:ext uri="{FF2B5EF4-FFF2-40B4-BE49-F238E27FC236}">
                      <a16:creationId xmlns:a16="http://schemas.microsoft.com/office/drawing/2014/main" id="{A7E8A3B2-6BD6-4B53-A4F9-32767B6C910B}"/>
                    </a:ext>
                  </a:extLst>
                </p:cNvPr>
                <p:cNvPicPr/>
                <p:nvPr/>
              </p:nvPicPr>
              <p:blipFill>
                <a:blip r:embed="rId140"/>
                <a:stretch>
                  <a:fillRect/>
                </a:stretch>
              </p:blipFill>
              <p:spPr>
                <a:xfrm>
                  <a:off x="10957693" y="2224867"/>
                  <a:ext cx="34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69" name="Freihand 210968">
                  <a:extLst>
                    <a:ext uri="{FF2B5EF4-FFF2-40B4-BE49-F238E27FC236}">
                      <a16:creationId xmlns:a16="http://schemas.microsoft.com/office/drawing/2014/main" id="{15FA5038-3FCA-4D0E-9301-380B85288D82}"/>
                    </a:ext>
                  </a:extLst>
                </p14:cNvPr>
                <p14:cNvContentPartPr/>
                <p14:nvPr/>
              </p14:nvContentPartPr>
              <p14:xfrm>
                <a:off x="9795613" y="2595307"/>
                <a:ext cx="105480" cy="167760"/>
              </p14:xfrm>
            </p:contentPart>
          </mc:Choice>
          <mc:Fallback xmlns="">
            <p:pic>
              <p:nvPicPr>
                <p:cNvPr id="210969" name="Freihand 210968">
                  <a:extLst>
                    <a:ext uri="{FF2B5EF4-FFF2-40B4-BE49-F238E27FC236}">
                      <a16:creationId xmlns:a16="http://schemas.microsoft.com/office/drawing/2014/main" id="{15FA5038-3FCA-4D0E-9301-380B85288D82}"/>
                    </a:ext>
                  </a:extLst>
                </p:cNvPr>
                <p:cNvPicPr/>
                <p:nvPr/>
              </p:nvPicPr>
              <p:blipFill>
                <a:blip r:embed="rId142"/>
                <a:stretch>
                  <a:fillRect/>
                </a:stretch>
              </p:blipFill>
              <p:spPr>
                <a:xfrm>
                  <a:off x="9791293" y="2590987"/>
                  <a:ext cx="114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70" name="Freihand 210969">
                  <a:extLst>
                    <a:ext uri="{FF2B5EF4-FFF2-40B4-BE49-F238E27FC236}">
                      <a16:creationId xmlns:a16="http://schemas.microsoft.com/office/drawing/2014/main" id="{8D90415E-8748-4485-8E66-5A2131AD3E11}"/>
                    </a:ext>
                  </a:extLst>
                </p14:cNvPr>
                <p14:cNvContentPartPr/>
                <p14:nvPr/>
              </p14:nvContentPartPr>
              <p14:xfrm>
                <a:off x="9910813" y="2512507"/>
                <a:ext cx="105480" cy="203760"/>
              </p14:xfrm>
            </p:contentPart>
          </mc:Choice>
          <mc:Fallback xmlns="">
            <p:pic>
              <p:nvPicPr>
                <p:cNvPr id="210970" name="Freihand 210969">
                  <a:extLst>
                    <a:ext uri="{FF2B5EF4-FFF2-40B4-BE49-F238E27FC236}">
                      <a16:creationId xmlns:a16="http://schemas.microsoft.com/office/drawing/2014/main" id="{8D90415E-8748-4485-8E66-5A2131AD3E11}"/>
                    </a:ext>
                  </a:extLst>
                </p:cNvPr>
                <p:cNvPicPr/>
                <p:nvPr/>
              </p:nvPicPr>
              <p:blipFill>
                <a:blip r:embed="rId144"/>
                <a:stretch>
                  <a:fillRect/>
                </a:stretch>
              </p:blipFill>
              <p:spPr>
                <a:xfrm>
                  <a:off x="9906493" y="2508187"/>
                  <a:ext cx="1141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71" name="Freihand 210970">
                  <a:extLst>
                    <a:ext uri="{FF2B5EF4-FFF2-40B4-BE49-F238E27FC236}">
                      <a16:creationId xmlns:a16="http://schemas.microsoft.com/office/drawing/2014/main" id="{F678E658-D034-482F-A1B7-86C32F8853D8}"/>
                    </a:ext>
                  </a:extLst>
                </p14:cNvPr>
                <p14:cNvContentPartPr/>
                <p14:nvPr/>
              </p14:nvContentPartPr>
              <p14:xfrm>
                <a:off x="10023853" y="2647867"/>
                <a:ext cx="143640" cy="65520"/>
              </p14:xfrm>
            </p:contentPart>
          </mc:Choice>
          <mc:Fallback xmlns="">
            <p:pic>
              <p:nvPicPr>
                <p:cNvPr id="210971" name="Freihand 210970">
                  <a:extLst>
                    <a:ext uri="{FF2B5EF4-FFF2-40B4-BE49-F238E27FC236}">
                      <a16:creationId xmlns:a16="http://schemas.microsoft.com/office/drawing/2014/main" id="{F678E658-D034-482F-A1B7-86C32F8853D8}"/>
                    </a:ext>
                  </a:extLst>
                </p:cNvPr>
                <p:cNvPicPr/>
                <p:nvPr/>
              </p:nvPicPr>
              <p:blipFill>
                <a:blip r:embed="rId146"/>
                <a:stretch>
                  <a:fillRect/>
                </a:stretch>
              </p:blipFill>
              <p:spPr>
                <a:xfrm>
                  <a:off x="10019533" y="2643547"/>
                  <a:ext cx="152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72" name="Freihand 210971">
                  <a:extLst>
                    <a:ext uri="{FF2B5EF4-FFF2-40B4-BE49-F238E27FC236}">
                      <a16:creationId xmlns:a16="http://schemas.microsoft.com/office/drawing/2014/main" id="{CE44C61C-9EFF-477F-ADDE-ABB85D3BC2FB}"/>
                    </a:ext>
                  </a:extLst>
                </p14:cNvPr>
                <p14:cNvContentPartPr/>
                <p14:nvPr/>
              </p14:nvContentPartPr>
              <p14:xfrm>
                <a:off x="10157773" y="2547787"/>
                <a:ext cx="83520" cy="155520"/>
              </p14:xfrm>
            </p:contentPart>
          </mc:Choice>
          <mc:Fallback xmlns="">
            <p:pic>
              <p:nvPicPr>
                <p:cNvPr id="210972" name="Freihand 210971">
                  <a:extLst>
                    <a:ext uri="{FF2B5EF4-FFF2-40B4-BE49-F238E27FC236}">
                      <a16:creationId xmlns:a16="http://schemas.microsoft.com/office/drawing/2014/main" id="{CE44C61C-9EFF-477F-ADDE-ABB85D3BC2FB}"/>
                    </a:ext>
                  </a:extLst>
                </p:cNvPr>
                <p:cNvPicPr/>
                <p:nvPr/>
              </p:nvPicPr>
              <p:blipFill>
                <a:blip r:embed="rId148"/>
                <a:stretch>
                  <a:fillRect/>
                </a:stretch>
              </p:blipFill>
              <p:spPr>
                <a:xfrm>
                  <a:off x="10153453" y="2543467"/>
                  <a:ext cx="92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73" name="Freihand 210972">
                  <a:extLst>
                    <a:ext uri="{FF2B5EF4-FFF2-40B4-BE49-F238E27FC236}">
                      <a16:creationId xmlns:a16="http://schemas.microsoft.com/office/drawing/2014/main" id="{353D079C-A1B2-4056-A25A-1BA0B9C1FF28}"/>
                    </a:ext>
                  </a:extLst>
                </p14:cNvPr>
                <p14:cNvContentPartPr/>
                <p14:nvPr/>
              </p14:nvContentPartPr>
              <p14:xfrm>
                <a:off x="10792453" y="2500267"/>
                <a:ext cx="56880" cy="109440"/>
              </p14:xfrm>
            </p:contentPart>
          </mc:Choice>
          <mc:Fallback xmlns="">
            <p:pic>
              <p:nvPicPr>
                <p:cNvPr id="210973" name="Freihand 210972">
                  <a:extLst>
                    <a:ext uri="{FF2B5EF4-FFF2-40B4-BE49-F238E27FC236}">
                      <a16:creationId xmlns:a16="http://schemas.microsoft.com/office/drawing/2014/main" id="{353D079C-A1B2-4056-A25A-1BA0B9C1FF28}"/>
                    </a:ext>
                  </a:extLst>
                </p:cNvPr>
                <p:cNvPicPr/>
                <p:nvPr/>
              </p:nvPicPr>
              <p:blipFill>
                <a:blip r:embed="rId150"/>
                <a:stretch>
                  <a:fillRect/>
                </a:stretch>
              </p:blipFill>
              <p:spPr>
                <a:xfrm>
                  <a:off x="10788133" y="2495947"/>
                  <a:ext cx="65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74" name="Freihand 210973">
                  <a:extLst>
                    <a:ext uri="{FF2B5EF4-FFF2-40B4-BE49-F238E27FC236}">
                      <a16:creationId xmlns:a16="http://schemas.microsoft.com/office/drawing/2014/main" id="{6CB21FFC-EF12-4B43-B0F6-ED3406A665D6}"/>
                    </a:ext>
                  </a:extLst>
                </p14:cNvPr>
                <p14:cNvContentPartPr/>
                <p14:nvPr/>
              </p14:nvContentPartPr>
              <p14:xfrm>
                <a:off x="10866613" y="2517907"/>
                <a:ext cx="63360" cy="73800"/>
              </p14:xfrm>
            </p:contentPart>
          </mc:Choice>
          <mc:Fallback xmlns="">
            <p:pic>
              <p:nvPicPr>
                <p:cNvPr id="210974" name="Freihand 210973">
                  <a:extLst>
                    <a:ext uri="{FF2B5EF4-FFF2-40B4-BE49-F238E27FC236}">
                      <a16:creationId xmlns:a16="http://schemas.microsoft.com/office/drawing/2014/main" id="{6CB21FFC-EF12-4B43-B0F6-ED3406A665D6}"/>
                    </a:ext>
                  </a:extLst>
                </p:cNvPr>
                <p:cNvPicPr/>
                <p:nvPr/>
              </p:nvPicPr>
              <p:blipFill>
                <a:blip r:embed="rId152"/>
                <a:stretch>
                  <a:fillRect/>
                </a:stretch>
              </p:blipFill>
              <p:spPr>
                <a:xfrm>
                  <a:off x="10862293" y="2513587"/>
                  <a:ext cx="72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75" name="Freihand 210974">
                  <a:extLst>
                    <a:ext uri="{FF2B5EF4-FFF2-40B4-BE49-F238E27FC236}">
                      <a16:creationId xmlns:a16="http://schemas.microsoft.com/office/drawing/2014/main" id="{145DC32A-C60B-461E-8688-CE455F228AAF}"/>
                    </a:ext>
                  </a:extLst>
                </p14:cNvPr>
                <p14:cNvContentPartPr/>
                <p14:nvPr/>
              </p14:nvContentPartPr>
              <p14:xfrm>
                <a:off x="10929613" y="2515747"/>
                <a:ext cx="118440" cy="53640"/>
              </p14:xfrm>
            </p:contentPart>
          </mc:Choice>
          <mc:Fallback xmlns="">
            <p:pic>
              <p:nvPicPr>
                <p:cNvPr id="210975" name="Freihand 210974">
                  <a:extLst>
                    <a:ext uri="{FF2B5EF4-FFF2-40B4-BE49-F238E27FC236}">
                      <a16:creationId xmlns:a16="http://schemas.microsoft.com/office/drawing/2014/main" id="{145DC32A-C60B-461E-8688-CE455F228AAF}"/>
                    </a:ext>
                  </a:extLst>
                </p:cNvPr>
                <p:cNvPicPr/>
                <p:nvPr/>
              </p:nvPicPr>
              <p:blipFill>
                <a:blip r:embed="rId154"/>
                <a:stretch>
                  <a:fillRect/>
                </a:stretch>
              </p:blipFill>
              <p:spPr>
                <a:xfrm>
                  <a:off x="10925293" y="2511427"/>
                  <a:ext cx="127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76" name="Freihand 210975">
                  <a:extLst>
                    <a:ext uri="{FF2B5EF4-FFF2-40B4-BE49-F238E27FC236}">
                      <a16:creationId xmlns:a16="http://schemas.microsoft.com/office/drawing/2014/main" id="{1B1C49D2-D6EB-4071-B1CA-61DF9109DA35}"/>
                    </a:ext>
                  </a:extLst>
                </p14:cNvPr>
                <p14:cNvContentPartPr/>
                <p14:nvPr/>
              </p14:nvContentPartPr>
              <p14:xfrm>
                <a:off x="11027533" y="2503507"/>
                <a:ext cx="124920" cy="223560"/>
              </p14:xfrm>
            </p:contentPart>
          </mc:Choice>
          <mc:Fallback xmlns="">
            <p:pic>
              <p:nvPicPr>
                <p:cNvPr id="210976" name="Freihand 210975">
                  <a:extLst>
                    <a:ext uri="{FF2B5EF4-FFF2-40B4-BE49-F238E27FC236}">
                      <a16:creationId xmlns:a16="http://schemas.microsoft.com/office/drawing/2014/main" id="{1B1C49D2-D6EB-4071-B1CA-61DF9109DA35}"/>
                    </a:ext>
                  </a:extLst>
                </p:cNvPr>
                <p:cNvPicPr/>
                <p:nvPr/>
              </p:nvPicPr>
              <p:blipFill>
                <a:blip r:embed="rId156"/>
                <a:stretch>
                  <a:fillRect/>
                </a:stretch>
              </p:blipFill>
              <p:spPr>
                <a:xfrm>
                  <a:off x="11023213" y="2499187"/>
                  <a:ext cx="133560" cy="23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5" name="Freihand 4">
                <a:extLst>
                  <a:ext uri="{FF2B5EF4-FFF2-40B4-BE49-F238E27FC236}">
                    <a16:creationId xmlns:a16="http://schemas.microsoft.com/office/drawing/2014/main" id="{49492E97-3E48-46D0-98EC-9C7B70BDCE66}"/>
                  </a:ext>
                </a:extLst>
              </p14:cNvPr>
              <p14:cNvContentPartPr/>
              <p14:nvPr/>
            </p14:nvContentPartPr>
            <p14:xfrm>
              <a:off x="9240853" y="893587"/>
              <a:ext cx="2407680" cy="1497960"/>
            </p14:xfrm>
          </p:contentPart>
        </mc:Choice>
        <mc:Fallback>
          <p:pic>
            <p:nvPicPr>
              <p:cNvPr id="5" name="Freihand 4">
                <a:extLst>
                  <a:ext uri="{FF2B5EF4-FFF2-40B4-BE49-F238E27FC236}">
                    <a16:creationId xmlns:a16="http://schemas.microsoft.com/office/drawing/2014/main" id="{49492E97-3E48-46D0-98EC-9C7B70BDCE66}"/>
                  </a:ext>
                </a:extLst>
              </p:cNvPr>
              <p:cNvPicPr/>
              <p:nvPr/>
            </p:nvPicPr>
            <p:blipFill>
              <a:blip r:embed="rId158"/>
              <a:stretch>
                <a:fillRect/>
              </a:stretch>
            </p:blipFill>
            <p:spPr>
              <a:xfrm>
                <a:off x="9236533" y="889267"/>
                <a:ext cx="2416320" cy="1506600"/>
              </a:xfrm>
              <a:prstGeom prst="rect">
                <a:avLst/>
              </a:prstGeom>
            </p:spPr>
          </p:pic>
        </mc:Fallback>
      </mc:AlternateContent>
      <p:grpSp>
        <p:nvGrpSpPr>
          <p:cNvPr id="44" name="Gruppieren 43">
            <a:extLst>
              <a:ext uri="{FF2B5EF4-FFF2-40B4-BE49-F238E27FC236}">
                <a16:creationId xmlns:a16="http://schemas.microsoft.com/office/drawing/2014/main" id="{54D9D2FF-FBBB-4544-A381-9ADC111BE9D7}"/>
              </a:ext>
            </a:extLst>
          </p:cNvPr>
          <p:cNvGrpSpPr/>
          <p:nvPr/>
        </p:nvGrpSpPr>
        <p:grpSpPr>
          <a:xfrm>
            <a:off x="9333733" y="949027"/>
            <a:ext cx="2681640" cy="2037600"/>
            <a:chOff x="9333733" y="949027"/>
            <a:chExt cx="2681640" cy="2037600"/>
          </a:xfrm>
        </p:grpSpPr>
        <mc:AlternateContent xmlns:mc="http://schemas.openxmlformats.org/markup-compatibility/2006">
          <mc:Choice xmlns:p14="http://schemas.microsoft.com/office/powerpoint/2010/main" Requires="p14">
            <p:contentPart p14:bwMode="auto" r:id="rId159">
              <p14:nvContentPartPr>
                <p14:cNvPr id="14" name="Freihand 13">
                  <a:extLst>
                    <a:ext uri="{FF2B5EF4-FFF2-40B4-BE49-F238E27FC236}">
                      <a16:creationId xmlns:a16="http://schemas.microsoft.com/office/drawing/2014/main" id="{FFD7F3A7-5EE5-448D-A7E5-766A4FECB940}"/>
                    </a:ext>
                  </a:extLst>
                </p14:cNvPr>
                <p14:cNvContentPartPr/>
                <p14:nvPr/>
              </p14:nvContentPartPr>
              <p14:xfrm>
                <a:off x="10549813" y="2448427"/>
                <a:ext cx="1465560" cy="538200"/>
              </p14:xfrm>
            </p:contentPart>
          </mc:Choice>
          <mc:Fallback>
            <p:pic>
              <p:nvPicPr>
                <p:cNvPr id="14" name="Freihand 13">
                  <a:extLst>
                    <a:ext uri="{FF2B5EF4-FFF2-40B4-BE49-F238E27FC236}">
                      <a16:creationId xmlns:a16="http://schemas.microsoft.com/office/drawing/2014/main" id="{FFD7F3A7-5EE5-448D-A7E5-766A4FECB940}"/>
                    </a:ext>
                  </a:extLst>
                </p:cNvPr>
                <p:cNvPicPr/>
                <p:nvPr/>
              </p:nvPicPr>
              <p:blipFill>
                <a:blip r:embed="rId160"/>
                <a:stretch>
                  <a:fillRect/>
                </a:stretch>
              </p:blipFill>
              <p:spPr>
                <a:xfrm>
                  <a:off x="10545133" y="2444107"/>
                  <a:ext cx="14742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 name="Freihand 18">
                  <a:extLst>
                    <a:ext uri="{FF2B5EF4-FFF2-40B4-BE49-F238E27FC236}">
                      <a16:creationId xmlns:a16="http://schemas.microsoft.com/office/drawing/2014/main" id="{E9447954-D946-4332-A327-450EF8B23408}"/>
                    </a:ext>
                  </a:extLst>
                </p14:cNvPr>
                <p14:cNvContentPartPr/>
                <p14:nvPr/>
              </p14:nvContentPartPr>
              <p14:xfrm>
                <a:off x="10963453" y="1372387"/>
                <a:ext cx="35640" cy="386640"/>
              </p14:xfrm>
            </p:contentPart>
          </mc:Choice>
          <mc:Fallback>
            <p:pic>
              <p:nvPicPr>
                <p:cNvPr id="19" name="Freihand 18">
                  <a:extLst>
                    <a:ext uri="{FF2B5EF4-FFF2-40B4-BE49-F238E27FC236}">
                      <a16:creationId xmlns:a16="http://schemas.microsoft.com/office/drawing/2014/main" id="{E9447954-D946-4332-A327-450EF8B23408}"/>
                    </a:ext>
                  </a:extLst>
                </p:cNvPr>
                <p:cNvPicPr/>
                <p:nvPr/>
              </p:nvPicPr>
              <p:blipFill>
                <a:blip r:embed="rId162"/>
                <a:stretch>
                  <a:fillRect/>
                </a:stretch>
              </p:blipFill>
              <p:spPr>
                <a:xfrm>
                  <a:off x="10959133" y="1368067"/>
                  <a:ext cx="442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0" name="Freihand 29">
                  <a:extLst>
                    <a:ext uri="{FF2B5EF4-FFF2-40B4-BE49-F238E27FC236}">
                      <a16:creationId xmlns:a16="http://schemas.microsoft.com/office/drawing/2014/main" id="{07709C74-E35D-457F-99D1-30764612CA54}"/>
                    </a:ext>
                  </a:extLst>
                </p14:cNvPr>
                <p14:cNvContentPartPr/>
                <p14:nvPr/>
              </p14:nvContentPartPr>
              <p14:xfrm>
                <a:off x="11603533" y="987187"/>
                <a:ext cx="129600" cy="45360"/>
              </p14:xfrm>
            </p:contentPart>
          </mc:Choice>
          <mc:Fallback>
            <p:pic>
              <p:nvPicPr>
                <p:cNvPr id="30" name="Freihand 29">
                  <a:extLst>
                    <a:ext uri="{FF2B5EF4-FFF2-40B4-BE49-F238E27FC236}">
                      <a16:creationId xmlns:a16="http://schemas.microsoft.com/office/drawing/2014/main" id="{07709C74-E35D-457F-99D1-30764612CA54}"/>
                    </a:ext>
                  </a:extLst>
                </p:cNvPr>
                <p:cNvPicPr/>
                <p:nvPr/>
              </p:nvPicPr>
              <p:blipFill>
                <a:blip r:embed="rId164"/>
                <a:stretch>
                  <a:fillRect/>
                </a:stretch>
              </p:blipFill>
              <p:spPr>
                <a:xfrm>
                  <a:off x="11599213" y="982867"/>
                  <a:ext cx="1382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6" name="Freihand 35">
                  <a:extLst>
                    <a:ext uri="{FF2B5EF4-FFF2-40B4-BE49-F238E27FC236}">
                      <a16:creationId xmlns:a16="http://schemas.microsoft.com/office/drawing/2014/main" id="{095141A4-74D2-4DEF-A0C2-29572B95B4E6}"/>
                    </a:ext>
                  </a:extLst>
                </p14:cNvPr>
                <p14:cNvContentPartPr/>
                <p14:nvPr/>
              </p14:nvContentPartPr>
              <p14:xfrm>
                <a:off x="9333733" y="949027"/>
                <a:ext cx="2273760" cy="1282680"/>
              </p14:xfrm>
            </p:contentPart>
          </mc:Choice>
          <mc:Fallback>
            <p:pic>
              <p:nvPicPr>
                <p:cNvPr id="36" name="Freihand 35">
                  <a:extLst>
                    <a:ext uri="{FF2B5EF4-FFF2-40B4-BE49-F238E27FC236}">
                      <a16:creationId xmlns:a16="http://schemas.microsoft.com/office/drawing/2014/main" id="{095141A4-74D2-4DEF-A0C2-29572B95B4E6}"/>
                    </a:ext>
                  </a:extLst>
                </p:cNvPr>
                <p:cNvPicPr/>
                <p:nvPr/>
              </p:nvPicPr>
              <p:blipFill>
                <a:blip r:embed="rId166"/>
                <a:stretch>
                  <a:fillRect/>
                </a:stretch>
              </p:blipFill>
              <p:spPr>
                <a:xfrm>
                  <a:off x="9329413" y="944707"/>
                  <a:ext cx="2282400" cy="129132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02623246-92F2-4422-B788-56396741DC33}"/>
                  </a:ext>
                </a:extLst>
              </p14:cNvPr>
              <p14:cNvContentPartPr/>
              <p14:nvPr/>
            </p14:nvContentPartPr>
            <p14:xfrm>
              <a:off x="6103093" y="429387"/>
              <a:ext cx="2824920" cy="52560"/>
            </p14:xfrm>
          </p:contentPart>
        </mc:Choice>
        <mc:Fallback xmlns="">
          <p:pic>
            <p:nvPicPr>
              <p:cNvPr id="5" name="Freihand 4">
                <a:extLst>
                  <a:ext uri="{FF2B5EF4-FFF2-40B4-BE49-F238E27FC236}">
                    <a16:creationId xmlns:a16="http://schemas.microsoft.com/office/drawing/2014/main" id="{02623246-92F2-4422-B788-56396741DC33}"/>
                  </a:ext>
                </a:extLst>
              </p:cNvPr>
              <p:cNvPicPr/>
              <p:nvPr/>
            </p:nvPicPr>
            <p:blipFill>
              <a:blip r:embed="rId4"/>
              <a:stretch>
                <a:fillRect/>
              </a:stretch>
            </p:blipFill>
            <p:spPr>
              <a:xfrm>
                <a:off x="6098773" y="425067"/>
                <a:ext cx="283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60B80B4F-CED8-42D6-BEA2-2D122EB7D446}"/>
                  </a:ext>
                </a:extLst>
              </p14:cNvPr>
              <p14:cNvContentPartPr/>
              <p14:nvPr/>
            </p14:nvContentPartPr>
            <p14:xfrm>
              <a:off x="86773" y="768867"/>
              <a:ext cx="177480" cy="40320"/>
            </p14:xfrm>
          </p:contentPart>
        </mc:Choice>
        <mc:Fallback xmlns="">
          <p:pic>
            <p:nvPicPr>
              <p:cNvPr id="6" name="Freihand 5">
                <a:extLst>
                  <a:ext uri="{FF2B5EF4-FFF2-40B4-BE49-F238E27FC236}">
                    <a16:creationId xmlns:a16="http://schemas.microsoft.com/office/drawing/2014/main" id="{60B80B4F-CED8-42D6-BEA2-2D122EB7D446}"/>
                  </a:ext>
                </a:extLst>
              </p:cNvPr>
              <p:cNvPicPr/>
              <p:nvPr/>
            </p:nvPicPr>
            <p:blipFill>
              <a:blip r:embed="rId6"/>
              <a:stretch>
                <a:fillRect/>
              </a:stretch>
            </p:blipFill>
            <p:spPr>
              <a:xfrm>
                <a:off x="82453" y="764547"/>
                <a:ext cx="186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67FEAA8-B04E-4180-B72D-ED973BED0631}"/>
                  </a:ext>
                </a:extLst>
              </p14:cNvPr>
              <p14:cNvContentPartPr/>
              <p14:nvPr/>
            </p14:nvContentPartPr>
            <p14:xfrm>
              <a:off x="3045253" y="760227"/>
              <a:ext cx="210600" cy="20520"/>
            </p14:xfrm>
          </p:contentPart>
        </mc:Choice>
        <mc:Fallback xmlns="">
          <p:pic>
            <p:nvPicPr>
              <p:cNvPr id="9" name="Freihand 8">
                <a:extLst>
                  <a:ext uri="{FF2B5EF4-FFF2-40B4-BE49-F238E27FC236}">
                    <a16:creationId xmlns:a16="http://schemas.microsoft.com/office/drawing/2014/main" id="{F67FEAA8-B04E-4180-B72D-ED973BED0631}"/>
                  </a:ext>
                </a:extLst>
              </p:cNvPr>
              <p:cNvPicPr/>
              <p:nvPr/>
            </p:nvPicPr>
            <p:blipFill>
              <a:blip r:embed="rId8"/>
              <a:stretch>
                <a:fillRect/>
              </a:stretch>
            </p:blipFill>
            <p:spPr>
              <a:xfrm>
                <a:off x="3040933" y="755907"/>
                <a:ext cx="219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D2EEBD11-BF06-4F87-9065-4D1A36C142B5}"/>
                  </a:ext>
                </a:extLst>
              </p14:cNvPr>
              <p14:cNvContentPartPr/>
              <p14:nvPr/>
            </p14:nvContentPartPr>
            <p14:xfrm>
              <a:off x="44653" y="978387"/>
              <a:ext cx="153000" cy="23040"/>
            </p14:xfrm>
          </p:contentPart>
        </mc:Choice>
        <mc:Fallback xmlns="">
          <p:pic>
            <p:nvPicPr>
              <p:cNvPr id="10" name="Freihand 9">
                <a:extLst>
                  <a:ext uri="{FF2B5EF4-FFF2-40B4-BE49-F238E27FC236}">
                    <a16:creationId xmlns:a16="http://schemas.microsoft.com/office/drawing/2014/main" id="{D2EEBD11-BF06-4F87-9065-4D1A36C142B5}"/>
                  </a:ext>
                </a:extLst>
              </p:cNvPr>
              <p:cNvPicPr/>
              <p:nvPr/>
            </p:nvPicPr>
            <p:blipFill>
              <a:blip r:embed="rId10"/>
              <a:stretch>
                <a:fillRect/>
              </a:stretch>
            </p:blipFill>
            <p:spPr>
              <a:xfrm>
                <a:off x="40333" y="974067"/>
                <a:ext cx="161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70D0A8DC-A01E-4922-A882-F38D6DDCD34E}"/>
                  </a:ext>
                </a:extLst>
              </p14:cNvPr>
              <p14:cNvContentPartPr/>
              <p14:nvPr/>
            </p14:nvContentPartPr>
            <p14:xfrm>
              <a:off x="3134533" y="997107"/>
              <a:ext cx="236520" cy="17640"/>
            </p14:xfrm>
          </p:contentPart>
        </mc:Choice>
        <mc:Fallback xmlns="">
          <p:pic>
            <p:nvPicPr>
              <p:cNvPr id="13" name="Freihand 12">
                <a:extLst>
                  <a:ext uri="{FF2B5EF4-FFF2-40B4-BE49-F238E27FC236}">
                    <a16:creationId xmlns:a16="http://schemas.microsoft.com/office/drawing/2014/main" id="{70D0A8DC-A01E-4922-A882-F38D6DDCD34E}"/>
                  </a:ext>
                </a:extLst>
              </p:cNvPr>
              <p:cNvPicPr/>
              <p:nvPr/>
            </p:nvPicPr>
            <p:blipFill>
              <a:blip r:embed="rId12"/>
              <a:stretch>
                <a:fillRect/>
              </a:stretch>
            </p:blipFill>
            <p:spPr>
              <a:xfrm>
                <a:off x="3130213" y="992787"/>
                <a:ext cx="245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9F4626FE-3647-40A6-800A-EC91C85EA54F}"/>
                  </a:ext>
                </a:extLst>
              </p14:cNvPr>
              <p14:cNvContentPartPr/>
              <p14:nvPr/>
            </p14:nvContentPartPr>
            <p14:xfrm>
              <a:off x="9477013" y="753027"/>
              <a:ext cx="2141640" cy="79920"/>
            </p14:xfrm>
          </p:contentPart>
        </mc:Choice>
        <mc:Fallback xmlns="">
          <p:pic>
            <p:nvPicPr>
              <p:cNvPr id="17" name="Freihand 16">
                <a:extLst>
                  <a:ext uri="{FF2B5EF4-FFF2-40B4-BE49-F238E27FC236}">
                    <a16:creationId xmlns:a16="http://schemas.microsoft.com/office/drawing/2014/main" id="{9F4626FE-3647-40A6-800A-EC91C85EA54F}"/>
                  </a:ext>
                </a:extLst>
              </p:cNvPr>
              <p:cNvPicPr/>
              <p:nvPr/>
            </p:nvPicPr>
            <p:blipFill>
              <a:blip r:embed="rId14"/>
              <a:stretch>
                <a:fillRect/>
              </a:stretch>
            </p:blipFill>
            <p:spPr>
              <a:xfrm>
                <a:off x="9472693" y="748707"/>
                <a:ext cx="2150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387F2AED-DF22-4730-AC90-4066BB90EFA2}"/>
                  </a:ext>
                </a:extLst>
              </p14:cNvPr>
              <p14:cNvContentPartPr/>
              <p14:nvPr/>
            </p14:nvContentPartPr>
            <p14:xfrm>
              <a:off x="8476213" y="966867"/>
              <a:ext cx="2390760" cy="221040"/>
            </p14:xfrm>
          </p:contentPart>
        </mc:Choice>
        <mc:Fallback xmlns="">
          <p:pic>
            <p:nvPicPr>
              <p:cNvPr id="18" name="Freihand 17">
                <a:extLst>
                  <a:ext uri="{FF2B5EF4-FFF2-40B4-BE49-F238E27FC236}">
                    <a16:creationId xmlns:a16="http://schemas.microsoft.com/office/drawing/2014/main" id="{387F2AED-DF22-4730-AC90-4066BB90EFA2}"/>
                  </a:ext>
                </a:extLst>
              </p:cNvPr>
              <p:cNvPicPr/>
              <p:nvPr/>
            </p:nvPicPr>
            <p:blipFill>
              <a:blip r:embed="rId16"/>
              <a:stretch>
                <a:fillRect/>
              </a:stretch>
            </p:blipFill>
            <p:spPr>
              <a:xfrm>
                <a:off x="8471893" y="962547"/>
                <a:ext cx="2399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84773280-A3A3-4485-9720-8E5EEFBBA68B}"/>
                  </a:ext>
                </a:extLst>
              </p14:cNvPr>
              <p14:cNvContentPartPr/>
              <p14:nvPr/>
            </p14:nvContentPartPr>
            <p14:xfrm>
              <a:off x="4933453" y="2398227"/>
              <a:ext cx="789840" cy="85320"/>
            </p14:xfrm>
          </p:contentPart>
        </mc:Choice>
        <mc:Fallback xmlns="">
          <p:pic>
            <p:nvPicPr>
              <p:cNvPr id="19" name="Freihand 18">
                <a:extLst>
                  <a:ext uri="{FF2B5EF4-FFF2-40B4-BE49-F238E27FC236}">
                    <a16:creationId xmlns:a16="http://schemas.microsoft.com/office/drawing/2014/main" id="{84773280-A3A3-4485-9720-8E5EEFBBA68B}"/>
                  </a:ext>
                </a:extLst>
              </p:cNvPr>
              <p:cNvPicPr/>
              <p:nvPr/>
            </p:nvPicPr>
            <p:blipFill>
              <a:blip r:embed="rId18"/>
              <a:stretch>
                <a:fillRect/>
              </a:stretch>
            </p:blipFill>
            <p:spPr>
              <a:xfrm>
                <a:off x="4929133" y="2393907"/>
                <a:ext cx="798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9FFBEFA0-6BF7-4E97-B995-65A24AFDAF2E}"/>
                  </a:ext>
                </a:extLst>
              </p14:cNvPr>
              <p14:cNvContentPartPr/>
              <p14:nvPr/>
            </p14:nvContentPartPr>
            <p14:xfrm>
              <a:off x="8768173" y="2628627"/>
              <a:ext cx="1162440" cy="55440"/>
            </p14:xfrm>
          </p:contentPart>
        </mc:Choice>
        <mc:Fallback xmlns="">
          <p:pic>
            <p:nvPicPr>
              <p:cNvPr id="20" name="Freihand 19">
                <a:extLst>
                  <a:ext uri="{FF2B5EF4-FFF2-40B4-BE49-F238E27FC236}">
                    <a16:creationId xmlns:a16="http://schemas.microsoft.com/office/drawing/2014/main" id="{9FFBEFA0-6BF7-4E97-B995-65A24AFDAF2E}"/>
                  </a:ext>
                </a:extLst>
              </p:cNvPr>
              <p:cNvPicPr/>
              <p:nvPr/>
            </p:nvPicPr>
            <p:blipFill>
              <a:blip r:embed="rId20"/>
              <a:stretch>
                <a:fillRect/>
              </a:stretch>
            </p:blipFill>
            <p:spPr>
              <a:xfrm>
                <a:off x="8763853" y="2624307"/>
                <a:ext cx="1171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9875D973-B03E-4E75-B0FD-1C97FE04F4FD}"/>
                  </a:ext>
                </a:extLst>
              </p14:cNvPr>
              <p14:cNvContentPartPr/>
              <p14:nvPr/>
            </p14:nvContentPartPr>
            <p14:xfrm>
              <a:off x="3077653" y="1034547"/>
              <a:ext cx="292680" cy="21240"/>
            </p14:xfrm>
          </p:contentPart>
        </mc:Choice>
        <mc:Fallback xmlns="">
          <p:pic>
            <p:nvPicPr>
              <p:cNvPr id="21" name="Freihand 20">
                <a:extLst>
                  <a:ext uri="{FF2B5EF4-FFF2-40B4-BE49-F238E27FC236}">
                    <a16:creationId xmlns:a16="http://schemas.microsoft.com/office/drawing/2014/main" id="{9875D973-B03E-4E75-B0FD-1C97FE04F4FD}"/>
                  </a:ext>
                </a:extLst>
              </p:cNvPr>
              <p:cNvPicPr/>
              <p:nvPr/>
            </p:nvPicPr>
            <p:blipFill>
              <a:blip r:embed="rId22"/>
              <a:stretch>
                <a:fillRect/>
              </a:stretch>
            </p:blipFill>
            <p:spPr>
              <a:xfrm>
                <a:off x="3073333" y="1030227"/>
                <a:ext cx="301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7" name="Freihand 56">
                <a:extLst>
                  <a:ext uri="{FF2B5EF4-FFF2-40B4-BE49-F238E27FC236}">
                    <a16:creationId xmlns:a16="http://schemas.microsoft.com/office/drawing/2014/main" id="{D9DE5BA5-EA2D-418D-B7A1-80B8BB5E1D02}"/>
                  </a:ext>
                </a:extLst>
              </p14:cNvPr>
              <p14:cNvContentPartPr/>
              <p14:nvPr/>
            </p14:nvContentPartPr>
            <p14:xfrm>
              <a:off x="9152653" y="3731667"/>
              <a:ext cx="1816560" cy="53280"/>
            </p14:xfrm>
          </p:contentPart>
        </mc:Choice>
        <mc:Fallback xmlns="">
          <p:pic>
            <p:nvPicPr>
              <p:cNvPr id="57" name="Freihand 56">
                <a:extLst>
                  <a:ext uri="{FF2B5EF4-FFF2-40B4-BE49-F238E27FC236}">
                    <a16:creationId xmlns:a16="http://schemas.microsoft.com/office/drawing/2014/main" id="{D9DE5BA5-EA2D-418D-B7A1-80B8BB5E1D02}"/>
                  </a:ext>
                </a:extLst>
              </p:cNvPr>
              <p:cNvPicPr/>
              <p:nvPr/>
            </p:nvPicPr>
            <p:blipFill>
              <a:blip r:embed="rId24"/>
              <a:stretch>
                <a:fillRect/>
              </a:stretch>
            </p:blipFill>
            <p:spPr>
              <a:xfrm>
                <a:off x="9148333" y="3727347"/>
                <a:ext cx="1825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 name="Freihand 57">
                <a:extLst>
                  <a:ext uri="{FF2B5EF4-FFF2-40B4-BE49-F238E27FC236}">
                    <a16:creationId xmlns:a16="http://schemas.microsoft.com/office/drawing/2014/main" id="{D33681B0-A2D5-4C03-86D9-E079E5A54913}"/>
                  </a:ext>
                </a:extLst>
              </p14:cNvPr>
              <p14:cNvContentPartPr/>
              <p14:nvPr/>
            </p14:nvContentPartPr>
            <p14:xfrm>
              <a:off x="8463613" y="779667"/>
              <a:ext cx="2995200" cy="529560"/>
            </p14:xfrm>
          </p:contentPart>
        </mc:Choice>
        <mc:Fallback xmlns="">
          <p:pic>
            <p:nvPicPr>
              <p:cNvPr id="58" name="Freihand 57">
                <a:extLst>
                  <a:ext uri="{FF2B5EF4-FFF2-40B4-BE49-F238E27FC236}">
                    <a16:creationId xmlns:a16="http://schemas.microsoft.com/office/drawing/2014/main" id="{D33681B0-A2D5-4C03-86D9-E079E5A54913}"/>
                  </a:ext>
                </a:extLst>
              </p:cNvPr>
              <p:cNvPicPr/>
              <p:nvPr/>
            </p:nvPicPr>
            <p:blipFill>
              <a:blip r:embed="rId26"/>
              <a:stretch>
                <a:fillRect/>
              </a:stretch>
            </p:blipFill>
            <p:spPr>
              <a:xfrm>
                <a:off x="8459293" y="775347"/>
                <a:ext cx="30038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0946" name="Freihand 210945">
                <a:extLst>
                  <a:ext uri="{FF2B5EF4-FFF2-40B4-BE49-F238E27FC236}">
                    <a16:creationId xmlns:a16="http://schemas.microsoft.com/office/drawing/2014/main" id="{A131213C-FECF-4B54-B18D-F2C3F92A62E2}"/>
                  </a:ext>
                </a:extLst>
              </p14:cNvPr>
              <p14:cNvContentPartPr/>
              <p14:nvPr/>
            </p14:nvContentPartPr>
            <p14:xfrm>
              <a:off x="69493" y="1276107"/>
              <a:ext cx="193320" cy="52920"/>
            </p14:xfrm>
          </p:contentPart>
        </mc:Choice>
        <mc:Fallback xmlns="">
          <p:pic>
            <p:nvPicPr>
              <p:cNvPr id="210946" name="Freihand 210945">
                <a:extLst>
                  <a:ext uri="{FF2B5EF4-FFF2-40B4-BE49-F238E27FC236}">
                    <a16:creationId xmlns:a16="http://schemas.microsoft.com/office/drawing/2014/main" id="{A131213C-FECF-4B54-B18D-F2C3F92A62E2}"/>
                  </a:ext>
                </a:extLst>
              </p:cNvPr>
              <p:cNvPicPr/>
              <p:nvPr/>
            </p:nvPicPr>
            <p:blipFill>
              <a:blip r:embed="rId28"/>
              <a:stretch>
                <a:fillRect/>
              </a:stretch>
            </p:blipFill>
            <p:spPr>
              <a:xfrm>
                <a:off x="65173" y="1271787"/>
                <a:ext cx="201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49" name="Freihand 210948">
                <a:extLst>
                  <a:ext uri="{FF2B5EF4-FFF2-40B4-BE49-F238E27FC236}">
                    <a16:creationId xmlns:a16="http://schemas.microsoft.com/office/drawing/2014/main" id="{4975A6D6-BB71-4D8E-8FF7-1F3E5DB6FA93}"/>
                  </a:ext>
                </a:extLst>
              </p14:cNvPr>
              <p14:cNvContentPartPr/>
              <p14:nvPr/>
            </p14:nvContentPartPr>
            <p14:xfrm>
              <a:off x="1009813" y="1216347"/>
              <a:ext cx="1832760" cy="65520"/>
            </p14:xfrm>
          </p:contentPart>
        </mc:Choice>
        <mc:Fallback xmlns="">
          <p:pic>
            <p:nvPicPr>
              <p:cNvPr id="210949" name="Freihand 210948">
                <a:extLst>
                  <a:ext uri="{FF2B5EF4-FFF2-40B4-BE49-F238E27FC236}">
                    <a16:creationId xmlns:a16="http://schemas.microsoft.com/office/drawing/2014/main" id="{4975A6D6-BB71-4D8E-8FF7-1F3E5DB6FA93}"/>
                  </a:ext>
                </a:extLst>
              </p:cNvPr>
              <p:cNvPicPr/>
              <p:nvPr/>
            </p:nvPicPr>
            <p:blipFill>
              <a:blip r:embed="rId30"/>
              <a:stretch>
                <a:fillRect/>
              </a:stretch>
            </p:blipFill>
            <p:spPr>
              <a:xfrm>
                <a:off x="1005493" y="1212027"/>
                <a:ext cx="1841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59" name="Freihand 210958">
                <a:extLst>
                  <a:ext uri="{FF2B5EF4-FFF2-40B4-BE49-F238E27FC236}">
                    <a16:creationId xmlns:a16="http://schemas.microsoft.com/office/drawing/2014/main" id="{0F67D09D-53B9-4F16-A6A5-0E98A178B289}"/>
                  </a:ext>
                </a:extLst>
              </p14:cNvPr>
              <p14:cNvContentPartPr/>
              <p14:nvPr/>
            </p14:nvContentPartPr>
            <p14:xfrm>
              <a:off x="9543253" y="784347"/>
              <a:ext cx="1589400" cy="51120"/>
            </p14:xfrm>
          </p:contentPart>
        </mc:Choice>
        <mc:Fallback xmlns="">
          <p:pic>
            <p:nvPicPr>
              <p:cNvPr id="210959" name="Freihand 210958">
                <a:extLst>
                  <a:ext uri="{FF2B5EF4-FFF2-40B4-BE49-F238E27FC236}">
                    <a16:creationId xmlns:a16="http://schemas.microsoft.com/office/drawing/2014/main" id="{0F67D09D-53B9-4F16-A6A5-0E98A178B289}"/>
                  </a:ext>
                </a:extLst>
              </p:cNvPr>
              <p:cNvPicPr/>
              <p:nvPr/>
            </p:nvPicPr>
            <p:blipFill>
              <a:blip r:embed="rId32"/>
              <a:stretch>
                <a:fillRect/>
              </a:stretch>
            </p:blipFill>
            <p:spPr>
              <a:xfrm>
                <a:off x="9538933" y="780027"/>
                <a:ext cx="1598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65" name="Freihand 210964">
                <a:extLst>
                  <a:ext uri="{FF2B5EF4-FFF2-40B4-BE49-F238E27FC236}">
                    <a16:creationId xmlns:a16="http://schemas.microsoft.com/office/drawing/2014/main" id="{00B6C244-A62D-4E07-B1F3-9B2F946A1295}"/>
                  </a:ext>
                </a:extLst>
              </p14:cNvPr>
              <p14:cNvContentPartPr/>
              <p14:nvPr/>
            </p14:nvContentPartPr>
            <p14:xfrm>
              <a:off x="5186173" y="3623667"/>
              <a:ext cx="284400" cy="36000"/>
            </p14:xfrm>
          </p:contentPart>
        </mc:Choice>
        <mc:Fallback xmlns="">
          <p:pic>
            <p:nvPicPr>
              <p:cNvPr id="210965" name="Freihand 210964">
                <a:extLst>
                  <a:ext uri="{FF2B5EF4-FFF2-40B4-BE49-F238E27FC236}">
                    <a16:creationId xmlns:a16="http://schemas.microsoft.com/office/drawing/2014/main" id="{00B6C244-A62D-4E07-B1F3-9B2F946A1295}"/>
                  </a:ext>
                </a:extLst>
              </p:cNvPr>
              <p:cNvPicPr/>
              <p:nvPr/>
            </p:nvPicPr>
            <p:blipFill>
              <a:blip r:embed="rId34"/>
              <a:stretch>
                <a:fillRect/>
              </a:stretch>
            </p:blipFill>
            <p:spPr>
              <a:xfrm>
                <a:off x="5181853" y="3619347"/>
                <a:ext cx="293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1089" name="Freihand 211088">
                <a:extLst>
                  <a:ext uri="{FF2B5EF4-FFF2-40B4-BE49-F238E27FC236}">
                    <a16:creationId xmlns:a16="http://schemas.microsoft.com/office/drawing/2014/main" id="{B0D5BFB2-CD64-4FE9-AEA0-0686BC215D9E}"/>
                  </a:ext>
                </a:extLst>
              </p14:cNvPr>
              <p14:cNvContentPartPr/>
              <p14:nvPr/>
            </p14:nvContentPartPr>
            <p14:xfrm>
              <a:off x="3085933" y="727107"/>
              <a:ext cx="260640" cy="74880"/>
            </p14:xfrm>
          </p:contentPart>
        </mc:Choice>
        <mc:Fallback xmlns="">
          <p:pic>
            <p:nvPicPr>
              <p:cNvPr id="211089" name="Freihand 211088">
                <a:extLst>
                  <a:ext uri="{FF2B5EF4-FFF2-40B4-BE49-F238E27FC236}">
                    <a16:creationId xmlns:a16="http://schemas.microsoft.com/office/drawing/2014/main" id="{B0D5BFB2-CD64-4FE9-AEA0-0686BC215D9E}"/>
                  </a:ext>
                </a:extLst>
              </p:cNvPr>
              <p:cNvPicPr/>
              <p:nvPr/>
            </p:nvPicPr>
            <p:blipFill>
              <a:blip r:embed="rId36"/>
              <a:stretch>
                <a:fillRect/>
              </a:stretch>
            </p:blipFill>
            <p:spPr>
              <a:xfrm>
                <a:off x="3081613" y="722787"/>
                <a:ext cx="269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1090" name="Freihand 211089">
                <a:extLst>
                  <a:ext uri="{FF2B5EF4-FFF2-40B4-BE49-F238E27FC236}">
                    <a16:creationId xmlns:a16="http://schemas.microsoft.com/office/drawing/2014/main" id="{68112D79-0F99-47D6-8872-53D39D6A3D46}"/>
                  </a:ext>
                </a:extLst>
              </p14:cNvPr>
              <p14:cNvContentPartPr/>
              <p14:nvPr/>
            </p14:nvContentPartPr>
            <p14:xfrm>
              <a:off x="3112573" y="1020147"/>
              <a:ext cx="264240" cy="57600"/>
            </p14:xfrm>
          </p:contentPart>
        </mc:Choice>
        <mc:Fallback xmlns="">
          <p:pic>
            <p:nvPicPr>
              <p:cNvPr id="211090" name="Freihand 211089">
                <a:extLst>
                  <a:ext uri="{FF2B5EF4-FFF2-40B4-BE49-F238E27FC236}">
                    <a16:creationId xmlns:a16="http://schemas.microsoft.com/office/drawing/2014/main" id="{68112D79-0F99-47D6-8872-53D39D6A3D46}"/>
                  </a:ext>
                </a:extLst>
              </p:cNvPr>
              <p:cNvPicPr/>
              <p:nvPr/>
            </p:nvPicPr>
            <p:blipFill>
              <a:blip r:embed="rId38"/>
              <a:stretch>
                <a:fillRect/>
              </a:stretch>
            </p:blipFill>
            <p:spPr>
              <a:xfrm>
                <a:off x="3108253" y="1015827"/>
                <a:ext cx="272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1091" name="Freihand 211090">
                <a:extLst>
                  <a:ext uri="{FF2B5EF4-FFF2-40B4-BE49-F238E27FC236}">
                    <a16:creationId xmlns:a16="http://schemas.microsoft.com/office/drawing/2014/main" id="{8807E146-A9C1-46AB-A0A4-4CA9E6F67F8D}"/>
                  </a:ext>
                </a:extLst>
              </p14:cNvPr>
              <p14:cNvContentPartPr/>
              <p14:nvPr/>
            </p14:nvContentPartPr>
            <p14:xfrm>
              <a:off x="7023973" y="4046667"/>
              <a:ext cx="420480" cy="72720"/>
            </p14:xfrm>
          </p:contentPart>
        </mc:Choice>
        <mc:Fallback xmlns="">
          <p:pic>
            <p:nvPicPr>
              <p:cNvPr id="211091" name="Freihand 211090">
                <a:extLst>
                  <a:ext uri="{FF2B5EF4-FFF2-40B4-BE49-F238E27FC236}">
                    <a16:creationId xmlns:a16="http://schemas.microsoft.com/office/drawing/2014/main" id="{8807E146-A9C1-46AB-A0A4-4CA9E6F67F8D}"/>
                  </a:ext>
                </a:extLst>
              </p:cNvPr>
              <p:cNvPicPr/>
              <p:nvPr/>
            </p:nvPicPr>
            <p:blipFill>
              <a:blip r:embed="rId40"/>
              <a:stretch>
                <a:fillRect/>
              </a:stretch>
            </p:blipFill>
            <p:spPr>
              <a:xfrm>
                <a:off x="7019653" y="4042347"/>
                <a:ext cx="429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1093" name="Freihand 211092">
                <a:extLst>
                  <a:ext uri="{FF2B5EF4-FFF2-40B4-BE49-F238E27FC236}">
                    <a16:creationId xmlns:a16="http://schemas.microsoft.com/office/drawing/2014/main" id="{FBDA6E6C-2C91-4EC5-B4E5-FBF604B902E8}"/>
                  </a:ext>
                </a:extLst>
              </p14:cNvPr>
              <p14:cNvContentPartPr/>
              <p14:nvPr/>
            </p14:nvContentPartPr>
            <p14:xfrm>
              <a:off x="6621493" y="3358707"/>
              <a:ext cx="756000" cy="448920"/>
            </p14:xfrm>
          </p:contentPart>
        </mc:Choice>
        <mc:Fallback xmlns="">
          <p:pic>
            <p:nvPicPr>
              <p:cNvPr id="211093" name="Freihand 211092">
                <a:extLst>
                  <a:ext uri="{FF2B5EF4-FFF2-40B4-BE49-F238E27FC236}">
                    <a16:creationId xmlns:a16="http://schemas.microsoft.com/office/drawing/2014/main" id="{FBDA6E6C-2C91-4EC5-B4E5-FBF604B902E8}"/>
                  </a:ext>
                </a:extLst>
              </p:cNvPr>
              <p:cNvPicPr/>
              <p:nvPr/>
            </p:nvPicPr>
            <p:blipFill>
              <a:blip r:embed="rId42"/>
              <a:stretch>
                <a:fillRect/>
              </a:stretch>
            </p:blipFill>
            <p:spPr>
              <a:xfrm>
                <a:off x="6617173" y="3354387"/>
                <a:ext cx="7646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1136" name="Freihand 211135">
                <a:extLst>
                  <a:ext uri="{FF2B5EF4-FFF2-40B4-BE49-F238E27FC236}">
                    <a16:creationId xmlns:a16="http://schemas.microsoft.com/office/drawing/2014/main" id="{F6D0BF04-F3AB-4182-B754-65D3126979AB}"/>
                  </a:ext>
                </a:extLst>
              </p14:cNvPr>
              <p14:cNvContentPartPr/>
              <p14:nvPr/>
            </p14:nvContentPartPr>
            <p14:xfrm>
              <a:off x="2939053" y="331467"/>
              <a:ext cx="548640" cy="591120"/>
            </p14:xfrm>
          </p:contentPart>
        </mc:Choice>
        <mc:Fallback xmlns="">
          <p:pic>
            <p:nvPicPr>
              <p:cNvPr id="211136" name="Freihand 211135">
                <a:extLst>
                  <a:ext uri="{FF2B5EF4-FFF2-40B4-BE49-F238E27FC236}">
                    <a16:creationId xmlns:a16="http://schemas.microsoft.com/office/drawing/2014/main" id="{F6D0BF04-F3AB-4182-B754-65D3126979AB}"/>
                  </a:ext>
                </a:extLst>
              </p:cNvPr>
              <p:cNvPicPr/>
              <p:nvPr/>
            </p:nvPicPr>
            <p:blipFill>
              <a:blip r:embed="rId44"/>
              <a:stretch>
                <a:fillRect/>
              </a:stretch>
            </p:blipFill>
            <p:spPr>
              <a:xfrm>
                <a:off x="2934733" y="327147"/>
                <a:ext cx="55728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1137" name="Freihand 211136">
                <a:extLst>
                  <a:ext uri="{FF2B5EF4-FFF2-40B4-BE49-F238E27FC236}">
                    <a16:creationId xmlns:a16="http://schemas.microsoft.com/office/drawing/2014/main" id="{9199A912-9262-4104-8724-0482908F0CC0}"/>
                  </a:ext>
                </a:extLst>
              </p14:cNvPr>
              <p14:cNvContentPartPr/>
              <p14:nvPr/>
            </p14:nvContentPartPr>
            <p14:xfrm>
              <a:off x="2270893" y="5026947"/>
              <a:ext cx="384480" cy="16920"/>
            </p14:xfrm>
          </p:contentPart>
        </mc:Choice>
        <mc:Fallback xmlns="">
          <p:pic>
            <p:nvPicPr>
              <p:cNvPr id="211137" name="Freihand 211136">
                <a:extLst>
                  <a:ext uri="{FF2B5EF4-FFF2-40B4-BE49-F238E27FC236}">
                    <a16:creationId xmlns:a16="http://schemas.microsoft.com/office/drawing/2014/main" id="{9199A912-9262-4104-8724-0482908F0CC0}"/>
                  </a:ext>
                </a:extLst>
              </p:cNvPr>
              <p:cNvPicPr/>
              <p:nvPr/>
            </p:nvPicPr>
            <p:blipFill>
              <a:blip r:embed="rId46"/>
              <a:stretch>
                <a:fillRect/>
              </a:stretch>
            </p:blipFill>
            <p:spPr>
              <a:xfrm>
                <a:off x="2266573" y="5022627"/>
                <a:ext cx="393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66" name="Freihand 210965">
                <a:extLst>
                  <a:ext uri="{FF2B5EF4-FFF2-40B4-BE49-F238E27FC236}">
                    <a16:creationId xmlns:a16="http://schemas.microsoft.com/office/drawing/2014/main" id="{2124E8E1-287A-4F61-A8A0-ADBE50530154}"/>
                  </a:ext>
                </a:extLst>
              </p14:cNvPr>
              <p14:cNvContentPartPr/>
              <p14:nvPr/>
            </p14:nvContentPartPr>
            <p14:xfrm>
              <a:off x="5707093" y="1323627"/>
              <a:ext cx="1692720" cy="1933200"/>
            </p14:xfrm>
          </p:contentPart>
        </mc:Choice>
        <mc:Fallback xmlns="">
          <p:pic>
            <p:nvPicPr>
              <p:cNvPr id="210966" name="Freihand 210965">
                <a:extLst>
                  <a:ext uri="{FF2B5EF4-FFF2-40B4-BE49-F238E27FC236}">
                    <a16:creationId xmlns:a16="http://schemas.microsoft.com/office/drawing/2014/main" id="{2124E8E1-287A-4F61-A8A0-ADBE50530154}"/>
                  </a:ext>
                </a:extLst>
              </p:cNvPr>
              <p:cNvPicPr/>
              <p:nvPr/>
            </p:nvPicPr>
            <p:blipFill>
              <a:blip r:embed="rId48"/>
              <a:stretch>
                <a:fillRect/>
              </a:stretch>
            </p:blipFill>
            <p:spPr>
              <a:xfrm>
                <a:off x="5702773" y="1319307"/>
                <a:ext cx="1701360" cy="194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67" name="Freihand 210966">
                <a:extLst>
                  <a:ext uri="{FF2B5EF4-FFF2-40B4-BE49-F238E27FC236}">
                    <a16:creationId xmlns:a16="http://schemas.microsoft.com/office/drawing/2014/main" id="{D2007332-0220-435F-97D4-E95C109673B0}"/>
                  </a:ext>
                </a:extLst>
              </p14:cNvPr>
              <p14:cNvContentPartPr/>
              <p14:nvPr/>
            </p14:nvContentPartPr>
            <p14:xfrm>
              <a:off x="5634373" y="3081147"/>
              <a:ext cx="199800" cy="254520"/>
            </p14:xfrm>
          </p:contentPart>
        </mc:Choice>
        <mc:Fallback xmlns="">
          <p:pic>
            <p:nvPicPr>
              <p:cNvPr id="210967" name="Freihand 210966">
                <a:extLst>
                  <a:ext uri="{FF2B5EF4-FFF2-40B4-BE49-F238E27FC236}">
                    <a16:creationId xmlns:a16="http://schemas.microsoft.com/office/drawing/2014/main" id="{D2007332-0220-435F-97D4-E95C109673B0}"/>
                  </a:ext>
                </a:extLst>
              </p:cNvPr>
              <p:cNvPicPr/>
              <p:nvPr/>
            </p:nvPicPr>
            <p:blipFill>
              <a:blip r:embed="rId50"/>
              <a:stretch>
                <a:fillRect/>
              </a:stretch>
            </p:blipFill>
            <p:spPr>
              <a:xfrm>
                <a:off x="5630053" y="3076827"/>
                <a:ext cx="208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1002" name="Freihand 211001">
                <a:extLst>
                  <a:ext uri="{FF2B5EF4-FFF2-40B4-BE49-F238E27FC236}">
                    <a16:creationId xmlns:a16="http://schemas.microsoft.com/office/drawing/2014/main" id="{6067E885-D933-4811-A9B4-8CB59BCDD3B7}"/>
                  </a:ext>
                </a:extLst>
              </p14:cNvPr>
              <p14:cNvContentPartPr/>
              <p14:nvPr/>
            </p14:nvContentPartPr>
            <p14:xfrm>
              <a:off x="210253" y="3483987"/>
              <a:ext cx="597600" cy="428040"/>
            </p14:xfrm>
          </p:contentPart>
        </mc:Choice>
        <mc:Fallback xmlns="">
          <p:pic>
            <p:nvPicPr>
              <p:cNvPr id="211002" name="Freihand 211001">
                <a:extLst>
                  <a:ext uri="{FF2B5EF4-FFF2-40B4-BE49-F238E27FC236}">
                    <a16:creationId xmlns:a16="http://schemas.microsoft.com/office/drawing/2014/main" id="{6067E885-D933-4811-A9B4-8CB59BCDD3B7}"/>
                  </a:ext>
                </a:extLst>
              </p:cNvPr>
              <p:cNvPicPr/>
              <p:nvPr/>
            </p:nvPicPr>
            <p:blipFill>
              <a:blip r:embed="rId52"/>
              <a:stretch>
                <a:fillRect/>
              </a:stretch>
            </p:blipFill>
            <p:spPr>
              <a:xfrm>
                <a:off x="205933" y="3479667"/>
                <a:ext cx="60624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6B8EADD0-0BD2-476B-B4A5-97E64ACD3DE3}"/>
                  </a:ext>
                </a:extLst>
              </p14:cNvPr>
              <p14:cNvContentPartPr/>
              <p14:nvPr/>
            </p14:nvContentPartPr>
            <p14:xfrm>
              <a:off x="9055453" y="3486867"/>
              <a:ext cx="100800" cy="142560"/>
            </p14:xfrm>
          </p:contentPart>
        </mc:Choice>
        <mc:Fallback xmlns="">
          <p:pic>
            <p:nvPicPr>
              <p:cNvPr id="22" name="Freihand 21">
                <a:extLst>
                  <a:ext uri="{FF2B5EF4-FFF2-40B4-BE49-F238E27FC236}">
                    <a16:creationId xmlns:a16="http://schemas.microsoft.com/office/drawing/2014/main" id="{6B8EADD0-0BD2-476B-B4A5-97E64ACD3DE3}"/>
                  </a:ext>
                </a:extLst>
              </p:cNvPr>
              <p:cNvPicPr/>
              <p:nvPr/>
            </p:nvPicPr>
            <p:blipFill>
              <a:blip r:embed="rId54"/>
              <a:stretch>
                <a:fillRect/>
              </a:stretch>
            </p:blipFill>
            <p:spPr>
              <a:xfrm>
                <a:off x="9051133" y="3482547"/>
                <a:ext cx="109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670C5614-5249-49C4-B4AB-B256BDEA0734}"/>
                  </a:ext>
                </a:extLst>
              </p14:cNvPr>
              <p14:cNvContentPartPr/>
              <p14:nvPr/>
            </p14:nvContentPartPr>
            <p14:xfrm>
              <a:off x="9243013" y="3503787"/>
              <a:ext cx="69480" cy="109800"/>
            </p14:xfrm>
          </p:contentPart>
        </mc:Choice>
        <mc:Fallback xmlns="">
          <p:pic>
            <p:nvPicPr>
              <p:cNvPr id="23" name="Freihand 22">
                <a:extLst>
                  <a:ext uri="{FF2B5EF4-FFF2-40B4-BE49-F238E27FC236}">
                    <a16:creationId xmlns:a16="http://schemas.microsoft.com/office/drawing/2014/main" id="{670C5614-5249-49C4-B4AB-B256BDEA0734}"/>
                  </a:ext>
                </a:extLst>
              </p:cNvPr>
              <p:cNvPicPr/>
              <p:nvPr/>
            </p:nvPicPr>
            <p:blipFill>
              <a:blip r:embed="rId56"/>
              <a:stretch>
                <a:fillRect/>
              </a:stretch>
            </p:blipFill>
            <p:spPr>
              <a:xfrm>
                <a:off x="9238693" y="3499467"/>
                <a:ext cx="78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49D2E67B-9D97-48B0-A189-CCDE7E738286}"/>
                  </a:ext>
                </a:extLst>
              </p14:cNvPr>
              <p14:cNvContentPartPr/>
              <p14:nvPr/>
            </p14:nvContentPartPr>
            <p14:xfrm>
              <a:off x="9167413" y="3541947"/>
              <a:ext cx="154800" cy="24840"/>
            </p14:xfrm>
          </p:contentPart>
        </mc:Choice>
        <mc:Fallback xmlns="">
          <p:pic>
            <p:nvPicPr>
              <p:cNvPr id="24" name="Freihand 23">
                <a:extLst>
                  <a:ext uri="{FF2B5EF4-FFF2-40B4-BE49-F238E27FC236}">
                    <a16:creationId xmlns:a16="http://schemas.microsoft.com/office/drawing/2014/main" id="{49D2E67B-9D97-48B0-A189-CCDE7E738286}"/>
                  </a:ext>
                </a:extLst>
              </p:cNvPr>
              <p:cNvPicPr/>
              <p:nvPr/>
            </p:nvPicPr>
            <p:blipFill>
              <a:blip r:embed="rId58"/>
              <a:stretch>
                <a:fillRect/>
              </a:stretch>
            </p:blipFill>
            <p:spPr>
              <a:xfrm>
                <a:off x="9163093" y="3537627"/>
                <a:ext cx="163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 name="Freihand 24">
                <a:extLst>
                  <a:ext uri="{FF2B5EF4-FFF2-40B4-BE49-F238E27FC236}">
                    <a16:creationId xmlns:a16="http://schemas.microsoft.com/office/drawing/2014/main" id="{FE536525-E527-41F5-9A59-88DE0F4A2965}"/>
                  </a:ext>
                </a:extLst>
              </p14:cNvPr>
              <p14:cNvContentPartPr/>
              <p14:nvPr/>
            </p14:nvContentPartPr>
            <p14:xfrm>
              <a:off x="9378733" y="3432507"/>
              <a:ext cx="91080" cy="191520"/>
            </p14:xfrm>
          </p:contentPart>
        </mc:Choice>
        <mc:Fallback xmlns="">
          <p:pic>
            <p:nvPicPr>
              <p:cNvPr id="25" name="Freihand 24">
                <a:extLst>
                  <a:ext uri="{FF2B5EF4-FFF2-40B4-BE49-F238E27FC236}">
                    <a16:creationId xmlns:a16="http://schemas.microsoft.com/office/drawing/2014/main" id="{FE536525-E527-41F5-9A59-88DE0F4A2965}"/>
                  </a:ext>
                </a:extLst>
              </p:cNvPr>
              <p:cNvPicPr/>
              <p:nvPr/>
            </p:nvPicPr>
            <p:blipFill>
              <a:blip r:embed="rId60"/>
              <a:stretch>
                <a:fillRect/>
              </a:stretch>
            </p:blipFill>
            <p:spPr>
              <a:xfrm>
                <a:off x="9374413" y="3428187"/>
                <a:ext cx="99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6" name="Freihand 25">
                <a:extLst>
                  <a:ext uri="{FF2B5EF4-FFF2-40B4-BE49-F238E27FC236}">
                    <a16:creationId xmlns:a16="http://schemas.microsoft.com/office/drawing/2014/main" id="{E500C617-D4BF-4B75-9077-E58ACF26F07D}"/>
                  </a:ext>
                </a:extLst>
              </p14:cNvPr>
              <p14:cNvContentPartPr/>
              <p14:nvPr/>
            </p14:nvContentPartPr>
            <p14:xfrm>
              <a:off x="9521653" y="3465627"/>
              <a:ext cx="122400" cy="106920"/>
            </p14:xfrm>
          </p:contentPart>
        </mc:Choice>
        <mc:Fallback xmlns="">
          <p:pic>
            <p:nvPicPr>
              <p:cNvPr id="26" name="Freihand 25">
                <a:extLst>
                  <a:ext uri="{FF2B5EF4-FFF2-40B4-BE49-F238E27FC236}">
                    <a16:creationId xmlns:a16="http://schemas.microsoft.com/office/drawing/2014/main" id="{E500C617-D4BF-4B75-9077-E58ACF26F07D}"/>
                  </a:ext>
                </a:extLst>
              </p:cNvPr>
              <p:cNvPicPr/>
              <p:nvPr/>
            </p:nvPicPr>
            <p:blipFill>
              <a:blip r:embed="rId62"/>
              <a:stretch>
                <a:fillRect/>
              </a:stretch>
            </p:blipFill>
            <p:spPr>
              <a:xfrm>
                <a:off x="9517333" y="3461307"/>
                <a:ext cx="131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 name="Freihand 26">
                <a:extLst>
                  <a:ext uri="{FF2B5EF4-FFF2-40B4-BE49-F238E27FC236}">
                    <a16:creationId xmlns:a16="http://schemas.microsoft.com/office/drawing/2014/main" id="{D4CE08C3-797E-42B9-A5E1-6A8F20DD84B5}"/>
                  </a:ext>
                </a:extLst>
              </p14:cNvPr>
              <p14:cNvContentPartPr/>
              <p14:nvPr/>
            </p14:nvContentPartPr>
            <p14:xfrm>
              <a:off x="9696973" y="3481107"/>
              <a:ext cx="21600" cy="115200"/>
            </p14:xfrm>
          </p:contentPart>
        </mc:Choice>
        <mc:Fallback xmlns="">
          <p:pic>
            <p:nvPicPr>
              <p:cNvPr id="27" name="Freihand 26">
                <a:extLst>
                  <a:ext uri="{FF2B5EF4-FFF2-40B4-BE49-F238E27FC236}">
                    <a16:creationId xmlns:a16="http://schemas.microsoft.com/office/drawing/2014/main" id="{D4CE08C3-797E-42B9-A5E1-6A8F20DD84B5}"/>
                  </a:ext>
                </a:extLst>
              </p:cNvPr>
              <p:cNvPicPr/>
              <p:nvPr/>
            </p:nvPicPr>
            <p:blipFill>
              <a:blip r:embed="rId64"/>
              <a:stretch>
                <a:fillRect/>
              </a:stretch>
            </p:blipFill>
            <p:spPr>
              <a:xfrm>
                <a:off x="9692653" y="3476787"/>
                <a:ext cx="30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8" name="Freihand 27">
                <a:extLst>
                  <a:ext uri="{FF2B5EF4-FFF2-40B4-BE49-F238E27FC236}">
                    <a16:creationId xmlns:a16="http://schemas.microsoft.com/office/drawing/2014/main" id="{F2EA6242-599B-45CE-9B8B-8C3722BB4B68}"/>
                  </a:ext>
                </a:extLst>
              </p14:cNvPr>
              <p14:cNvContentPartPr/>
              <p14:nvPr/>
            </p14:nvContentPartPr>
            <p14:xfrm>
              <a:off x="9664933" y="3529347"/>
              <a:ext cx="97200" cy="12240"/>
            </p14:xfrm>
          </p:contentPart>
        </mc:Choice>
        <mc:Fallback xmlns="">
          <p:pic>
            <p:nvPicPr>
              <p:cNvPr id="28" name="Freihand 27">
                <a:extLst>
                  <a:ext uri="{FF2B5EF4-FFF2-40B4-BE49-F238E27FC236}">
                    <a16:creationId xmlns:a16="http://schemas.microsoft.com/office/drawing/2014/main" id="{F2EA6242-599B-45CE-9B8B-8C3722BB4B68}"/>
                  </a:ext>
                </a:extLst>
              </p:cNvPr>
              <p:cNvPicPr/>
              <p:nvPr/>
            </p:nvPicPr>
            <p:blipFill>
              <a:blip r:embed="rId66"/>
              <a:stretch>
                <a:fillRect/>
              </a:stretch>
            </p:blipFill>
            <p:spPr>
              <a:xfrm>
                <a:off x="9660613" y="3525027"/>
                <a:ext cx="105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4DB37B14-A2E9-4364-94DD-B2216DA57ED8}"/>
                  </a:ext>
                </a:extLst>
              </p14:cNvPr>
              <p14:cNvContentPartPr/>
              <p14:nvPr/>
            </p14:nvContentPartPr>
            <p14:xfrm>
              <a:off x="9799933" y="3454827"/>
              <a:ext cx="222480" cy="150840"/>
            </p14:xfrm>
          </p:contentPart>
        </mc:Choice>
        <mc:Fallback xmlns="">
          <p:pic>
            <p:nvPicPr>
              <p:cNvPr id="30" name="Freihand 29">
                <a:extLst>
                  <a:ext uri="{FF2B5EF4-FFF2-40B4-BE49-F238E27FC236}">
                    <a16:creationId xmlns:a16="http://schemas.microsoft.com/office/drawing/2014/main" id="{4DB37B14-A2E9-4364-94DD-B2216DA57ED8}"/>
                  </a:ext>
                </a:extLst>
              </p:cNvPr>
              <p:cNvPicPr/>
              <p:nvPr/>
            </p:nvPicPr>
            <p:blipFill>
              <a:blip r:embed="rId68"/>
              <a:stretch>
                <a:fillRect/>
              </a:stretch>
            </p:blipFill>
            <p:spPr>
              <a:xfrm>
                <a:off x="9795613" y="3450507"/>
                <a:ext cx="231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Freihand 30">
                <a:extLst>
                  <a:ext uri="{FF2B5EF4-FFF2-40B4-BE49-F238E27FC236}">
                    <a16:creationId xmlns:a16="http://schemas.microsoft.com/office/drawing/2014/main" id="{43BA980E-0657-41E0-865A-4C5937DFAE57}"/>
                  </a:ext>
                </a:extLst>
              </p14:cNvPr>
              <p14:cNvContentPartPr/>
              <p14:nvPr/>
            </p14:nvContentPartPr>
            <p14:xfrm>
              <a:off x="9898573" y="3444747"/>
              <a:ext cx="74880" cy="54360"/>
            </p14:xfrm>
          </p:contentPart>
        </mc:Choice>
        <mc:Fallback xmlns="">
          <p:pic>
            <p:nvPicPr>
              <p:cNvPr id="31" name="Freihand 30">
                <a:extLst>
                  <a:ext uri="{FF2B5EF4-FFF2-40B4-BE49-F238E27FC236}">
                    <a16:creationId xmlns:a16="http://schemas.microsoft.com/office/drawing/2014/main" id="{43BA980E-0657-41E0-865A-4C5937DFAE57}"/>
                  </a:ext>
                </a:extLst>
              </p:cNvPr>
              <p:cNvPicPr/>
              <p:nvPr/>
            </p:nvPicPr>
            <p:blipFill>
              <a:blip r:embed="rId70"/>
              <a:stretch>
                <a:fillRect/>
              </a:stretch>
            </p:blipFill>
            <p:spPr>
              <a:xfrm>
                <a:off x="9894253" y="3440427"/>
                <a:ext cx="83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F72F2C2D-218C-421D-976F-0DE7CFCB97E7}"/>
                  </a:ext>
                </a:extLst>
              </p14:cNvPr>
              <p14:cNvContentPartPr/>
              <p14:nvPr/>
            </p14:nvContentPartPr>
            <p14:xfrm>
              <a:off x="9984613" y="3534027"/>
              <a:ext cx="68400" cy="86040"/>
            </p14:xfrm>
          </p:contentPart>
        </mc:Choice>
        <mc:Fallback xmlns="">
          <p:pic>
            <p:nvPicPr>
              <p:cNvPr id="32" name="Freihand 31">
                <a:extLst>
                  <a:ext uri="{FF2B5EF4-FFF2-40B4-BE49-F238E27FC236}">
                    <a16:creationId xmlns:a16="http://schemas.microsoft.com/office/drawing/2014/main" id="{F72F2C2D-218C-421D-976F-0DE7CFCB97E7}"/>
                  </a:ext>
                </a:extLst>
              </p:cNvPr>
              <p:cNvPicPr/>
              <p:nvPr/>
            </p:nvPicPr>
            <p:blipFill>
              <a:blip r:embed="rId72"/>
              <a:stretch>
                <a:fillRect/>
              </a:stretch>
            </p:blipFill>
            <p:spPr>
              <a:xfrm>
                <a:off x="9980293" y="3529707"/>
                <a:ext cx="77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Freihand 32">
                <a:extLst>
                  <a:ext uri="{FF2B5EF4-FFF2-40B4-BE49-F238E27FC236}">
                    <a16:creationId xmlns:a16="http://schemas.microsoft.com/office/drawing/2014/main" id="{09A8D578-B2FF-4419-BE00-C606BC2D487B}"/>
                  </a:ext>
                </a:extLst>
              </p14:cNvPr>
              <p14:cNvContentPartPr/>
              <p14:nvPr/>
            </p14:nvContentPartPr>
            <p14:xfrm>
              <a:off x="10025653" y="3408027"/>
              <a:ext cx="93240" cy="280800"/>
            </p14:xfrm>
          </p:contentPart>
        </mc:Choice>
        <mc:Fallback xmlns="">
          <p:pic>
            <p:nvPicPr>
              <p:cNvPr id="33" name="Freihand 32">
                <a:extLst>
                  <a:ext uri="{FF2B5EF4-FFF2-40B4-BE49-F238E27FC236}">
                    <a16:creationId xmlns:a16="http://schemas.microsoft.com/office/drawing/2014/main" id="{09A8D578-B2FF-4419-BE00-C606BC2D487B}"/>
                  </a:ext>
                </a:extLst>
              </p:cNvPr>
              <p:cNvPicPr/>
              <p:nvPr/>
            </p:nvPicPr>
            <p:blipFill>
              <a:blip r:embed="rId74"/>
              <a:stretch>
                <a:fillRect/>
              </a:stretch>
            </p:blipFill>
            <p:spPr>
              <a:xfrm>
                <a:off x="10021333" y="3403707"/>
                <a:ext cx="1018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Freihand 34">
                <a:extLst>
                  <a:ext uri="{FF2B5EF4-FFF2-40B4-BE49-F238E27FC236}">
                    <a16:creationId xmlns:a16="http://schemas.microsoft.com/office/drawing/2014/main" id="{08FD8586-F545-4ADD-BDFC-666A547AD398}"/>
                  </a:ext>
                </a:extLst>
              </p14:cNvPr>
              <p14:cNvContentPartPr/>
              <p14:nvPr/>
            </p14:nvContentPartPr>
            <p14:xfrm>
              <a:off x="10139053" y="3364467"/>
              <a:ext cx="70920" cy="234000"/>
            </p14:xfrm>
          </p:contentPart>
        </mc:Choice>
        <mc:Fallback xmlns="">
          <p:pic>
            <p:nvPicPr>
              <p:cNvPr id="35" name="Freihand 34">
                <a:extLst>
                  <a:ext uri="{FF2B5EF4-FFF2-40B4-BE49-F238E27FC236}">
                    <a16:creationId xmlns:a16="http://schemas.microsoft.com/office/drawing/2014/main" id="{08FD8586-F545-4ADD-BDFC-666A547AD398}"/>
                  </a:ext>
                </a:extLst>
              </p:cNvPr>
              <p:cNvPicPr/>
              <p:nvPr/>
            </p:nvPicPr>
            <p:blipFill>
              <a:blip r:embed="rId76"/>
              <a:stretch>
                <a:fillRect/>
              </a:stretch>
            </p:blipFill>
            <p:spPr>
              <a:xfrm>
                <a:off x="10134733" y="3360147"/>
                <a:ext cx="79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Freihand 35">
                <a:extLst>
                  <a:ext uri="{FF2B5EF4-FFF2-40B4-BE49-F238E27FC236}">
                    <a16:creationId xmlns:a16="http://schemas.microsoft.com/office/drawing/2014/main" id="{F26EA86A-8200-44D3-9CFF-92654924082C}"/>
                  </a:ext>
                </a:extLst>
              </p14:cNvPr>
              <p14:cNvContentPartPr/>
              <p14:nvPr/>
            </p14:nvContentPartPr>
            <p14:xfrm>
              <a:off x="10215013" y="3408387"/>
              <a:ext cx="117360" cy="122040"/>
            </p14:xfrm>
          </p:contentPart>
        </mc:Choice>
        <mc:Fallback xmlns="">
          <p:pic>
            <p:nvPicPr>
              <p:cNvPr id="36" name="Freihand 35">
                <a:extLst>
                  <a:ext uri="{FF2B5EF4-FFF2-40B4-BE49-F238E27FC236}">
                    <a16:creationId xmlns:a16="http://schemas.microsoft.com/office/drawing/2014/main" id="{F26EA86A-8200-44D3-9CFF-92654924082C}"/>
                  </a:ext>
                </a:extLst>
              </p:cNvPr>
              <p:cNvPicPr/>
              <p:nvPr/>
            </p:nvPicPr>
            <p:blipFill>
              <a:blip r:embed="rId78"/>
              <a:stretch>
                <a:fillRect/>
              </a:stretch>
            </p:blipFill>
            <p:spPr>
              <a:xfrm>
                <a:off x="10210693" y="3404067"/>
                <a:ext cx="126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E700FE9F-8BDD-45BD-A8A1-71A37CED031A}"/>
                  </a:ext>
                </a:extLst>
              </p14:cNvPr>
              <p14:cNvContentPartPr/>
              <p14:nvPr/>
            </p14:nvContentPartPr>
            <p14:xfrm>
              <a:off x="10391773" y="3417747"/>
              <a:ext cx="13680" cy="115200"/>
            </p14:xfrm>
          </p:contentPart>
        </mc:Choice>
        <mc:Fallback xmlns="">
          <p:pic>
            <p:nvPicPr>
              <p:cNvPr id="37" name="Freihand 36">
                <a:extLst>
                  <a:ext uri="{FF2B5EF4-FFF2-40B4-BE49-F238E27FC236}">
                    <a16:creationId xmlns:a16="http://schemas.microsoft.com/office/drawing/2014/main" id="{E700FE9F-8BDD-45BD-A8A1-71A37CED031A}"/>
                  </a:ext>
                </a:extLst>
              </p:cNvPr>
              <p:cNvPicPr/>
              <p:nvPr/>
            </p:nvPicPr>
            <p:blipFill>
              <a:blip r:embed="rId80"/>
              <a:stretch>
                <a:fillRect/>
              </a:stretch>
            </p:blipFill>
            <p:spPr>
              <a:xfrm>
                <a:off x="10387453" y="3413427"/>
                <a:ext cx="22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Freihand 37">
                <a:extLst>
                  <a:ext uri="{FF2B5EF4-FFF2-40B4-BE49-F238E27FC236}">
                    <a16:creationId xmlns:a16="http://schemas.microsoft.com/office/drawing/2014/main" id="{5FBF387A-854C-443E-AC4B-7C76BA17F145}"/>
                  </a:ext>
                </a:extLst>
              </p14:cNvPr>
              <p14:cNvContentPartPr/>
              <p14:nvPr/>
            </p14:nvContentPartPr>
            <p14:xfrm>
              <a:off x="10363333" y="3467787"/>
              <a:ext cx="96480" cy="18720"/>
            </p14:xfrm>
          </p:contentPart>
        </mc:Choice>
        <mc:Fallback xmlns="">
          <p:pic>
            <p:nvPicPr>
              <p:cNvPr id="38" name="Freihand 37">
                <a:extLst>
                  <a:ext uri="{FF2B5EF4-FFF2-40B4-BE49-F238E27FC236}">
                    <a16:creationId xmlns:a16="http://schemas.microsoft.com/office/drawing/2014/main" id="{5FBF387A-854C-443E-AC4B-7C76BA17F145}"/>
                  </a:ext>
                </a:extLst>
              </p:cNvPr>
              <p:cNvPicPr/>
              <p:nvPr/>
            </p:nvPicPr>
            <p:blipFill>
              <a:blip r:embed="rId82"/>
              <a:stretch>
                <a:fillRect/>
              </a:stretch>
            </p:blipFill>
            <p:spPr>
              <a:xfrm>
                <a:off x="10359013" y="3463467"/>
                <a:ext cx="105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Freihand 38">
                <a:extLst>
                  <a:ext uri="{FF2B5EF4-FFF2-40B4-BE49-F238E27FC236}">
                    <a16:creationId xmlns:a16="http://schemas.microsoft.com/office/drawing/2014/main" id="{04B7BC51-71E3-439E-A3A4-577C950E11CF}"/>
                  </a:ext>
                </a:extLst>
              </p14:cNvPr>
              <p14:cNvContentPartPr/>
              <p14:nvPr/>
            </p14:nvContentPartPr>
            <p14:xfrm>
              <a:off x="10522093" y="3369507"/>
              <a:ext cx="61560" cy="148680"/>
            </p14:xfrm>
          </p:contentPart>
        </mc:Choice>
        <mc:Fallback xmlns="">
          <p:pic>
            <p:nvPicPr>
              <p:cNvPr id="39" name="Freihand 38">
                <a:extLst>
                  <a:ext uri="{FF2B5EF4-FFF2-40B4-BE49-F238E27FC236}">
                    <a16:creationId xmlns:a16="http://schemas.microsoft.com/office/drawing/2014/main" id="{04B7BC51-71E3-439E-A3A4-577C950E11CF}"/>
                  </a:ext>
                </a:extLst>
              </p:cNvPr>
              <p:cNvPicPr/>
              <p:nvPr/>
            </p:nvPicPr>
            <p:blipFill>
              <a:blip r:embed="rId84"/>
              <a:stretch>
                <a:fillRect/>
              </a:stretch>
            </p:blipFill>
            <p:spPr>
              <a:xfrm>
                <a:off x="10517773" y="3365187"/>
                <a:ext cx="70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Freihand 39">
                <a:extLst>
                  <a:ext uri="{FF2B5EF4-FFF2-40B4-BE49-F238E27FC236}">
                    <a16:creationId xmlns:a16="http://schemas.microsoft.com/office/drawing/2014/main" id="{09BD2D5B-66DE-4230-89F2-C30F74BB1336}"/>
                  </a:ext>
                </a:extLst>
              </p14:cNvPr>
              <p14:cNvContentPartPr/>
              <p14:nvPr/>
            </p14:nvContentPartPr>
            <p14:xfrm>
              <a:off x="10665733" y="3404067"/>
              <a:ext cx="52200" cy="104040"/>
            </p14:xfrm>
          </p:contentPart>
        </mc:Choice>
        <mc:Fallback xmlns="">
          <p:pic>
            <p:nvPicPr>
              <p:cNvPr id="40" name="Freihand 39">
                <a:extLst>
                  <a:ext uri="{FF2B5EF4-FFF2-40B4-BE49-F238E27FC236}">
                    <a16:creationId xmlns:a16="http://schemas.microsoft.com/office/drawing/2014/main" id="{09BD2D5B-66DE-4230-89F2-C30F74BB1336}"/>
                  </a:ext>
                </a:extLst>
              </p:cNvPr>
              <p:cNvPicPr/>
              <p:nvPr/>
            </p:nvPicPr>
            <p:blipFill>
              <a:blip r:embed="rId86"/>
              <a:stretch>
                <a:fillRect/>
              </a:stretch>
            </p:blipFill>
            <p:spPr>
              <a:xfrm>
                <a:off x="10661413" y="3399747"/>
                <a:ext cx="60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Freihand 40">
                <a:extLst>
                  <a:ext uri="{FF2B5EF4-FFF2-40B4-BE49-F238E27FC236}">
                    <a16:creationId xmlns:a16="http://schemas.microsoft.com/office/drawing/2014/main" id="{3223FDA7-2134-4051-8320-4D0DFFD915D1}"/>
                  </a:ext>
                </a:extLst>
              </p14:cNvPr>
              <p14:cNvContentPartPr/>
              <p14:nvPr/>
            </p14:nvContentPartPr>
            <p14:xfrm>
              <a:off x="10623973" y="3345027"/>
              <a:ext cx="64800" cy="75600"/>
            </p14:xfrm>
          </p:contentPart>
        </mc:Choice>
        <mc:Fallback xmlns="">
          <p:pic>
            <p:nvPicPr>
              <p:cNvPr id="41" name="Freihand 40">
                <a:extLst>
                  <a:ext uri="{FF2B5EF4-FFF2-40B4-BE49-F238E27FC236}">
                    <a16:creationId xmlns:a16="http://schemas.microsoft.com/office/drawing/2014/main" id="{3223FDA7-2134-4051-8320-4D0DFFD915D1}"/>
                  </a:ext>
                </a:extLst>
              </p:cNvPr>
              <p:cNvPicPr/>
              <p:nvPr/>
            </p:nvPicPr>
            <p:blipFill>
              <a:blip r:embed="rId88"/>
              <a:stretch>
                <a:fillRect/>
              </a:stretch>
            </p:blipFill>
            <p:spPr>
              <a:xfrm>
                <a:off x="10619653" y="3340707"/>
                <a:ext cx="73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5B11ABA8-1E9C-4ABE-A931-0BDA982344FC}"/>
                  </a:ext>
                </a:extLst>
              </p14:cNvPr>
              <p14:cNvContentPartPr/>
              <p14:nvPr/>
            </p14:nvContentPartPr>
            <p14:xfrm>
              <a:off x="10713253" y="3303627"/>
              <a:ext cx="105120" cy="302400"/>
            </p14:xfrm>
          </p:contentPart>
        </mc:Choice>
        <mc:Fallback xmlns="">
          <p:pic>
            <p:nvPicPr>
              <p:cNvPr id="42" name="Freihand 41">
                <a:extLst>
                  <a:ext uri="{FF2B5EF4-FFF2-40B4-BE49-F238E27FC236}">
                    <a16:creationId xmlns:a16="http://schemas.microsoft.com/office/drawing/2014/main" id="{5B11ABA8-1E9C-4ABE-A931-0BDA982344FC}"/>
                  </a:ext>
                </a:extLst>
              </p:cNvPr>
              <p:cNvPicPr/>
              <p:nvPr/>
            </p:nvPicPr>
            <p:blipFill>
              <a:blip r:embed="rId90"/>
              <a:stretch>
                <a:fillRect/>
              </a:stretch>
            </p:blipFill>
            <p:spPr>
              <a:xfrm>
                <a:off x="10708933" y="3299307"/>
                <a:ext cx="1137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1003" name="Freihand 211002">
                <a:extLst>
                  <a:ext uri="{FF2B5EF4-FFF2-40B4-BE49-F238E27FC236}">
                    <a16:creationId xmlns:a16="http://schemas.microsoft.com/office/drawing/2014/main" id="{65CDBFFE-3FFF-4246-8A8B-4DCA7B4A086D}"/>
                  </a:ext>
                </a:extLst>
              </p14:cNvPr>
              <p14:cNvContentPartPr/>
              <p14:nvPr/>
            </p14:nvContentPartPr>
            <p14:xfrm>
              <a:off x="9018013" y="3427107"/>
              <a:ext cx="385920" cy="285480"/>
            </p14:xfrm>
          </p:contentPart>
        </mc:Choice>
        <mc:Fallback xmlns="">
          <p:pic>
            <p:nvPicPr>
              <p:cNvPr id="211003" name="Freihand 211002">
                <a:extLst>
                  <a:ext uri="{FF2B5EF4-FFF2-40B4-BE49-F238E27FC236}">
                    <a16:creationId xmlns:a16="http://schemas.microsoft.com/office/drawing/2014/main" id="{65CDBFFE-3FFF-4246-8A8B-4DCA7B4A086D}"/>
                  </a:ext>
                </a:extLst>
              </p:cNvPr>
              <p:cNvPicPr/>
              <p:nvPr/>
            </p:nvPicPr>
            <p:blipFill>
              <a:blip r:embed="rId92"/>
              <a:stretch>
                <a:fillRect/>
              </a:stretch>
            </p:blipFill>
            <p:spPr>
              <a:xfrm>
                <a:off x="9013693" y="3422787"/>
                <a:ext cx="3945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1202" name="Freihand 211201">
                <a:extLst>
                  <a:ext uri="{FF2B5EF4-FFF2-40B4-BE49-F238E27FC236}">
                    <a16:creationId xmlns:a16="http://schemas.microsoft.com/office/drawing/2014/main" id="{FF94001B-8B76-49F8-A78D-8292C81BCF64}"/>
                  </a:ext>
                </a:extLst>
              </p14:cNvPr>
              <p14:cNvContentPartPr/>
              <p14:nvPr/>
            </p14:nvContentPartPr>
            <p14:xfrm>
              <a:off x="420493" y="6460467"/>
              <a:ext cx="2890440" cy="81360"/>
            </p14:xfrm>
          </p:contentPart>
        </mc:Choice>
        <mc:Fallback xmlns="">
          <p:pic>
            <p:nvPicPr>
              <p:cNvPr id="211202" name="Freihand 211201">
                <a:extLst>
                  <a:ext uri="{FF2B5EF4-FFF2-40B4-BE49-F238E27FC236}">
                    <a16:creationId xmlns:a16="http://schemas.microsoft.com/office/drawing/2014/main" id="{FF94001B-8B76-49F8-A78D-8292C81BCF64}"/>
                  </a:ext>
                </a:extLst>
              </p:cNvPr>
              <p:cNvPicPr/>
              <p:nvPr/>
            </p:nvPicPr>
            <p:blipFill>
              <a:blip r:embed="rId94"/>
              <a:stretch>
                <a:fillRect/>
              </a:stretch>
            </p:blipFill>
            <p:spPr>
              <a:xfrm>
                <a:off x="416173" y="6456147"/>
                <a:ext cx="2899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1203" name="Freihand 211202">
                <a:extLst>
                  <a:ext uri="{FF2B5EF4-FFF2-40B4-BE49-F238E27FC236}">
                    <a16:creationId xmlns:a16="http://schemas.microsoft.com/office/drawing/2014/main" id="{0440C49A-86E1-4A1E-B92A-B833D3BEA2EA}"/>
                  </a:ext>
                </a:extLst>
              </p14:cNvPr>
              <p14:cNvContentPartPr/>
              <p14:nvPr/>
            </p14:nvContentPartPr>
            <p14:xfrm>
              <a:off x="590413" y="6770427"/>
              <a:ext cx="7737480" cy="108000"/>
            </p14:xfrm>
          </p:contentPart>
        </mc:Choice>
        <mc:Fallback xmlns="">
          <p:pic>
            <p:nvPicPr>
              <p:cNvPr id="211203" name="Freihand 211202">
                <a:extLst>
                  <a:ext uri="{FF2B5EF4-FFF2-40B4-BE49-F238E27FC236}">
                    <a16:creationId xmlns:a16="http://schemas.microsoft.com/office/drawing/2014/main" id="{0440C49A-86E1-4A1E-B92A-B833D3BEA2EA}"/>
                  </a:ext>
                </a:extLst>
              </p:cNvPr>
              <p:cNvPicPr/>
              <p:nvPr/>
            </p:nvPicPr>
            <p:blipFill>
              <a:blip r:embed="rId96"/>
              <a:stretch>
                <a:fillRect/>
              </a:stretch>
            </p:blipFill>
            <p:spPr>
              <a:xfrm>
                <a:off x="586093" y="6766107"/>
                <a:ext cx="7746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1204" name="Freihand 211203">
                <a:extLst>
                  <a:ext uri="{FF2B5EF4-FFF2-40B4-BE49-F238E27FC236}">
                    <a16:creationId xmlns:a16="http://schemas.microsoft.com/office/drawing/2014/main" id="{8F952144-35CF-4919-9097-2E068CD59FEA}"/>
                  </a:ext>
                </a:extLst>
              </p14:cNvPr>
              <p14:cNvContentPartPr/>
              <p14:nvPr/>
            </p14:nvContentPartPr>
            <p14:xfrm>
              <a:off x="2206453" y="4965387"/>
              <a:ext cx="3187080" cy="505800"/>
            </p14:xfrm>
          </p:contentPart>
        </mc:Choice>
        <mc:Fallback xmlns="">
          <p:pic>
            <p:nvPicPr>
              <p:cNvPr id="211204" name="Freihand 211203">
                <a:extLst>
                  <a:ext uri="{FF2B5EF4-FFF2-40B4-BE49-F238E27FC236}">
                    <a16:creationId xmlns:a16="http://schemas.microsoft.com/office/drawing/2014/main" id="{8F952144-35CF-4919-9097-2E068CD59FEA}"/>
                  </a:ext>
                </a:extLst>
              </p:cNvPr>
              <p:cNvPicPr/>
              <p:nvPr/>
            </p:nvPicPr>
            <p:blipFill>
              <a:blip r:embed="rId98"/>
              <a:stretch>
                <a:fillRect/>
              </a:stretch>
            </p:blipFill>
            <p:spPr>
              <a:xfrm>
                <a:off x="2202133" y="4961067"/>
                <a:ext cx="31957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1206" name="Freihand 211205">
                <a:extLst>
                  <a:ext uri="{FF2B5EF4-FFF2-40B4-BE49-F238E27FC236}">
                    <a16:creationId xmlns:a16="http://schemas.microsoft.com/office/drawing/2014/main" id="{B26DB8D5-8A33-48A1-B40A-CAC88C79BACD}"/>
                  </a:ext>
                </a:extLst>
              </p14:cNvPr>
              <p14:cNvContentPartPr/>
              <p14:nvPr/>
            </p14:nvContentPartPr>
            <p14:xfrm>
              <a:off x="3284653" y="4949187"/>
              <a:ext cx="2266200" cy="500760"/>
            </p14:xfrm>
          </p:contentPart>
        </mc:Choice>
        <mc:Fallback xmlns="">
          <p:pic>
            <p:nvPicPr>
              <p:cNvPr id="211206" name="Freihand 211205">
                <a:extLst>
                  <a:ext uri="{FF2B5EF4-FFF2-40B4-BE49-F238E27FC236}">
                    <a16:creationId xmlns:a16="http://schemas.microsoft.com/office/drawing/2014/main" id="{B26DB8D5-8A33-48A1-B40A-CAC88C79BACD}"/>
                  </a:ext>
                </a:extLst>
              </p:cNvPr>
              <p:cNvPicPr/>
              <p:nvPr/>
            </p:nvPicPr>
            <p:blipFill>
              <a:blip r:embed="rId100"/>
              <a:stretch>
                <a:fillRect/>
              </a:stretch>
            </p:blipFill>
            <p:spPr>
              <a:xfrm>
                <a:off x="3280333" y="4944867"/>
                <a:ext cx="227484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1216" name="Freihand 211215">
                <a:extLst>
                  <a:ext uri="{FF2B5EF4-FFF2-40B4-BE49-F238E27FC236}">
                    <a16:creationId xmlns:a16="http://schemas.microsoft.com/office/drawing/2014/main" id="{7D4A142B-A6AA-4416-B836-A7CA9F147B7B}"/>
                  </a:ext>
                </a:extLst>
              </p14:cNvPr>
              <p14:cNvContentPartPr/>
              <p14:nvPr/>
            </p14:nvContentPartPr>
            <p14:xfrm>
              <a:off x="2148493" y="5084907"/>
              <a:ext cx="545760" cy="468000"/>
            </p14:xfrm>
          </p:contentPart>
        </mc:Choice>
        <mc:Fallback xmlns="">
          <p:pic>
            <p:nvPicPr>
              <p:cNvPr id="211216" name="Freihand 211215">
                <a:extLst>
                  <a:ext uri="{FF2B5EF4-FFF2-40B4-BE49-F238E27FC236}">
                    <a16:creationId xmlns:a16="http://schemas.microsoft.com/office/drawing/2014/main" id="{7D4A142B-A6AA-4416-B836-A7CA9F147B7B}"/>
                  </a:ext>
                </a:extLst>
              </p:cNvPr>
              <p:cNvPicPr/>
              <p:nvPr/>
            </p:nvPicPr>
            <p:blipFill>
              <a:blip r:embed="rId102"/>
              <a:stretch>
                <a:fillRect/>
              </a:stretch>
            </p:blipFill>
            <p:spPr>
              <a:xfrm>
                <a:off x="2144173" y="5080587"/>
                <a:ext cx="554400" cy="476640"/>
              </a:xfrm>
              <a:prstGeom prst="rect">
                <a:avLst/>
              </a:prstGeom>
            </p:spPr>
          </p:pic>
        </mc:Fallback>
      </mc:AlternateContent>
      <p:grpSp>
        <p:nvGrpSpPr>
          <p:cNvPr id="211219" name="Gruppieren 211218">
            <a:extLst>
              <a:ext uri="{FF2B5EF4-FFF2-40B4-BE49-F238E27FC236}">
                <a16:creationId xmlns:a16="http://schemas.microsoft.com/office/drawing/2014/main" id="{7858479E-47BB-4E08-B15A-D3E640617C91}"/>
              </a:ext>
            </a:extLst>
          </p:cNvPr>
          <p:cNvGrpSpPr/>
          <p:nvPr/>
        </p:nvGrpSpPr>
        <p:grpSpPr>
          <a:xfrm>
            <a:off x="4903933" y="333267"/>
            <a:ext cx="6727320" cy="1685880"/>
            <a:chOff x="4903933" y="333267"/>
            <a:chExt cx="6727320" cy="1685880"/>
          </a:xfrm>
        </p:grpSpPr>
        <mc:AlternateContent xmlns:mc="http://schemas.openxmlformats.org/markup-compatibility/2006" xmlns:p14="http://schemas.microsoft.com/office/powerpoint/2010/main">
          <mc:Choice Requires="p14">
            <p:contentPart p14:bwMode="auto" r:id="rId103">
              <p14:nvContentPartPr>
                <p14:cNvPr id="14" name="Freihand 13">
                  <a:extLst>
                    <a:ext uri="{FF2B5EF4-FFF2-40B4-BE49-F238E27FC236}">
                      <a16:creationId xmlns:a16="http://schemas.microsoft.com/office/drawing/2014/main" id="{59B07C72-F498-43D5-91D1-662BD96230E4}"/>
                    </a:ext>
                  </a:extLst>
                </p14:cNvPr>
                <p14:cNvContentPartPr/>
                <p14:nvPr/>
              </p14:nvContentPartPr>
              <p14:xfrm>
                <a:off x="9503293" y="790107"/>
                <a:ext cx="1767600" cy="22320"/>
              </p14:xfrm>
            </p:contentPart>
          </mc:Choice>
          <mc:Fallback xmlns="">
            <p:pic>
              <p:nvPicPr>
                <p:cNvPr id="14" name="Freihand 13">
                  <a:extLst>
                    <a:ext uri="{FF2B5EF4-FFF2-40B4-BE49-F238E27FC236}">
                      <a16:creationId xmlns:a16="http://schemas.microsoft.com/office/drawing/2014/main" id="{59B07C72-F498-43D5-91D1-662BD96230E4}"/>
                    </a:ext>
                  </a:extLst>
                </p:cNvPr>
                <p:cNvPicPr/>
                <p:nvPr/>
              </p:nvPicPr>
              <p:blipFill>
                <a:blip r:embed="rId104"/>
                <a:stretch>
                  <a:fillRect/>
                </a:stretch>
              </p:blipFill>
              <p:spPr>
                <a:xfrm>
                  <a:off x="9498973" y="785787"/>
                  <a:ext cx="1776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 name="Freihand 14">
                  <a:extLst>
                    <a:ext uri="{FF2B5EF4-FFF2-40B4-BE49-F238E27FC236}">
                      <a16:creationId xmlns:a16="http://schemas.microsoft.com/office/drawing/2014/main" id="{663A0018-31A8-4373-924B-9E768DE82898}"/>
                    </a:ext>
                  </a:extLst>
                </p14:cNvPr>
                <p14:cNvContentPartPr/>
                <p14:nvPr/>
              </p14:nvContentPartPr>
              <p14:xfrm>
                <a:off x="6162493" y="1007187"/>
                <a:ext cx="1190160" cy="68400"/>
              </p14:xfrm>
            </p:contentPart>
          </mc:Choice>
          <mc:Fallback xmlns="">
            <p:pic>
              <p:nvPicPr>
                <p:cNvPr id="15" name="Freihand 14">
                  <a:extLst>
                    <a:ext uri="{FF2B5EF4-FFF2-40B4-BE49-F238E27FC236}">
                      <a16:creationId xmlns:a16="http://schemas.microsoft.com/office/drawing/2014/main" id="{663A0018-31A8-4373-924B-9E768DE82898}"/>
                    </a:ext>
                  </a:extLst>
                </p:cNvPr>
                <p:cNvPicPr/>
                <p:nvPr/>
              </p:nvPicPr>
              <p:blipFill>
                <a:blip r:embed="rId106"/>
                <a:stretch>
                  <a:fillRect/>
                </a:stretch>
              </p:blipFill>
              <p:spPr>
                <a:xfrm>
                  <a:off x="6158173" y="1002867"/>
                  <a:ext cx="1198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69" name="Freihand 210968">
                  <a:extLst>
                    <a:ext uri="{FF2B5EF4-FFF2-40B4-BE49-F238E27FC236}">
                      <a16:creationId xmlns:a16="http://schemas.microsoft.com/office/drawing/2014/main" id="{3A01AF1D-238A-4DFA-B4E5-791331C54615}"/>
                    </a:ext>
                  </a:extLst>
                </p14:cNvPr>
                <p14:cNvContentPartPr/>
                <p14:nvPr/>
              </p14:nvContentPartPr>
              <p14:xfrm>
                <a:off x="7485853" y="1560507"/>
                <a:ext cx="159120" cy="144720"/>
              </p14:xfrm>
            </p:contentPart>
          </mc:Choice>
          <mc:Fallback xmlns="">
            <p:pic>
              <p:nvPicPr>
                <p:cNvPr id="210969" name="Freihand 210968">
                  <a:extLst>
                    <a:ext uri="{FF2B5EF4-FFF2-40B4-BE49-F238E27FC236}">
                      <a16:creationId xmlns:a16="http://schemas.microsoft.com/office/drawing/2014/main" id="{3A01AF1D-238A-4DFA-B4E5-791331C54615}"/>
                    </a:ext>
                  </a:extLst>
                </p:cNvPr>
                <p:cNvPicPr/>
                <p:nvPr/>
              </p:nvPicPr>
              <p:blipFill>
                <a:blip r:embed="rId108"/>
                <a:stretch>
                  <a:fillRect/>
                </a:stretch>
              </p:blipFill>
              <p:spPr>
                <a:xfrm>
                  <a:off x="7481533" y="1556187"/>
                  <a:ext cx="167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70" name="Freihand 210969">
                  <a:extLst>
                    <a:ext uri="{FF2B5EF4-FFF2-40B4-BE49-F238E27FC236}">
                      <a16:creationId xmlns:a16="http://schemas.microsoft.com/office/drawing/2014/main" id="{E01C0DDE-8B69-492E-89A0-ACDA4F1CA423}"/>
                    </a:ext>
                  </a:extLst>
                </p14:cNvPr>
                <p14:cNvContentPartPr/>
                <p14:nvPr/>
              </p14:nvContentPartPr>
              <p14:xfrm>
                <a:off x="7674493" y="1566267"/>
                <a:ext cx="91800" cy="123120"/>
              </p14:xfrm>
            </p:contentPart>
          </mc:Choice>
          <mc:Fallback xmlns="">
            <p:pic>
              <p:nvPicPr>
                <p:cNvPr id="210970" name="Freihand 210969">
                  <a:extLst>
                    <a:ext uri="{FF2B5EF4-FFF2-40B4-BE49-F238E27FC236}">
                      <a16:creationId xmlns:a16="http://schemas.microsoft.com/office/drawing/2014/main" id="{E01C0DDE-8B69-492E-89A0-ACDA4F1CA423}"/>
                    </a:ext>
                  </a:extLst>
                </p:cNvPr>
                <p:cNvPicPr/>
                <p:nvPr/>
              </p:nvPicPr>
              <p:blipFill>
                <a:blip r:embed="rId110"/>
                <a:stretch>
                  <a:fillRect/>
                </a:stretch>
              </p:blipFill>
              <p:spPr>
                <a:xfrm>
                  <a:off x="7670173" y="1561947"/>
                  <a:ext cx="100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0971" name="Freihand 210970">
                  <a:extLst>
                    <a:ext uri="{FF2B5EF4-FFF2-40B4-BE49-F238E27FC236}">
                      <a16:creationId xmlns:a16="http://schemas.microsoft.com/office/drawing/2014/main" id="{AFDD06B6-17E7-4640-9585-4EDA285E2C0B}"/>
                    </a:ext>
                  </a:extLst>
                </p14:cNvPr>
                <p14:cNvContentPartPr/>
                <p14:nvPr/>
              </p14:nvContentPartPr>
              <p14:xfrm>
                <a:off x="8076253" y="1454667"/>
                <a:ext cx="136800" cy="203760"/>
              </p14:xfrm>
            </p:contentPart>
          </mc:Choice>
          <mc:Fallback xmlns="">
            <p:pic>
              <p:nvPicPr>
                <p:cNvPr id="210971" name="Freihand 210970">
                  <a:extLst>
                    <a:ext uri="{FF2B5EF4-FFF2-40B4-BE49-F238E27FC236}">
                      <a16:creationId xmlns:a16="http://schemas.microsoft.com/office/drawing/2014/main" id="{AFDD06B6-17E7-4640-9585-4EDA285E2C0B}"/>
                    </a:ext>
                  </a:extLst>
                </p:cNvPr>
                <p:cNvPicPr/>
                <p:nvPr/>
              </p:nvPicPr>
              <p:blipFill>
                <a:blip r:embed="rId112"/>
                <a:stretch>
                  <a:fillRect/>
                </a:stretch>
              </p:blipFill>
              <p:spPr>
                <a:xfrm>
                  <a:off x="8071933" y="1450347"/>
                  <a:ext cx="145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972" name="Freihand 210971">
                  <a:extLst>
                    <a:ext uri="{FF2B5EF4-FFF2-40B4-BE49-F238E27FC236}">
                      <a16:creationId xmlns:a16="http://schemas.microsoft.com/office/drawing/2014/main" id="{FED7A554-6918-4B76-A7C8-8E63E54698EF}"/>
                    </a:ext>
                  </a:extLst>
                </p14:cNvPr>
                <p14:cNvContentPartPr/>
                <p14:nvPr/>
              </p14:nvContentPartPr>
              <p14:xfrm>
                <a:off x="8146093" y="1533867"/>
                <a:ext cx="214200" cy="116280"/>
              </p14:xfrm>
            </p:contentPart>
          </mc:Choice>
          <mc:Fallback xmlns="">
            <p:pic>
              <p:nvPicPr>
                <p:cNvPr id="210972" name="Freihand 210971">
                  <a:extLst>
                    <a:ext uri="{FF2B5EF4-FFF2-40B4-BE49-F238E27FC236}">
                      <a16:creationId xmlns:a16="http://schemas.microsoft.com/office/drawing/2014/main" id="{FED7A554-6918-4B76-A7C8-8E63E54698EF}"/>
                    </a:ext>
                  </a:extLst>
                </p:cNvPr>
                <p:cNvPicPr/>
                <p:nvPr/>
              </p:nvPicPr>
              <p:blipFill>
                <a:blip r:embed="rId114"/>
                <a:stretch>
                  <a:fillRect/>
                </a:stretch>
              </p:blipFill>
              <p:spPr>
                <a:xfrm>
                  <a:off x="8141773" y="1529547"/>
                  <a:ext cx="222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973" name="Freihand 210972">
                  <a:extLst>
                    <a:ext uri="{FF2B5EF4-FFF2-40B4-BE49-F238E27FC236}">
                      <a16:creationId xmlns:a16="http://schemas.microsoft.com/office/drawing/2014/main" id="{FB980E95-E6F4-461B-A410-B7432D39EAE3}"/>
                    </a:ext>
                  </a:extLst>
                </p14:cNvPr>
                <p14:cNvContentPartPr/>
                <p14:nvPr/>
              </p14:nvContentPartPr>
              <p14:xfrm>
                <a:off x="8339053" y="1422267"/>
                <a:ext cx="97200" cy="210600"/>
              </p14:xfrm>
            </p:contentPart>
          </mc:Choice>
          <mc:Fallback xmlns="">
            <p:pic>
              <p:nvPicPr>
                <p:cNvPr id="210973" name="Freihand 210972">
                  <a:extLst>
                    <a:ext uri="{FF2B5EF4-FFF2-40B4-BE49-F238E27FC236}">
                      <a16:creationId xmlns:a16="http://schemas.microsoft.com/office/drawing/2014/main" id="{FB980E95-E6F4-461B-A410-B7432D39EAE3}"/>
                    </a:ext>
                  </a:extLst>
                </p:cNvPr>
                <p:cNvPicPr/>
                <p:nvPr/>
              </p:nvPicPr>
              <p:blipFill>
                <a:blip r:embed="rId116"/>
                <a:stretch>
                  <a:fillRect/>
                </a:stretch>
              </p:blipFill>
              <p:spPr>
                <a:xfrm>
                  <a:off x="8334733" y="1417947"/>
                  <a:ext cx="105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74" name="Freihand 210973">
                  <a:extLst>
                    <a:ext uri="{FF2B5EF4-FFF2-40B4-BE49-F238E27FC236}">
                      <a16:creationId xmlns:a16="http://schemas.microsoft.com/office/drawing/2014/main" id="{E9A5AD03-C51A-408B-B5D5-A3C1DF05BBC7}"/>
                    </a:ext>
                  </a:extLst>
                </p14:cNvPr>
                <p14:cNvContentPartPr/>
                <p14:nvPr/>
              </p14:nvContentPartPr>
              <p14:xfrm>
                <a:off x="8471893" y="1555467"/>
                <a:ext cx="15120" cy="81360"/>
              </p14:xfrm>
            </p:contentPart>
          </mc:Choice>
          <mc:Fallback xmlns="">
            <p:pic>
              <p:nvPicPr>
                <p:cNvPr id="210974" name="Freihand 210973">
                  <a:extLst>
                    <a:ext uri="{FF2B5EF4-FFF2-40B4-BE49-F238E27FC236}">
                      <a16:creationId xmlns:a16="http://schemas.microsoft.com/office/drawing/2014/main" id="{E9A5AD03-C51A-408B-B5D5-A3C1DF05BBC7}"/>
                    </a:ext>
                  </a:extLst>
                </p:cNvPr>
                <p:cNvPicPr/>
                <p:nvPr/>
              </p:nvPicPr>
              <p:blipFill>
                <a:blip r:embed="rId118"/>
                <a:stretch>
                  <a:fillRect/>
                </a:stretch>
              </p:blipFill>
              <p:spPr>
                <a:xfrm>
                  <a:off x="8467573" y="1551147"/>
                  <a:ext cx="23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75" name="Freihand 210974">
                  <a:extLst>
                    <a:ext uri="{FF2B5EF4-FFF2-40B4-BE49-F238E27FC236}">
                      <a16:creationId xmlns:a16="http://schemas.microsoft.com/office/drawing/2014/main" id="{03E9B7BE-8059-4D09-BBEC-E47EA9F8FE53}"/>
                    </a:ext>
                  </a:extLst>
                </p14:cNvPr>
                <p14:cNvContentPartPr/>
                <p14:nvPr/>
              </p14:nvContentPartPr>
              <p14:xfrm>
                <a:off x="8571253" y="1403187"/>
                <a:ext cx="173520" cy="257040"/>
              </p14:xfrm>
            </p:contentPart>
          </mc:Choice>
          <mc:Fallback xmlns="">
            <p:pic>
              <p:nvPicPr>
                <p:cNvPr id="210975" name="Freihand 210974">
                  <a:extLst>
                    <a:ext uri="{FF2B5EF4-FFF2-40B4-BE49-F238E27FC236}">
                      <a16:creationId xmlns:a16="http://schemas.microsoft.com/office/drawing/2014/main" id="{03E9B7BE-8059-4D09-BBEC-E47EA9F8FE53}"/>
                    </a:ext>
                  </a:extLst>
                </p:cNvPr>
                <p:cNvPicPr/>
                <p:nvPr/>
              </p:nvPicPr>
              <p:blipFill>
                <a:blip r:embed="rId120"/>
                <a:stretch>
                  <a:fillRect/>
                </a:stretch>
              </p:blipFill>
              <p:spPr>
                <a:xfrm>
                  <a:off x="8566933" y="1398867"/>
                  <a:ext cx="182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76" name="Freihand 210975">
                  <a:extLst>
                    <a:ext uri="{FF2B5EF4-FFF2-40B4-BE49-F238E27FC236}">
                      <a16:creationId xmlns:a16="http://schemas.microsoft.com/office/drawing/2014/main" id="{1FD4F9F3-5400-438F-8200-4BE6B44F69C5}"/>
                    </a:ext>
                  </a:extLst>
                </p14:cNvPr>
                <p14:cNvContentPartPr/>
                <p14:nvPr/>
              </p14:nvContentPartPr>
              <p14:xfrm>
                <a:off x="8736493" y="1498587"/>
                <a:ext cx="240840" cy="220680"/>
              </p14:xfrm>
            </p:contentPart>
          </mc:Choice>
          <mc:Fallback xmlns="">
            <p:pic>
              <p:nvPicPr>
                <p:cNvPr id="210976" name="Freihand 210975">
                  <a:extLst>
                    <a:ext uri="{FF2B5EF4-FFF2-40B4-BE49-F238E27FC236}">
                      <a16:creationId xmlns:a16="http://schemas.microsoft.com/office/drawing/2014/main" id="{1FD4F9F3-5400-438F-8200-4BE6B44F69C5}"/>
                    </a:ext>
                  </a:extLst>
                </p:cNvPr>
                <p:cNvPicPr/>
                <p:nvPr/>
              </p:nvPicPr>
              <p:blipFill>
                <a:blip r:embed="rId122"/>
                <a:stretch>
                  <a:fillRect/>
                </a:stretch>
              </p:blipFill>
              <p:spPr>
                <a:xfrm>
                  <a:off x="8732173" y="1494267"/>
                  <a:ext cx="249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77" name="Freihand 210976">
                  <a:extLst>
                    <a:ext uri="{FF2B5EF4-FFF2-40B4-BE49-F238E27FC236}">
                      <a16:creationId xmlns:a16="http://schemas.microsoft.com/office/drawing/2014/main" id="{A01A1D4E-7965-49DB-B9F1-C9134DC8631F}"/>
                    </a:ext>
                  </a:extLst>
                </p14:cNvPr>
                <p14:cNvContentPartPr/>
                <p14:nvPr/>
              </p14:nvContentPartPr>
              <p14:xfrm>
                <a:off x="8530573" y="1399227"/>
                <a:ext cx="360" cy="360"/>
              </p14:xfrm>
            </p:contentPart>
          </mc:Choice>
          <mc:Fallback xmlns="">
            <p:pic>
              <p:nvPicPr>
                <p:cNvPr id="210977" name="Freihand 210976">
                  <a:extLst>
                    <a:ext uri="{FF2B5EF4-FFF2-40B4-BE49-F238E27FC236}">
                      <a16:creationId xmlns:a16="http://schemas.microsoft.com/office/drawing/2014/main" id="{A01A1D4E-7965-49DB-B9F1-C9134DC8631F}"/>
                    </a:ext>
                  </a:extLst>
                </p:cNvPr>
                <p:cNvPicPr/>
                <p:nvPr/>
              </p:nvPicPr>
              <p:blipFill>
                <a:blip r:embed="rId124"/>
                <a:stretch>
                  <a:fillRect/>
                </a:stretch>
              </p:blipFill>
              <p:spPr>
                <a:xfrm>
                  <a:off x="8526253" y="139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78" name="Freihand 210977">
                  <a:extLst>
                    <a:ext uri="{FF2B5EF4-FFF2-40B4-BE49-F238E27FC236}">
                      <a16:creationId xmlns:a16="http://schemas.microsoft.com/office/drawing/2014/main" id="{787C1718-639C-43A7-9103-37A0E738F2E7}"/>
                    </a:ext>
                  </a:extLst>
                </p14:cNvPr>
                <p14:cNvContentPartPr/>
                <p14:nvPr/>
              </p14:nvContentPartPr>
              <p14:xfrm>
                <a:off x="9127813" y="1497147"/>
                <a:ext cx="69840" cy="92880"/>
              </p14:xfrm>
            </p:contentPart>
          </mc:Choice>
          <mc:Fallback xmlns="">
            <p:pic>
              <p:nvPicPr>
                <p:cNvPr id="210978" name="Freihand 210977">
                  <a:extLst>
                    <a:ext uri="{FF2B5EF4-FFF2-40B4-BE49-F238E27FC236}">
                      <a16:creationId xmlns:a16="http://schemas.microsoft.com/office/drawing/2014/main" id="{787C1718-639C-43A7-9103-37A0E738F2E7}"/>
                    </a:ext>
                  </a:extLst>
                </p:cNvPr>
                <p:cNvPicPr/>
                <p:nvPr/>
              </p:nvPicPr>
              <p:blipFill>
                <a:blip r:embed="rId126"/>
                <a:stretch>
                  <a:fillRect/>
                </a:stretch>
              </p:blipFill>
              <p:spPr>
                <a:xfrm>
                  <a:off x="9123493" y="1492827"/>
                  <a:ext cx="78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79" name="Freihand 210978">
                  <a:extLst>
                    <a:ext uri="{FF2B5EF4-FFF2-40B4-BE49-F238E27FC236}">
                      <a16:creationId xmlns:a16="http://schemas.microsoft.com/office/drawing/2014/main" id="{EC2D5822-482A-4F64-8ABC-C0B68BDBDEBF}"/>
                    </a:ext>
                  </a:extLst>
                </p14:cNvPr>
                <p14:cNvContentPartPr/>
                <p14:nvPr/>
              </p14:nvContentPartPr>
              <p14:xfrm>
                <a:off x="9281173" y="1509387"/>
                <a:ext cx="209160" cy="60120"/>
              </p14:xfrm>
            </p:contentPart>
          </mc:Choice>
          <mc:Fallback xmlns="">
            <p:pic>
              <p:nvPicPr>
                <p:cNvPr id="210979" name="Freihand 210978">
                  <a:extLst>
                    <a:ext uri="{FF2B5EF4-FFF2-40B4-BE49-F238E27FC236}">
                      <a16:creationId xmlns:a16="http://schemas.microsoft.com/office/drawing/2014/main" id="{EC2D5822-482A-4F64-8ABC-C0B68BDBDEBF}"/>
                    </a:ext>
                  </a:extLst>
                </p:cNvPr>
                <p:cNvPicPr/>
                <p:nvPr/>
              </p:nvPicPr>
              <p:blipFill>
                <a:blip r:embed="rId128"/>
                <a:stretch>
                  <a:fillRect/>
                </a:stretch>
              </p:blipFill>
              <p:spPr>
                <a:xfrm>
                  <a:off x="9276853" y="1505067"/>
                  <a:ext cx="217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80" name="Freihand 210979">
                  <a:extLst>
                    <a:ext uri="{FF2B5EF4-FFF2-40B4-BE49-F238E27FC236}">
                      <a16:creationId xmlns:a16="http://schemas.microsoft.com/office/drawing/2014/main" id="{5F510A4A-00DB-4B4B-ADE5-E9C1C64944D9}"/>
                    </a:ext>
                  </a:extLst>
                </p14:cNvPr>
                <p14:cNvContentPartPr/>
                <p14:nvPr/>
              </p14:nvContentPartPr>
              <p14:xfrm>
                <a:off x="9545413" y="1458987"/>
                <a:ext cx="183240" cy="115920"/>
              </p14:xfrm>
            </p:contentPart>
          </mc:Choice>
          <mc:Fallback xmlns="">
            <p:pic>
              <p:nvPicPr>
                <p:cNvPr id="210980" name="Freihand 210979">
                  <a:extLst>
                    <a:ext uri="{FF2B5EF4-FFF2-40B4-BE49-F238E27FC236}">
                      <a16:creationId xmlns:a16="http://schemas.microsoft.com/office/drawing/2014/main" id="{5F510A4A-00DB-4B4B-ADE5-E9C1C64944D9}"/>
                    </a:ext>
                  </a:extLst>
                </p:cNvPr>
                <p:cNvPicPr/>
                <p:nvPr/>
              </p:nvPicPr>
              <p:blipFill>
                <a:blip r:embed="rId130"/>
                <a:stretch>
                  <a:fillRect/>
                </a:stretch>
              </p:blipFill>
              <p:spPr>
                <a:xfrm>
                  <a:off x="9541093" y="1454667"/>
                  <a:ext cx="191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81" name="Freihand 210980">
                  <a:extLst>
                    <a:ext uri="{FF2B5EF4-FFF2-40B4-BE49-F238E27FC236}">
                      <a16:creationId xmlns:a16="http://schemas.microsoft.com/office/drawing/2014/main" id="{5F83337B-6E2C-456F-AF38-4998A5D7903A}"/>
                    </a:ext>
                  </a:extLst>
                </p14:cNvPr>
                <p14:cNvContentPartPr/>
                <p14:nvPr/>
              </p14:nvContentPartPr>
              <p14:xfrm>
                <a:off x="9795973" y="1407147"/>
                <a:ext cx="124560" cy="155520"/>
              </p14:xfrm>
            </p:contentPart>
          </mc:Choice>
          <mc:Fallback xmlns="">
            <p:pic>
              <p:nvPicPr>
                <p:cNvPr id="210981" name="Freihand 210980">
                  <a:extLst>
                    <a:ext uri="{FF2B5EF4-FFF2-40B4-BE49-F238E27FC236}">
                      <a16:creationId xmlns:a16="http://schemas.microsoft.com/office/drawing/2014/main" id="{5F83337B-6E2C-456F-AF38-4998A5D7903A}"/>
                    </a:ext>
                  </a:extLst>
                </p:cNvPr>
                <p:cNvPicPr/>
                <p:nvPr/>
              </p:nvPicPr>
              <p:blipFill>
                <a:blip r:embed="rId132"/>
                <a:stretch>
                  <a:fillRect/>
                </a:stretch>
              </p:blipFill>
              <p:spPr>
                <a:xfrm>
                  <a:off x="9791653" y="1402827"/>
                  <a:ext cx="13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82" name="Freihand 210981">
                  <a:extLst>
                    <a:ext uri="{FF2B5EF4-FFF2-40B4-BE49-F238E27FC236}">
                      <a16:creationId xmlns:a16="http://schemas.microsoft.com/office/drawing/2014/main" id="{5F503672-8CA3-4FBC-A415-C9F705745F15}"/>
                    </a:ext>
                  </a:extLst>
                </p14:cNvPr>
                <p14:cNvContentPartPr/>
                <p14:nvPr/>
              </p14:nvContentPartPr>
              <p14:xfrm>
                <a:off x="9909373" y="1411107"/>
                <a:ext cx="7200" cy="58680"/>
              </p14:xfrm>
            </p:contentPart>
          </mc:Choice>
          <mc:Fallback xmlns="">
            <p:pic>
              <p:nvPicPr>
                <p:cNvPr id="210982" name="Freihand 210981">
                  <a:extLst>
                    <a:ext uri="{FF2B5EF4-FFF2-40B4-BE49-F238E27FC236}">
                      <a16:creationId xmlns:a16="http://schemas.microsoft.com/office/drawing/2014/main" id="{5F503672-8CA3-4FBC-A415-C9F705745F15}"/>
                    </a:ext>
                  </a:extLst>
                </p:cNvPr>
                <p:cNvPicPr/>
                <p:nvPr/>
              </p:nvPicPr>
              <p:blipFill>
                <a:blip r:embed="rId134"/>
                <a:stretch>
                  <a:fillRect/>
                </a:stretch>
              </p:blipFill>
              <p:spPr>
                <a:xfrm>
                  <a:off x="9905053" y="1406787"/>
                  <a:ext cx="158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83" name="Freihand 210982">
                  <a:extLst>
                    <a:ext uri="{FF2B5EF4-FFF2-40B4-BE49-F238E27FC236}">
                      <a16:creationId xmlns:a16="http://schemas.microsoft.com/office/drawing/2014/main" id="{E7C36E61-7453-48C1-BF6D-CFEDE34380CD}"/>
                    </a:ext>
                  </a:extLst>
                </p14:cNvPr>
                <p14:cNvContentPartPr/>
                <p14:nvPr/>
              </p14:nvContentPartPr>
              <p14:xfrm>
                <a:off x="9974533" y="1489587"/>
                <a:ext cx="168840" cy="42840"/>
              </p14:xfrm>
            </p:contentPart>
          </mc:Choice>
          <mc:Fallback xmlns="">
            <p:pic>
              <p:nvPicPr>
                <p:cNvPr id="210983" name="Freihand 210982">
                  <a:extLst>
                    <a:ext uri="{FF2B5EF4-FFF2-40B4-BE49-F238E27FC236}">
                      <a16:creationId xmlns:a16="http://schemas.microsoft.com/office/drawing/2014/main" id="{E7C36E61-7453-48C1-BF6D-CFEDE34380CD}"/>
                    </a:ext>
                  </a:extLst>
                </p:cNvPr>
                <p:cNvPicPr/>
                <p:nvPr/>
              </p:nvPicPr>
              <p:blipFill>
                <a:blip r:embed="rId136"/>
                <a:stretch>
                  <a:fillRect/>
                </a:stretch>
              </p:blipFill>
              <p:spPr>
                <a:xfrm>
                  <a:off x="9970213" y="1485267"/>
                  <a:ext cx="177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85" name="Freihand 210984">
                  <a:extLst>
                    <a:ext uri="{FF2B5EF4-FFF2-40B4-BE49-F238E27FC236}">
                      <a16:creationId xmlns:a16="http://schemas.microsoft.com/office/drawing/2014/main" id="{4DFB1AAE-6391-4AFE-BEAC-C1ED01EC49AB}"/>
                    </a:ext>
                  </a:extLst>
                </p14:cNvPr>
                <p14:cNvContentPartPr/>
                <p14:nvPr/>
              </p14:nvContentPartPr>
              <p14:xfrm>
                <a:off x="8064373" y="1852467"/>
                <a:ext cx="128880" cy="117720"/>
              </p14:xfrm>
            </p:contentPart>
          </mc:Choice>
          <mc:Fallback xmlns="">
            <p:pic>
              <p:nvPicPr>
                <p:cNvPr id="210985" name="Freihand 210984">
                  <a:extLst>
                    <a:ext uri="{FF2B5EF4-FFF2-40B4-BE49-F238E27FC236}">
                      <a16:creationId xmlns:a16="http://schemas.microsoft.com/office/drawing/2014/main" id="{4DFB1AAE-6391-4AFE-BEAC-C1ED01EC49AB}"/>
                    </a:ext>
                  </a:extLst>
                </p:cNvPr>
                <p:cNvPicPr/>
                <p:nvPr/>
              </p:nvPicPr>
              <p:blipFill>
                <a:blip r:embed="rId138"/>
                <a:stretch>
                  <a:fillRect/>
                </a:stretch>
              </p:blipFill>
              <p:spPr>
                <a:xfrm>
                  <a:off x="8060053" y="1848147"/>
                  <a:ext cx="137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86" name="Freihand 210985">
                  <a:extLst>
                    <a:ext uri="{FF2B5EF4-FFF2-40B4-BE49-F238E27FC236}">
                      <a16:creationId xmlns:a16="http://schemas.microsoft.com/office/drawing/2014/main" id="{E39514D7-1E14-45BC-8290-FDBA3AC737AE}"/>
                    </a:ext>
                  </a:extLst>
                </p14:cNvPr>
                <p14:cNvContentPartPr/>
                <p14:nvPr/>
              </p14:nvContentPartPr>
              <p14:xfrm>
                <a:off x="8254093" y="1910787"/>
                <a:ext cx="79560" cy="77400"/>
              </p14:xfrm>
            </p:contentPart>
          </mc:Choice>
          <mc:Fallback xmlns="">
            <p:pic>
              <p:nvPicPr>
                <p:cNvPr id="210986" name="Freihand 210985">
                  <a:extLst>
                    <a:ext uri="{FF2B5EF4-FFF2-40B4-BE49-F238E27FC236}">
                      <a16:creationId xmlns:a16="http://schemas.microsoft.com/office/drawing/2014/main" id="{E39514D7-1E14-45BC-8290-FDBA3AC737AE}"/>
                    </a:ext>
                  </a:extLst>
                </p:cNvPr>
                <p:cNvPicPr/>
                <p:nvPr/>
              </p:nvPicPr>
              <p:blipFill>
                <a:blip r:embed="rId140"/>
                <a:stretch>
                  <a:fillRect/>
                </a:stretch>
              </p:blipFill>
              <p:spPr>
                <a:xfrm>
                  <a:off x="8249773" y="1906467"/>
                  <a:ext cx="88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88" name="Freihand 210987">
                  <a:extLst>
                    <a:ext uri="{FF2B5EF4-FFF2-40B4-BE49-F238E27FC236}">
                      <a16:creationId xmlns:a16="http://schemas.microsoft.com/office/drawing/2014/main" id="{AECE90B8-B12D-450A-85A5-B4DDD3F38051}"/>
                    </a:ext>
                  </a:extLst>
                </p14:cNvPr>
                <p14:cNvContentPartPr/>
                <p14:nvPr/>
              </p14:nvContentPartPr>
              <p14:xfrm>
                <a:off x="8552533" y="1770387"/>
                <a:ext cx="182160" cy="248760"/>
              </p14:xfrm>
            </p:contentPart>
          </mc:Choice>
          <mc:Fallback xmlns="">
            <p:pic>
              <p:nvPicPr>
                <p:cNvPr id="210988" name="Freihand 210987">
                  <a:extLst>
                    <a:ext uri="{FF2B5EF4-FFF2-40B4-BE49-F238E27FC236}">
                      <a16:creationId xmlns:a16="http://schemas.microsoft.com/office/drawing/2014/main" id="{AECE90B8-B12D-450A-85A5-B4DDD3F38051}"/>
                    </a:ext>
                  </a:extLst>
                </p:cNvPr>
                <p:cNvPicPr/>
                <p:nvPr/>
              </p:nvPicPr>
              <p:blipFill>
                <a:blip r:embed="rId142"/>
                <a:stretch>
                  <a:fillRect/>
                </a:stretch>
              </p:blipFill>
              <p:spPr>
                <a:xfrm>
                  <a:off x="8548213" y="1766067"/>
                  <a:ext cx="190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89" name="Freihand 210988">
                  <a:extLst>
                    <a:ext uri="{FF2B5EF4-FFF2-40B4-BE49-F238E27FC236}">
                      <a16:creationId xmlns:a16="http://schemas.microsoft.com/office/drawing/2014/main" id="{D9FB0A87-CC0A-4834-9577-48493EE75F17}"/>
                    </a:ext>
                  </a:extLst>
                </p14:cNvPr>
                <p14:cNvContentPartPr/>
                <p14:nvPr/>
              </p14:nvContentPartPr>
              <p14:xfrm>
                <a:off x="8699053" y="1847067"/>
                <a:ext cx="165240" cy="83880"/>
              </p14:xfrm>
            </p:contentPart>
          </mc:Choice>
          <mc:Fallback xmlns="">
            <p:pic>
              <p:nvPicPr>
                <p:cNvPr id="210989" name="Freihand 210988">
                  <a:extLst>
                    <a:ext uri="{FF2B5EF4-FFF2-40B4-BE49-F238E27FC236}">
                      <a16:creationId xmlns:a16="http://schemas.microsoft.com/office/drawing/2014/main" id="{D9FB0A87-CC0A-4834-9577-48493EE75F17}"/>
                    </a:ext>
                  </a:extLst>
                </p:cNvPr>
                <p:cNvPicPr/>
                <p:nvPr/>
              </p:nvPicPr>
              <p:blipFill>
                <a:blip r:embed="rId144"/>
                <a:stretch>
                  <a:fillRect/>
                </a:stretch>
              </p:blipFill>
              <p:spPr>
                <a:xfrm>
                  <a:off x="8694733" y="1842747"/>
                  <a:ext cx="173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90" name="Freihand 210989">
                  <a:extLst>
                    <a:ext uri="{FF2B5EF4-FFF2-40B4-BE49-F238E27FC236}">
                      <a16:creationId xmlns:a16="http://schemas.microsoft.com/office/drawing/2014/main" id="{A140BFD8-0B04-49D8-93D6-F3275E1D6068}"/>
                    </a:ext>
                  </a:extLst>
                </p14:cNvPr>
                <p14:cNvContentPartPr/>
                <p14:nvPr/>
              </p14:nvContentPartPr>
              <p14:xfrm>
                <a:off x="8845213" y="1827627"/>
                <a:ext cx="121320" cy="99000"/>
              </p14:xfrm>
            </p:contentPart>
          </mc:Choice>
          <mc:Fallback xmlns="">
            <p:pic>
              <p:nvPicPr>
                <p:cNvPr id="210990" name="Freihand 210989">
                  <a:extLst>
                    <a:ext uri="{FF2B5EF4-FFF2-40B4-BE49-F238E27FC236}">
                      <a16:creationId xmlns:a16="http://schemas.microsoft.com/office/drawing/2014/main" id="{A140BFD8-0B04-49D8-93D6-F3275E1D6068}"/>
                    </a:ext>
                  </a:extLst>
                </p:cNvPr>
                <p:cNvPicPr/>
                <p:nvPr/>
              </p:nvPicPr>
              <p:blipFill>
                <a:blip r:embed="rId146"/>
                <a:stretch>
                  <a:fillRect/>
                </a:stretch>
              </p:blipFill>
              <p:spPr>
                <a:xfrm>
                  <a:off x="8840893" y="1823307"/>
                  <a:ext cx="129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91" name="Freihand 210990">
                  <a:extLst>
                    <a:ext uri="{FF2B5EF4-FFF2-40B4-BE49-F238E27FC236}">
                      <a16:creationId xmlns:a16="http://schemas.microsoft.com/office/drawing/2014/main" id="{3D0DF6B6-3C36-4E14-A69A-8D091700FB0E}"/>
                    </a:ext>
                  </a:extLst>
                </p14:cNvPr>
                <p14:cNvContentPartPr/>
                <p14:nvPr/>
              </p14:nvContentPartPr>
              <p14:xfrm>
                <a:off x="9137533" y="1737987"/>
                <a:ext cx="270360" cy="170640"/>
              </p14:xfrm>
            </p:contentPart>
          </mc:Choice>
          <mc:Fallback xmlns="">
            <p:pic>
              <p:nvPicPr>
                <p:cNvPr id="210991" name="Freihand 210990">
                  <a:extLst>
                    <a:ext uri="{FF2B5EF4-FFF2-40B4-BE49-F238E27FC236}">
                      <a16:creationId xmlns:a16="http://schemas.microsoft.com/office/drawing/2014/main" id="{3D0DF6B6-3C36-4E14-A69A-8D091700FB0E}"/>
                    </a:ext>
                  </a:extLst>
                </p:cNvPr>
                <p:cNvPicPr/>
                <p:nvPr/>
              </p:nvPicPr>
              <p:blipFill>
                <a:blip r:embed="rId148"/>
                <a:stretch>
                  <a:fillRect/>
                </a:stretch>
              </p:blipFill>
              <p:spPr>
                <a:xfrm>
                  <a:off x="9133213" y="1733667"/>
                  <a:ext cx="279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92" name="Freihand 210991">
                  <a:extLst>
                    <a:ext uri="{FF2B5EF4-FFF2-40B4-BE49-F238E27FC236}">
                      <a16:creationId xmlns:a16="http://schemas.microsoft.com/office/drawing/2014/main" id="{5F7B80E7-4ACA-45FA-ACB5-2EBD7EE797E5}"/>
                    </a:ext>
                  </a:extLst>
                </p14:cNvPr>
                <p14:cNvContentPartPr/>
                <p14:nvPr/>
              </p14:nvContentPartPr>
              <p14:xfrm>
                <a:off x="9438853" y="1719627"/>
                <a:ext cx="193320" cy="177120"/>
              </p14:xfrm>
            </p:contentPart>
          </mc:Choice>
          <mc:Fallback xmlns="">
            <p:pic>
              <p:nvPicPr>
                <p:cNvPr id="210992" name="Freihand 210991">
                  <a:extLst>
                    <a:ext uri="{FF2B5EF4-FFF2-40B4-BE49-F238E27FC236}">
                      <a16:creationId xmlns:a16="http://schemas.microsoft.com/office/drawing/2014/main" id="{5F7B80E7-4ACA-45FA-ACB5-2EBD7EE797E5}"/>
                    </a:ext>
                  </a:extLst>
                </p:cNvPr>
                <p:cNvPicPr/>
                <p:nvPr/>
              </p:nvPicPr>
              <p:blipFill>
                <a:blip r:embed="rId150"/>
                <a:stretch>
                  <a:fillRect/>
                </a:stretch>
              </p:blipFill>
              <p:spPr>
                <a:xfrm>
                  <a:off x="9434533" y="1715307"/>
                  <a:ext cx="201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1218" name="Freihand 211217">
                  <a:extLst>
                    <a:ext uri="{FF2B5EF4-FFF2-40B4-BE49-F238E27FC236}">
                      <a16:creationId xmlns:a16="http://schemas.microsoft.com/office/drawing/2014/main" id="{27014A12-B74A-4712-98D2-7FA2F2BB4016}"/>
                    </a:ext>
                  </a:extLst>
                </p14:cNvPr>
                <p14:cNvContentPartPr/>
                <p14:nvPr/>
              </p14:nvContentPartPr>
              <p14:xfrm>
                <a:off x="4903933" y="333267"/>
                <a:ext cx="6727320" cy="1033560"/>
              </p14:xfrm>
            </p:contentPart>
          </mc:Choice>
          <mc:Fallback xmlns="">
            <p:pic>
              <p:nvPicPr>
                <p:cNvPr id="211218" name="Freihand 211217">
                  <a:extLst>
                    <a:ext uri="{FF2B5EF4-FFF2-40B4-BE49-F238E27FC236}">
                      <a16:creationId xmlns:a16="http://schemas.microsoft.com/office/drawing/2014/main" id="{27014A12-B74A-4712-98D2-7FA2F2BB4016}"/>
                    </a:ext>
                  </a:extLst>
                </p:cNvPr>
                <p:cNvPicPr/>
                <p:nvPr/>
              </p:nvPicPr>
              <p:blipFill>
                <a:blip r:embed="rId152"/>
                <a:stretch>
                  <a:fillRect/>
                </a:stretch>
              </p:blipFill>
              <p:spPr>
                <a:xfrm>
                  <a:off x="4899613" y="328947"/>
                  <a:ext cx="6735960" cy="1042200"/>
                </a:xfrm>
                <a:prstGeom prst="rect">
                  <a:avLst/>
                </a:prstGeom>
              </p:spPr>
            </p:pic>
          </mc:Fallback>
        </mc:AlternateContent>
      </p:grpSp>
      <p:grpSp>
        <p:nvGrpSpPr>
          <p:cNvPr id="211350" name="Gruppieren 211349">
            <a:extLst>
              <a:ext uri="{FF2B5EF4-FFF2-40B4-BE49-F238E27FC236}">
                <a16:creationId xmlns:a16="http://schemas.microsoft.com/office/drawing/2014/main" id="{C2B0872C-5BC0-4246-8873-7E3D60A04865}"/>
              </a:ext>
            </a:extLst>
          </p:cNvPr>
          <p:cNvGrpSpPr/>
          <p:nvPr/>
        </p:nvGrpSpPr>
        <p:grpSpPr>
          <a:xfrm>
            <a:off x="177853" y="3343587"/>
            <a:ext cx="8476920" cy="2969640"/>
            <a:chOff x="177853" y="3343587"/>
            <a:chExt cx="8476920" cy="2969640"/>
          </a:xfrm>
        </p:grpSpPr>
        <mc:AlternateContent xmlns:mc="http://schemas.openxmlformats.org/markup-compatibility/2006" xmlns:p14="http://schemas.microsoft.com/office/powerpoint/2010/main">
          <mc:Choice Requires="p14">
            <p:contentPart p14:bwMode="auto" r:id="rId153">
              <p14:nvContentPartPr>
                <p14:cNvPr id="211000" name="Freihand 210999">
                  <a:extLst>
                    <a:ext uri="{FF2B5EF4-FFF2-40B4-BE49-F238E27FC236}">
                      <a16:creationId xmlns:a16="http://schemas.microsoft.com/office/drawing/2014/main" id="{54E43A30-C59A-41F9-98AB-9943464AD394}"/>
                    </a:ext>
                  </a:extLst>
                </p14:cNvPr>
                <p14:cNvContentPartPr/>
                <p14:nvPr/>
              </p14:nvContentPartPr>
              <p14:xfrm>
                <a:off x="2026453" y="3343587"/>
                <a:ext cx="439200" cy="571320"/>
              </p14:xfrm>
            </p:contentPart>
          </mc:Choice>
          <mc:Fallback xmlns="">
            <p:pic>
              <p:nvPicPr>
                <p:cNvPr id="211000" name="Freihand 210999">
                  <a:extLst>
                    <a:ext uri="{FF2B5EF4-FFF2-40B4-BE49-F238E27FC236}">
                      <a16:creationId xmlns:a16="http://schemas.microsoft.com/office/drawing/2014/main" id="{54E43A30-C59A-41F9-98AB-9943464AD394}"/>
                    </a:ext>
                  </a:extLst>
                </p:cNvPr>
                <p:cNvPicPr/>
                <p:nvPr/>
              </p:nvPicPr>
              <p:blipFill>
                <a:blip r:embed="rId154"/>
                <a:stretch>
                  <a:fillRect/>
                </a:stretch>
              </p:blipFill>
              <p:spPr>
                <a:xfrm>
                  <a:off x="2022133" y="3339267"/>
                  <a:ext cx="4478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1055" name="Freihand 211054">
                  <a:extLst>
                    <a:ext uri="{FF2B5EF4-FFF2-40B4-BE49-F238E27FC236}">
                      <a16:creationId xmlns:a16="http://schemas.microsoft.com/office/drawing/2014/main" id="{1EABDDEA-11BD-4AF2-98CE-7278E6678E7B}"/>
                    </a:ext>
                  </a:extLst>
                </p14:cNvPr>
                <p14:cNvContentPartPr/>
                <p14:nvPr/>
              </p14:nvContentPartPr>
              <p14:xfrm>
                <a:off x="5820133" y="3776667"/>
                <a:ext cx="480240" cy="479520"/>
              </p14:xfrm>
            </p:contentPart>
          </mc:Choice>
          <mc:Fallback xmlns="">
            <p:pic>
              <p:nvPicPr>
                <p:cNvPr id="211055" name="Freihand 211054">
                  <a:extLst>
                    <a:ext uri="{FF2B5EF4-FFF2-40B4-BE49-F238E27FC236}">
                      <a16:creationId xmlns:a16="http://schemas.microsoft.com/office/drawing/2014/main" id="{1EABDDEA-11BD-4AF2-98CE-7278E6678E7B}"/>
                    </a:ext>
                  </a:extLst>
                </p:cNvPr>
                <p:cNvPicPr/>
                <p:nvPr/>
              </p:nvPicPr>
              <p:blipFill>
                <a:blip r:embed="rId156"/>
                <a:stretch>
                  <a:fillRect/>
                </a:stretch>
              </p:blipFill>
              <p:spPr>
                <a:xfrm>
                  <a:off x="5815813" y="3772347"/>
                  <a:ext cx="48888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1057" name="Freihand 211056">
                  <a:extLst>
                    <a:ext uri="{FF2B5EF4-FFF2-40B4-BE49-F238E27FC236}">
                      <a16:creationId xmlns:a16="http://schemas.microsoft.com/office/drawing/2014/main" id="{C19A5BFD-B05E-4583-900A-B8A050A8BFD9}"/>
                    </a:ext>
                  </a:extLst>
                </p14:cNvPr>
                <p14:cNvContentPartPr/>
                <p14:nvPr/>
              </p14:nvContentPartPr>
              <p14:xfrm>
                <a:off x="868333" y="4220547"/>
                <a:ext cx="325080" cy="269640"/>
              </p14:xfrm>
            </p:contentPart>
          </mc:Choice>
          <mc:Fallback xmlns="">
            <p:pic>
              <p:nvPicPr>
                <p:cNvPr id="211057" name="Freihand 211056">
                  <a:extLst>
                    <a:ext uri="{FF2B5EF4-FFF2-40B4-BE49-F238E27FC236}">
                      <a16:creationId xmlns:a16="http://schemas.microsoft.com/office/drawing/2014/main" id="{C19A5BFD-B05E-4583-900A-B8A050A8BFD9}"/>
                    </a:ext>
                  </a:extLst>
                </p:cNvPr>
                <p:cNvPicPr/>
                <p:nvPr/>
              </p:nvPicPr>
              <p:blipFill>
                <a:blip r:embed="rId158"/>
                <a:stretch>
                  <a:fillRect/>
                </a:stretch>
              </p:blipFill>
              <p:spPr>
                <a:xfrm>
                  <a:off x="864013" y="4216227"/>
                  <a:ext cx="3337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4" name="Freihand 43">
                  <a:extLst>
                    <a:ext uri="{FF2B5EF4-FFF2-40B4-BE49-F238E27FC236}">
                      <a16:creationId xmlns:a16="http://schemas.microsoft.com/office/drawing/2014/main" id="{81DF073C-CF9E-40D4-BCE9-D6A0C01B3E65}"/>
                    </a:ext>
                  </a:extLst>
                </p14:cNvPr>
                <p14:cNvContentPartPr/>
                <p14:nvPr/>
              </p14:nvContentPartPr>
              <p14:xfrm>
                <a:off x="257413" y="3621147"/>
                <a:ext cx="192240" cy="204480"/>
              </p14:xfrm>
            </p:contentPart>
          </mc:Choice>
          <mc:Fallback xmlns="">
            <p:pic>
              <p:nvPicPr>
                <p:cNvPr id="44" name="Freihand 43">
                  <a:extLst>
                    <a:ext uri="{FF2B5EF4-FFF2-40B4-BE49-F238E27FC236}">
                      <a16:creationId xmlns:a16="http://schemas.microsoft.com/office/drawing/2014/main" id="{81DF073C-CF9E-40D4-BCE9-D6A0C01B3E65}"/>
                    </a:ext>
                  </a:extLst>
                </p:cNvPr>
                <p:cNvPicPr/>
                <p:nvPr/>
              </p:nvPicPr>
              <p:blipFill>
                <a:blip r:embed="rId160"/>
                <a:stretch>
                  <a:fillRect/>
                </a:stretch>
              </p:blipFill>
              <p:spPr>
                <a:xfrm>
                  <a:off x="253093" y="3616827"/>
                  <a:ext cx="2008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5" name="Freihand 44">
                  <a:extLst>
                    <a:ext uri="{FF2B5EF4-FFF2-40B4-BE49-F238E27FC236}">
                      <a16:creationId xmlns:a16="http://schemas.microsoft.com/office/drawing/2014/main" id="{7645D2AA-BD64-4262-8EFB-0049C7AD84CC}"/>
                    </a:ext>
                  </a:extLst>
                </p14:cNvPr>
                <p14:cNvContentPartPr/>
                <p14:nvPr/>
              </p14:nvContentPartPr>
              <p14:xfrm>
                <a:off x="504013" y="3656427"/>
                <a:ext cx="111960" cy="146880"/>
              </p14:xfrm>
            </p:contentPart>
          </mc:Choice>
          <mc:Fallback xmlns="">
            <p:pic>
              <p:nvPicPr>
                <p:cNvPr id="45" name="Freihand 44">
                  <a:extLst>
                    <a:ext uri="{FF2B5EF4-FFF2-40B4-BE49-F238E27FC236}">
                      <a16:creationId xmlns:a16="http://schemas.microsoft.com/office/drawing/2014/main" id="{7645D2AA-BD64-4262-8EFB-0049C7AD84CC}"/>
                    </a:ext>
                  </a:extLst>
                </p:cNvPr>
                <p:cNvPicPr/>
                <p:nvPr/>
              </p:nvPicPr>
              <p:blipFill>
                <a:blip r:embed="rId162"/>
                <a:stretch>
                  <a:fillRect/>
                </a:stretch>
              </p:blipFill>
              <p:spPr>
                <a:xfrm>
                  <a:off x="499693" y="3652107"/>
                  <a:ext cx="120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6" name="Freihand 45">
                  <a:extLst>
                    <a:ext uri="{FF2B5EF4-FFF2-40B4-BE49-F238E27FC236}">
                      <a16:creationId xmlns:a16="http://schemas.microsoft.com/office/drawing/2014/main" id="{9C87E3AA-9107-4A72-9DE5-4D6321969B64}"/>
                    </a:ext>
                  </a:extLst>
                </p14:cNvPr>
                <p14:cNvContentPartPr/>
                <p14:nvPr/>
              </p14:nvContentPartPr>
              <p14:xfrm>
                <a:off x="477373" y="3701787"/>
                <a:ext cx="129960" cy="33840"/>
              </p14:xfrm>
            </p:contentPart>
          </mc:Choice>
          <mc:Fallback xmlns="">
            <p:pic>
              <p:nvPicPr>
                <p:cNvPr id="46" name="Freihand 45">
                  <a:extLst>
                    <a:ext uri="{FF2B5EF4-FFF2-40B4-BE49-F238E27FC236}">
                      <a16:creationId xmlns:a16="http://schemas.microsoft.com/office/drawing/2014/main" id="{9C87E3AA-9107-4A72-9DE5-4D6321969B64}"/>
                    </a:ext>
                  </a:extLst>
                </p:cNvPr>
                <p:cNvPicPr/>
                <p:nvPr/>
              </p:nvPicPr>
              <p:blipFill>
                <a:blip r:embed="rId164"/>
                <a:stretch>
                  <a:fillRect/>
                </a:stretch>
              </p:blipFill>
              <p:spPr>
                <a:xfrm>
                  <a:off x="473053" y="3697467"/>
                  <a:ext cx="138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 name="Freihand 46">
                  <a:extLst>
                    <a:ext uri="{FF2B5EF4-FFF2-40B4-BE49-F238E27FC236}">
                      <a16:creationId xmlns:a16="http://schemas.microsoft.com/office/drawing/2014/main" id="{AD1DBF60-D9F1-40BF-A1E9-698AE8902630}"/>
                    </a:ext>
                  </a:extLst>
                </p14:cNvPr>
                <p14:cNvContentPartPr/>
                <p14:nvPr/>
              </p14:nvContentPartPr>
              <p14:xfrm>
                <a:off x="490333" y="3575427"/>
                <a:ext cx="262800" cy="253080"/>
              </p14:xfrm>
            </p:contentPart>
          </mc:Choice>
          <mc:Fallback xmlns="">
            <p:pic>
              <p:nvPicPr>
                <p:cNvPr id="47" name="Freihand 46">
                  <a:extLst>
                    <a:ext uri="{FF2B5EF4-FFF2-40B4-BE49-F238E27FC236}">
                      <a16:creationId xmlns:a16="http://schemas.microsoft.com/office/drawing/2014/main" id="{AD1DBF60-D9F1-40BF-A1E9-698AE8902630}"/>
                    </a:ext>
                  </a:extLst>
                </p:cNvPr>
                <p:cNvPicPr/>
                <p:nvPr/>
              </p:nvPicPr>
              <p:blipFill>
                <a:blip r:embed="rId166"/>
                <a:stretch>
                  <a:fillRect/>
                </a:stretch>
              </p:blipFill>
              <p:spPr>
                <a:xfrm>
                  <a:off x="486013" y="3571107"/>
                  <a:ext cx="2714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 name="Freihand 47">
                  <a:extLst>
                    <a:ext uri="{FF2B5EF4-FFF2-40B4-BE49-F238E27FC236}">
                      <a16:creationId xmlns:a16="http://schemas.microsoft.com/office/drawing/2014/main" id="{11D731E1-3A9D-48BC-8B57-A279A24D82AB}"/>
                    </a:ext>
                  </a:extLst>
                </p14:cNvPr>
                <p14:cNvContentPartPr/>
                <p14:nvPr/>
              </p14:nvContentPartPr>
              <p14:xfrm>
                <a:off x="831613" y="3646347"/>
                <a:ext cx="146880" cy="111600"/>
              </p14:xfrm>
            </p:contentPart>
          </mc:Choice>
          <mc:Fallback xmlns="">
            <p:pic>
              <p:nvPicPr>
                <p:cNvPr id="48" name="Freihand 47">
                  <a:extLst>
                    <a:ext uri="{FF2B5EF4-FFF2-40B4-BE49-F238E27FC236}">
                      <a16:creationId xmlns:a16="http://schemas.microsoft.com/office/drawing/2014/main" id="{11D731E1-3A9D-48BC-8B57-A279A24D82AB}"/>
                    </a:ext>
                  </a:extLst>
                </p:cNvPr>
                <p:cNvPicPr/>
                <p:nvPr/>
              </p:nvPicPr>
              <p:blipFill>
                <a:blip r:embed="rId168"/>
                <a:stretch>
                  <a:fillRect/>
                </a:stretch>
              </p:blipFill>
              <p:spPr>
                <a:xfrm>
                  <a:off x="827293" y="3642027"/>
                  <a:ext cx="155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9" name="Freihand 48">
                  <a:extLst>
                    <a:ext uri="{FF2B5EF4-FFF2-40B4-BE49-F238E27FC236}">
                      <a16:creationId xmlns:a16="http://schemas.microsoft.com/office/drawing/2014/main" id="{274F5565-176F-4071-B492-701D30F6A55C}"/>
                    </a:ext>
                  </a:extLst>
                </p14:cNvPr>
                <p14:cNvContentPartPr/>
                <p14:nvPr/>
              </p14:nvContentPartPr>
              <p14:xfrm>
                <a:off x="1018093" y="3654627"/>
                <a:ext cx="38880" cy="120600"/>
              </p14:xfrm>
            </p:contentPart>
          </mc:Choice>
          <mc:Fallback xmlns="">
            <p:pic>
              <p:nvPicPr>
                <p:cNvPr id="49" name="Freihand 48">
                  <a:extLst>
                    <a:ext uri="{FF2B5EF4-FFF2-40B4-BE49-F238E27FC236}">
                      <a16:creationId xmlns:a16="http://schemas.microsoft.com/office/drawing/2014/main" id="{274F5565-176F-4071-B492-701D30F6A55C}"/>
                    </a:ext>
                  </a:extLst>
                </p:cNvPr>
                <p:cNvPicPr/>
                <p:nvPr/>
              </p:nvPicPr>
              <p:blipFill>
                <a:blip r:embed="rId170"/>
                <a:stretch>
                  <a:fillRect/>
                </a:stretch>
              </p:blipFill>
              <p:spPr>
                <a:xfrm>
                  <a:off x="1013773" y="3650307"/>
                  <a:ext cx="47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0" name="Freihand 49">
                  <a:extLst>
                    <a:ext uri="{FF2B5EF4-FFF2-40B4-BE49-F238E27FC236}">
                      <a16:creationId xmlns:a16="http://schemas.microsoft.com/office/drawing/2014/main" id="{C33611C8-3B8A-4D58-A34B-EF7392120BDB}"/>
                    </a:ext>
                  </a:extLst>
                </p14:cNvPr>
                <p14:cNvContentPartPr/>
                <p14:nvPr/>
              </p14:nvContentPartPr>
              <p14:xfrm>
                <a:off x="990013" y="3717987"/>
                <a:ext cx="111960" cy="6480"/>
              </p14:xfrm>
            </p:contentPart>
          </mc:Choice>
          <mc:Fallback xmlns="">
            <p:pic>
              <p:nvPicPr>
                <p:cNvPr id="50" name="Freihand 49">
                  <a:extLst>
                    <a:ext uri="{FF2B5EF4-FFF2-40B4-BE49-F238E27FC236}">
                      <a16:creationId xmlns:a16="http://schemas.microsoft.com/office/drawing/2014/main" id="{C33611C8-3B8A-4D58-A34B-EF7392120BDB}"/>
                    </a:ext>
                  </a:extLst>
                </p:cNvPr>
                <p:cNvPicPr/>
                <p:nvPr/>
              </p:nvPicPr>
              <p:blipFill>
                <a:blip r:embed="rId172"/>
                <a:stretch>
                  <a:fillRect/>
                </a:stretch>
              </p:blipFill>
              <p:spPr>
                <a:xfrm>
                  <a:off x="985693" y="3713667"/>
                  <a:ext cx="120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1" name="Freihand 50">
                  <a:extLst>
                    <a:ext uri="{FF2B5EF4-FFF2-40B4-BE49-F238E27FC236}">
                      <a16:creationId xmlns:a16="http://schemas.microsoft.com/office/drawing/2014/main" id="{C5C99ED3-BAB4-4CB0-95C1-1799E13844E2}"/>
                    </a:ext>
                  </a:extLst>
                </p14:cNvPr>
                <p14:cNvContentPartPr/>
                <p14:nvPr/>
              </p14:nvContentPartPr>
              <p14:xfrm>
                <a:off x="1179733" y="3643467"/>
                <a:ext cx="241920" cy="153000"/>
              </p14:xfrm>
            </p:contentPart>
          </mc:Choice>
          <mc:Fallback xmlns="">
            <p:pic>
              <p:nvPicPr>
                <p:cNvPr id="51" name="Freihand 50">
                  <a:extLst>
                    <a:ext uri="{FF2B5EF4-FFF2-40B4-BE49-F238E27FC236}">
                      <a16:creationId xmlns:a16="http://schemas.microsoft.com/office/drawing/2014/main" id="{C5C99ED3-BAB4-4CB0-95C1-1799E13844E2}"/>
                    </a:ext>
                  </a:extLst>
                </p:cNvPr>
                <p:cNvPicPr/>
                <p:nvPr/>
              </p:nvPicPr>
              <p:blipFill>
                <a:blip r:embed="rId174"/>
                <a:stretch>
                  <a:fillRect/>
                </a:stretch>
              </p:blipFill>
              <p:spPr>
                <a:xfrm>
                  <a:off x="1175413" y="3639147"/>
                  <a:ext cx="250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2" name="Freihand 51">
                  <a:extLst>
                    <a:ext uri="{FF2B5EF4-FFF2-40B4-BE49-F238E27FC236}">
                      <a16:creationId xmlns:a16="http://schemas.microsoft.com/office/drawing/2014/main" id="{689A20B7-A2FA-49BE-81C0-AC62B519FAC2}"/>
                    </a:ext>
                  </a:extLst>
                </p14:cNvPr>
                <p14:cNvContentPartPr/>
                <p14:nvPr/>
              </p14:nvContentPartPr>
              <p14:xfrm>
                <a:off x="1276933" y="3623667"/>
                <a:ext cx="57960" cy="52920"/>
              </p14:xfrm>
            </p:contentPart>
          </mc:Choice>
          <mc:Fallback xmlns="">
            <p:pic>
              <p:nvPicPr>
                <p:cNvPr id="52" name="Freihand 51">
                  <a:extLst>
                    <a:ext uri="{FF2B5EF4-FFF2-40B4-BE49-F238E27FC236}">
                      <a16:creationId xmlns:a16="http://schemas.microsoft.com/office/drawing/2014/main" id="{689A20B7-A2FA-49BE-81C0-AC62B519FAC2}"/>
                    </a:ext>
                  </a:extLst>
                </p:cNvPr>
                <p:cNvPicPr/>
                <p:nvPr/>
              </p:nvPicPr>
              <p:blipFill>
                <a:blip r:embed="rId176"/>
                <a:stretch>
                  <a:fillRect/>
                </a:stretch>
              </p:blipFill>
              <p:spPr>
                <a:xfrm>
                  <a:off x="1272613" y="3619347"/>
                  <a:ext cx="66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3" name="Freihand 52">
                  <a:extLst>
                    <a:ext uri="{FF2B5EF4-FFF2-40B4-BE49-F238E27FC236}">
                      <a16:creationId xmlns:a16="http://schemas.microsoft.com/office/drawing/2014/main" id="{9F996376-E5A6-420E-A154-33F4580AA498}"/>
                    </a:ext>
                  </a:extLst>
                </p14:cNvPr>
                <p14:cNvContentPartPr/>
                <p14:nvPr/>
              </p14:nvContentPartPr>
              <p14:xfrm>
                <a:off x="1401853" y="3753627"/>
                <a:ext cx="41400" cy="45000"/>
              </p14:xfrm>
            </p:contentPart>
          </mc:Choice>
          <mc:Fallback xmlns="">
            <p:pic>
              <p:nvPicPr>
                <p:cNvPr id="53" name="Freihand 52">
                  <a:extLst>
                    <a:ext uri="{FF2B5EF4-FFF2-40B4-BE49-F238E27FC236}">
                      <a16:creationId xmlns:a16="http://schemas.microsoft.com/office/drawing/2014/main" id="{9F996376-E5A6-420E-A154-33F4580AA498}"/>
                    </a:ext>
                  </a:extLst>
                </p:cNvPr>
                <p:cNvPicPr/>
                <p:nvPr/>
              </p:nvPicPr>
              <p:blipFill>
                <a:blip r:embed="rId178"/>
                <a:stretch>
                  <a:fillRect/>
                </a:stretch>
              </p:blipFill>
              <p:spPr>
                <a:xfrm>
                  <a:off x="1397533" y="3749307"/>
                  <a:ext cx="50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5" name="Freihand 54">
                  <a:extLst>
                    <a:ext uri="{FF2B5EF4-FFF2-40B4-BE49-F238E27FC236}">
                      <a16:creationId xmlns:a16="http://schemas.microsoft.com/office/drawing/2014/main" id="{66294232-6F68-4179-9B60-E486A39658CB}"/>
                    </a:ext>
                  </a:extLst>
                </p14:cNvPr>
                <p14:cNvContentPartPr/>
                <p14:nvPr/>
              </p14:nvContentPartPr>
              <p14:xfrm>
                <a:off x="1492933" y="3562107"/>
                <a:ext cx="96840" cy="408960"/>
              </p14:xfrm>
            </p:contentPart>
          </mc:Choice>
          <mc:Fallback xmlns="">
            <p:pic>
              <p:nvPicPr>
                <p:cNvPr id="55" name="Freihand 54">
                  <a:extLst>
                    <a:ext uri="{FF2B5EF4-FFF2-40B4-BE49-F238E27FC236}">
                      <a16:creationId xmlns:a16="http://schemas.microsoft.com/office/drawing/2014/main" id="{66294232-6F68-4179-9B60-E486A39658CB}"/>
                    </a:ext>
                  </a:extLst>
                </p:cNvPr>
                <p:cNvPicPr/>
                <p:nvPr/>
              </p:nvPicPr>
              <p:blipFill>
                <a:blip r:embed="rId180"/>
                <a:stretch>
                  <a:fillRect/>
                </a:stretch>
              </p:blipFill>
              <p:spPr>
                <a:xfrm>
                  <a:off x="1488613" y="3557787"/>
                  <a:ext cx="1054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9" name="Freihand 58">
                  <a:extLst>
                    <a:ext uri="{FF2B5EF4-FFF2-40B4-BE49-F238E27FC236}">
                      <a16:creationId xmlns:a16="http://schemas.microsoft.com/office/drawing/2014/main" id="{7284B0FC-5512-43B2-B5E5-CA219A06B6A9}"/>
                    </a:ext>
                  </a:extLst>
                </p14:cNvPr>
                <p14:cNvContentPartPr/>
                <p14:nvPr/>
              </p14:nvContentPartPr>
              <p14:xfrm>
                <a:off x="655573" y="3844347"/>
                <a:ext cx="738000" cy="105120"/>
              </p14:xfrm>
            </p:contentPart>
          </mc:Choice>
          <mc:Fallback xmlns="">
            <p:pic>
              <p:nvPicPr>
                <p:cNvPr id="59" name="Freihand 58">
                  <a:extLst>
                    <a:ext uri="{FF2B5EF4-FFF2-40B4-BE49-F238E27FC236}">
                      <a16:creationId xmlns:a16="http://schemas.microsoft.com/office/drawing/2014/main" id="{7284B0FC-5512-43B2-B5E5-CA219A06B6A9}"/>
                    </a:ext>
                  </a:extLst>
                </p:cNvPr>
                <p:cNvPicPr/>
                <p:nvPr/>
              </p:nvPicPr>
              <p:blipFill>
                <a:blip r:embed="rId182"/>
                <a:stretch>
                  <a:fillRect/>
                </a:stretch>
              </p:blipFill>
              <p:spPr>
                <a:xfrm>
                  <a:off x="651253" y="3840027"/>
                  <a:ext cx="746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0950" name="Freihand 210949">
                  <a:extLst>
                    <a:ext uri="{FF2B5EF4-FFF2-40B4-BE49-F238E27FC236}">
                      <a16:creationId xmlns:a16="http://schemas.microsoft.com/office/drawing/2014/main" id="{F7DDF0CA-16CF-4BB1-9DEA-11078DAFFCC1}"/>
                    </a:ext>
                  </a:extLst>
                </p14:cNvPr>
                <p14:cNvContentPartPr/>
                <p14:nvPr/>
              </p14:nvContentPartPr>
              <p14:xfrm>
                <a:off x="1655293" y="3570387"/>
                <a:ext cx="101880" cy="250200"/>
              </p14:xfrm>
            </p:contentPart>
          </mc:Choice>
          <mc:Fallback xmlns="">
            <p:pic>
              <p:nvPicPr>
                <p:cNvPr id="210950" name="Freihand 210949">
                  <a:extLst>
                    <a:ext uri="{FF2B5EF4-FFF2-40B4-BE49-F238E27FC236}">
                      <a16:creationId xmlns:a16="http://schemas.microsoft.com/office/drawing/2014/main" id="{F7DDF0CA-16CF-4BB1-9DEA-11078DAFFCC1}"/>
                    </a:ext>
                  </a:extLst>
                </p:cNvPr>
                <p:cNvPicPr/>
                <p:nvPr/>
              </p:nvPicPr>
              <p:blipFill>
                <a:blip r:embed="rId184"/>
                <a:stretch>
                  <a:fillRect/>
                </a:stretch>
              </p:blipFill>
              <p:spPr>
                <a:xfrm>
                  <a:off x="1650973" y="3566067"/>
                  <a:ext cx="110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951" name="Freihand 210950">
                  <a:extLst>
                    <a:ext uri="{FF2B5EF4-FFF2-40B4-BE49-F238E27FC236}">
                      <a16:creationId xmlns:a16="http://schemas.microsoft.com/office/drawing/2014/main" id="{32A1391B-EC6C-46B2-93A8-4B7759C2C073}"/>
                    </a:ext>
                  </a:extLst>
                </p14:cNvPr>
                <p14:cNvContentPartPr/>
                <p14:nvPr/>
              </p14:nvContentPartPr>
              <p14:xfrm>
                <a:off x="1770853" y="3618267"/>
                <a:ext cx="151920" cy="116640"/>
              </p14:xfrm>
            </p:contentPart>
          </mc:Choice>
          <mc:Fallback xmlns="">
            <p:pic>
              <p:nvPicPr>
                <p:cNvPr id="210951" name="Freihand 210950">
                  <a:extLst>
                    <a:ext uri="{FF2B5EF4-FFF2-40B4-BE49-F238E27FC236}">
                      <a16:creationId xmlns:a16="http://schemas.microsoft.com/office/drawing/2014/main" id="{32A1391B-EC6C-46B2-93A8-4B7759C2C073}"/>
                    </a:ext>
                  </a:extLst>
                </p:cNvPr>
                <p:cNvPicPr/>
                <p:nvPr/>
              </p:nvPicPr>
              <p:blipFill>
                <a:blip r:embed="rId186"/>
                <a:stretch>
                  <a:fillRect/>
                </a:stretch>
              </p:blipFill>
              <p:spPr>
                <a:xfrm>
                  <a:off x="1766533" y="3613947"/>
                  <a:ext cx="160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952" name="Freihand 210951">
                  <a:extLst>
                    <a:ext uri="{FF2B5EF4-FFF2-40B4-BE49-F238E27FC236}">
                      <a16:creationId xmlns:a16="http://schemas.microsoft.com/office/drawing/2014/main" id="{56CD8F4B-C672-43E1-9F3D-F2631B5D1408}"/>
                    </a:ext>
                  </a:extLst>
                </p14:cNvPr>
                <p14:cNvContentPartPr/>
                <p14:nvPr/>
              </p14:nvContentPartPr>
              <p14:xfrm>
                <a:off x="1998733" y="3613227"/>
                <a:ext cx="36720" cy="145440"/>
              </p14:xfrm>
            </p:contentPart>
          </mc:Choice>
          <mc:Fallback xmlns="">
            <p:pic>
              <p:nvPicPr>
                <p:cNvPr id="210952" name="Freihand 210951">
                  <a:extLst>
                    <a:ext uri="{FF2B5EF4-FFF2-40B4-BE49-F238E27FC236}">
                      <a16:creationId xmlns:a16="http://schemas.microsoft.com/office/drawing/2014/main" id="{56CD8F4B-C672-43E1-9F3D-F2631B5D1408}"/>
                    </a:ext>
                  </a:extLst>
                </p:cNvPr>
                <p:cNvPicPr/>
                <p:nvPr/>
              </p:nvPicPr>
              <p:blipFill>
                <a:blip r:embed="rId188"/>
                <a:stretch>
                  <a:fillRect/>
                </a:stretch>
              </p:blipFill>
              <p:spPr>
                <a:xfrm>
                  <a:off x="1994413" y="3608907"/>
                  <a:ext cx="45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0953" name="Freihand 210952">
                  <a:extLst>
                    <a:ext uri="{FF2B5EF4-FFF2-40B4-BE49-F238E27FC236}">
                      <a16:creationId xmlns:a16="http://schemas.microsoft.com/office/drawing/2014/main" id="{884275FF-1103-4421-B3A4-C35A50A38C71}"/>
                    </a:ext>
                  </a:extLst>
                </p14:cNvPr>
                <p14:cNvContentPartPr/>
                <p14:nvPr/>
              </p14:nvContentPartPr>
              <p14:xfrm>
                <a:off x="1963093" y="3627267"/>
                <a:ext cx="220680" cy="111960"/>
              </p14:xfrm>
            </p:contentPart>
          </mc:Choice>
          <mc:Fallback xmlns="">
            <p:pic>
              <p:nvPicPr>
                <p:cNvPr id="210953" name="Freihand 210952">
                  <a:extLst>
                    <a:ext uri="{FF2B5EF4-FFF2-40B4-BE49-F238E27FC236}">
                      <a16:creationId xmlns:a16="http://schemas.microsoft.com/office/drawing/2014/main" id="{884275FF-1103-4421-B3A4-C35A50A38C71}"/>
                    </a:ext>
                  </a:extLst>
                </p:cNvPr>
                <p:cNvPicPr/>
                <p:nvPr/>
              </p:nvPicPr>
              <p:blipFill>
                <a:blip r:embed="rId190"/>
                <a:stretch>
                  <a:fillRect/>
                </a:stretch>
              </p:blipFill>
              <p:spPr>
                <a:xfrm>
                  <a:off x="1958773" y="3622947"/>
                  <a:ext cx="229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0954" name="Freihand 210953">
                  <a:extLst>
                    <a:ext uri="{FF2B5EF4-FFF2-40B4-BE49-F238E27FC236}">
                      <a16:creationId xmlns:a16="http://schemas.microsoft.com/office/drawing/2014/main" id="{2EA0C841-A287-4629-9F92-8D20C7FE6D98}"/>
                    </a:ext>
                  </a:extLst>
                </p14:cNvPr>
                <p14:cNvContentPartPr/>
                <p14:nvPr/>
              </p14:nvContentPartPr>
              <p14:xfrm>
                <a:off x="2168653" y="3555267"/>
                <a:ext cx="10440" cy="10080"/>
              </p14:xfrm>
            </p:contentPart>
          </mc:Choice>
          <mc:Fallback xmlns="">
            <p:pic>
              <p:nvPicPr>
                <p:cNvPr id="210954" name="Freihand 210953">
                  <a:extLst>
                    <a:ext uri="{FF2B5EF4-FFF2-40B4-BE49-F238E27FC236}">
                      <a16:creationId xmlns:a16="http://schemas.microsoft.com/office/drawing/2014/main" id="{2EA0C841-A287-4629-9F92-8D20C7FE6D98}"/>
                    </a:ext>
                  </a:extLst>
                </p:cNvPr>
                <p:cNvPicPr/>
                <p:nvPr/>
              </p:nvPicPr>
              <p:blipFill>
                <a:blip r:embed="rId192"/>
                <a:stretch>
                  <a:fillRect/>
                </a:stretch>
              </p:blipFill>
              <p:spPr>
                <a:xfrm>
                  <a:off x="2164333" y="3550947"/>
                  <a:ext cx="19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0955" name="Freihand 210954">
                  <a:extLst>
                    <a:ext uri="{FF2B5EF4-FFF2-40B4-BE49-F238E27FC236}">
                      <a16:creationId xmlns:a16="http://schemas.microsoft.com/office/drawing/2014/main" id="{B906F8BB-4596-4DB5-95CF-D23DD38ED504}"/>
                    </a:ext>
                  </a:extLst>
                </p14:cNvPr>
                <p14:cNvContentPartPr/>
                <p14:nvPr/>
              </p14:nvContentPartPr>
              <p14:xfrm>
                <a:off x="2165053" y="3722307"/>
                <a:ext cx="90720" cy="84600"/>
              </p14:xfrm>
            </p:contentPart>
          </mc:Choice>
          <mc:Fallback xmlns="">
            <p:pic>
              <p:nvPicPr>
                <p:cNvPr id="210955" name="Freihand 210954">
                  <a:extLst>
                    <a:ext uri="{FF2B5EF4-FFF2-40B4-BE49-F238E27FC236}">
                      <a16:creationId xmlns:a16="http://schemas.microsoft.com/office/drawing/2014/main" id="{B906F8BB-4596-4DB5-95CF-D23DD38ED504}"/>
                    </a:ext>
                  </a:extLst>
                </p:cNvPr>
                <p:cNvPicPr/>
                <p:nvPr/>
              </p:nvPicPr>
              <p:blipFill>
                <a:blip r:embed="rId194"/>
                <a:stretch>
                  <a:fillRect/>
                </a:stretch>
              </p:blipFill>
              <p:spPr>
                <a:xfrm>
                  <a:off x="2160733" y="3717987"/>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0956" name="Freihand 210955">
                  <a:extLst>
                    <a:ext uri="{FF2B5EF4-FFF2-40B4-BE49-F238E27FC236}">
                      <a16:creationId xmlns:a16="http://schemas.microsoft.com/office/drawing/2014/main" id="{51170C62-1B7B-4462-8CA7-7961E1582F2D}"/>
                    </a:ext>
                  </a:extLst>
                </p14:cNvPr>
                <p14:cNvContentPartPr/>
                <p14:nvPr/>
              </p14:nvContentPartPr>
              <p14:xfrm>
                <a:off x="2264773" y="3553827"/>
                <a:ext cx="150840" cy="104040"/>
              </p14:xfrm>
            </p:contentPart>
          </mc:Choice>
          <mc:Fallback xmlns="">
            <p:pic>
              <p:nvPicPr>
                <p:cNvPr id="210956" name="Freihand 210955">
                  <a:extLst>
                    <a:ext uri="{FF2B5EF4-FFF2-40B4-BE49-F238E27FC236}">
                      <a16:creationId xmlns:a16="http://schemas.microsoft.com/office/drawing/2014/main" id="{51170C62-1B7B-4462-8CA7-7961E1582F2D}"/>
                    </a:ext>
                  </a:extLst>
                </p:cNvPr>
                <p:cNvPicPr/>
                <p:nvPr/>
              </p:nvPicPr>
              <p:blipFill>
                <a:blip r:embed="rId196"/>
                <a:stretch>
                  <a:fillRect/>
                </a:stretch>
              </p:blipFill>
              <p:spPr>
                <a:xfrm>
                  <a:off x="2260453" y="3549507"/>
                  <a:ext cx="159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0957" name="Freihand 210956">
                  <a:extLst>
                    <a:ext uri="{FF2B5EF4-FFF2-40B4-BE49-F238E27FC236}">
                      <a16:creationId xmlns:a16="http://schemas.microsoft.com/office/drawing/2014/main" id="{B06CF0B6-3DC4-4463-81BC-94F7C52A3ED3}"/>
                    </a:ext>
                  </a:extLst>
                </p14:cNvPr>
                <p14:cNvContentPartPr/>
                <p14:nvPr/>
              </p14:nvContentPartPr>
              <p14:xfrm>
                <a:off x="2332093" y="3495507"/>
                <a:ext cx="173880" cy="453240"/>
              </p14:xfrm>
            </p:contentPart>
          </mc:Choice>
          <mc:Fallback xmlns="">
            <p:pic>
              <p:nvPicPr>
                <p:cNvPr id="210957" name="Freihand 210956">
                  <a:extLst>
                    <a:ext uri="{FF2B5EF4-FFF2-40B4-BE49-F238E27FC236}">
                      <a16:creationId xmlns:a16="http://schemas.microsoft.com/office/drawing/2014/main" id="{B06CF0B6-3DC4-4463-81BC-94F7C52A3ED3}"/>
                    </a:ext>
                  </a:extLst>
                </p:cNvPr>
                <p:cNvPicPr/>
                <p:nvPr/>
              </p:nvPicPr>
              <p:blipFill>
                <a:blip r:embed="rId198"/>
                <a:stretch>
                  <a:fillRect/>
                </a:stretch>
              </p:blipFill>
              <p:spPr>
                <a:xfrm>
                  <a:off x="2327773" y="3491187"/>
                  <a:ext cx="1825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1019" name="Freihand 211018">
                  <a:extLst>
                    <a:ext uri="{FF2B5EF4-FFF2-40B4-BE49-F238E27FC236}">
                      <a16:creationId xmlns:a16="http://schemas.microsoft.com/office/drawing/2014/main" id="{E82B1BCC-A5E0-4788-A3AC-80A0D21F2494}"/>
                    </a:ext>
                  </a:extLst>
                </p14:cNvPr>
                <p14:cNvContentPartPr/>
                <p14:nvPr/>
              </p14:nvContentPartPr>
              <p14:xfrm>
                <a:off x="2924293" y="4191747"/>
                <a:ext cx="25560" cy="128520"/>
              </p14:xfrm>
            </p:contentPart>
          </mc:Choice>
          <mc:Fallback xmlns="">
            <p:pic>
              <p:nvPicPr>
                <p:cNvPr id="211019" name="Freihand 211018">
                  <a:extLst>
                    <a:ext uri="{FF2B5EF4-FFF2-40B4-BE49-F238E27FC236}">
                      <a16:creationId xmlns:a16="http://schemas.microsoft.com/office/drawing/2014/main" id="{E82B1BCC-A5E0-4788-A3AC-80A0D21F2494}"/>
                    </a:ext>
                  </a:extLst>
                </p:cNvPr>
                <p:cNvPicPr/>
                <p:nvPr/>
              </p:nvPicPr>
              <p:blipFill>
                <a:blip r:embed="rId200"/>
                <a:stretch>
                  <a:fillRect/>
                </a:stretch>
              </p:blipFill>
              <p:spPr>
                <a:xfrm>
                  <a:off x="2919973" y="4187427"/>
                  <a:ext cx="34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1020" name="Freihand 211019">
                  <a:extLst>
                    <a:ext uri="{FF2B5EF4-FFF2-40B4-BE49-F238E27FC236}">
                      <a16:creationId xmlns:a16="http://schemas.microsoft.com/office/drawing/2014/main" id="{AE148DE7-1403-484C-A0C5-54700F50FEDA}"/>
                    </a:ext>
                  </a:extLst>
                </p14:cNvPr>
                <p14:cNvContentPartPr/>
                <p14:nvPr/>
              </p14:nvContentPartPr>
              <p14:xfrm>
                <a:off x="2898373" y="4248267"/>
                <a:ext cx="123120" cy="15120"/>
              </p14:xfrm>
            </p:contentPart>
          </mc:Choice>
          <mc:Fallback xmlns="">
            <p:pic>
              <p:nvPicPr>
                <p:cNvPr id="211020" name="Freihand 211019">
                  <a:extLst>
                    <a:ext uri="{FF2B5EF4-FFF2-40B4-BE49-F238E27FC236}">
                      <a16:creationId xmlns:a16="http://schemas.microsoft.com/office/drawing/2014/main" id="{AE148DE7-1403-484C-A0C5-54700F50FEDA}"/>
                    </a:ext>
                  </a:extLst>
                </p:cNvPr>
                <p:cNvPicPr/>
                <p:nvPr/>
              </p:nvPicPr>
              <p:blipFill>
                <a:blip r:embed="rId202"/>
                <a:stretch>
                  <a:fillRect/>
                </a:stretch>
              </p:blipFill>
              <p:spPr>
                <a:xfrm>
                  <a:off x="2894053" y="4243947"/>
                  <a:ext cx="131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0" name="Freihand 59">
                  <a:extLst>
                    <a:ext uri="{FF2B5EF4-FFF2-40B4-BE49-F238E27FC236}">
                      <a16:creationId xmlns:a16="http://schemas.microsoft.com/office/drawing/2014/main" id="{A073A414-F6AF-4F9D-AD95-037EC221846E}"/>
                    </a:ext>
                  </a:extLst>
                </p14:cNvPr>
                <p14:cNvContentPartPr/>
                <p14:nvPr/>
              </p14:nvContentPartPr>
              <p14:xfrm>
                <a:off x="878773" y="4050627"/>
                <a:ext cx="87120" cy="70920"/>
              </p14:xfrm>
            </p:contentPart>
          </mc:Choice>
          <mc:Fallback xmlns="">
            <p:pic>
              <p:nvPicPr>
                <p:cNvPr id="60" name="Freihand 59">
                  <a:extLst>
                    <a:ext uri="{FF2B5EF4-FFF2-40B4-BE49-F238E27FC236}">
                      <a16:creationId xmlns:a16="http://schemas.microsoft.com/office/drawing/2014/main" id="{A073A414-F6AF-4F9D-AD95-037EC221846E}"/>
                    </a:ext>
                  </a:extLst>
                </p:cNvPr>
                <p:cNvPicPr/>
                <p:nvPr/>
              </p:nvPicPr>
              <p:blipFill>
                <a:blip r:embed="rId204"/>
                <a:stretch>
                  <a:fillRect/>
                </a:stretch>
              </p:blipFill>
              <p:spPr>
                <a:xfrm>
                  <a:off x="874453" y="4046307"/>
                  <a:ext cx="95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1" name="Freihand 60">
                  <a:extLst>
                    <a:ext uri="{FF2B5EF4-FFF2-40B4-BE49-F238E27FC236}">
                      <a16:creationId xmlns:a16="http://schemas.microsoft.com/office/drawing/2014/main" id="{9680FAC7-5FB9-4C53-9CD1-F58590631B9D}"/>
                    </a:ext>
                  </a:extLst>
                </p14:cNvPr>
                <p14:cNvContentPartPr/>
                <p14:nvPr/>
              </p14:nvContentPartPr>
              <p14:xfrm>
                <a:off x="997573" y="4047747"/>
                <a:ext cx="73080" cy="165600"/>
              </p14:xfrm>
            </p:contentPart>
          </mc:Choice>
          <mc:Fallback xmlns="">
            <p:pic>
              <p:nvPicPr>
                <p:cNvPr id="61" name="Freihand 60">
                  <a:extLst>
                    <a:ext uri="{FF2B5EF4-FFF2-40B4-BE49-F238E27FC236}">
                      <a16:creationId xmlns:a16="http://schemas.microsoft.com/office/drawing/2014/main" id="{9680FAC7-5FB9-4C53-9CD1-F58590631B9D}"/>
                    </a:ext>
                  </a:extLst>
                </p:cNvPr>
                <p:cNvPicPr/>
                <p:nvPr/>
              </p:nvPicPr>
              <p:blipFill>
                <a:blip r:embed="rId206"/>
                <a:stretch>
                  <a:fillRect/>
                </a:stretch>
              </p:blipFill>
              <p:spPr>
                <a:xfrm>
                  <a:off x="993253" y="4043427"/>
                  <a:ext cx="81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2" name="Freihand 61">
                  <a:extLst>
                    <a:ext uri="{FF2B5EF4-FFF2-40B4-BE49-F238E27FC236}">
                      <a16:creationId xmlns:a16="http://schemas.microsoft.com/office/drawing/2014/main" id="{19FA4FE0-0CF5-4E1D-8D24-0BD9EEFBE691}"/>
                    </a:ext>
                  </a:extLst>
                </p14:cNvPr>
                <p14:cNvContentPartPr/>
                <p14:nvPr/>
              </p14:nvContentPartPr>
              <p14:xfrm>
                <a:off x="1113493" y="4075107"/>
                <a:ext cx="50040" cy="49680"/>
              </p14:xfrm>
            </p:contentPart>
          </mc:Choice>
          <mc:Fallback xmlns="">
            <p:pic>
              <p:nvPicPr>
                <p:cNvPr id="62" name="Freihand 61">
                  <a:extLst>
                    <a:ext uri="{FF2B5EF4-FFF2-40B4-BE49-F238E27FC236}">
                      <a16:creationId xmlns:a16="http://schemas.microsoft.com/office/drawing/2014/main" id="{19FA4FE0-0CF5-4E1D-8D24-0BD9EEFBE691}"/>
                    </a:ext>
                  </a:extLst>
                </p:cNvPr>
                <p:cNvPicPr/>
                <p:nvPr/>
              </p:nvPicPr>
              <p:blipFill>
                <a:blip r:embed="rId208"/>
                <a:stretch>
                  <a:fillRect/>
                </a:stretch>
              </p:blipFill>
              <p:spPr>
                <a:xfrm>
                  <a:off x="1109173" y="4070787"/>
                  <a:ext cx="586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3" name="Freihand 62">
                  <a:extLst>
                    <a:ext uri="{FF2B5EF4-FFF2-40B4-BE49-F238E27FC236}">
                      <a16:creationId xmlns:a16="http://schemas.microsoft.com/office/drawing/2014/main" id="{42C77FC1-C964-46FC-B5EF-D4FE4AB3DC51}"/>
                    </a:ext>
                  </a:extLst>
                </p14:cNvPr>
                <p14:cNvContentPartPr/>
                <p14:nvPr/>
              </p14:nvContentPartPr>
              <p14:xfrm>
                <a:off x="1159573" y="4063587"/>
                <a:ext cx="149400" cy="47520"/>
              </p14:xfrm>
            </p:contentPart>
          </mc:Choice>
          <mc:Fallback xmlns="">
            <p:pic>
              <p:nvPicPr>
                <p:cNvPr id="63" name="Freihand 62">
                  <a:extLst>
                    <a:ext uri="{FF2B5EF4-FFF2-40B4-BE49-F238E27FC236}">
                      <a16:creationId xmlns:a16="http://schemas.microsoft.com/office/drawing/2014/main" id="{42C77FC1-C964-46FC-B5EF-D4FE4AB3DC51}"/>
                    </a:ext>
                  </a:extLst>
                </p:cNvPr>
                <p:cNvPicPr/>
                <p:nvPr/>
              </p:nvPicPr>
              <p:blipFill>
                <a:blip r:embed="rId210"/>
                <a:stretch>
                  <a:fillRect/>
                </a:stretch>
              </p:blipFill>
              <p:spPr>
                <a:xfrm>
                  <a:off x="1155253" y="4059267"/>
                  <a:ext cx="158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1006" name="Freihand 211005">
                  <a:extLst>
                    <a:ext uri="{FF2B5EF4-FFF2-40B4-BE49-F238E27FC236}">
                      <a16:creationId xmlns:a16="http://schemas.microsoft.com/office/drawing/2014/main" id="{7DC8A6DF-E841-4631-9898-6EB3B515A252}"/>
                    </a:ext>
                  </a:extLst>
                </p14:cNvPr>
                <p14:cNvContentPartPr/>
                <p14:nvPr/>
              </p14:nvContentPartPr>
              <p14:xfrm>
                <a:off x="840613" y="4329987"/>
                <a:ext cx="199080" cy="134280"/>
              </p14:xfrm>
            </p:contentPart>
          </mc:Choice>
          <mc:Fallback xmlns="">
            <p:pic>
              <p:nvPicPr>
                <p:cNvPr id="211006" name="Freihand 211005">
                  <a:extLst>
                    <a:ext uri="{FF2B5EF4-FFF2-40B4-BE49-F238E27FC236}">
                      <a16:creationId xmlns:a16="http://schemas.microsoft.com/office/drawing/2014/main" id="{7DC8A6DF-E841-4631-9898-6EB3B515A252}"/>
                    </a:ext>
                  </a:extLst>
                </p:cNvPr>
                <p:cNvPicPr/>
                <p:nvPr/>
              </p:nvPicPr>
              <p:blipFill>
                <a:blip r:embed="rId212"/>
                <a:stretch>
                  <a:fillRect/>
                </a:stretch>
              </p:blipFill>
              <p:spPr>
                <a:xfrm>
                  <a:off x="836293" y="4325667"/>
                  <a:ext cx="207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1007" name="Freihand 211006">
                  <a:extLst>
                    <a:ext uri="{FF2B5EF4-FFF2-40B4-BE49-F238E27FC236}">
                      <a16:creationId xmlns:a16="http://schemas.microsoft.com/office/drawing/2014/main" id="{39C5B63F-C82D-45DC-9963-6756F2F947B8}"/>
                    </a:ext>
                  </a:extLst>
                </p14:cNvPr>
                <p14:cNvContentPartPr/>
                <p14:nvPr/>
              </p14:nvContentPartPr>
              <p14:xfrm>
                <a:off x="1256053" y="4293627"/>
                <a:ext cx="28080" cy="167040"/>
              </p14:xfrm>
            </p:contentPart>
          </mc:Choice>
          <mc:Fallback xmlns="">
            <p:pic>
              <p:nvPicPr>
                <p:cNvPr id="211007" name="Freihand 211006">
                  <a:extLst>
                    <a:ext uri="{FF2B5EF4-FFF2-40B4-BE49-F238E27FC236}">
                      <a16:creationId xmlns:a16="http://schemas.microsoft.com/office/drawing/2014/main" id="{39C5B63F-C82D-45DC-9963-6756F2F947B8}"/>
                    </a:ext>
                  </a:extLst>
                </p:cNvPr>
                <p:cNvPicPr/>
                <p:nvPr/>
              </p:nvPicPr>
              <p:blipFill>
                <a:blip r:embed="rId214"/>
                <a:stretch>
                  <a:fillRect/>
                </a:stretch>
              </p:blipFill>
              <p:spPr>
                <a:xfrm>
                  <a:off x="1251733" y="4289307"/>
                  <a:ext cx="36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1008" name="Freihand 211007">
                  <a:extLst>
                    <a:ext uri="{FF2B5EF4-FFF2-40B4-BE49-F238E27FC236}">
                      <a16:creationId xmlns:a16="http://schemas.microsoft.com/office/drawing/2014/main" id="{AE8AB644-B606-410A-979C-1055CC0EF7FC}"/>
                    </a:ext>
                  </a:extLst>
                </p14:cNvPr>
                <p14:cNvContentPartPr/>
                <p14:nvPr/>
              </p14:nvContentPartPr>
              <p14:xfrm>
                <a:off x="1197733" y="4383267"/>
                <a:ext cx="106560" cy="13320"/>
              </p14:xfrm>
            </p:contentPart>
          </mc:Choice>
          <mc:Fallback xmlns="">
            <p:pic>
              <p:nvPicPr>
                <p:cNvPr id="211008" name="Freihand 211007">
                  <a:extLst>
                    <a:ext uri="{FF2B5EF4-FFF2-40B4-BE49-F238E27FC236}">
                      <a16:creationId xmlns:a16="http://schemas.microsoft.com/office/drawing/2014/main" id="{AE8AB644-B606-410A-979C-1055CC0EF7FC}"/>
                    </a:ext>
                  </a:extLst>
                </p:cNvPr>
                <p:cNvPicPr/>
                <p:nvPr/>
              </p:nvPicPr>
              <p:blipFill>
                <a:blip r:embed="rId216"/>
                <a:stretch>
                  <a:fillRect/>
                </a:stretch>
              </p:blipFill>
              <p:spPr>
                <a:xfrm>
                  <a:off x="1193413" y="4378947"/>
                  <a:ext cx="115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1009" name="Freihand 211008">
                  <a:extLst>
                    <a:ext uri="{FF2B5EF4-FFF2-40B4-BE49-F238E27FC236}">
                      <a16:creationId xmlns:a16="http://schemas.microsoft.com/office/drawing/2014/main" id="{399ABF58-97CB-4C87-AEB6-65CFC6FAF1CE}"/>
                    </a:ext>
                  </a:extLst>
                </p14:cNvPr>
                <p14:cNvContentPartPr/>
                <p14:nvPr/>
              </p14:nvContentPartPr>
              <p14:xfrm>
                <a:off x="1474213" y="4253307"/>
                <a:ext cx="348480" cy="161640"/>
              </p14:xfrm>
            </p:contentPart>
          </mc:Choice>
          <mc:Fallback xmlns="">
            <p:pic>
              <p:nvPicPr>
                <p:cNvPr id="211009" name="Freihand 211008">
                  <a:extLst>
                    <a:ext uri="{FF2B5EF4-FFF2-40B4-BE49-F238E27FC236}">
                      <a16:creationId xmlns:a16="http://schemas.microsoft.com/office/drawing/2014/main" id="{399ABF58-97CB-4C87-AEB6-65CFC6FAF1CE}"/>
                    </a:ext>
                  </a:extLst>
                </p:cNvPr>
                <p:cNvPicPr/>
                <p:nvPr/>
              </p:nvPicPr>
              <p:blipFill>
                <a:blip r:embed="rId218"/>
                <a:stretch>
                  <a:fillRect/>
                </a:stretch>
              </p:blipFill>
              <p:spPr>
                <a:xfrm>
                  <a:off x="1469893" y="4248987"/>
                  <a:ext cx="357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1010" name="Freihand 211009">
                  <a:extLst>
                    <a:ext uri="{FF2B5EF4-FFF2-40B4-BE49-F238E27FC236}">
                      <a16:creationId xmlns:a16="http://schemas.microsoft.com/office/drawing/2014/main" id="{20C3A300-A9B1-45E8-9DF4-31703F14B94A}"/>
                    </a:ext>
                  </a:extLst>
                </p14:cNvPr>
                <p14:cNvContentPartPr/>
                <p14:nvPr/>
              </p14:nvContentPartPr>
              <p14:xfrm>
                <a:off x="1680493" y="4208667"/>
                <a:ext cx="97920" cy="70560"/>
              </p14:xfrm>
            </p:contentPart>
          </mc:Choice>
          <mc:Fallback xmlns="">
            <p:pic>
              <p:nvPicPr>
                <p:cNvPr id="211010" name="Freihand 211009">
                  <a:extLst>
                    <a:ext uri="{FF2B5EF4-FFF2-40B4-BE49-F238E27FC236}">
                      <a16:creationId xmlns:a16="http://schemas.microsoft.com/office/drawing/2014/main" id="{20C3A300-A9B1-45E8-9DF4-31703F14B94A}"/>
                    </a:ext>
                  </a:extLst>
                </p:cNvPr>
                <p:cNvPicPr/>
                <p:nvPr/>
              </p:nvPicPr>
              <p:blipFill>
                <a:blip r:embed="rId220"/>
                <a:stretch>
                  <a:fillRect/>
                </a:stretch>
              </p:blipFill>
              <p:spPr>
                <a:xfrm>
                  <a:off x="1676173" y="4204347"/>
                  <a:ext cx="106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1011" name="Freihand 211010">
                  <a:extLst>
                    <a:ext uri="{FF2B5EF4-FFF2-40B4-BE49-F238E27FC236}">
                      <a16:creationId xmlns:a16="http://schemas.microsoft.com/office/drawing/2014/main" id="{E2748BC2-2C48-4BF1-9B83-BFBD95C73EE1}"/>
                    </a:ext>
                  </a:extLst>
                </p14:cNvPr>
                <p14:cNvContentPartPr/>
                <p14:nvPr/>
              </p14:nvContentPartPr>
              <p14:xfrm>
                <a:off x="1855813" y="4340427"/>
                <a:ext cx="67680" cy="87840"/>
              </p14:xfrm>
            </p:contentPart>
          </mc:Choice>
          <mc:Fallback xmlns="">
            <p:pic>
              <p:nvPicPr>
                <p:cNvPr id="211011" name="Freihand 211010">
                  <a:extLst>
                    <a:ext uri="{FF2B5EF4-FFF2-40B4-BE49-F238E27FC236}">
                      <a16:creationId xmlns:a16="http://schemas.microsoft.com/office/drawing/2014/main" id="{E2748BC2-2C48-4BF1-9B83-BFBD95C73EE1}"/>
                    </a:ext>
                  </a:extLst>
                </p:cNvPr>
                <p:cNvPicPr/>
                <p:nvPr/>
              </p:nvPicPr>
              <p:blipFill>
                <a:blip r:embed="rId222"/>
                <a:stretch>
                  <a:fillRect/>
                </a:stretch>
              </p:blipFill>
              <p:spPr>
                <a:xfrm>
                  <a:off x="1851493" y="4336107"/>
                  <a:ext cx="76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1012" name="Freihand 211011">
                  <a:extLst>
                    <a:ext uri="{FF2B5EF4-FFF2-40B4-BE49-F238E27FC236}">
                      <a16:creationId xmlns:a16="http://schemas.microsoft.com/office/drawing/2014/main" id="{E78C3F46-1DA7-4AD4-8D77-D2E2D9F3167D}"/>
                    </a:ext>
                  </a:extLst>
                </p14:cNvPr>
                <p14:cNvContentPartPr/>
                <p14:nvPr/>
              </p14:nvContentPartPr>
              <p14:xfrm>
                <a:off x="2149213" y="4265187"/>
                <a:ext cx="10080" cy="132480"/>
              </p14:xfrm>
            </p:contentPart>
          </mc:Choice>
          <mc:Fallback xmlns="">
            <p:pic>
              <p:nvPicPr>
                <p:cNvPr id="211012" name="Freihand 211011">
                  <a:extLst>
                    <a:ext uri="{FF2B5EF4-FFF2-40B4-BE49-F238E27FC236}">
                      <a16:creationId xmlns:a16="http://schemas.microsoft.com/office/drawing/2014/main" id="{E78C3F46-1DA7-4AD4-8D77-D2E2D9F3167D}"/>
                    </a:ext>
                  </a:extLst>
                </p:cNvPr>
                <p:cNvPicPr/>
                <p:nvPr/>
              </p:nvPicPr>
              <p:blipFill>
                <a:blip r:embed="rId224"/>
                <a:stretch>
                  <a:fillRect/>
                </a:stretch>
              </p:blipFill>
              <p:spPr>
                <a:xfrm>
                  <a:off x="2144893" y="4260867"/>
                  <a:ext cx="18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1013" name="Freihand 211012">
                  <a:extLst>
                    <a:ext uri="{FF2B5EF4-FFF2-40B4-BE49-F238E27FC236}">
                      <a16:creationId xmlns:a16="http://schemas.microsoft.com/office/drawing/2014/main" id="{33425B26-B2BC-434F-8224-31F8ED1D54F9}"/>
                    </a:ext>
                  </a:extLst>
                </p14:cNvPr>
                <p14:cNvContentPartPr/>
                <p14:nvPr/>
              </p14:nvContentPartPr>
              <p14:xfrm>
                <a:off x="2114293" y="4331787"/>
                <a:ext cx="113040" cy="6840"/>
              </p14:xfrm>
            </p:contentPart>
          </mc:Choice>
          <mc:Fallback xmlns="">
            <p:pic>
              <p:nvPicPr>
                <p:cNvPr id="211013" name="Freihand 211012">
                  <a:extLst>
                    <a:ext uri="{FF2B5EF4-FFF2-40B4-BE49-F238E27FC236}">
                      <a16:creationId xmlns:a16="http://schemas.microsoft.com/office/drawing/2014/main" id="{33425B26-B2BC-434F-8224-31F8ED1D54F9}"/>
                    </a:ext>
                  </a:extLst>
                </p:cNvPr>
                <p:cNvPicPr/>
                <p:nvPr/>
              </p:nvPicPr>
              <p:blipFill>
                <a:blip r:embed="rId226"/>
                <a:stretch>
                  <a:fillRect/>
                </a:stretch>
              </p:blipFill>
              <p:spPr>
                <a:xfrm>
                  <a:off x="2109973" y="4327467"/>
                  <a:ext cx="121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1014" name="Freihand 211013">
                  <a:extLst>
                    <a:ext uri="{FF2B5EF4-FFF2-40B4-BE49-F238E27FC236}">
                      <a16:creationId xmlns:a16="http://schemas.microsoft.com/office/drawing/2014/main" id="{9851C5D0-AB60-42B2-A285-559CBF2BCF8D}"/>
                    </a:ext>
                  </a:extLst>
                </p14:cNvPr>
                <p14:cNvContentPartPr/>
                <p14:nvPr/>
              </p14:nvContentPartPr>
              <p14:xfrm>
                <a:off x="2390053" y="4099587"/>
                <a:ext cx="57960" cy="229320"/>
              </p14:xfrm>
            </p:contentPart>
          </mc:Choice>
          <mc:Fallback xmlns="">
            <p:pic>
              <p:nvPicPr>
                <p:cNvPr id="211014" name="Freihand 211013">
                  <a:extLst>
                    <a:ext uri="{FF2B5EF4-FFF2-40B4-BE49-F238E27FC236}">
                      <a16:creationId xmlns:a16="http://schemas.microsoft.com/office/drawing/2014/main" id="{9851C5D0-AB60-42B2-A285-559CBF2BCF8D}"/>
                    </a:ext>
                  </a:extLst>
                </p:cNvPr>
                <p:cNvPicPr/>
                <p:nvPr/>
              </p:nvPicPr>
              <p:blipFill>
                <a:blip r:embed="rId228"/>
                <a:stretch>
                  <a:fillRect/>
                </a:stretch>
              </p:blipFill>
              <p:spPr>
                <a:xfrm>
                  <a:off x="2385733" y="4095267"/>
                  <a:ext cx="66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1016" name="Freihand 211015">
                  <a:extLst>
                    <a:ext uri="{FF2B5EF4-FFF2-40B4-BE49-F238E27FC236}">
                      <a16:creationId xmlns:a16="http://schemas.microsoft.com/office/drawing/2014/main" id="{2AEF78ED-A770-4698-8383-8EC2E0E96F3B}"/>
                    </a:ext>
                  </a:extLst>
                </p14:cNvPr>
                <p14:cNvContentPartPr/>
                <p14:nvPr/>
              </p14:nvContentPartPr>
              <p14:xfrm>
                <a:off x="2425693" y="4291467"/>
                <a:ext cx="150120" cy="116280"/>
              </p14:xfrm>
            </p:contentPart>
          </mc:Choice>
          <mc:Fallback xmlns="">
            <p:pic>
              <p:nvPicPr>
                <p:cNvPr id="211016" name="Freihand 211015">
                  <a:extLst>
                    <a:ext uri="{FF2B5EF4-FFF2-40B4-BE49-F238E27FC236}">
                      <a16:creationId xmlns:a16="http://schemas.microsoft.com/office/drawing/2014/main" id="{2AEF78ED-A770-4698-8383-8EC2E0E96F3B}"/>
                    </a:ext>
                  </a:extLst>
                </p:cNvPr>
                <p:cNvPicPr/>
                <p:nvPr/>
              </p:nvPicPr>
              <p:blipFill>
                <a:blip r:embed="rId230"/>
                <a:stretch>
                  <a:fillRect/>
                </a:stretch>
              </p:blipFill>
              <p:spPr>
                <a:xfrm>
                  <a:off x="2421373" y="4287147"/>
                  <a:ext cx="158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1017" name="Freihand 211016">
                  <a:extLst>
                    <a:ext uri="{FF2B5EF4-FFF2-40B4-BE49-F238E27FC236}">
                      <a16:creationId xmlns:a16="http://schemas.microsoft.com/office/drawing/2014/main" id="{DC3D87D4-17B0-4E60-BA5D-8BFB02242027}"/>
                    </a:ext>
                  </a:extLst>
                </p14:cNvPr>
                <p14:cNvContentPartPr/>
                <p14:nvPr/>
              </p14:nvContentPartPr>
              <p14:xfrm>
                <a:off x="2559253" y="4099227"/>
                <a:ext cx="130680" cy="164160"/>
              </p14:xfrm>
            </p:contentPart>
          </mc:Choice>
          <mc:Fallback xmlns="">
            <p:pic>
              <p:nvPicPr>
                <p:cNvPr id="211017" name="Freihand 211016">
                  <a:extLst>
                    <a:ext uri="{FF2B5EF4-FFF2-40B4-BE49-F238E27FC236}">
                      <a16:creationId xmlns:a16="http://schemas.microsoft.com/office/drawing/2014/main" id="{DC3D87D4-17B0-4E60-BA5D-8BFB02242027}"/>
                    </a:ext>
                  </a:extLst>
                </p:cNvPr>
                <p:cNvPicPr/>
                <p:nvPr/>
              </p:nvPicPr>
              <p:blipFill>
                <a:blip r:embed="rId232"/>
                <a:stretch>
                  <a:fillRect/>
                </a:stretch>
              </p:blipFill>
              <p:spPr>
                <a:xfrm>
                  <a:off x="2554933" y="4094907"/>
                  <a:ext cx="139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1095" name="Freihand 211094">
                  <a:extLst>
                    <a:ext uri="{FF2B5EF4-FFF2-40B4-BE49-F238E27FC236}">
                      <a16:creationId xmlns:a16="http://schemas.microsoft.com/office/drawing/2014/main" id="{CCD0262E-111E-4AA4-9B27-43D5027B59C9}"/>
                    </a:ext>
                  </a:extLst>
                </p14:cNvPr>
                <p14:cNvContentPartPr/>
                <p14:nvPr/>
              </p14:nvContentPartPr>
              <p14:xfrm>
                <a:off x="2382133" y="4756947"/>
                <a:ext cx="99720" cy="125640"/>
              </p14:xfrm>
            </p:contentPart>
          </mc:Choice>
          <mc:Fallback xmlns="">
            <p:pic>
              <p:nvPicPr>
                <p:cNvPr id="211095" name="Freihand 211094">
                  <a:extLst>
                    <a:ext uri="{FF2B5EF4-FFF2-40B4-BE49-F238E27FC236}">
                      <a16:creationId xmlns:a16="http://schemas.microsoft.com/office/drawing/2014/main" id="{CCD0262E-111E-4AA4-9B27-43D5027B59C9}"/>
                    </a:ext>
                  </a:extLst>
                </p:cNvPr>
                <p:cNvPicPr/>
                <p:nvPr/>
              </p:nvPicPr>
              <p:blipFill>
                <a:blip r:embed="rId234"/>
                <a:stretch>
                  <a:fillRect/>
                </a:stretch>
              </p:blipFill>
              <p:spPr>
                <a:xfrm>
                  <a:off x="2377813" y="4752627"/>
                  <a:ext cx="108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1096" name="Freihand 211095">
                  <a:extLst>
                    <a:ext uri="{FF2B5EF4-FFF2-40B4-BE49-F238E27FC236}">
                      <a16:creationId xmlns:a16="http://schemas.microsoft.com/office/drawing/2014/main" id="{728CA51B-2D34-4FC8-A971-804780614A50}"/>
                    </a:ext>
                  </a:extLst>
                </p14:cNvPr>
                <p14:cNvContentPartPr/>
                <p14:nvPr/>
              </p14:nvContentPartPr>
              <p14:xfrm>
                <a:off x="2414893" y="4582707"/>
                <a:ext cx="33840" cy="35640"/>
              </p14:xfrm>
            </p:contentPart>
          </mc:Choice>
          <mc:Fallback xmlns="">
            <p:pic>
              <p:nvPicPr>
                <p:cNvPr id="211096" name="Freihand 211095">
                  <a:extLst>
                    <a:ext uri="{FF2B5EF4-FFF2-40B4-BE49-F238E27FC236}">
                      <a16:creationId xmlns:a16="http://schemas.microsoft.com/office/drawing/2014/main" id="{728CA51B-2D34-4FC8-A971-804780614A50}"/>
                    </a:ext>
                  </a:extLst>
                </p:cNvPr>
                <p:cNvPicPr/>
                <p:nvPr/>
              </p:nvPicPr>
              <p:blipFill>
                <a:blip r:embed="rId236"/>
                <a:stretch>
                  <a:fillRect/>
                </a:stretch>
              </p:blipFill>
              <p:spPr>
                <a:xfrm>
                  <a:off x="2410573" y="4578387"/>
                  <a:ext cx="42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1097" name="Freihand 211096">
                  <a:extLst>
                    <a:ext uri="{FF2B5EF4-FFF2-40B4-BE49-F238E27FC236}">
                      <a16:creationId xmlns:a16="http://schemas.microsoft.com/office/drawing/2014/main" id="{DFA43828-6AF9-41E6-A147-6E802B8C254F}"/>
                    </a:ext>
                  </a:extLst>
                </p14:cNvPr>
                <p14:cNvContentPartPr/>
                <p14:nvPr/>
              </p14:nvContentPartPr>
              <p14:xfrm>
                <a:off x="2467453" y="4837227"/>
                <a:ext cx="147240" cy="105840"/>
              </p14:xfrm>
            </p:contentPart>
          </mc:Choice>
          <mc:Fallback xmlns="">
            <p:pic>
              <p:nvPicPr>
                <p:cNvPr id="211097" name="Freihand 211096">
                  <a:extLst>
                    <a:ext uri="{FF2B5EF4-FFF2-40B4-BE49-F238E27FC236}">
                      <a16:creationId xmlns:a16="http://schemas.microsoft.com/office/drawing/2014/main" id="{DFA43828-6AF9-41E6-A147-6E802B8C254F}"/>
                    </a:ext>
                  </a:extLst>
                </p:cNvPr>
                <p:cNvPicPr/>
                <p:nvPr/>
              </p:nvPicPr>
              <p:blipFill>
                <a:blip r:embed="rId238"/>
                <a:stretch>
                  <a:fillRect/>
                </a:stretch>
              </p:blipFill>
              <p:spPr>
                <a:xfrm>
                  <a:off x="2463133" y="4832907"/>
                  <a:ext cx="155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1098" name="Freihand 211097">
                  <a:extLst>
                    <a:ext uri="{FF2B5EF4-FFF2-40B4-BE49-F238E27FC236}">
                      <a16:creationId xmlns:a16="http://schemas.microsoft.com/office/drawing/2014/main" id="{89E813CD-2B4C-4C50-B8CE-36C9A5E5290C}"/>
                    </a:ext>
                  </a:extLst>
                </p14:cNvPr>
                <p14:cNvContentPartPr/>
                <p14:nvPr/>
              </p14:nvContentPartPr>
              <p14:xfrm>
                <a:off x="2621533" y="4627707"/>
                <a:ext cx="131400" cy="132120"/>
              </p14:xfrm>
            </p:contentPart>
          </mc:Choice>
          <mc:Fallback xmlns="">
            <p:pic>
              <p:nvPicPr>
                <p:cNvPr id="211098" name="Freihand 211097">
                  <a:extLst>
                    <a:ext uri="{FF2B5EF4-FFF2-40B4-BE49-F238E27FC236}">
                      <a16:creationId xmlns:a16="http://schemas.microsoft.com/office/drawing/2014/main" id="{89E813CD-2B4C-4C50-B8CE-36C9A5E5290C}"/>
                    </a:ext>
                  </a:extLst>
                </p:cNvPr>
                <p:cNvPicPr/>
                <p:nvPr/>
              </p:nvPicPr>
              <p:blipFill>
                <a:blip r:embed="rId240"/>
                <a:stretch>
                  <a:fillRect/>
                </a:stretch>
              </p:blipFill>
              <p:spPr>
                <a:xfrm>
                  <a:off x="2617213" y="4623387"/>
                  <a:ext cx="140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1100" name="Freihand 211099">
                  <a:extLst>
                    <a:ext uri="{FF2B5EF4-FFF2-40B4-BE49-F238E27FC236}">
                      <a16:creationId xmlns:a16="http://schemas.microsoft.com/office/drawing/2014/main" id="{EC23F892-3DE2-456B-8EA2-838089AC6BF0}"/>
                    </a:ext>
                  </a:extLst>
                </p14:cNvPr>
                <p14:cNvContentPartPr/>
                <p14:nvPr/>
              </p14:nvContentPartPr>
              <p14:xfrm>
                <a:off x="3041293" y="4743267"/>
                <a:ext cx="199800" cy="19080"/>
              </p14:xfrm>
            </p:contentPart>
          </mc:Choice>
          <mc:Fallback xmlns="">
            <p:pic>
              <p:nvPicPr>
                <p:cNvPr id="211100" name="Freihand 211099">
                  <a:extLst>
                    <a:ext uri="{FF2B5EF4-FFF2-40B4-BE49-F238E27FC236}">
                      <a16:creationId xmlns:a16="http://schemas.microsoft.com/office/drawing/2014/main" id="{EC23F892-3DE2-456B-8EA2-838089AC6BF0}"/>
                    </a:ext>
                  </a:extLst>
                </p:cNvPr>
                <p:cNvPicPr/>
                <p:nvPr/>
              </p:nvPicPr>
              <p:blipFill>
                <a:blip r:embed="rId242"/>
                <a:stretch>
                  <a:fillRect/>
                </a:stretch>
              </p:blipFill>
              <p:spPr>
                <a:xfrm>
                  <a:off x="3036973" y="4738947"/>
                  <a:ext cx="208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1101" name="Freihand 211100">
                  <a:extLst>
                    <a:ext uri="{FF2B5EF4-FFF2-40B4-BE49-F238E27FC236}">
                      <a16:creationId xmlns:a16="http://schemas.microsoft.com/office/drawing/2014/main" id="{0841FEBF-A309-4C8B-9481-D8E7C51EABC7}"/>
                    </a:ext>
                  </a:extLst>
                </p14:cNvPr>
                <p14:cNvContentPartPr/>
                <p14:nvPr/>
              </p14:nvContentPartPr>
              <p14:xfrm>
                <a:off x="3057133" y="4796547"/>
                <a:ext cx="198720" cy="30960"/>
              </p14:xfrm>
            </p:contentPart>
          </mc:Choice>
          <mc:Fallback xmlns="">
            <p:pic>
              <p:nvPicPr>
                <p:cNvPr id="211101" name="Freihand 211100">
                  <a:extLst>
                    <a:ext uri="{FF2B5EF4-FFF2-40B4-BE49-F238E27FC236}">
                      <a16:creationId xmlns:a16="http://schemas.microsoft.com/office/drawing/2014/main" id="{0841FEBF-A309-4C8B-9481-D8E7C51EABC7}"/>
                    </a:ext>
                  </a:extLst>
                </p:cNvPr>
                <p:cNvPicPr/>
                <p:nvPr/>
              </p:nvPicPr>
              <p:blipFill>
                <a:blip r:embed="rId244"/>
                <a:stretch>
                  <a:fillRect/>
                </a:stretch>
              </p:blipFill>
              <p:spPr>
                <a:xfrm>
                  <a:off x="3052813" y="4792227"/>
                  <a:ext cx="207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0960" name="Freihand 210959">
                  <a:extLst>
                    <a:ext uri="{FF2B5EF4-FFF2-40B4-BE49-F238E27FC236}">
                      <a16:creationId xmlns:a16="http://schemas.microsoft.com/office/drawing/2014/main" id="{352C22BD-7892-4B92-81C3-C013E8C22AD6}"/>
                    </a:ext>
                  </a:extLst>
                </p14:cNvPr>
                <p14:cNvContentPartPr/>
                <p14:nvPr/>
              </p14:nvContentPartPr>
              <p14:xfrm>
                <a:off x="5198413" y="3497307"/>
                <a:ext cx="279000" cy="11880"/>
              </p14:xfrm>
            </p:contentPart>
          </mc:Choice>
          <mc:Fallback xmlns="">
            <p:pic>
              <p:nvPicPr>
                <p:cNvPr id="210960" name="Freihand 210959">
                  <a:extLst>
                    <a:ext uri="{FF2B5EF4-FFF2-40B4-BE49-F238E27FC236}">
                      <a16:creationId xmlns:a16="http://schemas.microsoft.com/office/drawing/2014/main" id="{352C22BD-7892-4B92-81C3-C013E8C22AD6}"/>
                    </a:ext>
                  </a:extLst>
                </p:cNvPr>
                <p:cNvPicPr/>
                <p:nvPr/>
              </p:nvPicPr>
              <p:blipFill>
                <a:blip r:embed="rId246"/>
                <a:stretch>
                  <a:fillRect/>
                </a:stretch>
              </p:blipFill>
              <p:spPr>
                <a:xfrm>
                  <a:off x="5194093" y="3492987"/>
                  <a:ext cx="287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0961" name="Freihand 210960">
                  <a:extLst>
                    <a:ext uri="{FF2B5EF4-FFF2-40B4-BE49-F238E27FC236}">
                      <a16:creationId xmlns:a16="http://schemas.microsoft.com/office/drawing/2014/main" id="{D31C514A-D5F6-472A-8DDE-82DD028DDB96}"/>
                    </a:ext>
                  </a:extLst>
                </p14:cNvPr>
                <p14:cNvContentPartPr/>
                <p14:nvPr/>
              </p14:nvContentPartPr>
              <p14:xfrm>
                <a:off x="5225053" y="3596307"/>
                <a:ext cx="253080" cy="20520"/>
              </p14:xfrm>
            </p:contentPart>
          </mc:Choice>
          <mc:Fallback xmlns="">
            <p:pic>
              <p:nvPicPr>
                <p:cNvPr id="210961" name="Freihand 210960">
                  <a:extLst>
                    <a:ext uri="{FF2B5EF4-FFF2-40B4-BE49-F238E27FC236}">
                      <a16:creationId xmlns:a16="http://schemas.microsoft.com/office/drawing/2014/main" id="{D31C514A-D5F6-472A-8DDE-82DD028DDB96}"/>
                    </a:ext>
                  </a:extLst>
                </p:cNvPr>
                <p:cNvPicPr/>
                <p:nvPr/>
              </p:nvPicPr>
              <p:blipFill>
                <a:blip r:embed="rId248"/>
                <a:stretch>
                  <a:fillRect/>
                </a:stretch>
              </p:blipFill>
              <p:spPr>
                <a:xfrm>
                  <a:off x="5220733" y="3591987"/>
                  <a:ext cx="261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0962" name="Freihand 210961">
                  <a:extLst>
                    <a:ext uri="{FF2B5EF4-FFF2-40B4-BE49-F238E27FC236}">
                      <a16:creationId xmlns:a16="http://schemas.microsoft.com/office/drawing/2014/main" id="{CDA00BAD-3390-4558-A9ED-ED01EF110E60}"/>
                    </a:ext>
                  </a:extLst>
                </p14:cNvPr>
                <p14:cNvContentPartPr/>
                <p14:nvPr/>
              </p14:nvContentPartPr>
              <p14:xfrm>
                <a:off x="5234413" y="3498387"/>
                <a:ext cx="264960" cy="21600"/>
              </p14:xfrm>
            </p:contentPart>
          </mc:Choice>
          <mc:Fallback xmlns="">
            <p:pic>
              <p:nvPicPr>
                <p:cNvPr id="210962" name="Freihand 210961">
                  <a:extLst>
                    <a:ext uri="{FF2B5EF4-FFF2-40B4-BE49-F238E27FC236}">
                      <a16:creationId xmlns:a16="http://schemas.microsoft.com/office/drawing/2014/main" id="{CDA00BAD-3390-4558-A9ED-ED01EF110E60}"/>
                    </a:ext>
                  </a:extLst>
                </p:cNvPr>
                <p:cNvPicPr/>
                <p:nvPr/>
              </p:nvPicPr>
              <p:blipFill>
                <a:blip r:embed="rId250"/>
                <a:stretch>
                  <a:fillRect/>
                </a:stretch>
              </p:blipFill>
              <p:spPr>
                <a:xfrm>
                  <a:off x="5230093" y="3494067"/>
                  <a:ext cx="27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0963" name="Freihand 210962">
                  <a:extLst>
                    <a:ext uri="{FF2B5EF4-FFF2-40B4-BE49-F238E27FC236}">
                      <a16:creationId xmlns:a16="http://schemas.microsoft.com/office/drawing/2014/main" id="{DB1C1448-99ED-493B-8B7C-9EF6238D4D6C}"/>
                    </a:ext>
                  </a:extLst>
                </p14:cNvPr>
                <p14:cNvContentPartPr/>
                <p14:nvPr/>
              </p14:nvContentPartPr>
              <p14:xfrm>
                <a:off x="5271133" y="3651387"/>
                <a:ext cx="175680" cy="12600"/>
              </p14:xfrm>
            </p:contentPart>
          </mc:Choice>
          <mc:Fallback xmlns="">
            <p:pic>
              <p:nvPicPr>
                <p:cNvPr id="210963" name="Freihand 210962">
                  <a:extLst>
                    <a:ext uri="{FF2B5EF4-FFF2-40B4-BE49-F238E27FC236}">
                      <a16:creationId xmlns:a16="http://schemas.microsoft.com/office/drawing/2014/main" id="{DB1C1448-99ED-493B-8B7C-9EF6238D4D6C}"/>
                    </a:ext>
                  </a:extLst>
                </p:cNvPr>
                <p:cNvPicPr/>
                <p:nvPr/>
              </p:nvPicPr>
              <p:blipFill>
                <a:blip r:embed="rId252"/>
                <a:stretch>
                  <a:fillRect/>
                </a:stretch>
              </p:blipFill>
              <p:spPr>
                <a:xfrm>
                  <a:off x="5266813" y="3647067"/>
                  <a:ext cx="184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0994" name="Freihand 210993">
                  <a:extLst>
                    <a:ext uri="{FF2B5EF4-FFF2-40B4-BE49-F238E27FC236}">
                      <a16:creationId xmlns:a16="http://schemas.microsoft.com/office/drawing/2014/main" id="{25E873E9-D6B6-4396-A6AC-1E6DE6A5DC90}"/>
                    </a:ext>
                  </a:extLst>
                </p14:cNvPr>
                <p14:cNvContentPartPr/>
                <p14:nvPr/>
              </p14:nvContentPartPr>
              <p14:xfrm>
                <a:off x="5211373" y="3635187"/>
                <a:ext cx="213480" cy="37440"/>
              </p14:xfrm>
            </p:contentPart>
          </mc:Choice>
          <mc:Fallback xmlns="">
            <p:pic>
              <p:nvPicPr>
                <p:cNvPr id="210994" name="Freihand 210993">
                  <a:extLst>
                    <a:ext uri="{FF2B5EF4-FFF2-40B4-BE49-F238E27FC236}">
                      <a16:creationId xmlns:a16="http://schemas.microsoft.com/office/drawing/2014/main" id="{25E873E9-D6B6-4396-A6AC-1E6DE6A5DC90}"/>
                    </a:ext>
                  </a:extLst>
                </p:cNvPr>
                <p:cNvPicPr/>
                <p:nvPr/>
              </p:nvPicPr>
              <p:blipFill>
                <a:blip r:embed="rId254"/>
                <a:stretch>
                  <a:fillRect/>
                </a:stretch>
              </p:blipFill>
              <p:spPr>
                <a:xfrm>
                  <a:off x="5207053" y="3630867"/>
                  <a:ext cx="222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0995" name="Freihand 210994">
                  <a:extLst>
                    <a:ext uri="{FF2B5EF4-FFF2-40B4-BE49-F238E27FC236}">
                      <a16:creationId xmlns:a16="http://schemas.microsoft.com/office/drawing/2014/main" id="{26E70A56-7843-4FD3-8556-04C28E212599}"/>
                    </a:ext>
                  </a:extLst>
                </p14:cNvPr>
                <p14:cNvContentPartPr/>
                <p14:nvPr/>
              </p14:nvContentPartPr>
              <p14:xfrm>
                <a:off x="5206693" y="3501627"/>
                <a:ext cx="227880" cy="19440"/>
              </p14:xfrm>
            </p:contentPart>
          </mc:Choice>
          <mc:Fallback xmlns="">
            <p:pic>
              <p:nvPicPr>
                <p:cNvPr id="210995" name="Freihand 210994">
                  <a:extLst>
                    <a:ext uri="{FF2B5EF4-FFF2-40B4-BE49-F238E27FC236}">
                      <a16:creationId xmlns:a16="http://schemas.microsoft.com/office/drawing/2014/main" id="{26E70A56-7843-4FD3-8556-04C28E212599}"/>
                    </a:ext>
                  </a:extLst>
                </p:cNvPr>
                <p:cNvPicPr/>
                <p:nvPr/>
              </p:nvPicPr>
              <p:blipFill>
                <a:blip r:embed="rId256"/>
                <a:stretch>
                  <a:fillRect/>
                </a:stretch>
              </p:blipFill>
              <p:spPr>
                <a:xfrm>
                  <a:off x="5202373" y="3497307"/>
                  <a:ext cx="236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0997" name="Freihand 210996">
                  <a:extLst>
                    <a:ext uri="{FF2B5EF4-FFF2-40B4-BE49-F238E27FC236}">
                      <a16:creationId xmlns:a16="http://schemas.microsoft.com/office/drawing/2014/main" id="{608B30C8-C3DE-4900-AD8D-008E6DE42AF4}"/>
                    </a:ext>
                  </a:extLst>
                </p14:cNvPr>
                <p14:cNvContentPartPr/>
                <p14:nvPr/>
              </p14:nvContentPartPr>
              <p14:xfrm>
                <a:off x="5228293" y="3524667"/>
                <a:ext cx="213480" cy="27720"/>
              </p14:xfrm>
            </p:contentPart>
          </mc:Choice>
          <mc:Fallback xmlns="">
            <p:pic>
              <p:nvPicPr>
                <p:cNvPr id="210997" name="Freihand 210996">
                  <a:extLst>
                    <a:ext uri="{FF2B5EF4-FFF2-40B4-BE49-F238E27FC236}">
                      <a16:creationId xmlns:a16="http://schemas.microsoft.com/office/drawing/2014/main" id="{608B30C8-C3DE-4900-AD8D-008E6DE42AF4}"/>
                    </a:ext>
                  </a:extLst>
                </p:cNvPr>
                <p:cNvPicPr/>
                <p:nvPr/>
              </p:nvPicPr>
              <p:blipFill>
                <a:blip r:embed="rId258"/>
                <a:stretch>
                  <a:fillRect/>
                </a:stretch>
              </p:blipFill>
              <p:spPr>
                <a:xfrm>
                  <a:off x="5223973" y="3520347"/>
                  <a:ext cx="222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998" name="Freihand 210997">
                  <a:extLst>
                    <a:ext uri="{FF2B5EF4-FFF2-40B4-BE49-F238E27FC236}">
                      <a16:creationId xmlns:a16="http://schemas.microsoft.com/office/drawing/2014/main" id="{7E6B25F1-3A90-40CC-BAAD-6B114D5F3158}"/>
                    </a:ext>
                  </a:extLst>
                </p14:cNvPr>
                <p14:cNvContentPartPr/>
                <p14:nvPr/>
              </p14:nvContentPartPr>
              <p14:xfrm>
                <a:off x="5193733" y="3657867"/>
                <a:ext cx="210240" cy="8280"/>
              </p14:xfrm>
            </p:contentPart>
          </mc:Choice>
          <mc:Fallback xmlns="">
            <p:pic>
              <p:nvPicPr>
                <p:cNvPr id="210998" name="Freihand 210997">
                  <a:extLst>
                    <a:ext uri="{FF2B5EF4-FFF2-40B4-BE49-F238E27FC236}">
                      <a16:creationId xmlns:a16="http://schemas.microsoft.com/office/drawing/2014/main" id="{7E6B25F1-3A90-40CC-BAAD-6B114D5F3158}"/>
                    </a:ext>
                  </a:extLst>
                </p:cNvPr>
                <p:cNvPicPr/>
                <p:nvPr/>
              </p:nvPicPr>
              <p:blipFill>
                <a:blip r:embed="rId260"/>
                <a:stretch>
                  <a:fillRect/>
                </a:stretch>
              </p:blipFill>
              <p:spPr>
                <a:xfrm>
                  <a:off x="5189413" y="3653547"/>
                  <a:ext cx="218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1032" name="Freihand 211031">
                  <a:extLst>
                    <a:ext uri="{FF2B5EF4-FFF2-40B4-BE49-F238E27FC236}">
                      <a16:creationId xmlns:a16="http://schemas.microsoft.com/office/drawing/2014/main" id="{816F35DA-2A8F-4FB6-A059-CBD4F56F3DA5}"/>
                    </a:ext>
                  </a:extLst>
                </p14:cNvPr>
                <p14:cNvContentPartPr/>
                <p14:nvPr/>
              </p14:nvContentPartPr>
              <p14:xfrm>
                <a:off x="5230093" y="3998427"/>
                <a:ext cx="225360" cy="24480"/>
              </p14:xfrm>
            </p:contentPart>
          </mc:Choice>
          <mc:Fallback xmlns="">
            <p:pic>
              <p:nvPicPr>
                <p:cNvPr id="211032" name="Freihand 211031">
                  <a:extLst>
                    <a:ext uri="{FF2B5EF4-FFF2-40B4-BE49-F238E27FC236}">
                      <a16:creationId xmlns:a16="http://schemas.microsoft.com/office/drawing/2014/main" id="{816F35DA-2A8F-4FB6-A059-CBD4F56F3DA5}"/>
                    </a:ext>
                  </a:extLst>
                </p:cNvPr>
                <p:cNvPicPr/>
                <p:nvPr/>
              </p:nvPicPr>
              <p:blipFill>
                <a:blip r:embed="rId262"/>
                <a:stretch>
                  <a:fillRect/>
                </a:stretch>
              </p:blipFill>
              <p:spPr>
                <a:xfrm>
                  <a:off x="5225773" y="3994107"/>
                  <a:ext cx="234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1033" name="Freihand 211032">
                  <a:extLst>
                    <a:ext uri="{FF2B5EF4-FFF2-40B4-BE49-F238E27FC236}">
                      <a16:creationId xmlns:a16="http://schemas.microsoft.com/office/drawing/2014/main" id="{38477643-F56E-482C-859D-068B90D28E43}"/>
                    </a:ext>
                  </a:extLst>
                </p14:cNvPr>
                <p14:cNvContentPartPr/>
                <p14:nvPr/>
              </p14:nvContentPartPr>
              <p14:xfrm>
                <a:off x="5261773" y="4061067"/>
                <a:ext cx="186840" cy="26640"/>
              </p14:xfrm>
            </p:contentPart>
          </mc:Choice>
          <mc:Fallback xmlns="">
            <p:pic>
              <p:nvPicPr>
                <p:cNvPr id="211033" name="Freihand 211032">
                  <a:extLst>
                    <a:ext uri="{FF2B5EF4-FFF2-40B4-BE49-F238E27FC236}">
                      <a16:creationId xmlns:a16="http://schemas.microsoft.com/office/drawing/2014/main" id="{38477643-F56E-482C-859D-068B90D28E43}"/>
                    </a:ext>
                  </a:extLst>
                </p:cNvPr>
                <p:cNvPicPr/>
                <p:nvPr/>
              </p:nvPicPr>
              <p:blipFill>
                <a:blip r:embed="rId264"/>
                <a:stretch>
                  <a:fillRect/>
                </a:stretch>
              </p:blipFill>
              <p:spPr>
                <a:xfrm>
                  <a:off x="5257453" y="4056747"/>
                  <a:ext cx="195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1034" name="Freihand 211033">
                  <a:extLst>
                    <a:ext uri="{FF2B5EF4-FFF2-40B4-BE49-F238E27FC236}">
                      <a16:creationId xmlns:a16="http://schemas.microsoft.com/office/drawing/2014/main" id="{02EB850D-A883-4C15-A2AD-5B075D71E1D9}"/>
                    </a:ext>
                  </a:extLst>
                </p14:cNvPr>
                <p14:cNvContentPartPr/>
                <p14:nvPr/>
              </p14:nvContentPartPr>
              <p14:xfrm>
                <a:off x="5878813" y="3965307"/>
                <a:ext cx="190080" cy="143640"/>
              </p14:xfrm>
            </p:contentPart>
          </mc:Choice>
          <mc:Fallback xmlns="">
            <p:pic>
              <p:nvPicPr>
                <p:cNvPr id="211034" name="Freihand 211033">
                  <a:extLst>
                    <a:ext uri="{FF2B5EF4-FFF2-40B4-BE49-F238E27FC236}">
                      <a16:creationId xmlns:a16="http://schemas.microsoft.com/office/drawing/2014/main" id="{02EB850D-A883-4C15-A2AD-5B075D71E1D9}"/>
                    </a:ext>
                  </a:extLst>
                </p:cNvPr>
                <p:cNvPicPr/>
                <p:nvPr/>
              </p:nvPicPr>
              <p:blipFill>
                <a:blip r:embed="rId266"/>
                <a:stretch>
                  <a:fillRect/>
                </a:stretch>
              </p:blipFill>
              <p:spPr>
                <a:xfrm>
                  <a:off x="5874493" y="3960987"/>
                  <a:ext cx="198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1035" name="Freihand 211034">
                  <a:extLst>
                    <a:ext uri="{FF2B5EF4-FFF2-40B4-BE49-F238E27FC236}">
                      <a16:creationId xmlns:a16="http://schemas.microsoft.com/office/drawing/2014/main" id="{1A391A3A-53B5-4DA7-98A6-20D48BD7D97C}"/>
                    </a:ext>
                  </a:extLst>
                </p14:cNvPr>
                <p14:cNvContentPartPr/>
                <p14:nvPr/>
              </p14:nvContentPartPr>
              <p14:xfrm>
                <a:off x="6207133" y="3966387"/>
                <a:ext cx="26280" cy="156240"/>
              </p14:xfrm>
            </p:contentPart>
          </mc:Choice>
          <mc:Fallback xmlns="">
            <p:pic>
              <p:nvPicPr>
                <p:cNvPr id="211035" name="Freihand 211034">
                  <a:extLst>
                    <a:ext uri="{FF2B5EF4-FFF2-40B4-BE49-F238E27FC236}">
                      <a16:creationId xmlns:a16="http://schemas.microsoft.com/office/drawing/2014/main" id="{1A391A3A-53B5-4DA7-98A6-20D48BD7D97C}"/>
                    </a:ext>
                  </a:extLst>
                </p:cNvPr>
                <p:cNvPicPr/>
                <p:nvPr/>
              </p:nvPicPr>
              <p:blipFill>
                <a:blip r:embed="rId268"/>
                <a:stretch>
                  <a:fillRect/>
                </a:stretch>
              </p:blipFill>
              <p:spPr>
                <a:xfrm>
                  <a:off x="6202813" y="3962067"/>
                  <a:ext cx="34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1036" name="Freihand 211035">
                  <a:extLst>
                    <a:ext uri="{FF2B5EF4-FFF2-40B4-BE49-F238E27FC236}">
                      <a16:creationId xmlns:a16="http://schemas.microsoft.com/office/drawing/2014/main" id="{3F96978F-D676-4AE8-8BCC-02FC024617DB}"/>
                    </a:ext>
                  </a:extLst>
                </p14:cNvPr>
                <p14:cNvContentPartPr/>
                <p14:nvPr/>
              </p14:nvContentPartPr>
              <p14:xfrm>
                <a:off x="6164653" y="4037307"/>
                <a:ext cx="83520" cy="10080"/>
              </p14:xfrm>
            </p:contentPart>
          </mc:Choice>
          <mc:Fallback xmlns="">
            <p:pic>
              <p:nvPicPr>
                <p:cNvPr id="211036" name="Freihand 211035">
                  <a:extLst>
                    <a:ext uri="{FF2B5EF4-FFF2-40B4-BE49-F238E27FC236}">
                      <a16:creationId xmlns:a16="http://schemas.microsoft.com/office/drawing/2014/main" id="{3F96978F-D676-4AE8-8BCC-02FC024617DB}"/>
                    </a:ext>
                  </a:extLst>
                </p:cNvPr>
                <p:cNvPicPr/>
                <p:nvPr/>
              </p:nvPicPr>
              <p:blipFill>
                <a:blip r:embed="rId270"/>
                <a:stretch>
                  <a:fillRect/>
                </a:stretch>
              </p:blipFill>
              <p:spPr>
                <a:xfrm>
                  <a:off x="6160333" y="4032987"/>
                  <a:ext cx="92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037" name="Freihand 211036">
                  <a:extLst>
                    <a:ext uri="{FF2B5EF4-FFF2-40B4-BE49-F238E27FC236}">
                      <a16:creationId xmlns:a16="http://schemas.microsoft.com/office/drawing/2014/main" id="{55C967B6-6C65-46D7-921A-E9AD0558B89E}"/>
                    </a:ext>
                  </a:extLst>
                </p14:cNvPr>
                <p14:cNvContentPartPr/>
                <p14:nvPr/>
              </p14:nvContentPartPr>
              <p14:xfrm>
                <a:off x="6357613" y="3928587"/>
                <a:ext cx="274680" cy="161280"/>
              </p14:xfrm>
            </p:contentPart>
          </mc:Choice>
          <mc:Fallback xmlns="">
            <p:pic>
              <p:nvPicPr>
                <p:cNvPr id="211037" name="Freihand 211036">
                  <a:extLst>
                    <a:ext uri="{FF2B5EF4-FFF2-40B4-BE49-F238E27FC236}">
                      <a16:creationId xmlns:a16="http://schemas.microsoft.com/office/drawing/2014/main" id="{55C967B6-6C65-46D7-921A-E9AD0558B89E}"/>
                    </a:ext>
                  </a:extLst>
                </p:cNvPr>
                <p:cNvPicPr/>
                <p:nvPr/>
              </p:nvPicPr>
              <p:blipFill>
                <a:blip r:embed="rId272"/>
                <a:stretch>
                  <a:fillRect/>
                </a:stretch>
              </p:blipFill>
              <p:spPr>
                <a:xfrm>
                  <a:off x="6353293" y="3924267"/>
                  <a:ext cx="283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1038" name="Freihand 211037">
                  <a:extLst>
                    <a:ext uri="{FF2B5EF4-FFF2-40B4-BE49-F238E27FC236}">
                      <a16:creationId xmlns:a16="http://schemas.microsoft.com/office/drawing/2014/main" id="{72FF4D36-A5EF-46DE-8803-C2CC324E5373}"/>
                    </a:ext>
                  </a:extLst>
                </p14:cNvPr>
                <p14:cNvContentPartPr/>
                <p14:nvPr/>
              </p14:nvContentPartPr>
              <p14:xfrm>
                <a:off x="6500173" y="3897267"/>
                <a:ext cx="96840" cy="90000"/>
              </p14:xfrm>
            </p:contentPart>
          </mc:Choice>
          <mc:Fallback xmlns="">
            <p:pic>
              <p:nvPicPr>
                <p:cNvPr id="211038" name="Freihand 211037">
                  <a:extLst>
                    <a:ext uri="{FF2B5EF4-FFF2-40B4-BE49-F238E27FC236}">
                      <a16:creationId xmlns:a16="http://schemas.microsoft.com/office/drawing/2014/main" id="{72FF4D36-A5EF-46DE-8803-C2CC324E5373}"/>
                    </a:ext>
                  </a:extLst>
                </p:cNvPr>
                <p:cNvPicPr/>
                <p:nvPr/>
              </p:nvPicPr>
              <p:blipFill>
                <a:blip r:embed="rId274"/>
                <a:stretch>
                  <a:fillRect/>
                </a:stretch>
              </p:blipFill>
              <p:spPr>
                <a:xfrm>
                  <a:off x="6495853" y="3892947"/>
                  <a:ext cx="105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039" name="Freihand 211038">
                  <a:extLst>
                    <a:ext uri="{FF2B5EF4-FFF2-40B4-BE49-F238E27FC236}">
                      <a16:creationId xmlns:a16="http://schemas.microsoft.com/office/drawing/2014/main" id="{C7FA0FD0-3F0B-4825-ADC1-85BAF018BBF3}"/>
                    </a:ext>
                  </a:extLst>
                </p14:cNvPr>
                <p14:cNvContentPartPr/>
                <p14:nvPr/>
              </p14:nvContentPartPr>
              <p14:xfrm>
                <a:off x="6632293" y="4013907"/>
                <a:ext cx="66960" cy="63000"/>
              </p14:xfrm>
            </p:contentPart>
          </mc:Choice>
          <mc:Fallback xmlns="">
            <p:pic>
              <p:nvPicPr>
                <p:cNvPr id="211039" name="Freihand 211038">
                  <a:extLst>
                    <a:ext uri="{FF2B5EF4-FFF2-40B4-BE49-F238E27FC236}">
                      <a16:creationId xmlns:a16="http://schemas.microsoft.com/office/drawing/2014/main" id="{C7FA0FD0-3F0B-4825-ADC1-85BAF018BBF3}"/>
                    </a:ext>
                  </a:extLst>
                </p:cNvPr>
                <p:cNvPicPr/>
                <p:nvPr/>
              </p:nvPicPr>
              <p:blipFill>
                <a:blip r:embed="rId276"/>
                <a:stretch>
                  <a:fillRect/>
                </a:stretch>
              </p:blipFill>
              <p:spPr>
                <a:xfrm>
                  <a:off x="6627973" y="4009587"/>
                  <a:ext cx="75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1040" name="Freihand 211039">
                  <a:extLst>
                    <a:ext uri="{FF2B5EF4-FFF2-40B4-BE49-F238E27FC236}">
                      <a16:creationId xmlns:a16="http://schemas.microsoft.com/office/drawing/2014/main" id="{2B60563C-6F6C-4AE2-8487-00F393465045}"/>
                    </a:ext>
                  </a:extLst>
                </p14:cNvPr>
                <p14:cNvContentPartPr/>
                <p14:nvPr/>
              </p14:nvContentPartPr>
              <p14:xfrm>
                <a:off x="6895813" y="3962427"/>
                <a:ext cx="23040" cy="113760"/>
              </p14:xfrm>
            </p:contentPart>
          </mc:Choice>
          <mc:Fallback xmlns="">
            <p:pic>
              <p:nvPicPr>
                <p:cNvPr id="211040" name="Freihand 211039">
                  <a:extLst>
                    <a:ext uri="{FF2B5EF4-FFF2-40B4-BE49-F238E27FC236}">
                      <a16:creationId xmlns:a16="http://schemas.microsoft.com/office/drawing/2014/main" id="{2B60563C-6F6C-4AE2-8487-00F393465045}"/>
                    </a:ext>
                  </a:extLst>
                </p:cNvPr>
                <p:cNvPicPr/>
                <p:nvPr/>
              </p:nvPicPr>
              <p:blipFill>
                <a:blip r:embed="rId278"/>
                <a:stretch>
                  <a:fillRect/>
                </a:stretch>
              </p:blipFill>
              <p:spPr>
                <a:xfrm>
                  <a:off x="6891493" y="3958107"/>
                  <a:ext cx="31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041" name="Freihand 211040">
                  <a:extLst>
                    <a:ext uri="{FF2B5EF4-FFF2-40B4-BE49-F238E27FC236}">
                      <a16:creationId xmlns:a16="http://schemas.microsoft.com/office/drawing/2014/main" id="{7AC73B93-33A0-476A-91DF-141AFDC16793}"/>
                    </a:ext>
                  </a:extLst>
                </p14:cNvPr>
                <p14:cNvContentPartPr/>
                <p14:nvPr/>
              </p14:nvContentPartPr>
              <p14:xfrm>
                <a:off x="6850093" y="3988707"/>
                <a:ext cx="138600" cy="13320"/>
              </p14:xfrm>
            </p:contentPart>
          </mc:Choice>
          <mc:Fallback xmlns="">
            <p:pic>
              <p:nvPicPr>
                <p:cNvPr id="211041" name="Freihand 211040">
                  <a:extLst>
                    <a:ext uri="{FF2B5EF4-FFF2-40B4-BE49-F238E27FC236}">
                      <a16:creationId xmlns:a16="http://schemas.microsoft.com/office/drawing/2014/main" id="{7AC73B93-33A0-476A-91DF-141AFDC16793}"/>
                    </a:ext>
                  </a:extLst>
                </p:cNvPr>
                <p:cNvPicPr/>
                <p:nvPr/>
              </p:nvPicPr>
              <p:blipFill>
                <a:blip r:embed="rId280"/>
                <a:stretch>
                  <a:fillRect/>
                </a:stretch>
              </p:blipFill>
              <p:spPr>
                <a:xfrm>
                  <a:off x="6845773" y="3984387"/>
                  <a:ext cx="147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042" name="Freihand 211041">
                  <a:extLst>
                    <a:ext uri="{FF2B5EF4-FFF2-40B4-BE49-F238E27FC236}">
                      <a16:creationId xmlns:a16="http://schemas.microsoft.com/office/drawing/2014/main" id="{B1784D6E-B282-4D25-ABD7-F7FB24DEDC01}"/>
                    </a:ext>
                  </a:extLst>
                </p14:cNvPr>
                <p14:cNvContentPartPr/>
                <p14:nvPr/>
              </p14:nvContentPartPr>
              <p14:xfrm>
                <a:off x="7049893" y="3874947"/>
                <a:ext cx="288360" cy="159840"/>
              </p14:xfrm>
            </p:contentPart>
          </mc:Choice>
          <mc:Fallback xmlns="">
            <p:pic>
              <p:nvPicPr>
                <p:cNvPr id="211042" name="Freihand 211041">
                  <a:extLst>
                    <a:ext uri="{FF2B5EF4-FFF2-40B4-BE49-F238E27FC236}">
                      <a16:creationId xmlns:a16="http://schemas.microsoft.com/office/drawing/2014/main" id="{B1784D6E-B282-4D25-ABD7-F7FB24DEDC01}"/>
                    </a:ext>
                  </a:extLst>
                </p:cNvPr>
                <p:cNvPicPr/>
                <p:nvPr/>
              </p:nvPicPr>
              <p:blipFill>
                <a:blip r:embed="rId282"/>
                <a:stretch>
                  <a:fillRect/>
                </a:stretch>
              </p:blipFill>
              <p:spPr>
                <a:xfrm>
                  <a:off x="7045573" y="3870627"/>
                  <a:ext cx="297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043" name="Freihand 211042">
                  <a:extLst>
                    <a:ext uri="{FF2B5EF4-FFF2-40B4-BE49-F238E27FC236}">
                      <a16:creationId xmlns:a16="http://schemas.microsoft.com/office/drawing/2014/main" id="{FFB3FB96-E265-4ADB-8614-9E2B1CBE6F38}"/>
                    </a:ext>
                  </a:extLst>
                </p14:cNvPr>
                <p14:cNvContentPartPr/>
                <p14:nvPr/>
              </p14:nvContentPartPr>
              <p14:xfrm>
                <a:off x="7234573" y="3840747"/>
                <a:ext cx="78480" cy="84960"/>
              </p14:xfrm>
            </p:contentPart>
          </mc:Choice>
          <mc:Fallback xmlns="">
            <p:pic>
              <p:nvPicPr>
                <p:cNvPr id="211043" name="Freihand 211042">
                  <a:extLst>
                    <a:ext uri="{FF2B5EF4-FFF2-40B4-BE49-F238E27FC236}">
                      <a16:creationId xmlns:a16="http://schemas.microsoft.com/office/drawing/2014/main" id="{FFB3FB96-E265-4ADB-8614-9E2B1CBE6F38}"/>
                    </a:ext>
                  </a:extLst>
                </p:cNvPr>
                <p:cNvPicPr/>
                <p:nvPr/>
              </p:nvPicPr>
              <p:blipFill>
                <a:blip r:embed="rId284"/>
                <a:stretch>
                  <a:fillRect/>
                </a:stretch>
              </p:blipFill>
              <p:spPr>
                <a:xfrm>
                  <a:off x="7230253" y="3836427"/>
                  <a:ext cx="87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044" name="Freihand 211043">
                  <a:extLst>
                    <a:ext uri="{FF2B5EF4-FFF2-40B4-BE49-F238E27FC236}">
                      <a16:creationId xmlns:a16="http://schemas.microsoft.com/office/drawing/2014/main" id="{F6CD93E0-5D5B-430D-8BE2-D603CF0BD0DB}"/>
                    </a:ext>
                  </a:extLst>
                </p14:cNvPr>
                <p14:cNvContentPartPr/>
                <p14:nvPr/>
              </p14:nvContentPartPr>
              <p14:xfrm>
                <a:off x="7355893" y="3960987"/>
                <a:ext cx="47520" cy="54360"/>
              </p14:xfrm>
            </p:contentPart>
          </mc:Choice>
          <mc:Fallback xmlns="">
            <p:pic>
              <p:nvPicPr>
                <p:cNvPr id="211044" name="Freihand 211043">
                  <a:extLst>
                    <a:ext uri="{FF2B5EF4-FFF2-40B4-BE49-F238E27FC236}">
                      <a16:creationId xmlns:a16="http://schemas.microsoft.com/office/drawing/2014/main" id="{F6CD93E0-5D5B-430D-8BE2-D603CF0BD0DB}"/>
                    </a:ext>
                  </a:extLst>
                </p:cNvPr>
                <p:cNvPicPr/>
                <p:nvPr/>
              </p:nvPicPr>
              <p:blipFill>
                <a:blip r:embed="rId286"/>
                <a:stretch>
                  <a:fillRect/>
                </a:stretch>
              </p:blipFill>
              <p:spPr>
                <a:xfrm>
                  <a:off x="7351573" y="3956667"/>
                  <a:ext cx="56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045" name="Freihand 211044">
                  <a:extLst>
                    <a:ext uri="{FF2B5EF4-FFF2-40B4-BE49-F238E27FC236}">
                      <a16:creationId xmlns:a16="http://schemas.microsoft.com/office/drawing/2014/main" id="{42FD10FE-8EEB-49B4-9B23-9661C8B06C69}"/>
                    </a:ext>
                  </a:extLst>
                </p14:cNvPr>
                <p14:cNvContentPartPr/>
                <p14:nvPr/>
              </p14:nvContentPartPr>
              <p14:xfrm>
                <a:off x="7644973" y="3887907"/>
                <a:ext cx="16560" cy="130680"/>
              </p14:xfrm>
            </p:contentPart>
          </mc:Choice>
          <mc:Fallback xmlns="">
            <p:pic>
              <p:nvPicPr>
                <p:cNvPr id="211045" name="Freihand 211044">
                  <a:extLst>
                    <a:ext uri="{FF2B5EF4-FFF2-40B4-BE49-F238E27FC236}">
                      <a16:creationId xmlns:a16="http://schemas.microsoft.com/office/drawing/2014/main" id="{42FD10FE-8EEB-49B4-9B23-9661C8B06C69}"/>
                    </a:ext>
                  </a:extLst>
                </p:cNvPr>
                <p:cNvPicPr/>
                <p:nvPr/>
              </p:nvPicPr>
              <p:blipFill>
                <a:blip r:embed="rId288"/>
                <a:stretch>
                  <a:fillRect/>
                </a:stretch>
              </p:blipFill>
              <p:spPr>
                <a:xfrm>
                  <a:off x="7640653" y="3883587"/>
                  <a:ext cx="25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046" name="Freihand 211045">
                  <a:extLst>
                    <a:ext uri="{FF2B5EF4-FFF2-40B4-BE49-F238E27FC236}">
                      <a16:creationId xmlns:a16="http://schemas.microsoft.com/office/drawing/2014/main" id="{18296682-E06F-4605-A0C4-1AC32A342887}"/>
                    </a:ext>
                  </a:extLst>
                </p14:cNvPr>
                <p14:cNvContentPartPr/>
                <p14:nvPr/>
              </p14:nvContentPartPr>
              <p14:xfrm>
                <a:off x="7593493" y="3920667"/>
                <a:ext cx="132480" cy="34200"/>
              </p14:xfrm>
            </p:contentPart>
          </mc:Choice>
          <mc:Fallback xmlns="">
            <p:pic>
              <p:nvPicPr>
                <p:cNvPr id="211046" name="Freihand 211045">
                  <a:extLst>
                    <a:ext uri="{FF2B5EF4-FFF2-40B4-BE49-F238E27FC236}">
                      <a16:creationId xmlns:a16="http://schemas.microsoft.com/office/drawing/2014/main" id="{18296682-E06F-4605-A0C4-1AC32A342887}"/>
                    </a:ext>
                  </a:extLst>
                </p:cNvPr>
                <p:cNvPicPr/>
                <p:nvPr/>
              </p:nvPicPr>
              <p:blipFill>
                <a:blip r:embed="rId290"/>
                <a:stretch>
                  <a:fillRect/>
                </a:stretch>
              </p:blipFill>
              <p:spPr>
                <a:xfrm>
                  <a:off x="7589173" y="3916347"/>
                  <a:ext cx="141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047" name="Freihand 211046">
                  <a:extLst>
                    <a:ext uri="{FF2B5EF4-FFF2-40B4-BE49-F238E27FC236}">
                      <a16:creationId xmlns:a16="http://schemas.microsoft.com/office/drawing/2014/main" id="{CDC7CF50-1A31-4E73-806D-DF01DF6E9FE5}"/>
                    </a:ext>
                  </a:extLst>
                </p14:cNvPr>
                <p14:cNvContentPartPr/>
                <p14:nvPr/>
              </p14:nvContentPartPr>
              <p14:xfrm>
                <a:off x="7829293" y="3821307"/>
                <a:ext cx="113760" cy="154080"/>
              </p14:xfrm>
            </p:contentPart>
          </mc:Choice>
          <mc:Fallback xmlns="">
            <p:pic>
              <p:nvPicPr>
                <p:cNvPr id="211047" name="Freihand 211046">
                  <a:extLst>
                    <a:ext uri="{FF2B5EF4-FFF2-40B4-BE49-F238E27FC236}">
                      <a16:creationId xmlns:a16="http://schemas.microsoft.com/office/drawing/2014/main" id="{CDC7CF50-1A31-4E73-806D-DF01DF6E9FE5}"/>
                    </a:ext>
                  </a:extLst>
                </p:cNvPr>
                <p:cNvPicPr/>
                <p:nvPr/>
              </p:nvPicPr>
              <p:blipFill>
                <a:blip r:embed="rId292"/>
                <a:stretch>
                  <a:fillRect/>
                </a:stretch>
              </p:blipFill>
              <p:spPr>
                <a:xfrm>
                  <a:off x="7824973" y="3816987"/>
                  <a:ext cx="122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48" name="Freihand 211047">
                  <a:extLst>
                    <a:ext uri="{FF2B5EF4-FFF2-40B4-BE49-F238E27FC236}">
                      <a16:creationId xmlns:a16="http://schemas.microsoft.com/office/drawing/2014/main" id="{F5867408-D6A6-43C4-899F-1164A3A36729}"/>
                    </a:ext>
                  </a:extLst>
                </p14:cNvPr>
                <p14:cNvContentPartPr/>
                <p14:nvPr/>
              </p14:nvContentPartPr>
              <p14:xfrm>
                <a:off x="8067613" y="3844707"/>
                <a:ext cx="109080" cy="150840"/>
              </p14:xfrm>
            </p:contentPart>
          </mc:Choice>
          <mc:Fallback xmlns="">
            <p:pic>
              <p:nvPicPr>
                <p:cNvPr id="211048" name="Freihand 211047">
                  <a:extLst>
                    <a:ext uri="{FF2B5EF4-FFF2-40B4-BE49-F238E27FC236}">
                      <a16:creationId xmlns:a16="http://schemas.microsoft.com/office/drawing/2014/main" id="{F5867408-D6A6-43C4-899F-1164A3A36729}"/>
                    </a:ext>
                  </a:extLst>
                </p:cNvPr>
                <p:cNvPicPr/>
                <p:nvPr/>
              </p:nvPicPr>
              <p:blipFill>
                <a:blip r:embed="rId294"/>
                <a:stretch>
                  <a:fillRect/>
                </a:stretch>
              </p:blipFill>
              <p:spPr>
                <a:xfrm>
                  <a:off x="8063293" y="3840387"/>
                  <a:ext cx="117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049" name="Freihand 211048">
                  <a:extLst>
                    <a:ext uri="{FF2B5EF4-FFF2-40B4-BE49-F238E27FC236}">
                      <a16:creationId xmlns:a16="http://schemas.microsoft.com/office/drawing/2014/main" id="{3ED3453C-5F42-4140-8FA1-C4372F0950A2}"/>
                    </a:ext>
                  </a:extLst>
                </p14:cNvPr>
                <p14:cNvContentPartPr/>
                <p14:nvPr/>
              </p14:nvContentPartPr>
              <p14:xfrm>
                <a:off x="8007133" y="3793947"/>
                <a:ext cx="96840" cy="77040"/>
              </p14:xfrm>
            </p:contentPart>
          </mc:Choice>
          <mc:Fallback xmlns="">
            <p:pic>
              <p:nvPicPr>
                <p:cNvPr id="211049" name="Freihand 211048">
                  <a:extLst>
                    <a:ext uri="{FF2B5EF4-FFF2-40B4-BE49-F238E27FC236}">
                      <a16:creationId xmlns:a16="http://schemas.microsoft.com/office/drawing/2014/main" id="{3ED3453C-5F42-4140-8FA1-C4372F0950A2}"/>
                    </a:ext>
                  </a:extLst>
                </p:cNvPr>
                <p:cNvPicPr/>
                <p:nvPr/>
              </p:nvPicPr>
              <p:blipFill>
                <a:blip r:embed="rId296"/>
                <a:stretch>
                  <a:fillRect/>
                </a:stretch>
              </p:blipFill>
              <p:spPr>
                <a:xfrm>
                  <a:off x="8002813" y="3789627"/>
                  <a:ext cx="105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050" name="Freihand 211049">
                  <a:extLst>
                    <a:ext uri="{FF2B5EF4-FFF2-40B4-BE49-F238E27FC236}">
                      <a16:creationId xmlns:a16="http://schemas.microsoft.com/office/drawing/2014/main" id="{444FB712-630B-4276-AB03-A5D0437E8C51}"/>
                    </a:ext>
                  </a:extLst>
                </p14:cNvPr>
                <p14:cNvContentPartPr/>
                <p14:nvPr/>
              </p14:nvContentPartPr>
              <p14:xfrm>
                <a:off x="8084893" y="3779547"/>
                <a:ext cx="223560" cy="301320"/>
              </p14:xfrm>
            </p:contentPart>
          </mc:Choice>
          <mc:Fallback xmlns="">
            <p:pic>
              <p:nvPicPr>
                <p:cNvPr id="211050" name="Freihand 211049">
                  <a:extLst>
                    <a:ext uri="{FF2B5EF4-FFF2-40B4-BE49-F238E27FC236}">
                      <a16:creationId xmlns:a16="http://schemas.microsoft.com/office/drawing/2014/main" id="{444FB712-630B-4276-AB03-A5D0437E8C51}"/>
                    </a:ext>
                  </a:extLst>
                </p:cNvPr>
                <p:cNvPicPr/>
                <p:nvPr/>
              </p:nvPicPr>
              <p:blipFill>
                <a:blip r:embed="rId298"/>
                <a:stretch>
                  <a:fillRect/>
                </a:stretch>
              </p:blipFill>
              <p:spPr>
                <a:xfrm>
                  <a:off x="8080573" y="3775227"/>
                  <a:ext cx="2322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051" name="Freihand 211050">
                  <a:extLst>
                    <a:ext uri="{FF2B5EF4-FFF2-40B4-BE49-F238E27FC236}">
                      <a16:creationId xmlns:a16="http://schemas.microsoft.com/office/drawing/2014/main" id="{4692A25B-5B3A-4F58-B864-F9C21A2BE4A7}"/>
                    </a:ext>
                  </a:extLst>
                </p14:cNvPr>
                <p14:cNvContentPartPr/>
                <p14:nvPr/>
              </p14:nvContentPartPr>
              <p14:xfrm>
                <a:off x="7714453" y="3771627"/>
                <a:ext cx="266760" cy="313560"/>
              </p14:xfrm>
            </p:contentPart>
          </mc:Choice>
          <mc:Fallback xmlns="">
            <p:pic>
              <p:nvPicPr>
                <p:cNvPr id="211051" name="Freihand 211050">
                  <a:extLst>
                    <a:ext uri="{FF2B5EF4-FFF2-40B4-BE49-F238E27FC236}">
                      <a16:creationId xmlns:a16="http://schemas.microsoft.com/office/drawing/2014/main" id="{4692A25B-5B3A-4F58-B864-F9C21A2BE4A7}"/>
                    </a:ext>
                  </a:extLst>
                </p:cNvPr>
                <p:cNvPicPr/>
                <p:nvPr/>
              </p:nvPicPr>
              <p:blipFill>
                <a:blip r:embed="rId300"/>
                <a:stretch>
                  <a:fillRect/>
                </a:stretch>
              </p:blipFill>
              <p:spPr>
                <a:xfrm>
                  <a:off x="7710133" y="3767307"/>
                  <a:ext cx="2754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52" name="Freihand 211051">
                  <a:extLst>
                    <a:ext uri="{FF2B5EF4-FFF2-40B4-BE49-F238E27FC236}">
                      <a16:creationId xmlns:a16="http://schemas.microsoft.com/office/drawing/2014/main" id="{1CEECF72-831C-48FB-B926-93F7DE10246D}"/>
                    </a:ext>
                  </a:extLst>
                </p14:cNvPr>
                <p14:cNvContentPartPr/>
                <p14:nvPr/>
              </p14:nvContentPartPr>
              <p14:xfrm>
                <a:off x="8264173" y="3639867"/>
                <a:ext cx="178200" cy="173520"/>
              </p14:xfrm>
            </p:contentPart>
          </mc:Choice>
          <mc:Fallback xmlns="">
            <p:pic>
              <p:nvPicPr>
                <p:cNvPr id="211052" name="Freihand 211051">
                  <a:extLst>
                    <a:ext uri="{FF2B5EF4-FFF2-40B4-BE49-F238E27FC236}">
                      <a16:creationId xmlns:a16="http://schemas.microsoft.com/office/drawing/2014/main" id="{1CEECF72-831C-48FB-B926-93F7DE10246D}"/>
                    </a:ext>
                  </a:extLst>
                </p:cNvPr>
                <p:cNvPicPr/>
                <p:nvPr/>
              </p:nvPicPr>
              <p:blipFill>
                <a:blip r:embed="rId302"/>
                <a:stretch>
                  <a:fillRect/>
                </a:stretch>
              </p:blipFill>
              <p:spPr>
                <a:xfrm>
                  <a:off x="8259853" y="3635547"/>
                  <a:ext cx="186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059" name="Freihand 211058">
                  <a:extLst>
                    <a:ext uri="{FF2B5EF4-FFF2-40B4-BE49-F238E27FC236}">
                      <a16:creationId xmlns:a16="http://schemas.microsoft.com/office/drawing/2014/main" id="{A6B9F0F8-48A9-474B-8BFE-EB8E9F96B218}"/>
                    </a:ext>
                  </a:extLst>
                </p14:cNvPr>
                <p14:cNvContentPartPr/>
                <p14:nvPr/>
              </p14:nvContentPartPr>
              <p14:xfrm>
                <a:off x="4972333" y="3749667"/>
                <a:ext cx="60480" cy="150480"/>
              </p14:xfrm>
            </p:contentPart>
          </mc:Choice>
          <mc:Fallback xmlns="">
            <p:pic>
              <p:nvPicPr>
                <p:cNvPr id="211059" name="Freihand 211058">
                  <a:extLst>
                    <a:ext uri="{FF2B5EF4-FFF2-40B4-BE49-F238E27FC236}">
                      <a16:creationId xmlns:a16="http://schemas.microsoft.com/office/drawing/2014/main" id="{A6B9F0F8-48A9-474B-8BFE-EB8E9F96B218}"/>
                    </a:ext>
                  </a:extLst>
                </p:cNvPr>
                <p:cNvPicPr/>
                <p:nvPr/>
              </p:nvPicPr>
              <p:blipFill>
                <a:blip r:embed="rId304"/>
                <a:stretch>
                  <a:fillRect/>
                </a:stretch>
              </p:blipFill>
              <p:spPr>
                <a:xfrm>
                  <a:off x="4968013" y="3745347"/>
                  <a:ext cx="69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60" name="Freihand 211059">
                  <a:extLst>
                    <a:ext uri="{FF2B5EF4-FFF2-40B4-BE49-F238E27FC236}">
                      <a16:creationId xmlns:a16="http://schemas.microsoft.com/office/drawing/2014/main" id="{BB021A51-FEB5-4782-A254-CC96D1769B2F}"/>
                    </a:ext>
                  </a:extLst>
                </p14:cNvPr>
                <p14:cNvContentPartPr/>
                <p14:nvPr/>
              </p14:nvContentPartPr>
              <p14:xfrm>
                <a:off x="5055133" y="3818067"/>
                <a:ext cx="77040" cy="75240"/>
              </p14:xfrm>
            </p:contentPart>
          </mc:Choice>
          <mc:Fallback xmlns="">
            <p:pic>
              <p:nvPicPr>
                <p:cNvPr id="211060" name="Freihand 211059">
                  <a:extLst>
                    <a:ext uri="{FF2B5EF4-FFF2-40B4-BE49-F238E27FC236}">
                      <a16:creationId xmlns:a16="http://schemas.microsoft.com/office/drawing/2014/main" id="{BB021A51-FEB5-4782-A254-CC96D1769B2F}"/>
                    </a:ext>
                  </a:extLst>
                </p:cNvPr>
                <p:cNvPicPr/>
                <p:nvPr/>
              </p:nvPicPr>
              <p:blipFill>
                <a:blip r:embed="rId306"/>
                <a:stretch>
                  <a:fillRect/>
                </a:stretch>
              </p:blipFill>
              <p:spPr>
                <a:xfrm>
                  <a:off x="5050813" y="3813747"/>
                  <a:ext cx="85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61" name="Freihand 211060">
                  <a:extLst>
                    <a:ext uri="{FF2B5EF4-FFF2-40B4-BE49-F238E27FC236}">
                      <a16:creationId xmlns:a16="http://schemas.microsoft.com/office/drawing/2014/main" id="{561D067A-51D6-4BEB-A323-612AF37CA582}"/>
                    </a:ext>
                  </a:extLst>
                </p14:cNvPr>
                <p14:cNvContentPartPr/>
                <p14:nvPr/>
              </p14:nvContentPartPr>
              <p14:xfrm>
                <a:off x="5195173" y="3810147"/>
                <a:ext cx="165240" cy="86400"/>
              </p14:xfrm>
            </p:contentPart>
          </mc:Choice>
          <mc:Fallback xmlns="">
            <p:pic>
              <p:nvPicPr>
                <p:cNvPr id="211061" name="Freihand 211060">
                  <a:extLst>
                    <a:ext uri="{FF2B5EF4-FFF2-40B4-BE49-F238E27FC236}">
                      <a16:creationId xmlns:a16="http://schemas.microsoft.com/office/drawing/2014/main" id="{561D067A-51D6-4BEB-A323-612AF37CA582}"/>
                    </a:ext>
                  </a:extLst>
                </p:cNvPr>
                <p:cNvPicPr/>
                <p:nvPr/>
              </p:nvPicPr>
              <p:blipFill>
                <a:blip r:embed="rId308"/>
                <a:stretch>
                  <a:fillRect/>
                </a:stretch>
              </p:blipFill>
              <p:spPr>
                <a:xfrm>
                  <a:off x="5190853" y="3805827"/>
                  <a:ext cx="173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62" name="Freihand 211061">
                  <a:extLst>
                    <a:ext uri="{FF2B5EF4-FFF2-40B4-BE49-F238E27FC236}">
                      <a16:creationId xmlns:a16="http://schemas.microsoft.com/office/drawing/2014/main" id="{C294B676-C146-453A-BEC0-37F893932703}"/>
                    </a:ext>
                  </a:extLst>
                </p14:cNvPr>
                <p14:cNvContentPartPr/>
                <p14:nvPr/>
              </p14:nvContentPartPr>
              <p14:xfrm>
                <a:off x="5454013" y="3800427"/>
                <a:ext cx="148320" cy="45000"/>
              </p14:xfrm>
            </p:contentPart>
          </mc:Choice>
          <mc:Fallback xmlns="">
            <p:pic>
              <p:nvPicPr>
                <p:cNvPr id="211062" name="Freihand 211061">
                  <a:extLst>
                    <a:ext uri="{FF2B5EF4-FFF2-40B4-BE49-F238E27FC236}">
                      <a16:creationId xmlns:a16="http://schemas.microsoft.com/office/drawing/2014/main" id="{C294B676-C146-453A-BEC0-37F893932703}"/>
                    </a:ext>
                  </a:extLst>
                </p:cNvPr>
                <p:cNvPicPr/>
                <p:nvPr/>
              </p:nvPicPr>
              <p:blipFill>
                <a:blip r:embed="rId310"/>
                <a:stretch>
                  <a:fillRect/>
                </a:stretch>
              </p:blipFill>
              <p:spPr>
                <a:xfrm>
                  <a:off x="5449693" y="3796107"/>
                  <a:ext cx="156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63" name="Freihand 211062">
                  <a:extLst>
                    <a:ext uri="{FF2B5EF4-FFF2-40B4-BE49-F238E27FC236}">
                      <a16:creationId xmlns:a16="http://schemas.microsoft.com/office/drawing/2014/main" id="{9CCA5C4B-64EE-4707-8640-E9C078C6D864}"/>
                    </a:ext>
                  </a:extLst>
                </p14:cNvPr>
                <p14:cNvContentPartPr/>
                <p14:nvPr/>
              </p14:nvContentPartPr>
              <p14:xfrm>
                <a:off x="5573893" y="3687027"/>
                <a:ext cx="360" cy="360"/>
              </p14:xfrm>
            </p:contentPart>
          </mc:Choice>
          <mc:Fallback xmlns="">
            <p:pic>
              <p:nvPicPr>
                <p:cNvPr id="211063" name="Freihand 211062">
                  <a:extLst>
                    <a:ext uri="{FF2B5EF4-FFF2-40B4-BE49-F238E27FC236}">
                      <a16:creationId xmlns:a16="http://schemas.microsoft.com/office/drawing/2014/main" id="{9CCA5C4B-64EE-4707-8640-E9C078C6D864}"/>
                    </a:ext>
                  </a:extLst>
                </p:cNvPr>
                <p:cNvPicPr/>
                <p:nvPr/>
              </p:nvPicPr>
              <p:blipFill>
                <a:blip r:embed="rId124"/>
                <a:stretch>
                  <a:fillRect/>
                </a:stretch>
              </p:blipFill>
              <p:spPr>
                <a:xfrm>
                  <a:off x="5569573" y="3682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1064" name="Freihand 211063">
                  <a:extLst>
                    <a:ext uri="{FF2B5EF4-FFF2-40B4-BE49-F238E27FC236}">
                      <a16:creationId xmlns:a16="http://schemas.microsoft.com/office/drawing/2014/main" id="{F865D21C-CE33-409F-880A-1D86FB62BCBA}"/>
                    </a:ext>
                  </a:extLst>
                </p14:cNvPr>
                <p14:cNvContentPartPr/>
                <p14:nvPr/>
              </p14:nvContentPartPr>
              <p14:xfrm>
                <a:off x="4322893" y="3791787"/>
                <a:ext cx="125280" cy="100800"/>
              </p14:xfrm>
            </p:contentPart>
          </mc:Choice>
          <mc:Fallback xmlns="">
            <p:pic>
              <p:nvPicPr>
                <p:cNvPr id="211064" name="Freihand 211063">
                  <a:extLst>
                    <a:ext uri="{FF2B5EF4-FFF2-40B4-BE49-F238E27FC236}">
                      <a16:creationId xmlns:a16="http://schemas.microsoft.com/office/drawing/2014/main" id="{F865D21C-CE33-409F-880A-1D86FB62BCBA}"/>
                    </a:ext>
                  </a:extLst>
                </p:cNvPr>
                <p:cNvPicPr/>
                <p:nvPr/>
              </p:nvPicPr>
              <p:blipFill>
                <a:blip r:embed="rId313"/>
                <a:stretch>
                  <a:fillRect/>
                </a:stretch>
              </p:blipFill>
              <p:spPr>
                <a:xfrm>
                  <a:off x="4318573" y="3787467"/>
                  <a:ext cx="133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1065" name="Freihand 211064">
                  <a:extLst>
                    <a:ext uri="{FF2B5EF4-FFF2-40B4-BE49-F238E27FC236}">
                      <a16:creationId xmlns:a16="http://schemas.microsoft.com/office/drawing/2014/main" id="{2A4EF1A4-ABDC-4F79-9BB0-8A0A12DED64F}"/>
                    </a:ext>
                  </a:extLst>
                </p14:cNvPr>
                <p14:cNvContentPartPr/>
                <p14:nvPr/>
              </p14:nvContentPartPr>
              <p14:xfrm>
                <a:off x="4436293" y="3780987"/>
                <a:ext cx="88560" cy="98280"/>
              </p14:xfrm>
            </p:contentPart>
          </mc:Choice>
          <mc:Fallback xmlns="">
            <p:pic>
              <p:nvPicPr>
                <p:cNvPr id="211065" name="Freihand 211064">
                  <a:extLst>
                    <a:ext uri="{FF2B5EF4-FFF2-40B4-BE49-F238E27FC236}">
                      <a16:creationId xmlns:a16="http://schemas.microsoft.com/office/drawing/2014/main" id="{2A4EF1A4-ABDC-4F79-9BB0-8A0A12DED64F}"/>
                    </a:ext>
                  </a:extLst>
                </p:cNvPr>
                <p:cNvPicPr/>
                <p:nvPr/>
              </p:nvPicPr>
              <p:blipFill>
                <a:blip r:embed="rId315"/>
                <a:stretch>
                  <a:fillRect/>
                </a:stretch>
              </p:blipFill>
              <p:spPr>
                <a:xfrm>
                  <a:off x="4431973" y="3776667"/>
                  <a:ext cx="97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1066" name="Freihand 211065">
                  <a:extLst>
                    <a:ext uri="{FF2B5EF4-FFF2-40B4-BE49-F238E27FC236}">
                      <a16:creationId xmlns:a16="http://schemas.microsoft.com/office/drawing/2014/main" id="{73E1AA2F-AC64-437E-A029-B0DC8935C052}"/>
                    </a:ext>
                  </a:extLst>
                </p14:cNvPr>
                <p14:cNvContentPartPr/>
                <p14:nvPr/>
              </p14:nvContentPartPr>
              <p14:xfrm>
                <a:off x="4517653" y="3783147"/>
                <a:ext cx="70560" cy="88920"/>
              </p14:xfrm>
            </p:contentPart>
          </mc:Choice>
          <mc:Fallback xmlns="">
            <p:pic>
              <p:nvPicPr>
                <p:cNvPr id="211066" name="Freihand 211065">
                  <a:extLst>
                    <a:ext uri="{FF2B5EF4-FFF2-40B4-BE49-F238E27FC236}">
                      <a16:creationId xmlns:a16="http://schemas.microsoft.com/office/drawing/2014/main" id="{73E1AA2F-AC64-437E-A029-B0DC8935C052}"/>
                    </a:ext>
                  </a:extLst>
                </p:cNvPr>
                <p:cNvPicPr/>
                <p:nvPr/>
              </p:nvPicPr>
              <p:blipFill>
                <a:blip r:embed="rId317"/>
                <a:stretch>
                  <a:fillRect/>
                </a:stretch>
              </p:blipFill>
              <p:spPr>
                <a:xfrm>
                  <a:off x="4513333" y="3778827"/>
                  <a:ext cx="79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1069" name="Freihand 211068">
                  <a:extLst>
                    <a:ext uri="{FF2B5EF4-FFF2-40B4-BE49-F238E27FC236}">
                      <a16:creationId xmlns:a16="http://schemas.microsoft.com/office/drawing/2014/main" id="{CF7FCA76-C4AF-403D-85E7-E717A60A37AC}"/>
                    </a:ext>
                  </a:extLst>
                </p14:cNvPr>
                <p14:cNvContentPartPr/>
                <p14:nvPr/>
              </p14:nvContentPartPr>
              <p14:xfrm>
                <a:off x="4596853" y="3812667"/>
                <a:ext cx="187200" cy="45000"/>
              </p14:xfrm>
            </p:contentPart>
          </mc:Choice>
          <mc:Fallback xmlns="">
            <p:pic>
              <p:nvPicPr>
                <p:cNvPr id="211069" name="Freihand 211068">
                  <a:extLst>
                    <a:ext uri="{FF2B5EF4-FFF2-40B4-BE49-F238E27FC236}">
                      <a16:creationId xmlns:a16="http://schemas.microsoft.com/office/drawing/2014/main" id="{CF7FCA76-C4AF-403D-85E7-E717A60A37AC}"/>
                    </a:ext>
                  </a:extLst>
                </p:cNvPr>
                <p:cNvPicPr/>
                <p:nvPr/>
              </p:nvPicPr>
              <p:blipFill>
                <a:blip r:embed="rId319"/>
                <a:stretch>
                  <a:fillRect/>
                </a:stretch>
              </p:blipFill>
              <p:spPr>
                <a:xfrm>
                  <a:off x="4592533" y="3808347"/>
                  <a:ext cx="195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1070" name="Freihand 211069">
                  <a:extLst>
                    <a:ext uri="{FF2B5EF4-FFF2-40B4-BE49-F238E27FC236}">
                      <a16:creationId xmlns:a16="http://schemas.microsoft.com/office/drawing/2014/main" id="{37170C45-6F00-4837-937A-77FC8DE1DD4F}"/>
                    </a:ext>
                  </a:extLst>
                </p14:cNvPr>
                <p14:cNvContentPartPr/>
                <p14:nvPr/>
              </p14:nvContentPartPr>
              <p14:xfrm>
                <a:off x="5645533" y="3704307"/>
                <a:ext cx="227520" cy="141480"/>
              </p14:xfrm>
            </p:contentPart>
          </mc:Choice>
          <mc:Fallback xmlns="">
            <p:pic>
              <p:nvPicPr>
                <p:cNvPr id="211070" name="Freihand 211069">
                  <a:extLst>
                    <a:ext uri="{FF2B5EF4-FFF2-40B4-BE49-F238E27FC236}">
                      <a16:creationId xmlns:a16="http://schemas.microsoft.com/office/drawing/2014/main" id="{37170C45-6F00-4837-937A-77FC8DE1DD4F}"/>
                    </a:ext>
                  </a:extLst>
                </p:cNvPr>
                <p:cNvPicPr/>
                <p:nvPr/>
              </p:nvPicPr>
              <p:blipFill>
                <a:blip r:embed="rId321"/>
                <a:stretch>
                  <a:fillRect/>
                </a:stretch>
              </p:blipFill>
              <p:spPr>
                <a:xfrm>
                  <a:off x="5641213" y="3699987"/>
                  <a:ext cx="236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1071" name="Freihand 211070">
                  <a:extLst>
                    <a:ext uri="{FF2B5EF4-FFF2-40B4-BE49-F238E27FC236}">
                      <a16:creationId xmlns:a16="http://schemas.microsoft.com/office/drawing/2014/main" id="{51446F40-ABCD-4D7B-A6A2-F926807B3A4C}"/>
                    </a:ext>
                  </a:extLst>
                </p14:cNvPr>
                <p14:cNvContentPartPr/>
                <p14:nvPr/>
              </p14:nvContentPartPr>
              <p14:xfrm>
                <a:off x="5844613" y="3747147"/>
                <a:ext cx="85320" cy="76680"/>
              </p14:xfrm>
            </p:contentPart>
          </mc:Choice>
          <mc:Fallback xmlns="">
            <p:pic>
              <p:nvPicPr>
                <p:cNvPr id="211071" name="Freihand 211070">
                  <a:extLst>
                    <a:ext uri="{FF2B5EF4-FFF2-40B4-BE49-F238E27FC236}">
                      <a16:creationId xmlns:a16="http://schemas.microsoft.com/office/drawing/2014/main" id="{51446F40-ABCD-4D7B-A6A2-F926807B3A4C}"/>
                    </a:ext>
                  </a:extLst>
                </p:cNvPr>
                <p:cNvPicPr/>
                <p:nvPr/>
              </p:nvPicPr>
              <p:blipFill>
                <a:blip r:embed="rId323"/>
                <a:stretch>
                  <a:fillRect/>
                </a:stretch>
              </p:blipFill>
              <p:spPr>
                <a:xfrm>
                  <a:off x="5840293" y="3742827"/>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1072" name="Freihand 211071">
                  <a:extLst>
                    <a:ext uri="{FF2B5EF4-FFF2-40B4-BE49-F238E27FC236}">
                      <a16:creationId xmlns:a16="http://schemas.microsoft.com/office/drawing/2014/main" id="{9AC48592-E84D-47AA-923F-88A316F9BF9A}"/>
                    </a:ext>
                  </a:extLst>
                </p14:cNvPr>
                <p14:cNvContentPartPr/>
                <p14:nvPr/>
              </p14:nvContentPartPr>
              <p14:xfrm>
                <a:off x="5929933" y="3747867"/>
                <a:ext cx="77040" cy="65160"/>
              </p14:xfrm>
            </p:contentPart>
          </mc:Choice>
          <mc:Fallback xmlns="">
            <p:pic>
              <p:nvPicPr>
                <p:cNvPr id="211072" name="Freihand 211071">
                  <a:extLst>
                    <a:ext uri="{FF2B5EF4-FFF2-40B4-BE49-F238E27FC236}">
                      <a16:creationId xmlns:a16="http://schemas.microsoft.com/office/drawing/2014/main" id="{9AC48592-E84D-47AA-923F-88A316F9BF9A}"/>
                    </a:ext>
                  </a:extLst>
                </p:cNvPr>
                <p:cNvPicPr/>
                <p:nvPr/>
              </p:nvPicPr>
              <p:blipFill>
                <a:blip r:embed="rId325"/>
                <a:stretch>
                  <a:fillRect/>
                </a:stretch>
              </p:blipFill>
              <p:spPr>
                <a:xfrm>
                  <a:off x="5925613" y="3743547"/>
                  <a:ext cx="85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1073" name="Freihand 211072">
                  <a:extLst>
                    <a:ext uri="{FF2B5EF4-FFF2-40B4-BE49-F238E27FC236}">
                      <a16:creationId xmlns:a16="http://schemas.microsoft.com/office/drawing/2014/main" id="{2E1FC8C5-58F6-41E8-A66C-7E7A12B2EB19}"/>
                    </a:ext>
                  </a:extLst>
                </p14:cNvPr>
                <p14:cNvContentPartPr/>
                <p14:nvPr/>
              </p14:nvContentPartPr>
              <p14:xfrm>
                <a:off x="6020653" y="3679827"/>
                <a:ext cx="42840" cy="103320"/>
              </p14:xfrm>
            </p:contentPart>
          </mc:Choice>
          <mc:Fallback xmlns="">
            <p:pic>
              <p:nvPicPr>
                <p:cNvPr id="211073" name="Freihand 211072">
                  <a:extLst>
                    <a:ext uri="{FF2B5EF4-FFF2-40B4-BE49-F238E27FC236}">
                      <a16:creationId xmlns:a16="http://schemas.microsoft.com/office/drawing/2014/main" id="{2E1FC8C5-58F6-41E8-A66C-7E7A12B2EB19}"/>
                    </a:ext>
                  </a:extLst>
                </p:cNvPr>
                <p:cNvPicPr/>
                <p:nvPr/>
              </p:nvPicPr>
              <p:blipFill>
                <a:blip r:embed="rId327"/>
                <a:stretch>
                  <a:fillRect/>
                </a:stretch>
              </p:blipFill>
              <p:spPr>
                <a:xfrm>
                  <a:off x="6016333" y="3675507"/>
                  <a:ext cx="51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1074" name="Freihand 211073">
                  <a:extLst>
                    <a:ext uri="{FF2B5EF4-FFF2-40B4-BE49-F238E27FC236}">
                      <a16:creationId xmlns:a16="http://schemas.microsoft.com/office/drawing/2014/main" id="{81BBF4DF-0D47-42B8-A2FE-6BC6EC787725}"/>
                    </a:ext>
                  </a:extLst>
                </p14:cNvPr>
                <p14:cNvContentPartPr/>
                <p14:nvPr/>
              </p14:nvContentPartPr>
              <p14:xfrm>
                <a:off x="6135493" y="3688827"/>
                <a:ext cx="37800" cy="78120"/>
              </p14:xfrm>
            </p:contentPart>
          </mc:Choice>
          <mc:Fallback xmlns="">
            <p:pic>
              <p:nvPicPr>
                <p:cNvPr id="211074" name="Freihand 211073">
                  <a:extLst>
                    <a:ext uri="{FF2B5EF4-FFF2-40B4-BE49-F238E27FC236}">
                      <a16:creationId xmlns:a16="http://schemas.microsoft.com/office/drawing/2014/main" id="{81BBF4DF-0D47-42B8-A2FE-6BC6EC787725}"/>
                    </a:ext>
                  </a:extLst>
                </p:cNvPr>
                <p:cNvPicPr/>
                <p:nvPr/>
              </p:nvPicPr>
              <p:blipFill>
                <a:blip r:embed="rId329"/>
                <a:stretch>
                  <a:fillRect/>
                </a:stretch>
              </p:blipFill>
              <p:spPr>
                <a:xfrm>
                  <a:off x="6131173" y="3684507"/>
                  <a:ext cx="46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1075" name="Freihand 211074">
                  <a:extLst>
                    <a:ext uri="{FF2B5EF4-FFF2-40B4-BE49-F238E27FC236}">
                      <a16:creationId xmlns:a16="http://schemas.microsoft.com/office/drawing/2014/main" id="{A894ED4E-320F-4ACE-B044-B9FABA5A54FD}"/>
                    </a:ext>
                  </a:extLst>
                </p14:cNvPr>
                <p14:cNvContentPartPr/>
                <p14:nvPr/>
              </p14:nvContentPartPr>
              <p14:xfrm>
                <a:off x="6204253" y="3611067"/>
                <a:ext cx="248040" cy="144000"/>
              </p14:xfrm>
            </p:contentPart>
          </mc:Choice>
          <mc:Fallback xmlns="">
            <p:pic>
              <p:nvPicPr>
                <p:cNvPr id="211075" name="Freihand 211074">
                  <a:extLst>
                    <a:ext uri="{FF2B5EF4-FFF2-40B4-BE49-F238E27FC236}">
                      <a16:creationId xmlns:a16="http://schemas.microsoft.com/office/drawing/2014/main" id="{A894ED4E-320F-4ACE-B044-B9FABA5A54FD}"/>
                    </a:ext>
                  </a:extLst>
                </p:cNvPr>
                <p:cNvPicPr/>
                <p:nvPr/>
              </p:nvPicPr>
              <p:blipFill>
                <a:blip r:embed="rId331"/>
                <a:stretch>
                  <a:fillRect/>
                </a:stretch>
              </p:blipFill>
              <p:spPr>
                <a:xfrm>
                  <a:off x="6199933" y="3606747"/>
                  <a:ext cx="256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076" name="Freihand 211075">
                  <a:extLst>
                    <a:ext uri="{FF2B5EF4-FFF2-40B4-BE49-F238E27FC236}">
                      <a16:creationId xmlns:a16="http://schemas.microsoft.com/office/drawing/2014/main" id="{B6ED89AE-8048-44D5-B6BE-6264650A2FAC}"/>
                    </a:ext>
                  </a:extLst>
                </p14:cNvPr>
                <p14:cNvContentPartPr/>
                <p14:nvPr/>
              </p14:nvContentPartPr>
              <p14:xfrm>
                <a:off x="6487573" y="3649947"/>
                <a:ext cx="73800" cy="71640"/>
              </p14:xfrm>
            </p:contentPart>
          </mc:Choice>
          <mc:Fallback xmlns="">
            <p:pic>
              <p:nvPicPr>
                <p:cNvPr id="211076" name="Freihand 211075">
                  <a:extLst>
                    <a:ext uri="{FF2B5EF4-FFF2-40B4-BE49-F238E27FC236}">
                      <a16:creationId xmlns:a16="http://schemas.microsoft.com/office/drawing/2014/main" id="{B6ED89AE-8048-44D5-B6BE-6264650A2FAC}"/>
                    </a:ext>
                  </a:extLst>
                </p:cNvPr>
                <p:cNvPicPr/>
                <p:nvPr/>
              </p:nvPicPr>
              <p:blipFill>
                <a:blip r:embed="rId333"/>
                <a:stretch>
                  <a:fillRect/>
                </a:stretch>
              </p:blipFill>
              <p:spPr>
                <a:xfrm>
                  <a:off x="6483253" y="3645627"/>
                  <a:ext cx="82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077" name="Freihand 211076">
                  <a:extLst>
                    <a:ext uri="{FF2B5EF4-FFF2-40B4-BE49-F238E27FC236}">
                      <a16:creationId xmlns:a16="http://schemas.microsoft.com/office/drawing/2014/main" id="{175B9336-FAEC-4D9B-819E-46AD1385CB94}"/>
                    </a:ext>
                  </a:extLst>
                </p14:cNvPr>
                <p14:cNvContentPartPr/>
                <p14:nvPr/>
              </p14:nvContentPartPr>
              <p14:xfrm>
                <a:off x="6679453" y="3617907"/>
                <a:ext cx="173160" cy="100080"/>
              </p14:xfrm>
            </p:contentPart>
          </mc:Choice>
          <mc:Fallback xmlns="">
            <p:pic>
              <p:nvPicPr>
                <p:cNvPr id="211077" name="Freihand 211076">
                  <a:extLst>
                    <a:ext uri="{FF2B5EF4-FFF2-40B4-BE49-F238E27FC236}">
                      <a16:creationId xmlns:a16="http://schemas.microsoft.com/office/drawing/2014/main" id="{175B9336-FAEC-4D9B-819E-46AD1385CB94}"/>
                    </a:ext>
                  </a:extLst>
                </p:cNvPr>
                <p:cNvPicPr/>
                <p:nvPr/>
              </p:nvPicPr>
              <p:blipFill>
                <a:blip r:embed="rId335"/>
                <a:stretch>
                  <a:fillRect/>
                </a:stretch>
              </p:blipFill>
              <p:spPr>
                <a:xfrm>
                  <a:off x="6675133" y="3613587"/>
                  <a:ext cx="181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1078" name="Freihand 211077">
                  <a:extLst>
                    <a:ext uri="{FF2B5EF4-FFF2-40B4-BE49-F238E27FC236}">
                      <a16:creationId xmlns:a16="http://schemas.microsoft.com/office/drawing/2014/main" id="{0B260470-77E2-4874-8165-3BE8EF31F348}"/>
                    </a:ext>
                  </a:extLst>
                </p14:cNvPr>
                <p14:cNvContentPartPr/>
                <p14:nvPr/>
              </p14:nvContentPartPr>
              <p14:xfrm>
                <a:off x="6929653" y="3550947"/>
                <a:ext cx="58680" cy="76320"/>
              </p14:xfrm>
            </p:contentPart>
          </mc:Choice>
          <mc:Fallback xmlns="">
            <p:pic>
              <p:nvPicPr>
                <p:cNvPr id="211078" name="Freihand 211077">
                  <a:extLst>
                    <a:ext uri="{FF2B5EF4-FFF2-40B4-BE49-F238E27FC236}">
                      <a16:creationId xmlns:a16="http://schemas.microsoft.com/office/drawing/2014/main" id="{0B260470-77E2-4874-8165-3BE8EF31F348}"/>
                    </a:ext>
                  </a:extLst>
                </p:cNvPr>
                <p:cNvPicPr/>
                <p:nvPr/>
              </p:nvPicPr>
              <p:blipFill>
                <a:blip r:embed="rId337"/>
                <a:stretch>
                  <a:fillRect/>
                </a:stretch>
              </p:blipFill>
              <p:spPr>
                <a:xfrm>
                  <a:off x="6925333" y="3546627"/>
                  <a:ext cx="67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1079" name="Freihand 211078">
                  <a:extLst>
                    <a:ext uri="{FF2B5EF4-FFF2-40B4-BE49-F238E27FC236}">
                      <a16:creationId xmlns:a16="http://schemas.microsoft.com/office/drawing/2014/main" id="{809D82F5-FC7E-4B2C-BAA5-E2095D3D81DF}"/>
                    </a:ext>
                  </a:extLst>
                </p14:cNvPr>
                <p14:cNvContentPartPr/>
                <p14:nvPr/>
              </p14:nvContentPartPr>
              <p14:xfrm>
                <a:off x="6984013" y="3545907"/>
                <a:ext cx="69840" cy="100080"/>
              </p14:xfrm>
            </p:contentPart>
          </mc:Choice>
          <mc:Fallback xmlns="">
            <p:pic>
              <p:nvPicPr>
                <p:cNvPr id="211079" name="Freihand 211078">
                  <a:extLst>
                    <a:ext uri="{FF2B5EF4-FFF2-40B4-BE49-F238E27FC236}">
                      <a16:creationId xmlns:a16="http://schemas.microsoft.com/office/drawing/2014/main" id="{809D82F5-FC7E-4B2C-BAA5-E2095D3D81DF}"/>
                    </a:ext>
                  </a:extLst>
                </p:cNvPr>
                <p:cNvPicPr/>
                <p:nvPr/>
              </p:nvPicPr>
              <p:blipFill>
                <a:blip r:embed="rId339"/>
                <a:stretch>
                  <a:fillRect/>
                </a:stretch>
              </p:blipFill>
              <p:spPr>
                <a:xfrm>
                  <a:off x="6979693" y="3541587"/>
                  <a:ext cx="78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1080" name="Freihand 211079">
                  <a:extLst>
                    <a:ext uri="{FF2B5EF4-FFF2-40B4-BE49-F238E27FC236}">
                      <a16:creationId xmlns:a16="http://schemas.microsoft.com/office/drawing/2014/main" id="{38190692-D941-4F4E-97E9-E320BE06A043}"/>
                    </a:ext>
                  </a:extLst>
                </p14:cNvPr>
                <p14:cNvContentPartPr/>
                <p14:nvPr/>
              </p14:nvContentPartPr>
              <p14:xfrm>
                <a:off x="7128733" y="3541227"/>
                <a:ext cx="66960" cy="81000"/>
              </p14:xfrm>
            </p:contentPart>
          </mc:Choice>
          <mc:Fallback xmlns="">
            <p:pic>
              <p:nvPicPr>
                <p:cNvPr id="211080" name="Freihand 211079">
                  <a:extLst>
                    <a:ext uri="{FF2B5EF4-FFF2-40B4-BE49-F238E27FC236}">
                      <a16:creationId xmlns:a16="http://schemas.microsoft.com/office/drawing/2014/main" id="{38190692-D941-4F4E-97E9-E320BE06A043}"/>
                    </a:ext>
                  </a:extLst>
                </p:cNvPr>
                <p:cNvPicPr/>
                <p:nvPr/>
              </p:nvPicPr>
              <p:blipFill>
                <a:blip r:embed="rId341"/>
                <a:stretch>
                  <a:fillRect/>
                </a:stretch>
              </p:blipFill>
              <p:spPr>
                <a:xfrm>
                  <a:off x="7124413" y="3536907"/>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1081" name="Freihand 211080">
                  <a:extLst>
                    <a:ext uri="{FF2B5EF4-FFF2-40B4-BE49-F238E27FC236}">
                      <a16:creationId xmlns:a16="http://schemas.microsoft.com/office/drawing/2014/main" id="{CFC091EB-5FB1-4AC4-8655-F90A727B1213}"/>
                    </a:ext>
                  </a:extLst>
                </p14:cNvPr>
                <p14:cNvContentPartPr/>
                <p14:nvPr/>
              </p14:nvContentPartPr>
              <p14:xfrm>
                <a:off x="7079773" y="3503067"/>
                <a:ext cx="192600" cy="133200"/>
              </p14:xfrm>
            </p:contentPart>
          </mc:Choice>
          <mc:Fallback xmlns="">
            <p:pic>
              <p:nvPicPr>
                <p:cNvPr id="211081" name="Freihand 211080">
                  <a:extLst>
                    <a:ext uri="{FF2B5EF4-FFF2-40B4-BE49-F238E27FC236}">
                      <a16:creationId xmlns:a16="http://schemas.microsoft.com/office/drawing/2014/main" id="{CFC091EB-5FB1-4AC4-8655-F90A727B1213}"/>
                    </a:ext>
                  </a:extLst>
                </p:cNvPr>
                <p:cNvPicPr/>
                <p:nvPr/>
              </p:nvPicPr>
              <p:blipFill>
                <a:blip r:embed="rId343"/>
                <a:stretch>
                  <a:fillRect/>
                </a:stretch>
              </p:blipFill>
              <p:spPr>
                <a:xfrm>
                  <a:off x="7075453" y="3498747"/>
                  <a:ext cx="201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022" name="Freihand 211021">
                  <a:extLst>
                    <a:ext uri="{FF2B5EF4-FFF2-40B4-BE49-F238E27FC236}">
                      <a16:creationId xmlns:a16="http://schemas.microsoft.com/office/drawing/2014/main" id="{F27552E1-784F-4DCC-B6C9-0978E1C8F6AA}"/>
                    </a:ext>
                  </a:extLst>
                </p14:cNvPr>
                <p14:cNvContentPartPr/>
                <p14:nvPr/>
              </p14:nvContentPartPr>
              <p14:xfrm>
                <a:off x="3242173" y="4115427"/>
                <a:ext cx="171720" cy="156240"/>
              </p14:xfrm>
            </p:contentPart>
          </mc:Choice>
          <mc:Fallback xmlns="">
            <p:pic>
              <p:nvPicPr>
                <p:cNvPr id="211022" name="Freihand 211021">
                  <a:extLst>
                    <a:ext uri="{FF2B5EF4-FFF2-40B4-BE49-F238E27FC236}">
                      <a16:creationId xmlns:a16="http://schemas.microsoft.com/office/drawing/2014/main" id="{F27552E1-784F-4DCC-B6C9-0978E1C8F6AA}"/>
                    </a:ext>
                  </a:extLst>
                </p:cNvPr>
                <p:cNvPicPr/>
                <p:nvPr/>
              </p:nvPicPr>
              <p:blipFill>
                <a:blip r:embed="rId345"/>
                <a:stretch>
                  <a:fillRect/>
                </a:stretch>
              </p:blipFill>
              <p:spPr>
                <a:xfrm>
                  <a:off x="3237853" y="4111107"/>
                  <a:ext cx="180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1023" name="Freihand 211022">
                  <a:extLst>
                    <a:ext uri="{FF2B5EF4-FFF2-40B4-BE49-F238E27FC236}">
                      <a16:creationId xmlns:a16="http://schemas.microsoft.com/office/drawing/2014/main" id="{99479C34-3841-4D2F-9DA8-E0B0690F1AA1}"/>
                    </a:ext>
                  </a:extLst>
                </p14:cNvPr>
                <p14:cNvContentPartPr/>
                <p14:nvPr/>
              </p14:nvContentPartPr>
              <p14:xfrm>
                <a:off x="3492733" y="4148907"/>
                <a:ext cx="71640" cy="108720"/>
              </p14:xfrm>
            </p:contentPart>
          </mc:Choice>
          <mc:Fallback xmlns="">
            <p:pic>
              <p:nvPicPr>
                <p:cNvPr id="211023" name="Freihand 211022">
                  <a:extLst>
                    <a:ext uri="{FF2B5EF4-FFF2-40B4-BE49-F238E27FC236}">
                      <a16:creationId xmlns:a16="http://schemas.microsoft.com/office/drawing/2014/main" id="{99479C34-3841-4D2F-9DA8-E0B0690F1AA1}"/>
                    </a:ext>
                  </a:extLst>
                </p:cNvPr>
                <p:cNvPicPr/>
                <p:nvPr/>
              </p:nvPicPr>
              <p:blipFill>
                <a:blip r:embed="rId347"/>
                <a:stretch>
                  <a:fillRect/>
                </a:stretch>
              </p:blipFill>
              <p:spPr>
                <a:xfrm>
                  <a:off x="3488413" y="4144587"/>
                  <a:ext cx="80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1024" name="Freihand 211023">
                  <a:extLst>
                    <a:ext uri="{FF2B5EF4-FFF2-40B4-BE49-F238E27FC236}">
                      <a16:creationId xmlns:a16="http://schemas.microsoft.com/office/drawing/2014/main" id="{A6F8A9E2-7626-4E6A-A94E-76DBF02EA785}"/>
                    </a:ext>
                  </a:extLst>
                </p14:cNvPr>
                <p14:cNvContentPartPr/>
                <p14:nvPr/>
              </p14:nvContentPartPr>
              <p14:xfrm>
                <a:off x="3446653" y="4053147"/>
                <a:ext cx="89280" cy="101880"/>
              </p14:xfrm>
            </p:contentPart>
          </mc:Choice>
          <mc:Fallback xmlns="">
            <p:pic>
              <p:nvPicPr>
                <p:cNvPr id="211024" name="Freihand 211023">
                  <a:extLst>
                    <a:ext uri="{FF2B5EF4-FFF2-40B4-BE49-F238E27FC236}">
                      <a16:creationId xmlns:a16="http://schemas.microsoft.com/office/drawing/2014/main" id="{A6F8A9E2-7626-4E6A-A94E-76DBF02EA785}"/>
                    </a:ext>
                  </a:extLst>
                </p:cNvPr>
                <p:cNvPicPr/>
                <p:nvPr/>
              </p:nvPicPr>
              <p:blipFill>
                <a:blip r:embed="rId349"/>
                <a:stretch>
                  <a:fillRect/>
                </a:stretch>
              </p:blipFill>
              <p:spPr>
                <a:xfrm>
                  <a:off x="3442333" y="4048827"/>
                  <a:ext cx="9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1025" name="Freihand 211024">
                  <a:extLst>
                    <a:ext uri="{FF2B5EF4-FFF2-40B4-BE49-F238E27FC236}">
                      <a16:creationId xmlns:a16="http://schemas.microsoft.com/office/drawing/2014/main" id="{91A8CF09-7E72-4096-90E4-DE41E9EAC7B2}"/>
                    </a:ext>
                  </a:extLst>
                </p14:cNvPr>
                <p14:cNvContentPartPr/>
                <p14:nvPr/>
              </p14:nvContentPartPr>
              <p14:xfrm>
                <a:off x="3584173" y="4187067"/>
                <a:ext cx="57600" cy="83520"/>
              </p14:xfrm>
            </p:contentPart>
          </mc:Choice>
          <mc:Fallback xmlns="">
            <p:pic>
              <p:nvPicPr>
                <p:cNvPr id="211025" name="Freihand 211024">
                  <a:extLst>
                    <a:ext uri="{FF2B5EF4-FFF2-40B4-BE49-F238E27FC236}">
                      <a16:creationId xmlns:a16="http://schemas.microsoft.com/office/drawing/2014/main" id="{91A8CF09-7E72-4096-90E4-DE41E9EAC7B2}"/>
                    </a:ext>
                  </a:extLst>
                </p:cNvPr>
                <p:cNvPicPr/>
                <p:nvPr/>
              </p:nvPicPr>
              <p:blipFill>
                <a:blip r:embed="rId351"/>
                <a:stretch>
                  <a:fillRect/>
                </a:stretch>
              </p:blipFill>
              <p:spPr>
                <a:xfrm>
                  <a:off x="3579853" y="4182747"/>
                  <a:ext cx="66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1026" name="Freihand 211025">
                  <a:extLst>
                    <a:ext uri="{FF2B5EF4-FFF2-40B4-BE49-F238E27FC236}">
                      <a16:creationId xmlns:a16="http://schemas.microsoft.com/office/drawing/2014/main" id="{398D78A1-EC42-4A4B-A240-BD675AFCEB12}"/>
                    </a:ext>
                  </a:extLst>
                </p14:cNvPr>
                <p14:cNvContentPartPr/>
                <p14:nvPr/>
              </p14:nvContentPartPr>
              <p14:xfrm>
                <a:off x="3734293" y="4150707"/>
                <a:ext cx="9720" cy="23040"/>
              </p14:xfrm>
            </p:contentPart>
          </mc:Choice>
          <mc:Fallback xmlns="">
            <p:pic>
              <p:nvPicPr>
                <p:cNvPr id="211026" name="Freihand 211025">
                  <a:extLst>
                    <a:ext uri="{FF2B5EF4-FFF2-40B4-BE49-F238E27FC236}">
                      <a16:creationId xmlns:a16="http://schemas.microsoft.com/office/drawing/2014/main" id="{398D78A1-EC42-4A4B-A240-BD675AFCEB12}"/>
                    </a:ext>
                  </a:extLst>
                </p:cNvPr>
                <p:cNvPicPr/>
                <p:nvPr/>
              </p:nvPicPr>
              <p:blipFill>
                <a:blip r:embed="rId353"/>
                <a:stretch>
                  <a:fillRect/>
                </a:stretch>
              </p:blipFill>
              <p:spPr>
                <a:xfrm>
                  <a:off x="3729973" y="4146387"/>
                  <a:ext cx="18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1027" name="Freihand 211026">
                  <a:extLst>
                    <a:ext uri="{FF2B5EF4-FFF2-40B4-BE49-F238E27FC236}">
                      <a16:creationId xmlns:a16="http://schemas.microsoft.com/office/drawing/2014/main" id="{1A9CE4F7-B3A5-42D2-95A7-14A4E8FA3D57}"/>
                    </a:ext>
                  </a:extLst>
                </p14:cNvPr>
                <p14:cNvContentPartPr/>
                <p14:nvPr/>
              </p14:nvContentPartPr>
              <p14:xfrm>
                <a:off x="3899533" y="4099947"/>
                <a:ext cx="91080" cy="107640"/>
              </p14:xfrm>
            </p:contentPart>
          </mc:Choice>
          <mc:Fallback xmlns="">
            <p:pic>
              <p:nvPicPr>
                <p:cNvPr id="211027" name="Freihand 211026">
                  <a:extLst>
                    <a:ext uri="{FF2B5EF4-FFF2-40B4-BE49-F238E27FC236}">
                      <a16:creationId xmlns:a16="http://schemas.microsoft.com/office/drawing/2014/main" id="{1A9CE4F7-B3A5-42D2-95A7-14A4E8FA3D57}"/>
                    </a:ext>
                  </a:extLst>
                </p:cNvPr>
                <p:cNvPicPr/>
                <p:nvPr/>
              </p:nvPicPr>
              <p:blipFill>
                <a:blip r:embed="rId355"/>
                <a:stretch>
                  <a:fillRect/>
                </a:stretch>
              </p:blipFill>
              <p:spPr>
                <a:xfrm>
                  <a:off x="3895213" y="4095627"/>
                  <a:ext cx="99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1028" name="Freihand 211027">
                  <a:extLst>
                    <a:ext uri="{FF2B5EF4-FFF2-40B4-BE49-F238E27FC236}">
                      <a16:creationId xmlns:a16="http://schemas.microsoft.com/office/drawing/2014/main" id="{F010D177-4371-4120-9CE8-E310747E33F5}"/>
                    </a:ext>
                  </a:extLst>
                </p14:cNvPr>
                <p14:cNvContentPartPr/>
                <p14:nvPr/>
              </p14:nvContentPartPr>
              <p14:xfrm>
                <a:off x="3916453" y="3999147"/>
                <a:ext cx="37080" cy="12600"/>
              </p14:xfrm>
            </p:contentPart>
          </mc:Choice>
          <mc:Fallback xmlns="">
            <p:pic>
              <p:nvPicPr>
                <p:cNvPr id="211028" name="Freihand 211027">
                  <a:extLst>
                    <a:ext uri="{FF2B5EF4-FFF2-40B4-BE49-F238E27FC236}">
                      <a16:creationId xmlns:a16="http://schemas.microsoft.com/office/drawing/2014/main" id="{F010D177-4371-4120-9CE8-E310747E33F5}"/>
                    </a:ext>
                  </a:extLst>
                </p:cNvPr>
                <p:cNvPicPr/>
                <p:nvPr/>
              </p:nvPicPr>
              <p:blipFill>
                <a:blip r:embed="rId357"/>
                <a:stretch>
                  <a:fillRect/>
                </a:stretch>
              </p:blipFill>
              <p:spPr>
                <a:xfrm>
                  <a:off x="3912133" y="3994827"/>
                  <a:ext cx="45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1029" name="Freihand 211028">
                  <a:extLst>
                    <a:ext uri="{FF2B5EF4-FFF2-40B4-BE49-F238E27FC236}">
                      <a16:creationId xmlns:a16="http://schemas.microsoft.com/office/drawing/2014/main" id="{4B8B4C13-A3E8-46D5-A5FE-93FFF1C1A22D}"/>
                    </a:ext>
                  </a:extLst>
                </p14:cNvPr>
                <p14:cNvContentPartPr/>
                <p14:nvPr/>
              </p14:nvContentPartPr>
              <p14:xfrm>
                <a:off x="4015093" y="4200387"/>
                <a:ext cx="111600" cy="120960"/>
              </p14:xfrm>
            </p:contentPart>
          </mc:Choice>
          <mc:Fallback xmlns="">
            <p:pic>
              <p:nvPicPr>
                <p:cNvPr id="211029" name="Freihand 211028">
                  <a:extLst>
                    <a:ext uri="{FF2B5EF4-FFF2-40B4-BE49-F238E27FC236}">
                      <a16:creationId xmlns:a16="http://schemas.microsoft.com/office/drawing/2014/main" id="{4B8B4C13-A3E8-46D5-A5FE-93FFF1C1A22D}"/>
                    </a:ext>
                  </a:extLst>
                </p:cNvPr>
                <p:cNvPicPr/>
                <p:nvPr/>
              </p:nvPicPr>
              <p:blipFill>
                <a:blip r:embed="rId359"/>
                <a:stretch>
                  <a:fillRect/>
                </a:stretch>
              </p:blipFill>
              <p:spPr>
                <a:xfrm>
                  <a:off x="4010773" y="4196067"/>
                  <a:ext cx="120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1030" name="Freihand 211029">
                  <a:extLst>
                    <a:ext uri="{FF2B5EF4-FFF2-40B4-BE49-F238E27FC236}">
                      <a16:creationId xmlns:a16="http://schemas.microsoft.com/office/drawing/2014/main" id="{6A00E325-D1BC-4CC6-ACFE-591C74DC1EBD}"/>
                    </a:ext>
                  </a:extLst>
                </p14:cNvPr>
                <p14:cNvContentPartPr/>
                <p14:nvPr/>
              </p14:nvContentPartPr>
              <p14:xfrm>
                <a:off x="4075213" y="4005627"/>
                <a:ext cx="124920" cy="135720"/>
              </p14:xfrm>
            </p:contentPart>
          </mc:Choice>
          <mc:Fallback xmlns="">
            <p:pic>
              <p:nvPicPr>
                <p:cNvPr id="211030" name="Freihand 211029">
                  <a:extLst>
                    <a:ext uri="{FF2B5EF4-FFF2-40B4-BE49-F238E27FC236}">
                      <a16:creationId xmlns:a16="http://schemas.microsoft.com/office/drawing/2014/main" id="{6A00E325-D1BC-4CC6-ACFE-591C74DC1EBD}"/>
                    </a:ext>
                  </a:extLst>
                </p:cNvPr>
                <p:cNvPicPr/>
                <p:nvPr/>
              </p:nvPicPr>
              <p:blipFill>
                <a:blip r:embed="rId361"/>
                <a:stretch>
                  <a:fillRect/>
                </a:stretch>
              </p:blipFill>
              <p:spPr>
                <a:xfrm>
                  <a:off x="4070893" y="4001307"/>
                  <a:ext cx="133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1083" name="Freihand 211082">
                  <a:extLst>
                    <a:ext uri="{FF2B5EF4-FFF2-40B4-BE49-F238E27FC236}">
                      <a16:creationId xmlns:a16="http://schemas.microsoft.com/office/drawing/2014/main" id="{50D85F38-D3C5-407A-A6D0-C748A7C0AAB9}"/>
                    </a:ext>
                  </a:extLst>
                </p14:cNvPr>
                <p14:cNvContentPartPr/>
                <p14:nvPr/>
              </p14:nvContentPartPr>
              <p14:xfrm>
                <a:off x="3331093" y="3919587"/>
                <a:ext cx="629640" cy="488880"/>
              </p14:xfrm>
            </p:contentPart>
          </mc:Choice>
          <mc:Fallback xmlns="">
            <p:pic>
              <p:nvPicPr>
                <p:cNvPr id="211083" name="Freihand 211082">
                  <a:extLst>
                    <a:ext uri="{FF2B5EF4-FFF2-40B4-BE49-F238E27FC236}">
                      <a16:creationId xmlns:a16="http://schemas.microsoft.com/office/drawing/2014/main" id="{50D85F38-D3C5-407A-A6D0-C748A7C0AAB9}"/>
                    </a:ext>
                  </a:extLst>
                </p:cNvPr>
                <p:cNvPicPr/>
                <p:nvPr/>
              </p:nvPicPr>
              <p:blipFill>
                <a:blip r:embed="rId363"/>
                <a:stretch>
                  <a:fillRect/>
                </a:stretch>
              </p:blipFill>
              <p:spPr>
                <a:xfrm>
                  <a:off x="3326773" y="3915267"/>
                  <a:ext cx="63828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084" name="Freihand 211083">
                  <a:extLst>
                    <a:ext uri="{FF2B5EF4-FFF2-40B4-BE49-F238E27FC236}">
                      <a16:creationId xmlns:a16="http://schemas.microsoft.com/office/drawing/2014/main" id="{D95F8D00-20ED-4BB5-A322-825A8ABC1CFB}"/>
                    </a:ext>
                  </a:extLst>
                </p14:cNvPr>
                <p14:cNvContentPartPr/>
                <p14:nvPr/>
              </p14:nvContentPartPr>
              <p14:xfrm>
                <a:off x="3519013" y="3909147"/>
                <a:ext cx="491760" cy="469080"/>
              </p14:xfrm>
            </p:contentPart>
          </mc:Choice>
          <mc:Fallback xmlns="">
            <p:pic>
              <p:nvPicPr>
                <p:cNvPr id="211084" name="Freihand 211083">
                  <a:extLst>
                    <a:ext uri="{FF2B5EF4-FFF2-40B4-BE49-F238E27FC236}">
                      <a16:creationId xmlns:a16="http://schemas.microsoft.com/office/drawing/2014/main" id="{D95F8D00-20ED-4BB5-A322-825A8ABC1CFB}"/>
                    </a:ext>
                  </a:extLst>
                </p:cNvPr>
                <p:cNvPicPr/>
                <p:nvPr/>
              </p:nvPicPr>
              <p:blipFill>
                <a:blip r:embed="rId365"/>
                <a:stretch>
                  <a:fillRect/>
                </a:stretch>
              </p:blipFill>
              <p:spPr>
                <a:xfrm>
                  <a:off x="3514693" y="3904827"/>
                  <a:ext cx="50040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1086" name="Freihand 211085">
                  <a:extLst>
                    <a:ext uri="{FF2B5EF4-FFF2-40B4-BE49-F238E27FC236}">
                      <a16:creationId xmlns:a16="http://schemas.microsoft.com/office/drawing/2014/main" id="{296B8B53-D43B-4078-B1F4-FDF329B33C24}"/>
                    </a:ext>
                  </a:extLst>
                </p14:cNvPr>
                <p14:cNvContentPartPr/>
                <p14:nvPr/>
              </p14:nvContentPartPr>
              <p14:xfrm>
                <a:off x="7635973" y="3641667"/>
                <a:ext cx="810000" cy="532080"/>
              </p14:xfrm>
            </p:contentPart>
          </mc:Choice>
          <mc:Fallback xmlns="">
            <p:pic>
              <p:nvPicPr>
                <p:cNvPr id="211086" name="Freihand 211085">
                  <a:extLst>
                    <a:ext uri="{FF2B5EF4-FFF2-40B4-BE49-F238E27FC236}">
                      <a16:creationId xmlns:a16="http://schemas.microsoft.com/office/drawing/2014/main" id="{296B8B53-D43B-4078-B1F4-FDF329B33C24}"/>
                    </a:ext>
                  </a:extLst>
                </p:cNvPr>
                <p:cNvPicPr/>
                <p:nvPr/>
              </p:nvPicPr>
              <p:blipFill>
                <a:blip r:embed="rId367"/>
                <a:stretch>
                  <a:fillRect/>
                </a:stretch>
              </p:blipFill>
              <p:spPr>
                <a:xfrm>
                  <a:off x="7631653" y="3637347"/>
                  <a:ext cx="81864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1087" name="Freihand 211086">
                  <a:extLst>
                    <a:ext uri="{FF2B5EF4-FFF2-40B4-BE49-F238E27FC236}">
                      <a16:creationId xmlns:a16="http://schemas.microsoft.com/office/drawing/2014/main" id="{22A6665E-6C73-464F-9F2D-57015D0A2768}"/>
                    </a:ext>
                  </a:extLst>
                </p14:cNvPr>
                <p14:cNvContentPartPr/>
                <p14:nvPr/>
              </p14:nvContentPartPr>
              <p14:xfrm>
                <a:off x="7889413" y="3665787"/>
                <a:ext cx="297360" cy="391320"/>
              </p14:xfrm>
            </p:contentPart>
          </mc:Choice>
          <mc:Fallback xmlns="">
            <p:pic>
              <p:nvPicPr>
                <p:cNvPr id="211087" name="Freihand 211086">
                  <a:extLst>
                    <a:ext uri="{FF2B5EF4-FFF2-40B4-BE49-F238E27FC236}">
                      <a16:creationId xmlns:a16="http://schemas.microsoft.com/office/drawing/2014/main" id="{22A6665E-6C73-464F-9F2D-57015D0A2768}"/>
                    </a:ext>
                  </a:extLst>
                </p:cNvPr>
                <p:cNvPicPr/>
                <p:nvPr/>
              </p:nvPicPr>
              <p:blipFill>
                <a:blip r:embed="rId369"/>
                <a:stretch>
                  <a:fillRect/>
                </a:stretch>
              </p:blipFill>
              <p:spPr>
                <a:xfrm>
                  <a:off x="7885093" y="3661467"/>
                  <a:ext cx="3060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1109" name="Freihand 211108">
                  <a:extLst>
                    <a:ext uri="{FF2B5EF4-FFF2-40B4-BE49-F238E27FC236}">
                      <a16:creationId xmlns:a16="http://schemas.microsoft.com/office/drawing/2014/main" id="{C9F92978-31CB-48EE-B0F9-5F3DA9EF7BB7}"/>
                    </a:ext>
                  </a:extLst>
                </p14:cNvPr>
                <p14:cNvContentPartPr/>
                <p14:nvPr/>
              </p14:nvContentPartPr>
              <p14:xfrm>
                <a:off x="6269773" y="4194627"/>
                <a:ext cx="375120" cy="18360"/>
              </p14:xfrm>
            </p:contentPart>
          </mc:Choice>
          <mc:Fallback xmlns="">
            <p:pic>
              <p:nvPicPr>
                <p:cNvPr id="211109" name="Freihand 211108">
                  <a:extLst>
                    <a:ext uri="{FF2B5EF4-FFF2-40B4-BE49-F238E27FC236}">
                      <a16:creationId xmlns:a16="http://schemas.microsoft.com/office/drawing/2014/main" id="{C9F92978-31CB-48EE-B0F9-5F3DA9EF7BB7}"/>
                    </a:ext>
                  </a:extLst>
                </p:cNvPr>
                <p:cNvPicPr/>
                <p:nvPr/>
              </p:nvPicPr>
              <p:blipFill>
                <a:blip r:embed="rId371"/>
                <a:stretch>
                  <a:fillRect/>
                </a:stretch>
              </p:blipFill>
              <p:spPr>
                <a:xfrm>
                  <a:off x="6265453" y="4190307"/>
                  <a:ext cx="38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1120" name="Freihand 211119">
                  <a:extLst>
                    <a:ext uri="{FF2B5EF4-FFF2-40B4-BE49-F238E27FC236}">
                      <a16:creationId xmlns:a16="http://schemas.microsoft.com/office/drawing/2014/main" id="{703BFA24-26F5-4CE6-906F-394C1B1C140A}"/>
                    </a:ext>
                  </a:extLst>
                </p14:cNvPr>
                <p14:cNvContentPartPr/>
                <p14:nvPr/>
              </p14:nvContentPartPr>
              <p14:xfrm>
                <a:off x="1514173" y="4411347"/>
                <a:ext cx="403560" cy="101520"/>
              </p14:xfrm>
            </p:contentPart>
          </mc:Choice>
          <mc:Fallback xmlns="">
            <p:pic>
              <p:nvPicPr>
                <p:cNvPr id="211120" name="Freihand 211119">
                  <a:extLst>
                    <a:ext uri="{FF2B5EF4-FFF2-40B4-BE49-F238E27FC236}">
                      <a16:creationId xmlns:a16="http://schemas.microsoft.com/office/drawing/2014/main" id="{703BFA24-26F5-4CE6-906F-394C1B1C140A}"/>
                    </a:ext>
                  </a:extLst>
                </p:cNvPr>
                <p:cNvPicPr/>
                <p:nvPr/>
              </p:nvPicPr>
              <p:blipFill>
                <a:blip r:embed="rId373"/>
                <a:stretch>
                  <a:fillRect/>
                </a:stretch>
              </p:blipFill>
              <p:spPr>
                <a:xfrm>
                  <a:off x="1509853" y="4407027"/>
                  <a:ext cx="412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1122" name="Freihand 211121">
                  <a:extLst>
                    <a:ext uri="{FF2B5EF4-FFF2-40B4-BE49-F238E27FC236}">
                      <a16:creationId xmlns:a16="http://schemas.microsoft.com/office/drawing/2014/main" id="{12A92CDB-5F1E-446F-AF0E-D1F33671576B}"/>
                    </a:ext>
                  </a:extLst>
                </p14:cNvPr>
                <p14:cNvContentPartPr/>
                <p14:nvPr/>
              </p14:nvContentPartPr>
              <p14:xfrm>
                <a:off x="5319733" y="4684947"/>
                <a:ext cx="174960" cy="13680"/>
              </p14:xfrm>
            </p:contentPart>
          </mc:Choice>
          <mc:Fallback xmlns="">
            <p:pic>
              <p:nvPicPr>
                <p:cNvPr id="211122" name="Freihand 211121">
                  <a:extLst>
                    <a:ext uri="{FF2B5EF4-FFF2-40B4-BE49-F238E27FC236}">
                      <a16:creationId xmlns:a16="http://schemas.microsoft.com/office/drawing/2014/main" id="{12A92CDB-5F1E-446F-AF0E-D1F33671576B}"/>
                    </a:ext>
                  </a:extLst>
                </p:cNvPr>
                <p:cNvPicPr/>
                <p:nvPr/>
              </p:nvPicPr>
              <p:blipFill>
                <a:blip r:embed="rId375"/>
                <a:stretch>
                  <a:fillRect/>
                </a:stretch>
              </p:blipFill>
              <p:spPr>
                <a:xfrm>
                  <a:off x="5315413" y="4680627"/>
                  <a:ext cx="183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1123" name="Freihand 211122">
                  <a:extLst>
                    <a:ext uri="{FF2B5EF4-FFF2-40B4-BE49-F238E27FC236}">
                      <a16:creationId xmlns:a16="http://schemas.microsoft.com/office/drawing/2014/main" id="{81869469-D1E8-4B2F-98FD-B3FDEA10D517}"/>
                    </a:ext>
                  </a:extLst>
                </p14:cNvPr>
                <p14:cNvContentPartPr/>
                <p14:nvPr/>
              </p14:nvContentPartPr>
              <p14:xfrm>
                <a:off x="5605573" y="4573347"/>
                <a:ext cx="148680" cy="124920"/>
              </p14:xfrm>
            </p:contentPart>
          </mc:Choice>
          <mc:Fallback xmlns="">
            <p:pic>
              <p:nvPicPr>
                <p:cNvPr id="211123" name="Freihand 211122">
                  <a:extLst>
                    <a:ext uri="{FF2B5EF4-FFF2-40B4-BE49-F238E27FC236}">
                      <a16:creationId xmlns:a16="http://schemas.microsoft.com/office/drawing/2014/main" id="{81869469-D1E8-4B2F-98FD-B3FDEA10D517}"/>
                    </a:ext>
                  </a:extLst>
                </p:cNvPr>
                <p:cNvPicPr/>
                <p:nvPr/>
              </p:nvPicPr>
              <p:blipFill>
                <a:blip r:embed="rId377"/>
                <a:stretch>
                  <a:fillRect/>
                </a:stretch>
              </p:blipFill>
              <p:spPr>
                <a:xfrm>
                  <a:off x="5601253" y="4569027"/>
                  <a:ext cx="157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1124" name="Freihand 211123">
                  <a:extLst>
                    <a:ext uri="{FF2B5EF4-FFF2-40B4-BE49-F238E27FC236}">
                      <a16:creationId xmlns:a16="http://schemas.microsoft.com/office/drawing/2014/main" id="{0395690A-2165-4360-ACAE-1A2FDD87ACF3}"/>
                    </a:ext>
                  </a:extLst>
                </p14:cNvPr>
                <p14:cNvContentPartPr/>
                <p14:nvPr/>
              </p14:nvContentPartPr>
              <p14:xfrm>
                <a:off x="5846053" y="4570107"/>
                <a:ext cx="115560" cy="125280"/>
              </p14:xfrm>
            </p:contentPart>
          </mc:Choice>
          <mc:Fallback xmlns="">
            <p:pic>
              <p:nvPicPr>
                <p:cNvPr id="211124" name="Freihand 211123">
                  <a:extLst>
                    <a:ext uri="{FF2B5EF4-FFF2-40B4-BE49-F238E27FC236}">
                      <a16:creationId xmlns:a16="http://schemas.microsoft.com/office/drawing/2014/main" id="{0395690A-2165-4360-ACAE-1A2FDD87ACF3}"/>
                    </a:ext>
                  </a:extLst>
                </p:cNvPr>
                <p:cNvPicPr/>
                <p:nvPr/>
              </p:nvPicPr>
              <p:blipFill>
                <a:blip r:embed="rId379"/>
                <a:stretch>
                  <a:fillRect/>
                </a:stretch>
              </p:blipFill>
              <p:spPr>
                <a:xfrm>
                  <a:off x="5841733" y="4565787"/>
                  <a:ext cx="124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1125" name="Freihand 211124">
                  <a:extLst>
                    <a:ext uri="{FF2B5EF4-FFF2-40B4-BE49-F238E27FC236}">
                      <a16:creationId xmlns:a16="http://schemas.microsoft.com/office/drawing/2014/main" id="{74D7BC97-FD56-4A22-83A8-77759A31B7D8}"/>
                    </a:ext>
                  </a:extLst>
                </p14:cNvPr>
                <p14:cNvContentPartPr/>
                <p14:nvPr/>
              </p14:nvContentPartPr>
              <p14:xfrm>
                <a:off x="5810773" y="4513587"/>
                <a:ext cx="95400" cy="84960"/>
              </p14:xfrm>
            </p:contentPart>
          </mc:Choice>
          <mc:Fallback xmlns="">
            <p:pic>
              <p:nvPicPr>
                <p:cNvPr id="211125" name="Freihand 211124">
                  <a:extLst>
                    <a:ext uri="{FF2B5EF4-FFF2-40B4-BE49-F238E27FC236}">
                      <a16:creationId xmlns:a16="http://schemas.microsoft.com/office/drawing/2014/main" id="{74D7BC97-FD56-4A22-83A8-77759A31B7D8}"/>
                    </a:ext>
                  </a:extLst>
                </p:cNvPr>
                <p:cNvPicPr/>
                <p:nvPr/>
              </p:nvPicPr>
              <p:blipFill>
                <a:blip r:embed="rId381"/>
                <a:stretch>
                  <a:fillRect/>
                </a:stretch>
              </p:blipFill>
              <p:spPr>
                <a:xfrm>
                  <a:off x="5806453" y="4509267"/>
                  <a:ext cx="104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1126" name="Freihand 211125">
                  <a:extLst>
                    <a:ext uri="{FF2B5EF4-FFF2-40B4-BE49-F238E27FC236}">
                      <a16:creationId xmlns:a16="http://schemas.microsoft.com/office/drawing/2014/main" id="{E68A1945-7A73-4374-9612-FC6B173350F4}"/>
                    </a:ext>
                  </a:extLst>
                </p14:cNvPr>
                <p14:cNvContentPartPr/>
                <p14:nvPr/>
              </p14:nvContentPartPr>
              <p14:xfrm>
                <a:off x="5937133" y="4624827"/>
                <a:ext cx="55080" cy="74160"/>
              </p14:xfrm>
            </p:contentPart>
          </mc:Choice>
          <mc:Fallback xmlns="">
            <p:pic>
              <p:nvPicPr>
                <p:cNvPr id="211126" name="Freihand 211125">
                  <a:extLst>
                    <a:ext uri="{FF2B5EF4-FFF2-40B4-BE49-F238E27FC236}">
                      <a16:creationId xmlns:a16="http://schemas.microsoft.com/office/drawing/2014/main" id="{E68A1945-7A73-4374-9612-FC6B173350F4}"/>
                    </a:ext>
                  </a:extLst>
                </p:cNvPr>
                <p:cNvPicPr/>
                <p:nvPr/>
              </p:nvPicPr>
              <p:blipFill>
                <a:blip r:embed="rId383"/>
                <a:stretch>
                  <a:fillRect/>
                </a:stretch>
              </p:blipFill>
              <p:spPr>
                <a:xfrm>
                  <a:off x="5932813" y="4620507"/>
                  <a:ext cx="63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1127" name="Freihand 211126">
                  <a:extLst>
                    <a:ext uri="{FF2B5EF4-FFF2-40B4-BE49-F238E27FC236}">
                      <a16:creationId xmlns:a16="http://schemas.microsoft.com/office/drawing/2014/main" id="{15874DEA-D710-41A4-9F1E-37CF2CEC7718}"/>
                    </a:ext>
                  </a:extLst>
                </p14:cNvPr>
                <p14:cNvContentPartPr/>
                <p14:nvPr/>
              </p14:nvContentPartPr>
              <p14:xfrm>
                <a:off x="5969173" y="4462467"/>
                <a:ext cx="185760" cy="348840"/>
              </p14:xfrm>
            </p:contentPart>
          </mc:Choice>
          <mc:Fallback xmlns="">
            <p:pic>
              <p:nvPicPr>
                <p:cNvPr id="211127" name="Freihand 211126">
                  <a:extLst>
                    <a:ext uri="{FF2B5EF4-FFF2-40B4-BE49-F238E27FC236}">
                      <a16:creationId xmlns:a16="http://schemas.microsoft.com/office/drawing/2014/main" id="{15874DEA-D710-41A4-9F1E-37CF2CEC7718}"/>
                    </a:ext>
                  </a:extLst>
                </p:cNvPr>
                <p:cNvPicPr/>
                <p:nvPr/>
              </p:nvPicPr>
              <p:blipFill>
                <a:blip r:embed="rId385"/>
                <a:stretch>
                  <a:fillRect/>
                </a:stretch>
              </p:blipFill>
              <p:spPr>
                <a:xfrm>
                  <a:off x="5964853" y="4458147"/>
                  <a:ext cx="19440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1128" name="Freihand 211127">
                  <a:extLst>
                    <a:ext uri="{FF2B5EF4-FFF2-40B4-BE49-F238E27FC236}">
                      <a16:creationId xmlns:a16="http://schemas.microsoft.com/office/drawing/2014/main" id="{AD537940-EECA-4841-9EDD-44FA49F8F87C}"/>
                    </a:ext>
                  </a:extLst>
                </p14:cNvPr>
                <p14:cNvContentPartPr/>
                <p14:nvPr/>
              </p14:nvContentPartPr>
              <p14:xfrm>
                <a:off x="6271573" y="4579467"/>
                <a:ext cx="233280" cy="10080"/>
              </p14:xfrm>
            </p:contentPart>
          </mc:Choice>
          <mc:Fallback xmlns="">
            <p:pic>
              <p:nvPicPr>
                <p:cNvPr id="211128" name="Freihand 211127">
                  <a:extLst>
                    <a:ext uri="{FF2B5EF4-FFF2-40B4-BE49-F238E27FC236}">
                      <a16:creationId xmlns:a16="http://schemas.microsoft.com/office/drawing/2014/main" id="{AD537940-EECA-4841-9EDD-44FA49F8F87C}"/>
                    </a:ext>
                  </a:extLst>
                </p:cNvPr>
                <p:cNvPicPr/>
                <p:nvPr/>
              </p:nvPicPr>
              <p:blipFill>
                <a:blip r:embed="rId387"/>
                <a:stretch>
                  <a:fillRect/>
                </a:stretch>
              </p:blipFill>
              <p:spPr>
                <a:xfrm>
                  <a:off x="6267253" y="4575147"/>
                  <a:ext cx="241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1129" name="Freihand 211128">
                  <a:extLst>
                    <a:ext uri="{FF2B5EF4-FFF2-40B4-BE49-F238E27FC236}">
                      <a16:creationId xmlns:a16="http://schemas.microsoft.com/office/drawing/2014/main" id="{D825BC42-97AC-4924-8A1E-D7F3731E2734}"/>
                    </a:ext>
                  </a:extLst>
                </p14:cNvPr>
                <p14:cNvContentPartPr/>
                <p14:nvPr/>
              </p14:nvContentPartPr>
              <p14:xfrm>
                <a:off x="6255733" y="4627347"/>
                <a:ext cx="298440" cy="24840"/>
              </p14:xfrm>
            </p:contentPart>
          </mc:Choice>
          <mc:Fallback xmlns="">
            <p:pic>
              <p:nvPicPr>
                <p:cNvPr id="211129" name="Freihand 211128">
                  <a:extLst>
                    <a:ext uri="{FF2B5EF4-FFF2-40B4-BE49-F238E27FC236}">
                      <a16:creationId xmlns:a16="http://schemas.microsoft.com/office/drawing/2014/main" id="{D825BC42-97AC-4924-8A1E-D7F3731E2734}"/>
                    </a:ext>
                  </a:extLst>
                </p:cNvPr>
                <p:cNvPicPr/>
                <p:nvPr/>
              </p:nvPicPr>
              <p:blipFill>
                <a:blip r:embed="rId389"/>
                <a:stretch>
                  <a:fillRect/>
                </a:stretch>
              </p:blipFill>
              <p:spPr>
                <a:xfrm>
                  <a:off x="6251413" y="4623027"/>
                  <a:ext cx="307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1131" name="Freihand 211130">
                  <a:extLst>
                    <a:ext uri="{FF2B5EF4-FFF2-40B4-BE49-F238E27FC236}">
                      <a16:creationId xmlns:a16="http://schemas.microsoft.com/office/drawing/2014/main" id="{F90D95AA-E835-4176-B497-4828CF4384BF}"/>
                    </a:ext>
                  </a:extLst>
                </p14:cNvPr>
                <p14:cNvContentPartPr/>
                <p14:nvPr/>
              </p14:nvContentPartPr>
              <p14:xfrm>
                <a:off x="6822373" y="4410987"/>
                <a:ext cx="171360" cy="245520"/>
              </p14:xfrm>
            </p:contentPart>
          </mc:Choice>
          <mc:Fallback xmlns="">
            <p:pic>
              <p:nvPicPr>
                <p:cNvPr id="211131" name="Freihand 211130">
                  <a:extLst>
                    <a:ext uri="{FF2B5EF4-FFF2-40B4-BE49-F238E27FC236}">
                      <a16:creationId xmlns:a16="http://schemas.microsoft.com/office/drawing/2014/main" id="{F90D95AA-E835-4176-B497-4828CF4384BF}"/>
                    </a:ext>
                  </a:extLst>
                </p:cNvPr>
                <p:cNvPicPr/>
                <p:nvPr/>
              </p:nvPicPr>
              <p:blipFill>
                <a:blip r:embed="rId391"/>
                <a:stretch>
                  <a:fillRect/>
                </a:stretch>
              </p:blipFill>
              <p:spPr>
                <a:xfrm>
                  <a:off x="6818053" y="4406667"/>
                  <a:ext cx="180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11132" name="Freihand 211131">
                  <a:extLst>
                    <a:ext uri="{FF2B5EF4-FFF2-40B4-BE49-F238E27FC236}">
                      <a16:creationId xmlns:a16="http://schemas.microsoft.com/office/drawing/2014/main" id="{D3AA4D82-F605-43A6-8A97-A4CEE4977D53}"/>
                    </a:ext>
                  </a:extLst>
                </p14:cNvPr>
                <p14:cNvContentPartPr/>
                <p14:nvPr/>
              </p14:nvContentPartPr>
              <p14:xfrm>
                <a:off x="7140613" y="4458507"/>
                <a:ext cx="146160" cy="160200"/>
              </p14:xfrm>
            </p:contentPart>
          </mc:Choice>
          <mc:Fallback xmlns="">
            <p:pic>
              <p:nvPicPr>
                <p:cNvPr id="211132" name="Freihand 211131">
                  <a:extLst>
                    <a:ext uri="{FF2B5EF4-FFF2-40B4-BE49-F238E27FC236}">
                      <a16:creationId xmlns:a16="http://schemas.microsoft.com/office/drawing/2014/main" id="{D3AA4D82-F605-43A6-8A97-A4CEE4977D53}"/>
                    </a:ext>
                  </a:extLst>
                </p:cNvPr>
                <p:cNvPicPr/>
                <p:nvPr/>
              </p:nvPicPr>
              <p:blipFill>
                <a:blip r:embed="rId393"/>
                <a:stretch>
                  <a:fillRect/>
                </a:stretch>
              </p:blipFill>
              <p:spPr>
                <a:xfrm>
                  <a:off x="7136293" y="4454187"/>
                  <a:ext cx="154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11133" name="Freihand 211132">
                  <a:extLst>
                    <a:ext uri="{FF2B5EF4-FFF2-40B4-BE49-F238E27FC236}">
                      <a16:creationId xmlns:a16="http://schemas.microsoft.com/office/drawing/2014/main" id="{81E0CF3C-A139-4F17-ADE7-D16EAB553E5E}"/>
                    </a:ext>
                  </a:extLst>
                </p14:cNvPr>
                <p14:cNvContentPartPr/>
                <p14:nvPr/>
              </p14:nvContentPartPr>
              <p14:xfrm>
                <a:off x="7119373" y="4388667"/>
                <a:ext cx="94320" cy="116280"/>
              </p14:xfrm>
            </p:contentPart>
          </mc:Choice>
          <mc:Fallback xmlns="">
            <p:pic>
              <p:nvPicPr>
                <p:cNvPr id="211133" name="Freihand 211132">
                  <a:extLst>
                    <a:ext uri="{FF2B5EF4-FFF2-40B4-BE49-F238E27FC236}">
                      <a16:creationId xmlns:a16="http://schemas.microsoft.com/office/drawing/2014/main" id="{81E0CF3C-A139-4F17-ADE7-D16EAB553E5E}"/>
                    </a:ext>
                  </a:extLst>
                </p:cNvPr>
                <p:cNvPicPr/>
                <p:nvPr/>
              </p:nvPicPr>
              <p:blipFill>
                <a:blip r:embed="rId395"/>
                <a:stretch>
                  <a:fillRect/>
                </a:stretch>
              </p:blipFill>
              <p:spPr>
                <a:xfrm>
                  <a:off x="7115053" y="4384347"/>
                  <a:ext cx="102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11134" name="Freihand 211133">
                  <a:extLst>
                    <a:ext uri="{FF2B5EF4-FFF2-40B4-BE49-F238E27FC236}">
                      <a16:creationId xmlns:a16="http://schemas.microsoft.com/office/drawing/2014/main" id="{213B65AF-FD85-441A-B736-1006CA99E249}"/>
                    </a:ext>
                  </a:extLst>
                </p14:cNvPr>
                <p14:cNvContentPartPr/>
                <p14:nvPr/>
              </p14:nvContentPartPr>
              <p14:xfrm>
                <a:off x="7279213" y="4556787"/>
                <a:ext cx="88200" cy="74160"/>
              </p14:xfrm>
            </p:contentPart>
          </mc:Choice>
          <mc:Fallback xmlns="">
            <p:pic>
              <p:nvPicPr>
                <p:cNvPr id="211134" name="Freihand 211133">
                  <a:extLst>
                    <a:ext uri="{FF2B5EF4-FFF2-40B4-BE49-F238E27FC236}">
                      <a16:creationId xmlns:a16="http://schemas.microsoft.com/office/drawing/2014/main" id="{213B65AF-FD85-441A-B736-1006CA99E249}"/>
                    </a:ext>
                  </a:extLst>
                </p:cNvPr>
                <p:cNvPicPr/>
                <p:nvPr/>
              </p:nvPicPr>
              <p:blipFill>
                <a:blip r:embed="rId397"/>
                <a:stretch>
                  <a:fillRect/>
                </a:stretch>
              </p:blipFill>
              <p:spPr>
                <a:xfrm>
                  <a:off x="7274893" y="4552467"/>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11138" name="Freihand 211137">
                  <a:extLst>
                    <a:ext uri="{FF2B5EF4-FFF2-40B4-BE49-F238E27FC236}">
                      <a16:creationId xmlns:a16="http://schemas.microsoft.com/office/drawing/2014/main" id="{71E2A6DB-1CF5-47D7-B070-F8B0591E09B1}"/>
                    </a:ext>
                  </a:extLst>
                </p14:cNvPr>
                <p14:cNvContentPartPr/>
                <p14:nvPr/>
              </p14:nvContentPartPr>
              <p14:xfrm>
                <a:off x="7463533" y="4418547"/>
                <a:ext cx="119520" cy="110160"/>
              </p14:xfrm>
            </p:contentPart>
          </mc:Choice>
          <mc:Fallback xmlns="">
            <p:pic>
              <p:nvPicPr>
                <p:cNvPr id="211138" name="Freihand 211137">
                  <a:extLst>
                    <a:ext uri="{FF2B5EF4-FFF2-40B4-BE49-F238E27FC236}">
                      <a16:creationId xmlns:a16="http://schemas.microsoft.com/office/drawing/2014/main" id="{71E2A6DB-1CF5-47D7-B070-F8B0591E09B1}"/>
                    </a:ext>
                  </a:extLst>
                </p:cNvPr>
                <p:cNvPicPr/>
                <p:nvPr/>
              </p:nvPicPr>
              <p:blipFill>
                <a:blip r:embed="rId399"/>
                <a:stretch>
                  <a:fillRect/>
                </a:stretch>
              </p:blipFill>
              <p:spPr>
                <a:xfrm>
                  <a:off x="7459213" y="4414227"/>
                  <a:ext cx="128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11139" name="Freihand 211138">
                  <a:extLst>
                    <a:ext uri="{FF2B5EF4-FFF2-40B4-BE49-F238E27FC236}">
                      <a16:creationId xmlns:a16="http://schemas.microsoft.com/office/drawing/2014/main" id="{D84C7A84-FB13-4FCC-8277-4CB70BBB3F96}"/>
                    </a:ext>
                  </a:extLst>
                </p14:cNvPr>
                <p14:cNvContentPartPr/>
                <p14:nvPr/>
              </p14:nvContentPartPr>
              <p14:xfrm>
                <a:off x="7662613" y="4349427"/>
                <a:ext cx="96120" cy="120240"/>
              </p14:xfrm>
            </p:contentPart>
          </mc:Choice>
          <mc:Fallback xmlns="">
            <p:pic>
              <p:nvPicPr>
                <p:cNvPr id="211139" name="Freihand 211138">
                  <a:extLst>
                    <a:ext uri="{FF2B5EF4-FFF2-40B4-BE49-F238E27FC236}">
                      <a16:creationId xmlns:a16="http://schemas.microsoft.com/office/drawing/2014/main" id="{D84C7A84-FB13-4FCC-8277-4CB70BBB3F96}"/>
                    </a:ext>
                  </a:extLst>
                </p:cNvPr>
                <p:cNvPicPr/>
                <p:nvPr/>
              </p:nvPicPr>
              <p:blipFill>
                <a:blip r:embed="rId401"/>
                <a:stretch>
                  <a:fillRect/>
                </a:stretch>
              </p:blipFill>
              <p:spPr>
                <a:xfrm>
                  <a:off x="7658293" y="4345107"/>
                  <a:ext cx="104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1140" name="Freihand 211139">
                  <a:extLst>
                    <a:ext uri="{FF2B5EF4-FFF2-40B4-BE49-F238E27FC236}">
                      <a16:creationId xmlns:a16="http://schemas.microsoft.com/office/drawing/2014/main" id="{FA6C90F3-F385-43B7-AE58-063774BB4601}"/>
                    </a:ext>
                  </a:extLst>
                </p14:cNvPr>
                <p14:cNvContentPartPr/>
                <p14:nvPr/>
              </p14:nvContentPartPr>
              <p14:xfrm>
                <a:off x="7856293" y="4377867"/>
                <a:ext cx="120960" cy="111960"/>
              </p14:xfrm>
            </p:contentPart>
          </mc:Choice>
          <mc:Fallback xmlns="">
            <p:pic>
              <p:nvPicPr>
                <p:cNvPr id="211140" name="Freihand 211139">
                  <a:extLst>
                    <a:ext uri="{FF2B5EF4-FFF2-40B4-BE49-F238E27FC236}">
                      <a16:creationId xmlns:a16="http://schemas.microsoft.com/office/drawing/2014/main" id="{FA6C90F3-F385-43B7-AE58-063774BB4601}"/>
                    </a:ext>
                  </a:extLst>
                </p:cNvPr>
                <p:cNvPicPr/>
                <p:nvPr/>
              </p:nvPicPr>
              <p:blipFill>
                <a:blip r:embed="rId403"/>
                <a:stretch>
                  <a:fillRect/>
                </a:stretch>
              </p:blipFill>
              <p:spPr>
                <a:xfrm>
                  <a:off x="7851973" y="4373547"/>
                  <a:ext cx="129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11141" name="Freihand 211140">
                  <a:extLst>
                    <a:ext uri="{FF2B5EF4-FFF2-40B4-BE49-F238E27FC236}">
                      <a16:creationId xmlns:a16="http://schemas.microsoft.com/office/drawing/2014/main" id="{C74D3EEA-F301-4EFB-847D-D6CA36EE5219}"/>
                    </a:ext>
                  </a:extLst>
                </p14:cNvPr>
                <p14:cNvContentPartPr/>
                <p14:nvPr/>
              </p14:nvContentPartPr>
              <p14:xfrm>
                <a:off x="7800493" y="4324227"/>
                <a:ext cx="121680" cy="88920"/>
              </p14:xfrm>
            </p:contentPart>
          </mc:Choice>
          <mc:Fallback xmlns="">
            <p:pic>
              <p:nvPicPr>
                <p:cNvPr id="211141" name="Freihand 211140">
                  <a:extLst>
                    <a:ext uri="{FF2B5EF4-FFF2-40B4-BE49-F238E27FC236}">
                      <a16:creationId xmlns:a16="http://schemas.microsoft.com/office/drawing/2014/main" id="{C74D3EEA-F301-4EFB-847D-D6CA36EE5219}"/>
                    </a:ext>
                  </a:extLst>
                </p:cNvPr>
                <p:cNvPicPr/>
                <p:nvPr/>
              </p:nvPicPr>
              <p:blipFill>
                <a:blip r:embed="rId405"/>
                <a:stretch>
                  <a:fillRect/>
                </a:stretch>
              </p:blipFill>
              <p:spPr>
                <a:xfrm>
                  <a:off x="7796173" y="4319907"/>
                  <a:ext cx="130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11142" name="Freihand 211141">
                  <a:extLst>
                    <a:ext uri="{FF2B5EF4-FFF2-40B4-BE49-F238E27FC236}">
                      <a16:creationId xmlns:a16="http://schemas.microsoft.com/office/drawing/2014/main" id="{85DD0A7B-7467-4CA2-AED6-7A32764C1683}"/>
                    </a:ext>
                  </a:extLst>
                </p14:cNvPr>
                <p14:cNvContentPartPr/>
                <p14:nvPr/>
              </p14:nvContentPartPr>
              <p14:xfrm>
                <a:off x="7918213" y="4446627"/>
                <a:ext cx="89640" cy="59400"/>
              </p14:xfrm>
            </p:contentPart>
          </mc:Choice>
          <mc:Fallback xmlns="">
            <p:pic>
              <p:nvPicPr>
                <p:cNvPr id="211142" name="Freihand 211141">
                  <a:extLst>
                    <a:ext uri="{FF2B5EF4-FFF2-40B4-BE49-F238E27FC236}">
                      <a16:creationId xmlns:a16="http://schemas.microsoft.com/office/drawing/2014/main" id="{85DD0A7B-7467-4CA2-AED6-7A32764C1683}"/>
                    </a:ext>
                  </a:extLst>
                </p:cNvPr>
                <p:cNvPicPr/>
                <p:nvPr/>
              </p:nvPicPr>
              <p:blipFill>
                <a:blip r:embed="rId407"/>
                <a:stretch>
                  <a:fillRect/>
                </a:stretch>
              </p:blipFill>
              <p:spPr>
                <a:xfrm>
                  <a:off x="7913893" y="4442307"/>
                  <a:ext cx="98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11144" name="Freihand 211143">
                  <a:extLst>
                    <a:ext uri="{FF2B5EF4-FFF2-40B4-BE49-F238E27FC236}">
                      <a16:creationId xmlns:a16="http://schemas.microsoft.com/office/drawing/2014/main" id="{CEF78709-A578-48CD-9448-80CDD622DAB5}"/>
                    </a:ext>
                  </a:extLst>
                </p14:cNvPr>
                <p14:cNvContentPartPr/>
                <p14:nvPr/>
              </p14:nvContentPartPr>
              <p14:xfrm>
                <a:off x="6847933" y="4720947"/>
                <a:ext cx="131760" cy="170640"/>
              </p14:xfrm>
            </p:contentPart>
          </mc:Choice>
          <mc:Fallback xmlns="">
            <p:pic>
              <p:nvPicPr>
                <p:cNvPr id="211144" name="Freihand 211143">
                  <a:extLst>
                    <a:ext uri="{FF2B5EF4-FFF2-40B4-BE49-F238E27FC236}">
                      <a16:creationId xmlns:a16="http://schemas.microsoft.com/office/drawing/2014/main" id="{CEF78709-A578-48CD-9448-80CDD622DAB5}"/>
                    </a:ext>
                  </a:extLst>
                </p:cNvPr>
                <p:cNvPicPr/>
                <p:nvPr/>
              </p:nvPicPr>
              <p:blipFill>
                <a:blip r:embed="rId409"/>
                <a:stretch>
                  <a:fillRect/>
                </a:stretch>
              </p:blipFill>
              <p:spPr>
                <a:xfrm>
                  <a:off x="6843613" y="4716627"/>
                  <a:ext cx="140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11145" name="Freihand 211144">
                  <a:extLst>
                    <a:ext uri="{FF2B5EF4-FFF2-40B4-BE49-F238E27FC236}">
                      <a16:creationId xmlns:a16="http://schemas.microsoft.com/office/drawing/2014/main" id="{77062A86-83FC-463B-8265-0DCD6ADE48A4}"/>
                    </a:ext>
                  </a:extLst>
                </p14:cNvPr>
                <p14:cNvContentPartPr/>
                <p14:nvPr/>
              </p14:nvContentPartPr>
              <p14:xfrm>
                <a:off x="6963853" y="4764507"/>
                <a:ext cx="154440" cy="85320"/>
              </p14:xfrm>
            </p:contentPart>
          </mc:Choice>
          <mc:Fallback xmlns="">
            <p:pic>
              <p:nvPicPr>
                <p:cNvPr id="211145" name="Freihand 211144">
                  <a:extLst>
                    <a:ext uri="{FF2B5EF4-FFF2-40B4-BE49-F238E27FC236}">
                      <a16:creationId xmlns:a16="http://schemas.microsoft.com/office/drawing/2014/main" id="{77062A86-83FC-463B-8265-0DCD6ADE48A4}"/>
                    </a:ext>
                  </a:extLst>
                </p:cNvPr>
                <p:cNvPicPr/>
                <p:nvPr/>
              </p:nvPicPr>
              <p:blipFill>
                <a:blip r:embed="rId411"/>
                <a:stretch>
                  <a:fillRect/>
                </a:stretch>
              </p:blipFill>
              <p:spPr>
                <a:xfrm>
                  <a:off x="6959533" y="4760187"/>
                  <a:ext cx="163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11146" name="Freihand 211145">
                  <a:extLst>
                    <a:ext uri="{FF2B5EF4-FFF2-40B4-BE49-F238E27FC236}">
                      <a16:creationId xmlns:a16="http://schemas.microsoft.com/office/drawing/2014/main" id="{BCD843E4-D43B-48DD-A37C-39E347D1DE0F}"/>
                    </a:ext>
                  </a:extLst>
                </p14:cNvPr>
                <p14:cNvContentPartPr/>
                <p14:nvPr/>
              </p14:nvContentPartPr>
              <p14:xfrm>
                <a:off x="7124413" y="4713747"/>
                <a:ext cx="104760" cy="120960"/>
              </p14:xfrm>
            </p:contentPart>
          </mc:Choice>
          <mc:Fallback xmlns="">
            <p:pic>
              <p:nvPicPr>
                <p:cNvPr id="211146" name="Freihand 211145">
                  <a:extLst>
                    <a:ext uri="{FF2B5EF4-FFF2-40B4-BE49-F238E27FC236}">
                      <a16:creationId xmlns:a16="http://schemas.microsoft.com/office/drawing/2014/main" id="{BCD843E4-D43B-48DD-A37C-39E347D1DE0F}"/>
                    </a:ext>
                  </a:extLst>
                </p:cNvPr>
                <p:cNvPicPr/>
                <p:nvPr/>
              </p:nvPicPr>
              <p:blipFill>
                <a:blip r:embed="rId413"/>
                <a:stretch>
                  <a:fillRect/>
                </a:stretch>
              </p:blipFill>
              <p:spPr>
                <a:xfrm>
                  <a:off x="7120093" y="4709427"/>
                  <a:ext cx="113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11147" name="Freihand 211146">
                  <a:extLst>
                    <a:ext uri="{FF2B5EF4-FFF2-40B4-BE49-F238E27FC236}">
                      <a16:creationId xmlns:a16="http://schemas.microsoft.com/office/drawing/2014/main" id="{8B35F066-63B7-4F51-B40B-0696AE561670}"/>
                    </a:ext>
                  </a:extLst>
                </p14:cNvPr>
                <p14:cNvContentPartPr/>
                <p14:nvPr/>
              </p14:nvContentPartPr>
              <p14:xfrm>
                <a:off x="7180573" y="4804827"/>
                <a:ext cx="50400" cy="30600"/>
              </p14:xfrm>
            </p:contentPart>
          </mc:Choice>
          <mc:Fallback xmlns="">
            <p:pic>
              <p:nvPicPr>
                <p:cNvPr id="211147" name="Freihand 211146">
                  <a:extLst>
                    <a:ext uri="{FF2B5EF4-FFF2-40B4-BE49-F238E27FC236}">
                      <a16:creationId xmlns:a16="http://schemas.microsoft.com/office/drawing/2014/main" id="{8B35F066-63B7-4F51-B40B-0696AE561670}"/>
                    </a:ext>
                  </a:extLst>
                </p:cNvPr>
                <p:cNvPicPr/>
                <p:nvPr/>
              </p:nvPicPr>
              <p:blipFill>
                <a:blip r:embed="rId415"/>
                <a:stretch>
                  <a:fillRect/>
                </a:stretch>
              </p:blipFill>
              <p:spPr>
                <a:xfrm>
                  <a:off x="7176253" y="4800507"/>
                  <a:ext cx="59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11148" name="Freihand 211147">
                  <a:extLst>
                    <a:ext uri="{FF2B5EF4-FFF2-40B4-BE49-F238E27FC236}">
                      <a16:creationId xmlns:a16="http://schemas.microsoft.com/office/drawing/2014/main" id="{87212A86-02D5-4FCF-B3D3-639542849403}"/>
                    </a:ext>
                  </a:extLst>
                </p14:cNvPr>
                <p14:cNvContentPartPr/>
                <p14:nvPr/>
              </p14:nvContentPartPr>
              <p14:xfrm>
                <a:off x="7271653" y="4668747"/>
                <a:ext cx="187560" cy="157320"/>
              </p14:xfrm>
            </p:contentPart>
          </mc:Choice>
          <mc:Fallback xmlns="">
            <p:pic>
              <p:nvPicPr>
                <p:cNvPr id="211148" name="Freihand 211147">
                  <a:extLst>
                    <a:ext uri="{FF2B5EF4-FFF2-40B4-BE49-F238E27FC236}">
                      <a16:creationId xmlns:a16="http://schemas.microsoft.com/office/drawing/2014/main" id="{87212A86-02D5-4FCF-B3D3-639542849403}"/>
                    </a:ext>
                  </a:extLst>
                </p:cNvPr>
                <p:cNvPicPr/>
                <p:nvPr/>
              </p:nvPicPr>
              <p:blipFill>
                <a:blip r:embed="rId417"/>
                <a:stretch>
                  <a:fillRect/>
                </a:stretch>
              </p:blipFill>
              <p:spPr>
                <a:xfrm>
                  <a:off x="7267333" y="4664427"/>
                  <a:ext cx="196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1149" name="Freihand 211148">
                  <a:extLst>
                    <a:ext uri="{FF2B5EF4-FFF2-40B4-BE49-F238E27FC236}">
                      <a16:creationId xmlns:a16="http://schemas.microsoft.com/office/drawing/2014/main" id="{7B3DB6B0-74B0-4806-9450-B79F9D4FF7F0}"/>
                    </a:ext>
                  </a:extLst>
                </p14:cNvPr>
                <p14:cNvContentPartPr/>
                <p14:nvPr/>
              </p14:nvContentPartPr>
              <p14:xfrm>
                <a:off x="7550293" y="4681707"/>
                <a:ext cx="147240" cy="101880"/>
              </p14:xfrm>
            </p:contentPart>
          </mc:Choice>
          <mc:Fallback xmlns="">
            <p:pic>
              <p:nvPicPr>
                <p:cNvPr id="211149" name="Freihand 211148">
                  <a:extLst>
                    <a:ext uri="{FF2B5EF4-FFF2-40B4-BE49-F238E27FC236}">
                      <a16:creationId xmlns:a16="http://schemas.microsoft.com/office/drawing/2014/main" id="{7B3DB6B0-74B0-4806-9450-B79F9D4FF7F0}"/>
                    </a:ext>
                  </a:extLst>
                </p:cNvPr>
                <p:cNvPicPr/>
                <p:nvPr/>
              </p:nvPicPr>
              <p:blipFill>
                <a:blip r:embed="rId419"/>
                <a:stretch>
                  <a:fillRect/>
                </a:stretch>
              </p:blipFill>
              <p:spPr>
                <a:xfrm>
                  <a:off x="7545973" y="4677387"/>
                  <a:ext cx="155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1150" name="Freihand 211149">
                  <a:extLst>
                    <a:ext uri="{FF2B5EF4-FFF2-40B4-BE49-F238E27FC236}">
                      <a16:creationId xmlns:a16="http://schemas.microsoft.com/office/drawing/2014/main" id="{14EC5A4D-BFDE-4586-9DA8-D56CE8D130DA}"/>
                    </a:ext>
                  </a:extLst>
                </p14:cNvPr>
                <p14:cNvContentPartPr/>
                <p14:nvPr/>
              </p14:nvContentPartPr>
              <p14:xfrm>
                <a:off x="7713013" y="4678107"/>
                <a:ext cx="113040" cy="132840"/>
              </p14:xfrm>
            </p:contentPart>
          </mc:Choice>
          <mc:Fallback xmlns="">
            <p:pic>
              <p:nvPicPr>
                <p:cNvPr id="211150" name="Freihand 211149">
                  <a:extLst>
                    <a:ext uri="{FF2B5EF4-FFF2-40B4-BE49-F238E27FC236}">
                      <a16:creationId xmlns:a16="http://schemas.microsoft.com/office/drawing/2014/main" id="{14EC5A4D-BFDE-4586-9DA8-D56CE8D130DA}"/>
                    </a:ext>
                  </a:extLst>
                </p:cNvPr>
                <p:cNvPicPr/>
                <p:nvPr/>
              </p:nvPicPr>
              <p:blipFill>
                <a:blip r:embed="rId421"/>
                <a:stretch>
                  <a:fillRect/>
                </a:stretch>
              </p:blipFill>
              <p:spPr>
                <a:xfrm>
                  <a:off x="7708693" y="4673787"/>
                  <a:ext cx="121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11151" name="Freihand 211150">
                  <a:extLst>
                    <a:ext uri="{FF2B5EF4-FFF2-40B4-BE49-F238E27FC236}">
                      <a16:creationId xmlns:a16="http://schemas.microsoft.com/office/drawing/2014/main" id="{68F3D86E-038E-40B7-8A43-CBD5F2E9B374}"/>
                    </a:ext>
                  </a:extLst>
                </p14:cNvPr>
                <p14:cNvContentPartPr/>
                <p14:nvPr/>
              </p14:nvContentPartPr>
              <p14:xfrm>
                <a:off x="7822093" y="4676667"/>
                <a:ext cx="129240" cy="213840"/>
              </p14:xfrm>
            </p:contentPart>
          </mc:Choice>
          <mc:Fallback xmlns="">
            <p:pic>
              <p:nvPicPr>
                <p:cNvPr id="211151" name="Freihand 211150">
                  <a:extLst>
                    <a:ext uri="{FF2B5EF4-FFF2-40B4-BE49-F238E27FC236}">
                      <a16:creationId xmlns:a16="http://schemas.microsoft.com/office/drawing/2014/main" id="{68F3D86E-038E-40B7-8A43-CBD5F2E9B374}"/>
                    </a:ext>
                  </a:extLst>
                </p:cNvPr>
                <p:cNvPicPr/>
                <p:nvPr/>
              </p:nvPicPr>
              <p:blipFill>
                <a:blip r:embed="rId423"/>
                <a:stretch>
                  <a:fillRect/>
                </a:stretch>
              </p:blipFill>
              <p:spPr>
                <a:xfrm>
                  <a:off x="7817773" y="4672347"/>
                  <a:ext cx="1378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1152" name="Freihand 211151">
                  <a:extLst>
                    <a:ext uri="{FF2B5EF4-FFF2-40B4-BE49-F238E27FC236}">
                      <a16:creationId xmlns:a16="http://schemas.microsoft.com/office/drawing/2014/main" id="{DFF7F231-1463-4FE0-A5AB-2F6D12A507E5}"/>
                    </a:ext>
                  </a:extLst>
                </p14:cNvPr>
                <p14:cNvContentPartPr/>
                <p14:nvPr/>
              </p14:nvContentPartPr>
              <p14:xfrm>
                <a:off x="7985533" y="4659387"/>
                <a:ext cx="103680" cy="83880"/>
              </p14:xfrm>
            </p:contentPart>
          </mc:Choice>
          <mc:Fallback xmlns="">
            <p:pic>
              <p:nvPicPr>
                <p:cNvPr id="211152" name="Freihand 211151">
                  <a:extLst>
                    <a:ext uri="{FF2B5EF4-FFF2-40B4-BE49-F238E27FC236}">
                      <a16:creationId xmlns:a16="http://schemas.microsoft.com/office/drawing/2014/main" id="{DFF7F231-1463-4FE0-A5AB-2F6D12A507E5}"/>
                    </a:ext>
                  </a:extLst>
                </p:cNvPr>
                <p:cNvPicPr/>
                <p:nvPr/>
              </p:nvPicPr>
              <p:blipFill>
                <a:blip r:embed="rId425"/>
                <a:stretch>
                  <a:fillRect/>
                </a:stretch>
              </p:blipFill>
              <p:spPr>
                <a:xfrm>
                  <a:off x="7981213" y="4655067"/>
                  <a:ext cx="112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11153" name="Freihand 211152">
                  <a:extLst>
                    <a:ext uri="{FF2B5EF4-FFF2-40B4-BE49-F238E27FC236}">
                      <a16:creationId xmlns:a16="http://schemas.microsoft.com/office/drawing/2014/main" id="{A3D65357-EC85-4CB1-81A2-DBA6D2D088BA}"/>
                    </a:ext>
                  </a:extLst>
                </p14:cNvPr>
                <p14:cNvContentPartPr/>
                <p14:nvPr/>
              </p14:nvContentPartPr>
              <p14:xfrm>
                <a:off x="8110453" y="4661907"/>
                <a:ext cx="99000" cy="62280"/>
              </p14:xfrm>
            </p:contentPart>
          </mc:Choice>
          <mc:Fallback xmlns="">
            <p:pic>
              <p:nvPicPr>
                <p:cNvPr id="211153" name="Freihand 211152">
                  <a:extLst>
                    <a:ext uri="{FF2B5EF4-FFF2-40B4-BE49-F238E27FC236}">
                      <a16:creationId xmlns:a16="http://schemas.microsoft.com/office/drawing/2014/main" id="{A3D65357-EC85-4CB1-81A2-DBA6D2D088BA}"/>
                    </a:ext>
                  </a:extLst>
                </p:cNvPr>
                <p:cNvPicPr/>
                <p:nvPr/>
              </p:nvPicPr>
              <p:blipFill>
                <a:blip r:embed="rId427"/>
                <a:stretch>
                  <a:fillRect/>
                </a:stretch>
              </p:blipFill>
              <p:spPr>
                <a:xfrm>
                  <a:off x="8106133" y="4657587"/>
                  <a:ext cx="107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1154" name="Freihand 211153">
                  <a:extLst>
                    <a:ext uri="{FF2B5EF4-FFF2-40B4-BE49-F238E27FC236}">
                      <a16:creationId xmlns:a16="http://schemas.microsoft.com/office/drawing/2014/main" id="{11964E9F-169B-4419-BC41-EA2847B257B2}"/>
                    </a:ext>
                  </a:extLst>
                </p14:cNvPr>
                <p14:cNvContentPartPr/>
                <p14:nvPr/>
              </p14:nvContentPartPr>
              <p14:xfrm>
                <a:off x="8211253" y="4552827"/>
                <a:ext cx="131040" cy="170640"/>
              </p14:xfrm>
            </p:contentPart>
          </mc:Choice>
          <mc:Fallback xmlns="">
            <p:pic>
              <p:nvPicPr>
                <p:cNvPr id="211154" name="Freihand 211153">
                  <a:extLst>
                    <a:ext uri="{FF2B5EF4-FFF2-40B4-BE49-F238E27FC236}">
                      <a16:creationId xmlns:a16="http://schemas.microsoft.com/office/drawing/2014/main" id="{11964E9F-169B-4419-BC41-EA2847B257B2}"/>
                    </a:ext>
                  </a:extLst>
                </p:cNvPr>
                <p:cNvPicPr/>
                <p:nvPr/>
              </p:nvPicPr>
              <p:blipFill>
                <a:blip r:embed="rId429"/>
                <a:stretch>
                  <a:fillRect/>
                </a:stretch>
              </p:blipFill>
              <p:spPr>
                <a:xfrm>
                  <a:off x="8206933" y="4548507"/>
                  <a:ext cx="139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1155" name="Freihand 211154">
                  <a:extLst>
                    <a:ext uri="{FF2B5EF4-FFF2-40B4-BE49-F238E27FC236}">
                      <a16:creationId xmlns:a16="http://schemas.microsoft.com/office/drawing/2014/main" id="{0AFDAF83-42AC-41D5-B528-12CA07F02142}"/>
                    </a:ext>
                  </a:extLst>
                </p14:cNvPr>
                <p14:cNvContentPartPr/>
                <p14:nvPr/>
              </p14:nvContentPartPr>
              <p14:xfrm>
                <a:off x="8311333" y="4617987"/>
                <a:ext cx="92520" cy="117000"/>
              </p14:xfrm>
            </p:contentPart>
          </mc:Choice>
          <mc:Fallback xmlns="">
            <p:pic>
              <p:nvPicPr>
                <p:cNvPr id="211155" name="Freihand 211154">
                  <a:extLst>
                    <a:ext uri="{FF2B5EF4-FFF2-40B4-BE49-F238E27FC236}">
                      <a16:creationId xmlns:a16="http://schemas.microsoft.com/office/drawing/2014/main" id="{0AFDAF83-42AC-41D5-B528-12CA07F02142}"/>
                    </a:ext>
                  </a:extLst>
                </p:cNvPr>
                <p:cNvPicPr/>
                <p:nvPr/>
              </p:nvPicPr>
              <p:blipFill>
                <a:blip r:embed="rId431"/>
                <a:stretch>
                  <a:fillRect/>
                </a:stretch>
              </p:blipFill>
              <p:spPr>
                <a:xfrm>
                  <a:off x="8307013" y="4613667"/>
                  <a:ext cx="101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11156" name="Freihand 211155">
                  <a:extLst>
                    <a:ext uri="{FF2B5EF4-FFF2-40B4-BE49-F238E27FC236}">
                      <a16:creationId xmlns:a16="http://schemas.microsoft.com/office/drawing/2014/main" id="{F596207D-D31F-4946-8C69-7640ED621042}"/>
                    </a:ext>
                  </a:extLst>
                </p14:cNvPr>
                <p14:cNvContentPartPr/>
                <p14:nvPr/>
              </p14:nvContentPartPr>
              <p14:xfrm>
                <a:off x="6852253" y="5004987"/>
                <a:ext cx="297720" cy="69120"/>
              </p14:xfrm>
            </p:contentPart>
          </mc:Choice>
          <mc:Fallback xmlns="">
            <p:pic>
              <p:nvPicPr>
                <p:cNvPr id="211156" name="Freihand 211155">
                  <a:extLst>
                    <a:ext uri="{FF2B5EF4-FFF2-40B4-BE49-F238E27FC236}">
                      <a16:creationId xmlns:a16="http://schemas.microsoft.com/office/drawing/2014/main" id="{F596207D-D31F-4946-8C69-7640ED621042}"/>
                    </a:ext>
                  </a:extLst>
                </p:cNvPr>
                <p:cNvPicPr/>
                <p:nvPr/>
              </p:nvPicPr>
              <p:blipFill>
                <a:blip r:embed="rId433"/>
                <a:stretch>
                  <a:fillRect/>
                </a:stretch>
              </p:blipFill>
              <p:spPr>
                <a:xfrm>
                  <a:off x="6847933" y="5000667"/>
                  <a:ext cx="306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1157" name="Freihand 211156">
                  <a:extLst>
                    <a:ext uri="{FF2B5EF4-FFF2-40B4-BE49-F238E27FC236}">
                      <a16:creationId xmlns:a16="http://schemas.microsoft.com/office/drawing/2014/main" id="{2C1BCFC4-4416-4108-9D4D-57239CEFC6C9}"/>
                    </a:ext>
                  </a:extLst>
                </p14:cNvPr>
                <p14:cNvContentPartPr/>
                <p14:nvPr/>
              </p14:nvContentPartPr>
              <p14:xfrm>
                <a:off x="7309813" y="4940907"/>
                <a:ext cx="183960" cy="124560"/>
              </p14:xfrm>
            </p:contentPart>
          </mc:Choice>
          <mc:Fallback xmlns="">
            <p:pic>
              <p:nvPicPr>
                <p:cNvPr id="211157" name="Freihand 211156">
                  <a:extLst>
                    <a:ext uri="{FF2B5EF4-FFF2-40B4-BE49-F238E27FC236}">
                      <a16:creationId xmlns:a16="http://schemas.microsoft.com/office/drawing/2014/main" id="{2C1BCFC4-4416-4108-9D4D-57239CEFC6C9}"/>
                    </a:ext>
                  </a:extLst>
                </p:cNvPr>
                <p:cNvPicPr/>
                <p:nvPr/>
              </p:nvPicPr>
              <p:blipFill>
                <a:blip r:embed="rId435"/>
                <a:stretch>
                  <a:fillRect/>
                </a:stretch>
              </p:blipFill>
              <p:spPr>
                <a:xfrm>
                  <a:off x="7305493" y="4936587"/>
                  <a:ext cx="192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1158" name="Freihand 211157">
                  <a:extLst>
                    <a:ext uri="{FF2B5EF4-FFF2-40B4-BE49-F238E27FC236}">
                      <a16:creationId xmlns:a16="http://schemas.microsoft.com/office/drawing/2014/main" id="{F2CF16C4-29C0-41B0-9528-26C035F9CACD}"/>
                    </a:ext>
                  </a:extLst>
                </p14:cNvPr>
                <p14:cNvContentPartPr/>
                <p14:nvPr/>
              </p14:nvContentPartPr>
              <p14:xfrm>
                <a:off x="7488733" y="4929387"/>
                <a:ext cx="360" cy="360"/>
              </p14:xfrm>
            </p:contentPart>
          </mc:Choice>
          <mc:Fallback xmlns="">
            <p:pic>
              <p:nvPicPr>
                <p:cNvPr id="211158" name="Freihand 211157">
                  <a:extLst>
                    <a:ext uri="{FF2B5EF4-FFF2-40B4-BE49-F238E27FC236}">
                      <a16:creationId xmlns:a16="http://schemas.microsoft.com/office/drawing/2014/main" id="{F2CF16C4-29C0-41B0-9528-26C035F9CACD}"/>
                    </a:ext>
                  </a:extLst>
                </p:cNvPr>
                <p:cNvPicPr/>
                <p:nvPr/>
              </p:nvPicPr>
              <p:blipFill>
                <a:blip r:embed="rId124"/>
                <a:stretch>
                  <a:fillRect/>
                </a:stretch>
              </p:blipFill>
              <p:spPr>
                <a:xfrm>
                  <a:off x="7484413" y="492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59" name="Freihand 211158">
                  <a:extLst>
                    <a:ext uri="{FF2B5EF4-FFF2-40B4-BE49-F238E27FC236}">
                      <a16:creationId xmlns:a16="http://schemas.microsoft.com/office/drawing/2014/main" id="{7B976335-C8FD-4A0D-983F-3E87A4BD41B1}"/>
                    </a:ext>
                  </a:extLst>
                </p14:cNvPr>
                <p14:cNvContentPartPr/>
                <p14:nvPr/>
              </p14:nvContentPartPr>
              <p14:xfrm>
                <a:off x="7538053" y="4955307"/>
                <a:ext cx="130320" cy="86040"/>
              </p14:xfrm>
            </p:contentPart>
          </mc:Choice>
          <mc:Fallback xmlns="">
            <p:pic>
              <p:nvPicPr>
                <p:cNvPr id="211159" name="Freihand 211158">
                  <a:extLst>
                    <a:ext uri="{FF2B5EF4-FFF2-40B4-BE49-F238E27FC236}">
                      <a16:creationId xmlns:a16="http://schemas.microsoft.com/office/drawing/2014/main" id="{7B976335-C8FD-4A0D-983F-3E87A4BD41B1}"/>
                    </a:ext>
                  </a:extLst>
                </p:cNvPr>
                <p:cNvPicPr/>
                <p:nvPr/>
              </p:nvPicPr>
              <p:blipFill>
                <a:blip r:embed="rId438"/>
                <a:stretch>
                  <a:fillRect/>
                </a:stretch>
              </p:blipFill>
              <p:spPr>
                <a:xfrm>
                  <a:off x="7533733" y="4950987"/>
                  <a:ext cx="138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60" name="Freihand 211159">
                  <a:extLst>
                    <a:ext uri="{FF2B5EF4-FFF2-40B4-BE49-F238E27FC236}">
                      <a16:creationId xmlns:a16="http://schemas.microsoft.com/office/drawing/2014/main" id="{C7D79D2A-53B3-4ED1-8826-AD3D6D702F68}"/>
                    </a:ext>
                  </a:extLst>
                </p14:cNvPr>
                <p14:cNvContentPartPr/>
                <p14:nvPr/>
              </p14:nvContentPartPr>
              <p14:xfrm>
                <a:off x="7661173" y="4947747"/>
                <a:ext cx="185760" cy="100440"/>
              </p14:xfrm>
            </p:contentPart>
          </mc:Choice>
          <mc:Fallback xmlns="">
            <p:pic>
              <p:nvPicPr>
                <p:cNvPr id="211160" name="Freihand 211159">
                  <a:extLst>
                    <a:ext uri="{FF2B5EF4-FFF2-40B4-BE49-F238E27FC236}">
                      <a16:creationId xmlns:a16="http://schemas.microsoft.com/office/drawing/2014/main" id="{C7D79D2A-53B3-4ED1-8826-AD3D6D702F68}"/>
                    </a:ext>
                  </a:extLst>
                </p:cNvPr>
                <p:cNvPicPr/>
                <p:nvPr/>
              </p:nvPicPr>
              <p:blipFill>
                <a:blip r:embed="rId440"/>
                <a:stretch>
                  <a:fillRect/>
                </a:stretch>
              </p:blipFill>
              <p:spPr>
                <a:xfrm>
                  <a:off x="7656853" y="4943427"/>
                  <a:ext cx="194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61" name="Freihand 211160">
                  <a:extLst>
                    <a:ext uri="{FF2B5EF4-FFF2-40B4-BE49-F238E27FC236}">
                      <a16:creationId xmlns:a16="http://schemas.microsoft.com/office/drawing/2014/main" id="{4C8F4E37-0906-45A9-B8E9-3CFE80D95CC9}"/>
                    </a:ext>
                  </a:extLst>
                </p14:cNvPr>
                <p14:cNvContentPartPr/>
                <p14:nvPr/>
              </p14:nvContentPartPr>
              <p14:xfrm>
                <a:off x="7844053" y="4918587"/>
                <a:ext cx="195120" cy="87480"/>
              </p14:xfrm>
            </p:contentPart>
          </mc:Choice>
          <mc:Fallback xmlns="">
            <p:pic>
              <p:nvPicPr>
                <p:cNvPr id="211161" name="Freihand 211160">
                  <a:extLst>
                    <a:ext uri="{FF2B5EF4-FFF2-40B4-BE49-F238E27FC236}">
                      <a16:creationId xmlns:a16="http://schemas.microsoft.com/office/drawing/2014/main" id="{4C8F4E37-0906-45A9-B8E9-3CFE80D95CC9}"/>
                    </a:ext>
                  </a:extLst>
                </p:cNvPr>
                <p:cNvPicPr/>
                <p:nvPr/>
              </p:nvPicPr>
              <p:blipFill>
                <a:blip r:embed="rId442"/>
                <a:stretch>
                  <a:fillRect/>
                </a:stretch>
              </p:blipFill>
              <p:spPr>
                <a:xfrm>
                  <a:off x="7839733" y="4914267"/>
                  <a:ext cx="203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62" name="Freihand 211161">
                  <a:extLst>
                    <a:ext uri="{FF2B5EF4-FFF2-40B4-BE49-F238E27FC236}">
                      <a16:creationId xmlns:a16="http://schemas.microsoft.com/office/drawing/2014/main" id="{935562DD-E2F5-491A-8D86-C24A4BD4B017}"/>
                    </a:ext>
                  </a:extLst>
                </p14:cNvPr>
                <p14:cNvContentPartPr/>
                <p14:nvPr/>
              </p14:nvContentPartPr>
              <p14:xfrm>
                <a:off x="8073733" y="4821027"/>
                <a:ext cx="304920" cy="232920"/>
              </p14:xfrm>
            </p:contentPart>
          </mc:Choice>
          <mc:Fallback xmlns="">
            <p:pic>
              <p:nvPicPr>
                <p:cNvPr id="211162" name="Freihand 211161">
                  <a:extLst>
                    <a:ext uri="{FF2B5EF4-FFF2-40B4-BE49-F238E27FC236}">
                      <a16:creationId xmlns:a16="http://schemas.microsoft.com/office/drawing/2014/main" id="{935562DD-E2F5-491A-8D86-C24A4BD4B017}"/>
                    </a:ext>
                  </a:extLst>
                </p:cNvPr>
                <p:cNvPicPr/>
                <p:nvPr/>
              </p:nvPicPr>
              <p:blipFill>
                <a:blip r:embed="rId444"/>
                <a:stretch>
                  <a:fillRect/>
                </a:stretch>
              </p:blipFill>
              <p:spPr>
                <a:xfrm>
                  <a:off x="8069413" y="4816707"/>
                  <a:ext cx="313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63" name="Freihand 211162">
                  <a:extLst>
                    <a:ext uri="{FF2B5EF4-FFF2-40B4-BE49-F238E27FC236}">
                      <a16:creationId xmlns:a16="http://schemas.microsoft.com/office/drawing/2014/main" id="{12FD8558-8038-49C2-9849-0C702601E113}"/>
                    </a:ext>
                  </a:extLst>
                </p14:cNvPr>
                <p14:cNvContentPartPr/>
                <p14:nvPr/>
              </p14:nvContentPartPr>
              <p14:xfrm>
                <a:off x="7021093" y="5189667"/>
                <a:ext cx="108000" cy="116280"/>
              </p14:xfrm>
            </p:contentPart>
          </mc:Choice>
          <mc:Fallback xmlns="">
            <p:pic>
              <p:nvPicPr>
                <p:cNvPr id="211163" name="Freihand 211162">
                  <a:extLst>
                    <a:ext uri="{FF2B5EF4-FFF2-40B4-BE49-F238E27FC236}">
                      <a16:creationId xmlns:a16="http://schemas.microsoft.com/office/drawing/2014/main" id="{12FD8558-8038-49C2-9849-0C702601E113}"/>
                    </a:ext>
                  </a:extLst>
                </p:cNvPr>
                <p:cNvPicPr/>
                <p:nvPr/>
              </p:nvPicPr>
              <p:blipFill>
                <a:blip r:embed="rId446"/>
                <a:stretch>
                  <a:fillRect/>
                </a:stretch>
              </p:blipFill>
              <p:spPr>
                <a:xfrm>
                  <a:off x="7016773" y="5185347"/>
                  <a:ext cx="116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64" name="Freihand 211163">
                  <a:extLst>
                    <a:ext uri="{FF2B5EF4-FFF2-40B4-BE49-F238E27FC236}">
                      <a16:creationId xmlns:a16="http://schemas.microsoft.com/office/drawing/2014/main" id="{5CBB14D0-52AF-4CE8-B302-2198B878986E}"/>
                    </a:ext>
                  </a:extLst>
                </p14:cNvPr>
                <p14:cNvContentPartPr/>
                <p14:nvPr/>
              </p14:nvContentPartPr>
              <p14:xfrm>
                <a:off x="7146733" y="5122347"/>
                <a:ext cx="117000" cy="137520"/>
              </p14:xfrm>
            </p:contentPart>
          </mc:Choice>
          <mc:Fallback xmlns="">
            <p:pic>
              <p:nvPicPr>
                <p:cNvPr id="211164" name="Freihand 211163">
                  <a:extLst>
                    <a:ext uri="{FF2B5EF4-FFF2-40B4-BE49-F238E27FC236}">
                      <a16:creationId xmlns:a16="http://schemas.microsoft.com/office/drawing/2014/main" id="{5CBB14D0-52AF-4CE8-B302-2198B878986E}"/>
                    </a:ext>
                  </a:extLst>
                </p:cNvPr>
                <p:cNvPicPr/>
                <p:nvPr/>
              </p:nvPicPr>
              <p:blipFill>
                <a:blip r:embed="rId448"/>
                <a:stretch>
                  <a:fillRect/>
                </a:stretch>
              </p:blipFill>
              <p:spPr>
                <a:xfrm>
                  <a:off x="7142413" y="5118027"/>
                  <a:ext cx="125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65" name="Freihand 211164">
                  <a:extLst>
                    <a:ext uri="{FF2B5EF4-FFF2-40B4-BE49-F238E27FC236}">
                      <a16:creationId xmlns:a16="http://schemas.microsoft.com/office/drawing/2014/main" id="{61880861-3E11-4EB3-A676-D3C98B526E83}"/>
                    </a:ext>
                  </a:extLst>
                </p14:cNvPr>
                <p14:cNvContentPartPr/>
                <p14:nvPr/>
              </p14:nvContentPartPr>
              <p14:xfrm>
                <a:off x="7272733" y="5102547"/>
                <a:ext cx="245880" cy="140760"/>
              </p14:xfrm>
            </p:contentPart>
          </mc:Choice>
          <mc:Fallback xmlns="">
            <p:pic>
              <p:nvPicPr>
                <p:cNvPr id="211165" name="Freihand 211164">
                  <a:extLst>
                    <a:ext uri="{FF2B5EF4-FFF2-40B4-BE49-F238E27FC236}">
                      <a16:creationId xmlns:a16="http://schemas.microsoft.com/office/drawing/2014/main" id="{61880861-3E11-4EB3-A676-D3C98B526E83}"/>
                    </a:ext>
                  </a:extLst>
                </p:cNvPr>
                <p:cNvPicPr/>
                <p:nvPr/>
              </p:nvPicPr>
              <p:blipFill>
                <a:blip r:embed="rId450"/>
                <a:stretch>
                  <a:fillRect/>
                </a:stretch>
              </p:blipFill>
              <p:spPr>
                <a:xfrm>
                  <a:off x="7268413" y="5098227"/>
                  <a:ext cx="254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66" name="Freihand 211165">
                  <a:extLst>
                    <a:ext uri="{FF2B5EF4-FFF2-40B4-BE49-F238E27FC236}">
                      <a16:creationId xmlns:a16="http://schemas.microsoft.com/office/drawing/2014/main" id="{02EC93AF-EB98-44FD-9346-113BAF02F4EA}"/>
                    </a:ext>
                  </a:extLst>
                </p14:cNvPr>
                <p14:cNvContentPartPr/>
                <p14:nvPr/>
              </p14:nvContentPartPr>
              <p14:xfrm>
                <a:off x="7622653" y="5075187"/>
                <a:ext cx="412560" cy="158760"/>
              </p14:xfrm>
            </p:contentPart>
          </mc:Choice>
          <mc:Fallback xmlns="">
            <p:pic>
              <p:nvPicPr>
                <p:cNvPr id="211166" name="Freihand 211165">
                  <a:extLst>
                    <a:ext uri="{FF2B5EF4-FFF2-40B4-BE49-F238E27FC236}">
                      <a16:creationId xmlns:a16="http://schemas.microsoft.com/office/drawing/2014/main" id="{02EC93AF-EB98-44FD-9346-113BAF02F4EA}"/>
                    </a:ext>
                  </a:extLst>
                </p:cNvPr>
                <p:cNvPicPr/>
                <p:nvPr/>
              </p:nvPicPr>
              <p:blipFill>
                <a:blip r:embed="rId452"/>
                <a:stretch>
                  <a:fillRect/>
                </a:stretch>
              </p:blipFill>
              <p:spPr>
                <a:xfrm>
                  <a:off x="7618333" y="5070867"/>
                  <a:ext cx="421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67" name="Freihand 211166">
                  <a:extLst>
                    <a:ext uri="{FF2B5EF4-FFF2-40B4-BE49-F238E27FC236}">
                      <a16:creationId xmlns:a16="http://schemas.microsoft.com/office/drawing/2014/main" id="{8FCD3759-738C-4692-8D95-B2FE68995FA4}"/>
                    </a:ext>
                  </a:extLst>
                </p14:cNvPr>
                <p14:cNvContentPartPr/>
                <p14:nvPr/>
              </p14:nvContentPartPr>
              <p14:xfrm>
                <a:off x="7725973" y="5304147"/>
                <a:ext cx="213120" cy="71280"/>
              </p14:xfrm>
            </p:contentPart>
          </mc:Choice>
          <mc:Fallback xmlns="">
            <p:pic>
              <p:nvPicPr>
                <p:cNvPr id="211167" name="Freihand 211166">
                  <a:extLst>
                    <a:ext uri="{FF2B5EF4-FFF2-40B4-BE49-F238E27FC236}">
                      <a16:creationId xmlns:a16="http://schemas.microsoft.com/office/drawing/2014/main" id="{8FCD3759-738C-4692-8D95-B2FE68995FA4}"/>
                    </a:ext>
                  </a:extLst>
                </p:cNvPr>
                <p:cNvPicPr/>
                <p:nvPr/>
              </p:nvPicPr>
              <p:blipFill>
                <a:blip r:embed="rId454"/>
                <a:stretch>
                  <a:fillRect/>
                </a:stretch>
              </p:blipFill>
              <p:spPr>
                <a:xfrm>
                  <a:off x="7721653" y="5299827"/>
                  <a:ext cx="221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69" name="Freihand 211168">
                  <a:extLst>
                    <a:ext uri="{FF2B5EF4-FFF2-40B4-BE49-F238E27FC236}">
                      <a16:creationId xmlns:a16="http://schemas.microsoft.com/office/drawing/2014/main" id="{941C6609-D300-4A99-BFD1-C7BC4F1BCCA0}"/>
                    </a:ext>
                  </a:extLst>
                </p14:cNvPr>
                <p14:cNvContentPartPr/>
                <p14:nvPr/>
              </p14:nvContentPartPr>
              <p14:xfrm>
                <a:off x="7966453" y="5223507"/>
                <a:ext cx="258120" cy="144720"/>
              </p14:xfrm>
            </p:contentPart>
          </mc:Choice>
          <mc:Fallback xmlns="">
            <p:pic>
              <p:nvPicPr>
                <p:cNvPr id="211169" name="Freihand 211168">
                  <a:extLst>
                    <a:ext uri="{FF2B5EF4-FFF2-40B4-BE49-F238E27FC236}">
                      <a16:creationId xmlns:a16="http://schemas.microsoft.com/office/drawing/2014/main" id="{941C6609-D300-4A99-BFD1-C7BC4F1BCCA0}"/>
                    </a:ext>
                  </a:extLst>
                </p:cNvPr>
                <p:cNvPicPr/>
                <p:nvPr/>
              </p:nvPicPr>
              <p:blipFill>
                <a:blip r:embed="rId456"/>
                <a:stretch>
                  <a:fillRect/>
                </a:stretch>
              </p:blipFill>
              <p:spPr>
                <a:xfrm>
                  <a:off x="7962133" y="5219187"/>
                  <a:ext cx="26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70" name="Freihand 211169">
                  <a:extLst>
                    <a:ext uri="{FF2B5EF4-FFF2-40B4-BE49-F238E27FC236}">
                      <a16:creationId xmlns:a16="http://schemas.microsoft.com/office/drawing/2014/main" id="{9AA7F749-475C-4AAC-9DDA-1291A8FB7E01}"/>
                    </a:ext>
                  </a:extLst>
                </p14:cNvPr>
                <p14:cNvContentPartPr/>
                <p14:nvPr/>
              </p14:nvContentPartPr>
              <p14:xfrm>
                <a:off x="8230333" y="5251227"/>
                <a:ext cx="73800" cy="87480"/>
              </p14:xfrm>
            </p:contentPart>
          </mc:Choice>
          <mc:Fallback xmlns="">
            <p:pic>
              <p:nvPicPr>
                <p:cNvPr id="211170" name="Freihand 211169">
                  <a:extLst>
                    <a:ext uri="{FF2B5EF4-FFF2-40B4-BE49-F238E27FC236}">
                      <a16:creationId xmlns:a16="http://schemas.microsoft.com/office/drawing/2014/main" id="{9AA7F749-475C-4AAC-9DDA-1291A8FB7E01}"/>
                    </a:ext>
                  </a:extLst>
                </p:cNvPr>
                <p:cNvPicPr/>
                <p:nvPr/>
              </p:nvPicPr>
              <p:blipFill>
                <a:blip r:embed="rId458"/>
                <a:stretch>
                  <a:fillRect/>
                </a:stretch>
              </p:blipFill>
              <p:spPr>
                <a:xfrm>
                  <a:off x="8226013" y="5246907"/>
                  <a:ext cx="82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71" name="Freihand 211170">
                  <a:extLst>
                    <a:ext uri="{FF2B5EF4-FFF2-40B4-BE49-F238E27FC236}">
                      <a16:creationId xmlns:a16="http://schemas.microsoft.com/office/drawing/2014/main" id="{CC02D60D-2063-4C15-9A76-4934FC81E311}"/>
                    </a:ext>
                  </a:extLst>
                </p14:cNvPr>
                <p14:cNvContentPartPr/>
                <p14:nvPr/>
              </p14:nvContentPartPr>
              <p14:xfrm>
                <a:off x="8270293" y="5179587"/>
                <a:ext cx="88560" cy="129960"/>
              </p14:xfrm>
            </p:contentPart>
          </mc:Choice>
          <mc:Fallback xmlns="">
            <p:pic>
              <p:nvPicPr>
                <p:cNvPr id="211171" name="Freihand 211170">
                  <a:extLst>
                    <a:ext uri="{FF2B5EF4-FFF2-40B4-BE49-F238E27FC236}">
                      <a16:creationId xmlns:a16="http://schemas.microsoft.com/office/drawing/2014/main" id="{CC02D60D-2063-4C15-9A76-4934FC81E311}"/>
                    </a:ext>
                  </a:extLst>
                </p:cNvPr>
                <p:cNvPicPr/>
                <p:nvPr/>
              </p:nvPicPr>
              <p:blipFill>
                <a:blip r:embed="rId460"/>
                <a:stretch>
                  <a:fillRect/>
                </a:stretch>
              </p:blipFill>
              <p:spPr>
                <a:xfrm>
                  <a:off x="8265973" y="5175267"/>
                  <a:ext cx="9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72" name="Freihand 211171">
                  <a:extLst>
                    <a:ext uri="{FF2B5EF4-FFF2-40B4-BE49-F238E27FC236}">
                      <a16:creationId xmlns:a16="http://schemas.microsoft.com/office/drawing/2014/main" id="{0BAAF825-C70D-42FA-8771-17B88DD2A949}"/>
                    </a:ext>
                  </a:extLst>
                </p14:cNvPr>
                <p14:cNvContentPartPr/>
                <p14:nvPr/>
              </p14:nvContentPartPr>
              <p14:xfrm>
                <a:off x="8370373" y="5117667"/>
                <a:ext cx="250200" cy="187560"/>
              </p14:xfrm>
            </p:contentPart>
          </mc:Choice>
          <mc:Fallback xmlns="">
            <p:pic>
              <p:nvPicPr>
                <p:cNvPr id="211172" name="Freihand 211171">
                  <a:extLst>
                    <a:ext uri="{FF2B5EF4-FFF2-40B4-BE49-F238E27FC236}">
                      <a16:creationId xmlns:a16="http://schemas.microsoft.com/office/drawing/2014/main" id="{0BAAF825-C70D-42FA-8771-17B88DD2A949}"/>
                    </a:ext>
                  </a:extLst>
                </p:cNvPr>
                <p:cNvPicPr/>
                <p:nvPr/>
              </p:nvPicPr>
              <p:blipFill>
                <a:blip r:embed="rId462"/>
                <a:stretch>
                  <a:fillRect/>
                </a:stretch>
              </p:blipFill>
              <p:spPr>
                <a:xfrm>
                  <a:off x="8366053" y="5113347"/>
                  <a:ext cx="258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73" name="Freihand 211172">
                  <a:extLst>
                    <a:ext uri="{FF2B5EF4-FFF2-40B4-BE49-F238E27FC236}">
                      <a16:creationId xmlns:a16="http://schemas.microsoft.com/office/drawing/2014/main" id="{39B77F6B-33C6-48C1-AB68-9AC3ED7F784E}"/>
                    </a:ext>
                  </a:extLst>
                </p14:cNvPr>
                <p14:cNvContentPartPr/>
                <p14:nvPr/>
              </p14:nvContentPartPr>
              <p14:xfrm>
                <a:off x="8615173" y="5128467"/>
                <a:ext cx="39600" cy="125280"/>
              </p14:xfrm>
            </p:contentPart>
          </mc:Choice>
          <mc:Fallback xmlns="">
            <p:pic>
              <p:nvPicPr>
                <p:cNvPr id="211173" name="Freihand 211172">
                  <a:extLst>
                    <a:ext uri="{FF2B5EF4-FFF2-40B4-BE49-F238E27FC236}">
                      <a16:creationId xmlns:a16="http://schemas.microsoft.com/office/drawing/2014/main" id="{39B77F6B-33C6-48C1-AB68-9AC3ED7F784E}"/>
                    </a:ext>
                  </a:extLst>
                </p:cNvPr>
                <p:cNvPicPr/>
                <p:nvPr/>
              </p:nvPicPr>
              <p:blipFill>
                <a:blip r:embed="rId464"/>
                <a:stretch>
                  <a:fillRect/>
                </a:stretch>
              </p:blipFill>
              <p:spPr>
                <a:xfrm>
                  <a:off x="8610853" y="5124147"/>
                  <a:ext cx="48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75" name="Freihand 211174">
                  <a:extLst>
                    <a:ext uri="{FF2B5EF4-FFF2-40B4-BE49-F238E27FC236}">
                      <a16:creationId xmlns:a16="http://schemas.microsoft.com/office/drawing/2014/main" id="{887518DC-0315-4EBF-B55F-C3657B67F9F2}"/>
                    </a:ext>
                  </a:extLst>
                </p14:cNvPr>
                <p14:cNvContentPartPr/>
                <p14:nvPr/>
              </p14:nvContentPartPr>
              <p14:xfrm>
                <a:off x="6930373" y="4841187"/>
                <a:ext cx="1305360" cy="109080"/>
              </p14:xfrm>
            </p:contentPart>
          </mc:Choice>
          <mc:Fallback xmlns="">
            <p:pic>
              <p:nvPicPr>
                <p:cNvPr id="211175" name="Freihand 211174">
                  <a:extLst>
                    <a:ext uri="{FF2B5EF4-FFF2-40B4-BE49-F238E27FC236}">
                      <a16:creationId xmlns:a16="http://schemas.microsoft.com/office/drawing/2014/main" id="{887518DC-0315-4EBF-B55F-C3657B67F9F2}"/>
                    </a:ext>
                  </a:extLst>
                </p:cNvPr>
                <p:cNvPicPr/>
                <p:nvPr/>
              </p:nvPicPr>
              <p:blipFill>
                <a:blip r:embed="rId466"/>
                <a:stretch>
                  <a:fillRect/>
                </a:stretch>
              </p:blipFill>
              <p:spPr>
                <a:xfrm>
                  <a:off x="6926053" y="4836867"/>
                  <a:ext cx="1314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76" name="Freihand 211175">
                  <a:extLst>
                    <a:ext uri="{FF2B5EF4-FFF2-40B4-BE49-F238E27FC236}">
                      <a16:creationId xmlns:a16="http://schemas.microsoft.com/office/drawing/2014/main" id="{4C5B4582-5E24-416B-847F-216AEB1619BC}"/>
                    </a:ext>
                  </a:extLst>
                </p14:cNvPr>
                <p14:cNvContentPartPr/>
                <p14:nvPr/>
              </p14:nvContentPartPr>
              <p14:xfrm>
                <a:off x="3467893" y="4297227"/>
                <a:ext cx="2796480" cy="726480"/>
              </p14:xfrm>
            </p:contentPart>
          </mc:Choice>
          <mc:Fallback xmlns="">
            <p:pic>
              <p:nvPicPr>
                <p:cNvPr id="211176" name="Freihand 211175">
                  <a:extLst>
                    <a:ext uri="{FF2B5EF4-FFF2-40B4-BE49-F238E27FC236}">
                      <a16:creationId xmlns:a16="http://schemas.microsoft.com/office/drawing/2014/main" id="{4C5B4582-5E24-416B-847F-216AEB1619BC}"/>
                    </a:ext>
                  </a:extLst>
                </p:cNvPr>
                <p:cNvPicPr/>
                <p:nvPr/>
              </p:nvPicPr>
              <p:blipFill>
                <a:blip r:embed="rId468"/>
                <a:stretch>
                  <a:fillRect/>
                </a:stretch>
              </p:blipFill>
              <p:spPr>
                <a:xfrm>
                  <a:off x="3463573" y="4292907"/>
                  <a:ext cx="2805120" cy="7351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83" name="Freihand 211182">
                  <a:extLst>
                    <a:ext uri="{FF2B5EF4-FFF2-40B4-BE49-F238E27FC236}">
                      <a16:creationId xmlns:a16="http://schemas.microsoft.com/office/drawing/2014/main" id="{36BA4155-F01C-4B8E-BFE3-C349FC6E6532}"/>
                    </a:ext>
                  </a:extLst>
                </p14:cNvPr>
                <p14:cNvContentPartPr/>
                <p14:nvPr/>
              </p14:nvContentPartPr>
              <p14:xfrm>
                <a:off x="3080893" y="5210907"/>
                <a:ext cx="174960" cy="12960"/>
              </p14:xfrm>
            </p:contentPart>
          </mc:Choice>
          <mc:Fallback xmlns="">
            <p:pic>
              <p:nvPicPr>
                <p:cNvPr id="211183" name="Freihand 211182">
                  <a:extLst>
                    <a:ext uri="{FF2B5EF4-FFF2-40B4-BE49-F238E27FC236}">
                      <a16:creationId xmlns:a16="http://schemas.microsoft.com/office/drawing/2014/main" id="{36BA4155-F01C-4B8E-BFE3-C349FC6E6532}"/>
                    </a:ext>
                  </a:extLst>
                </p:cNvPr>
                <p:cNvPicPr/>
                <p:nvPr/>
              </p:nvPicPr>
              <p:blipFill>
                <a:blip r:embed="rId470"/>
                <a:stretch>
                  <a:fillRect/>
                </a:stretch>
              </p:blipFill>
              <p:spPr>
                <a:xfrm>
                  <a:off x="3076573" y="5206587"/>
                  <a:ext cx="183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84" name="Freihand 211183">
                  <a:extLst>
                    <a:ext uri="{FF2B5EF4-FFF2-40B4-BE49-F238E27FC236}">
                      <a16:creationId xmlns:a16="http://schemas.microsoft.com/office/drawing/2014/main" id="{89AF8F6C-9146-4DDB-A077-2D7D98B6A32E}"/>
                    </a:ext>
                  </a:extLst>
                </p14:cNvPr>
                <p14:cNvContentPartPr/>
                <p14:nvPr/>
              </p14:nvContentPartPr>
              <p14:xfrm>
                <a:off x="3084133" y="5279307"/>
                <a:ext cx="182160" cy="10080"/>
              </p14:xfrm>
            </p:contentPart>
          </mc:Choice>
          <mc:Fallback xmlns="">
            <p:pic>
              <p:nvPicPr>
                <p:cNvPr id="211184" name="Freihand 211183">
                  <a:extLst>
                    <a:ext uri="{FF2B5EF4-FFF2-40B4-BE49-F238E27FC236}">
                      <a16:creationId xmlns:a16="http://schemas.microsoft.com/office/drawing/2014/main" id="{89AF8F6C-9146-4DDB-A077-2D7D98B6A32E}"/>
                    </a:ext>
                  </a:extLst>
                </p:cNvPr>
                <p:cNvPicPr/>
                <p:nvPr/>
              </p:nvPicPr>
              <p:blipFill>
                <a:blip r:embed="rId472"/>
                <a:stretch>
                  <a:fillRect/>
                </a:stretch>
              </p:blipFill>
              <p:spPr>
                <a:xfrm>
                  <a:off x="3079813" y="5274987"/>
                  <a:ext cx="190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208" name="Freihand 211207">
                  <a:extLst>
                    <a:ext uri="{FF2B5EF4-FFF2-40B4-BE49-F238E27FC236}">
                      <a16:creationId xmlns:a16="http://schemas.microsoft.com/office/drawing/2014/main" id="{A7F77CDF-3ECF-46A4-BF9D-93C88158553C}"/>
                    </a:ext>
                  </a:extLst>
                </p14:cNvPr>
                <p14:cNvContentPartPr/>
                <p14:nvPr/>
              </p14:nvContentPartPr>
              <p14:xfrm>
                <a:off x="5665333" y="5122347"/>
                <a:ext cx="5400" cy="104400"/>
              </p14:xfrm>
            </p:contentPart>
          </mc:Choice>
          <mc:Fallback xmlns="">
            <p:pic>
              <p:nvPicPr>
                <p:cNvPr id="211208" name="Freihand 211207">
                  <a:extLst>
                    <a:ext uri="{FF2B5EF4-FFF2-40B4-BE49-F238E27FC236}">
                      <a16:creationId xmlns:a16="http://schemas.microsoft.com/office/drawing/2014/main" id="{A7F77CDF-3ECF-46A4-BF9D-93C88158553C}"/>
                    </a:ext>
                  </a:extLst>
                </p:cNvPr>
                <p:cNvPicPr/>
                <p:nvPr/>
              </p:nvPicPr>
              <p:blipFill>
                <a:blip r:embed="rId474"/>
                <a:stretch>
                  <a:fillRect/>
                </a:stretch>
              </p:blipFill>
              <p:spPr>
                <a:xfrm>
                  <a:off x="5661013" y="5118027"/>
                  <a:ext cx="14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1209" name="Freihand 211208">
                  <a:extLst>
                    <a:ext uri="{FF2B5EF4-FFF2-40B4-BE49-F238E27FC236}">
                      <a16:creationId xmlns:a16="http://schemas.microsoft.com/office/drawing/2014/main" id="{A9082CCC-3542-498D-ACD8-F30E605197E5}"/>
                    </a:ext>
                  </a:extLst>
                </p14:cNvPr>
                <p14:cNvContentPartPr/>
                <p14:nvPr/>
              </p14:nvContentPartPr>
              <p14:xfrm>
                <a:off x="5643733" y="5074107"/>
                <a:ext cx="43920" cy="26280"/>
              </p14:xfrm>
            </p:contentPart>
          </mc:Choice>
          <mc:Fallback xmlns="">
            <p:pic>
              <p:nvPicPr>
                <p:cNvPr id="211209" name="Freihand 211208">
                  <a:extLst>
                    <a:ext uri="{FF2B5EF4-FFF2-40B4-BE49-F238E27FC236}">
                      <a16:creationId xmlns:a16="http://schemas.microsoft.com/office/drawing/2014/main" id="{A9082CCC-3542-498D-ACD8-F30E605197E5}"/>
                    </a:ext>
                  </a:extLst>
                </p:cNvPr>
                <p:cNvPicPr/>
                <p:nvPr/>
              </p:nvPicPr>
              <p:blipFill>
                <a:blip r:embed="rId476"/>
                <a:stretch>
                  <a:fillRect/>
                </a:stretch>
              </p:blipFill>
              <p:spPr>
                <a:xfrm>
                  <a:off x="5639413" y="5069787"/>
                  <a:ext cx="52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210" name="Freihand 211209">
                  <a:extLst>
                    <a:ext uri="{FF2B5EF4-FFF2-40B4-BE49-F238E27FC236}">
                      <a16:creationId xmlns:a16="http://schemas.microsoft.com/office/drawing/2014/main" id="{B25BFDEA-CE76-44DD-BACA-84A3A482DEBF}"/>
                    </a:ext>
                  </a:extLst>
                </p14:cNvPr>
                <p14:cNvContentPartPr/>
                <p14:nvPr/>
              </p14:nvContentPartPr>
              <p14:xfrm>
                <a:off x="5701333" y="5092107"/>
                <a:ext cx="84600" cy="152640"/>
              </p14:xfrm>
            </p:contentPart>
          </mc:Choice>
          <mc:Fallback xmlns="">
            <p:pic>
              <p:nvPicPr>
                <p:cNvPr id="211210" name="Freihand 211209">
                  <a:extLst>
                    <a:ext uri="{FF2B5EF4-FFF2-40B4-BE49-F238E27FC236}">
                      <a16:creationId xmlns:a16="http://schemas.microsoft.com/office/drawing/2014/main" id="{B25BFDEA-CE76-44DD-BACA-84A3A482DEBF}"/>
                    </a:ext>
                  </a:extLst>
                </p:cNvPr>
                <p:cNvPicPr/>
                <p:nvPr/>
              </p:nvPicPr>
              <p:blipFill>
                <a:blip r:embed="rId478"/>
                <a:stretch>
                  <a:fillRect/>
                </a:stretch>
              </p:blipFill>
              <p:spPr>
                <a:xfrm>
                  <a:off x="5697013" y="5087787"/>
                  <a:ext cx="93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211" name="Freihand 211210">
                  <a:extLst>
                    <a:ext uri="{FF2B5EF4-FFF2-40B4-BE49-F238E27FC236}">
                      <a16:creationId xmlns:a16="http://schemas.microsoft.com/office/drawing/2014/main" id="{DA56329F-06E9-40D8-B4F4-F2F913EB5FA4}"/>
                    </a:ext>
                  </a:extLst>
                </p14:cNvPr>
                <p14:cNvContentPartPr/>
                <p14:nvPr/>
              </p14:nvContentPartPr>
              <p14:xfrm>
                <a:off x="5872333" y="5045667"/>
                <a:ext cx="99720" cy="138960"/>
              </p14:xfrm>
            </p:contentPart>
          </mc:Choice>
          <mc:Fallback xmlns="">
            <p:pic>
              <p:nvPicPr>
                <p:cNvPr id="211211" name="Freihand 211210">
                  <a:extLst>
                    <a:ext uri="{FF2B5EF4-FFF2-40B4-BE49-F238E27FC236}">
                      <a16:creationId xmlns:a16="http://schemas.microsoft.com/office/drawing/2014/main" id="{DA56329F-06E9-40D8-B4F4-F2F913EB5FA4}"/>
                    </a:ext>
                  </a:extLst>
                </p:cNvPr>
                <p:cNvPicPr/>
                <p:nvPr/>
              </p:nvPicPr>
              <p:blipFill>
                <a:blip r:embed="rId480"/>
                <a:stretch>
                  <a:fillRect/>
                </a:stretch>
              </p:blipFill>
              <p:spPr>
                <a:xfrm>
                  <a:off x="5868013" y="5041347"/>
                  <a:ext cx="108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212" name="Freihand 211211">
                  <a:extLst>
                    <a:ext uri="{FF2B5EF4-FFF2-40B4-BE49-F238E27FC236}">
                      <a16:creationId xmlns:a16="http://schemas.microsoft.com/office/drawing/2014/main" id="{C74A995A-DEAB-4C61-AF76-643A888C1D12}"/>
                    </a:ext>
                  </a:extLst>
                </p14:cNvPr>
                <p14:cNvContentPartPr/>
                <p14:nvPr/>
              </p14:nvContentPartPr>
              <p14:xfrm>
                <a:off x="6009853" y="5101827"/>
                <a:ext cx="117720" cy="59760"/>
              </p14:xfrm>
            </p:contentPart>
          </mc:Choice>
          <mc:Fallback xmlns="">
            <p:pic>
              <p:nvPicPr>
                <p:cNvPr id="211212" name="Freihand 211211">
                  <a:extLst>
                    <a:ext uri="{FF2B5EF4-FFF2-40B4-BE49-F238E27FC236}">
                      <a16:creationId xmlns:a16="http://schemas.microsoft.com/office/drawing/2014/main" id="{C74A995A-DEAB-4C61-AF76-643A888C1D12}"/>
                    </a:ext>
                  </a:extLst>
                </p:cNvPr>
                <p:cNvPicPr/>
                <p:nvPr/>
              </p:nvPicPr>
              <p:blipFill>
                <a:blip r:embed="rId482"/>
                <a:stretch>
                  <a:fillRect/>
                </a:stretch>
              </p:blipFill>
              <p:spPr>
                <a:xfrm>
                  <a:off x="6005533" y="5097507"/>
                  <a:ext cx="126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213" name="Freihand 211212">
                  <a:extLst>
                    <a:ext uri="{FF2B5EF4-FFF2-40B4-BE49-F238E27FC236}">
                      <a16:creationId xmlns:a16="http://schemas.microsoft.com/office/drawing/2014/main" id="{3FF82942-6C14-4358-97D5-D5C00CEB8B96}"/>
                    </a:ext>
                  </a:extLst>
                </p14:cNvPr>
                <p14:cNvContentPartPr/>
                <p14:nvPr/>
              </p14:nvContentPartPr>
              <p14:xfrm>
                <a:off x="6127573" y="5069427"/>
                <a:ext cx="311400" cy="105840"/>
              </p14:xfrm>
            </p:contentPart>
          </mc:Choice>
          <mc:Fallback xmlns="">
            <p:pic>
              <p:nvPicPr>
                <p:cNvPr id="211213" name="Freihand 211212">
                  <a:extLst>
                    <a:ext uri="{FF2B5EF4-FFF2-40B4-BE49-F238E27FC236}">
                      <a16:creationId xmlns:a16="http://schemas.microsoft.com/office/drawing/2014/main" id="{3FF82942-6C14-4358-97D5-D5C00CEB8B96}"/>
                    </a:ext>
                  </a:extLst>
                </p:cNvPr>
                <p:cNvPicPr/>
                <p:nvPr/>
              </p:nvPicPr>
              <p:blipFill>
                <a:blip r:embed="rId484"/>
                <a:stretch>
                  <a:fillRect/>
                </a:stretch>
              </p:blipFill>
              <p:spPr>
                <a:xfrm>
                  <a:off x="6123253" y="5065107"/>
                  <a:ext cx="320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214" name="Freihand 211213">
                  <a:extLst>
                    <a:ext uri="{FF2B5EF4-FFF2-40B4-BE49-F238E27FC236}">
                      <a16:creationId xmlns:a16="http://schemas.microsoft.com/office/drawing/2014/main" id="{7B634009-CB2E-4644-A1E5-63A043D6EC15}"/>
                    </a:ext>
                  </a:extLst>
                </p14:cNvPr>
                <p14:cNvContentPartPr/>
                <p14:nvPr/>
              </p14:nvContentPartPr>
              <p14:xfrm>
                <a:off x="5528893" y="5167347"/>
                <a:ext cx="1031400" cy="153360"/>
              </p14:xfrm>
            </p:contentPart>
          </mc:Choice>
          <mc:Fallback xmlns="">
            <p:pic>
              <p:nvPicPr>
                <p:cNvPr id="211214" name="Freihand 211213">
                  <a:extLst>
                    <a:ext uri="{FF2B5EF4-FFF2-40B4-BE49-F238E27FC236}">
                      <a16:creationId xmlns:a16="http://schemas.microsoft.com/office/drawing/2014/main" id="{7B634009-CB2E-4644-A1E5-63A043D6EC15}"/>
                    </a:ext>
                  </a:extLst>
                </p:cNvPr>
                <p:cNvPicPr/>
                <p:nvPr/>
              </p:nvPicPr>
              <p:blipFill>
                <a:blip r:embed="rId486"/>
                <a:stretch>
                  <a:fillRect/>
                </a:stretch>
              </p:blipFill>
              <p:spPr>
                <a:xfrm>
                  <a:off x="5524573" y="5163027"/>
                  <a:ext cx="1040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78" name="Freihand 211177">
                  <a:extLst>
                    <a:ext uri="{FF2B5EF4-FFF2-40B4-BE49-F238E27FC236}">
                      <a16:creationId xmlns:a16="http://schemas.microsoft.com/office/drawing/2014/main" id="{CEBBDAC1-C4BF-4E74-B10C-9B40A692DF88}"/>
                    </a:ext>
                  </a:extLst>
                </p14:cNvPr>
                <p14:cNvContentPartPr/>
                <p14:nvPr/>
              </p14:nvContentPartPr>
              <p14:xfrm>
                <a:off x="2324533" y="5265987"/>
                <a:ext cx="100080" cy="119160"/>
              </p14:xfrm>
            </p:contentPart>
          </mc:Choice>
          <mc:Fallback xmlns="">
            <p:pic>
              <p:nvPicPr>
                <p:cNvPr id="211178" name="Freihand 211177">
                  <a:extLst>
                    <a:ext uri="{FF2B5EF4-FFF2-40B4-BE49-F238E27FC236}">
                      <a16:creationId xmlns:a16="http://schemas.microsoft.com/office/drawing/2014/main" id="{CEBBDAC1-C4BF-4E74-B10C-9B40A692DF88}"/>
                    </a:ext>
                  </a:extLst>
                </p:cNvPr>
                <p:cNvPicPr/>
                <p:nvPr/>
              </p:nvPicPr>
              <p:blipFill>
                <a:blip r:embed="rId488"/>
                <a:stretch>
                  <a:fillRect/>
                </a:stretch>
              </p:blipFill>
              <p:spPr>
                <a:xfrm>
                  <a:off x="2320213" y="5261667"/>
                  <a:ext cx="108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79" name="Freihand 211178">
                  <a:extLst>
                    <a:ext uri="{FF2B5EF4-FFF2-40B4-BE49-F238E27FC236}">
                      <a16:creationId xmlns:a16="http://schemas.microsoft.com/office/drawing/2014/main" id="{398F3BF9-48F4-484C-8D72-53A407DFB410}"/>
                    </a:ext>
                  </a:extLst>
                </p14:cNvPr>
                <p14:cNvContentPartPr/>
                <p14:nvPr/>
              </p14:nvContentPartPr>
              <p14:xfrm>
                <a:off x="2376373" y="5169867"/>
                <a:ext cx="18360" cy="14760"/>
              </p14:xfrm>
            </p:contentPart>
          </mc:Choice>
          <mc:Fallback xmlns="">
            <p:pic>
              <p:nvPicPr>
                <p:cNvPr id="211179" name="Freihand 211178">
                  <a:extLst>
                    <a:ext uri="{FF2B5EF4-FFF2-40B4-BE49-F238E27FC236}">
                      <a16:creationId xmlns:a16="http://schemas.microsoft.com/office/drawing/2014/main" id="{398F3BF9-48F4-484C-8D72-53A407DFB410}"/>
                    </a:ext>
                  </a:extLst>
                </p:cNvPr>
                <p:cNvPicPr/>
                <p:nvPr/>
              </p:nvPicPr>
              <p:blipFill>
                <a:blip r:embed="rId490"/>
                <a:stretch>
                  <a:fillRect/>
                </a:stretch>
              </p:blipFill>
              <p:spPr>
                <a:xfrm>
                  <a:off x="2372053" y="5165547"/>
                  <a:ext cx="27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80" name="Freihand 211179">
                  <a:extLst>
                    <a:ext uri="{FF2B5EF4-FFF2-40B4-BE49-F238E27FC236}">
                      <a16:creationId xmlns:a16="http://schemas.microsoft.com/office/drawing/2014/main" id="{8D694DAB-FECC-4732-9016-9D05E02C71ED}"/>
                    </a:ext>
                  </a:extLst>
                </p14:cNvPr>
                <p14:cNvContentPartPr/>
                <p14:nvPr/>
              </p14:nvContentPartPr>
              <p14:xfrm>
                <a:off x="2389333" y="5335467"/>
                <a:ext cx="124560" cy="105840"/>
              </p14:xfrm>
            </p:contentPart>
          </mc:Choice>
          <mc:Fallback xmlns="">
            <p:pic>
              <p:nvPicPr>
                <p:cNvPr id="211180" name="Freihand 211179">
                  <a:extLst>
                    <a:ext uri="{FF2B5EF4-FFF2-40B4-BE49-F238E27FC236}">
                      <a16:creationId xmlns:a16="http://schemas.microsoft.com/office/drawing/2014/main" id="{8D694DAB-FECC-4732-9016-9D05E02C71ED}"/>
                    </a:ext>
                  </a:extLst>
                </p:cNvPr>
                <p:cNvPicPr/>
                <p:nvPr/>
              </p:nvPicPr>
              <p:blipFill>
                <a:blip r:embed="rId492"/>
                <a:stretch>
                  <a:fillRect/>
                </a:stretch>
              </p:blipFill>
              <p:spPr>
                <a:xfrm>
                  <a:off x="2385013" y="5331147"/>
                  <a:ext cx="133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81" name="Freihand 211180">
                  <a:extLst>
                    <a:ext uri="{FF2B5EF4-FFF2-40B4-BE49-F238E27FC236}">
                      <a16:creationId xmlns:a16="http://schemas.microsoft.com/office/drawing/2014/main" id="{AFBADB69-5A02-495C-9FC6-F73EFFE8D39A}"/>
                    </a:ext>
                  </a:extLst>
                </p14:cNvPr>
                <p14:cNvContentPartPr/>
                <p14:nvPr/>
              </p14:nvContentPartPr>
              <p14:xfrm>
                <a:off x="2526133" y="5182827"/>
                <a:ext cx="124560" cy="109080"/>
              </p14:xfrm>
            </p:contentPart>
          </mc:Choice>
          <mc:Fallback xmlns="">
            <p:pic>
              <p:nvPicPr>
                <p:cNvPr id="211181" name="Freihand 211180">
                  <a:extLst>
                    <a:ext uri="{FF2B5EF4-FFF2-40B4-BE49-F238E27FC236}">
                      <a16:creationId xmlns:a16="http://schemas.microsoft.com/office/drawing/2014/main" id="{AFBADB69-5A02-495C-9FC6-F73EFFE8D39A}"/>
                    </a:ext>
                  </a:extLst>
                </p:cNvPr>
                <p:cNvPicPr/>
                <p:nvPr/>
              </p:nvPicPr>
              <p:blipFill>
                <a:blip r:embed="rId494"/>
                <a:stretch>
                  <a:fillRect/>
                </a:stretch>
              </p:blipFill>
              <p:spPr>
                <a:xfrm>
                  <a:off x="2521813" y="5178507"/>
                  <a:ext cx="13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220" name="Freihand 211219">
                  <a:extLst>
                    <a:ext uri="{FF2B5EF4-FFF2-40B4-BE49-F238E27FC236}">
                      <a16:creationId xmlns:a16="http://schemas.microsoft.com/office/drawing/2014/main" id="{4A9F34CD-F1CA-468A-A4EB-4C63CCD06B38}"/>
                    </a:ext>
                  </a:extLst>
                </p14:cNvPr>
                <p14:cNvContentPartPr/>
                <p14:nvPr/>
              </p14:nvContentPartPr>
              <p14:xfrm>
                <a:off x="177853" y="5579187"/>
                <a:ext cx="137880" cy="178200"/>
              </p14:xfrm>
            </p:contentPart>
          </mc:Choice>
          <mc:Fallback xmlns="">
            <p:pic>
              <p:nvPicPr>
                <p:cNvPr id="211220" name="Freihand 211219">
                  <a:extLst>
                    <a:ext uri="{FF2B5EF4-FFF2-40B4-BE49-F238E27FC236}">
                      <a16:creationId xmlns:a16="http://schemas.microsoft.com/office/drawing/2014/main" id="{4A9F34CD-F1CA-468A-A4EB-4C63CCD06B38}"/>
                    </a:ext>
                  </a:extLst>
                </p:cNvPr>
                <p:cNvPicPr/>
                <p:nvPr/>
              </p:nvPicPr>
              <p:blipFill>
                <a:blip r:embed="rId496"/>
                <a:stretch>
                  <a:fillRect/>
                </a:stretch>
              </p:blipFill>
              <p:spPr>
                <a:xfrm>
                  <a:off x="173533" y="5574867"/>
                  <a:ext cx="146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221" name="Freihand 211220">
                  <a:extLst>
                    <a:ext uri="{FF2B5EF4-FFF2-40B4-BE49-F238E27FC236}">
                      <a16:creationId xmlns:a16="http://schemas.microsoft.com/office/drawing/2014/main" id="{9DD4D2E1-A664-480A-AE39-13AB2FB23194}"/>
                    </a:ext>
                  </a:extLst>
                </p14:cNvPr>
                <p14:cNvContentPartPr/>
                <p14:nvPr/>
              </p14:nvContentPartPr>
              <p14:xfrm>
                <a:off x="243733" y="5665227"/>
                <a:ext cx="88200" cy="36720"/>
              </p14:xfrm>
            </p:contentPart>
          </mc:Choice>
          <mc:Fallback xmlns="">
            <p:pic>
              <p:nvPicPr>
                <p:cNvPr id="211221" name="Freihand 211220">
                  <a:extLst>
                    <a:ext uri="{FF2B5EF4-FFF2-40B4-BE49-F238E27FC236}">
                      <a16:creationId xmlns:a16="http://schemas.microsoft.com/office/drawing/2014/main" id="{9DD4D2E1-A664-480A-AE39-13AB2FB23194}"/>
                    </a:ext>
                  </a:extLst>
                </p:cNvPr>
                <p:cNvPicPr/>
                <p:nvPr/>
              </p:nvPicPr>
              <p:blipFill>
                <a:blip r:embed="rId498"/>
                <a:stretch>
                  <a:fillRect/>
                </a:stretch>
              </p:blipFill>
              <p:spPr>
                <a:xfrm>
                  <a:off x="239413" y="5660907"/>
                  <a:ext cx="96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222" name="Freihand 211221">
                  <a:extLst>
                    <a:ext uri="{FF2B5EF4-FFF2-40B4-BE49-F238E27FC236}">
                      <a16:creationId xmlns:a16="http://schemas.microsoft.com/office/drawing/2014/main" id="{55E6623C-EFB2-4536-AD34-29505A69A89A}"/>
                    </a:ext>
                  </a:extLst>
                </p14:cNvPr>
                <p14:cNvContentPartPr/>
                <p14:nvPr/>
              </p14:nvContentPartPr>
              <p14:xfrm>
                <a:off x="332653" y="5619147"/>
                <a:ext cx="85320" cy="120600"/>
              </p14:xfrm>
            </p:contentPart>
          </mc:Choice>
          <mc:Fallback xmlns="">
            <p:pic>
              <p:nvPicPr>
                <p:cNvPr id="211222" name="Freihand 211221">
                  <a:extLst>
                    <a:ext uri="{FF2B5EF4-FFF2-40B4-BE49-F238E27FC236}">
                      <a16:creationId xmlns:a16="http://schemas.microsoft.com/office/drawing/2014/main" id="{55E6623C-EFB2-4536-AD34-29505A69A89A}"/>
                    </a:ext>
                  </a:extLst>
                </p:cNvPr>
                <p:cNvPicPr/>
                <p:nvPr/>
              </p:nvPicPr>
              <p:blipFill>
                <a:blip r:embed="rId500"/>
                <a:stretch>
                  <a:fillRect/>
                </a:stretch>
              </p:blipFill>
              <p:spPr>
                <a:xfrm>
                  <a:off x="328333" y="5614827"/>
                  <a:ext cx="93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223" name="Freihand 211222">
                  <a:extLst>
                    <a:ext uri="{FF2B5EF4-FFF2-40B4-BE49-F238E27FC236}">
                      <a16:creationId xmlns:a16="http://schemas.microsoft.com/office/drawing/2014/main" id="{4E26547E-F1FD-474D-8857-5A373CABC9CE}"/>
                    </a:ext>
                  </a:extLst>
                </p14:cNvPr>
                <p14:cNvContentPartPr/>
                <p14:nvPr/>
              </p14:nvContentPartPr>
              <p14:xfrm>
                <a:off x="430573" y="5620227"/>
                <a:ext cx="83520" cy="123840"/>
              </p14:xfrm>
            </p:contentPart>
          </mc:Choice>
          <mc:Fallback xmlns="">
            <p:pic>
              <p:nvPicPr>
                <p:cNvPr id="211223" name="Freihand 211222">
                  <a:extLst>
                    <a:ext uri="{FF2B5EF4-FFF2-40B4-BE49-F238E27FC236}">
                      <a16:creationId xmlns:a16="http://schemas.microsoft.com/office/drawing/2014/main" id="{4E26547E-F1FD-474D-8857-5A373CABC9CE}"/>
                    </a:ext>
                  </a:extLst>
                </p:cNvPr>
                <p:cNvPicPr/>
                <p:nvPr/>
              </p:nvPicPr>
              <p:blipFill>
                <a:blip r:embed="rId502"/>
                <a:stretch>
                  <a:fillRect/>
                </a:stretch>
              </p:blipFill>
              <p:spPr>
                <a:xfrm>
                  <a:off x="426253" y="5615907"/>
                  <a:ext cx="92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224" name="Freihand 211223">
                  <a:extLst>
                    <a:ext uri="{FF2B5EF4-FFF2-40B4-BE49-F238E27FC236}">
                      <a16:creationId xmlns:a16="http://schemas.microsoft.com/office/drawing/2014/main" id="{E74AB950-ABF8-4408-B6C2-CD3FC535F20F}"/>
                    </a:ext>
                  </a:extLst>
                </p14:cNvPr>
                <p14:cNvContentPartPr/>
                <p14:nvPr/>
              </p14:nvContentPartPr>
              <p14:xfrm>
                <a:off x="540733" y="5636427"/>
                <a:ext cx="235800" cy="91080"/>
              </p14:xfrm>
            </p:contentPart>
          </mc:Choice>
          <mc:Fallback xmlns="">
            <p:pic>
              <p:nvPicPr>
                <p:cNvPr id="211224" name="Freihand 211223">
                  <a:extLst>
                    <a:ext uri="{FF2B5EF4-FFF2-40B4-BE49-F238E27FC236}">
                      <a16:creationId xmlns:a16="http://schemas.microsoft.com/office/drawing/2014/main" id="{E74AB950-ABF8-4408-B6C2-CD3FC535F20F}"/>
                    </a:ext>
                  </a:extLst>
                </p:cNvPr>
                <p:cNvPicPr/>
                <p:nvPr/>
              </p:nvPicPr>
              <p:blipFill>
                <a:blip r:embed="rId504"/>
                <a:stretch>
                  <a:fillRect/>
                </a:stretch>
              </p:blipFill>
              <p:spPr>
                <a:xfrm>
                  <a:off x="536413" y="5632107"/>
                  <a:ext cx="244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225" name="Freihand 211224">
                  <a:extLst>
                    <a:ext uri="{FF2B5EF4-FFF2-40B4-BE49-F238E27FC236}">
                      <a16:creationId xmlns:a16="http://schemas.microsoft.com/office/drawing/2014/main" id="{267F3664-540B-4C1F-BA5C-058940F39D6F}"/>
                    </a:ext>
                  </a:extLst>
                </p14:cNvPr>
                <p14:cNvContentPartPr/>
                <p14:nvPr/>
              </p14:nvContentPartPr>
              <p14:xfrm>
                <a:off x="827653" y="5661267"/>
                <a:ext cx="104760" cy="61200"/>
              </p14:xfrm>
            </p:contentPart>
          </mc:Choice>
          <mc:Fallback xmlns="">
            <p:pic>
              <p:nvPicPr>
                <p:cNvPr id="211225" name="Freihand 211224">
                  <a:extLst>
                    <a:ext uri="{FF2B5EF4-FFF2-40B4-BE49-F238E27FC236}">
                      <a16:creationId xmlns:a16="http://schemas.microsoft.com/office/drawing/2014/main" id="{267F3664-540B-4C1F-BA5C-058940F39D6F}"/>
                    </a:ext>
                  </a:extLst>
                </p:cNvPr>
                <p:cNvPicPr/>
                <p:nvPr/>
              </p:nvPicPr>
              <p:blipFill>
                <a:blip r:embed="rId506"/>
                <a:stretch>
                  <a:fillRect/>
                </a:stretch>
              </p:blipFill>
              <p:spPr>
                <a:xfrm>
                  <a:off x="823333" y="5656947"/>
                  <a:ext cx="113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1226" name="Freihand 211225">
                  <a:extLst>
                    <a:ext uri="{FF2B5EF4-FFF2-40B4-BE49-F238E27FC236}">
                      <a16:creationId xmlns:a16="http://schemas.microsoft.com/office/drawing/2014/main" id="{3FE758E2-DC5E-40CD-82CB-7285CD56D5A9}"/>
                    </a:ext>
                  </a:extLst>
                </p14:cNvPr>
                <p14:cNvContentPartPr/>
                <p14:nvPr/>
              </p14:nvContentPartPr>
              <p14:xfrm>
                <a:off x="1119253" y="5611947"/>
                <a:ext cx="67680" cy="77040"/>
              </p14:xfrm>
            </p:contentPart>
          </mc:Choice>
          <mc:Fallback xmlns="">
            <p:pic>
              <p:nvPicPr>
                <p:cNvPr id="211226" name="Freihand 211225">
                  <a:extLst>
                    <a:ext uri="{FF2B5EF4-FFF2-40B4-BE49-F238E27FC236}">
                      <a16:creationId xmlns:a16="http://schemas.microsoft.com/office/drawing/2014/main" id="{3FE758E2-DC5E-40CD-82CB-7285CD56D5A9}"/>
                    </a:ext>
                  </a:extLst>
                </p:cNvPr>
                <p:cNvPicPr/>
                <p:nvPr/>
              </p:nvPicPr>
              <p:blipFill>
                <a:blip r:embed="rId508"/>
                <a:stretch>
                  <a:fillRect/>
                </a:stretch>
              </p:blipFill>
              <p:spPr>
                <a:xfrm>
                  <a:off x="1114933" y="5607627"/>
                  <a:ext cx="76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227" name="Freihand 211226">
                  <a:extLst>
                    <a:ext uri="{FF2B5EF4-FFF2-40B4-BE49-F238E27FC236}">
                      <a16:creationId xmlns:a16="http://schemas.microsoft.com/office/drawing/2014/main" id="{2D275420-DB02-44B6-B963-742650A9A346}"/>
                    </a:ext>
                  </a:extLst>
                </p14:cNvPr>
                <p14:cNvContentPartPr/>
                <p14:nvPr/>
              </p14:nvContentPartPr>
              <p14:xfrm>
                <a:off x="1126453" y="5510427"/>
                <a:ext cx="17640" cy="19080"/>
              </p14:xfrm>
            </p:contentPart>
          </mc:Choice>
          <mc:Fallback xmlns="">
            <p:pic>
              <p:nvPicPr>
                <p:cNvPr id="211227" name="Freihand 211226">
                  <a:extLst>
                    <a:ext uri="{FF2B5EF4-FFF2-40B4-BE49-F238E27FC236}">
                      <a16:creationId xmlns:a16="http://schemas.microsoft.com/office/drawing/2014/main" id="{2D275420-DB02-44B6-B963-742650A9A346}"/>
                    </a:ext>
                  </a:extLst>
                </p:cNvPr>
                <p:cNvPicPr/>
                <p:nvPr/>
              </p:nvPicPr>
              <p:blipFill>
                <a:blip r:embed="rId510"/>
                <a:stretch>
                  <a:fillRect/>
                </a:stretch>
              </p:blipFill>
              <p:spPr>
                <a:xfrm>
                  <a:off x="1122133" y="5506107"/>
                  <a:ext cx="26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1229" name="Freihand 211228">
                  <a:extLst>
                    <a:ext uri="{FF2B5EF4-FFF2-40B4-BE49-F238E27FC236}">
                      <a16:creationId xmlns:a16="http://schemas.microsoft.com/office/drawing/2014/main" id="{2A514E1F-9C90-476D-935E-D3B4F0E27D33}"/>
                    </a:ext>
                  </a:extLst>
                </p14:cNvPr>
                <p14:cNvContentPartPr/>
                <p14:nvPr/>
              </p14:nvContentPartPr>
              <p14:xfrm>
                <a:off x="1213213" y="5668467"/>
                <a:ext cx="89640" cy="91800"/>
              </p14:xfrm>
            </p:contentPart>
          </mc:Choice>
          <mc:Fallback xmlns="">
            <p:pic>
              <p:nvPicPr>
                <p:cNvPr id="211229" name="Freihand 211228">
                  <a:extLst>
                    <a:ext uri="{FF2B5EF4-FFF2-40B4-BE49-F238E27FC236}">
                      <a16:creationId xmlns:a16="http://schemas.microsoft.com/office/drawing/2014/main" id="{2A514E1F-9C90-476D-935E-D3B4F0E27D33}"/>
                    </a:ext>
                  </a:extLst>
                </p:cNvPr>
                <p:cNvPicPr/>
                <p:nvPr/>
              </p:nvPicPr>
              <p:blipFill>
                <a:blip r:embed="rId512"/>
                <a:stretch>
                  <a:fillRect/>
                </a:stretch>
              </p:blipFill>
              <p:spPr>
                <a:xfrm>
                  <a:off x="1208893" y="5664147"/>
                  <a:ext cx="98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1230" name="Freihand 211229">
                  <a:extLst>
                    <a:ext uri="{FF2B5EF4-FFF2-40B4-BE49-F238E27FC236}">
                      <a16:creationId xmlns:a16="http://schemas.microsoft.com/office/drawing/2014/main" id="{02DF0919-A5EA-49AA-B4FC-1D4AA9F6E546}"/>
                    </a:ext>
                  </a:extLst>
                </p14:cNvPr>
                <p14:cNvContentPartPr/>
                <p14:nvPr/>
              </p14:nvContentPartPr>
              <p14:xfrm>
                <a:off x="1364773" y="5605827"/>
                <a:ext cx="102960" cy="79560"/>
              </p14:xfrm>
            </p:contentPart>
          </mc:Choice>
          <mc:Fallback xmlns="">
            <p:pic>
              <p:nvPicPr>
                <p:cNvPr id="211230" name="Freihand 211229">
                  <a:extLst>
                    <a:ext uri="{FF2B5EF4-FFF2-40B4-BE49-F238E27FC236}">
                      <a16:creationId xmlns:a16="http://schemas.microsoft.com/office/drawing/2014/main" id="{02DF0919-A5EA-49AA-B4FC-1D4AA9F6E546}"/>
                    </a:ext>
                  </a:extLst>
                </p:cNvPr>
                <p:cNvPicPr/>
                <p:nvPr/>
              </p:nvPicPr>
              <p:blipFill>
                <a:blip r:embed="rId514"/>
                <a:stretch>
                  <a:fillRect/>
                </a:stretch>
              </p:blipFill>
              <p:spPr>
                <a:xfrm>
                  <a:off x="1360453" y="5601507"/>
                  <a:ext cx="111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1231" name="Freihand 211230">
                  <a:extLst>
                    <a:ext uri="{FF2B5EF4-FFF2-40B4-BE49-F238E27FC236}">
                      <a16:creationId xmlns:a16="http://schemas.microsoft.com/office/drawing/2014/main" id="{EA10F9FB-5475-4797-A2CA-DEFDFC93B7B2}"/>
                    </a:ext>
                  </a:extLst>
                </p14:cNvPr>
                <p14:cNvContentPartPr/>
                <p14:nvPr/>
              </p14:nvContentPartPr>
              <p14:xfrm>
                <a:off x="1620373" y="5579187"/>
                <a:ext cx="63000" cy="82440"/>
              </p14:xfrm>
            </p:contentPart>
          </mc:Choice>
          <mc:Fallback xmlns="">
            <p:pic>
              <p:nvPicPr>
                <p:cNvPr id="211231" name="Freihand 211230">
                  <a:extLst>
                    <a:ext uri="{FF2B5EF4-FFF2-40B4-BE49-F238E27FC236}">
                      <a16:creationId xmlns:a16="http://schemas.microsoft.com/office/drawing/2014/main" id="{EA10F9FB-5475-4797-A2CA-DEFDFC93B7B2}"/>
                    </a:ext>
                  </a:extLst>
                </p:cNvPr>
                <p:cNvPicPr/>
                <p:nvPr/>
              </p:nvPicPr>
              <p:blipFill>
                <a:blip r:embed="rId516"/>
                <a:stretch>
                  <a:fillRect/>
                </a:stretch>
              </p:blipFill>
              <p:spPr>
                <a:xfrm>
                  <a:off x="1616053" y="5574867"/>
                  <a:ext cx="71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1232" name="Freihand 211231">
                  <a:extLst>
                    <a:ext uri="{FF2B5EF4-FFF2-40B4-BE49-F238E27FC236}">
                      <a16:creationId xmlns:a16="http://schemas.microsoft.com/office/drawing/2014/main" id="{1D223231-2E7D-42EF-BFAB-15C1DF7C8B03}"/>
                    </a:ext>
                  </a:extLst>
                </p14:cNvPr>
                <p14:cNvContentPartPr/>
                <p14:nvPr/>
              </p14:nvContentPartPr>
              <p14:xfrm>
                <a:off x="1653133" y="5481267"/>
                <a:ext cx="7200" cy="14760"/>
              </p14:xfrm>
            </p:contentPart>
          </mc:Choice>
          <mc:Fallback xmlns="">
            <p:pic>
              <p:nvPicPr>
                <p:cNvPr id="211232" name="Freihand 211231">
                  <a:extLst>
                    <a:ext uri="{FF2B5EF4-FFF2-40B4-BE49-F238E27FC236}">
                      <a16:creationId xmlns:a16="http://schemas.microsoft.com/office/drawing/2014/main" id="{1D223231-2E7D-42EF-BFAB-15C1DF7C8B03}"/>
                    </a:ext>
                  </a:extLst>
                </p:cNvPr>
                <p:cNvPicPr/>
                <p:nvPr/>
              </p:nvPicPr>
              <p:blipFill>
                <a:blip r:embed="rId518"/>
                <a:stretch>
                  <a:fillRect/>
                </a:stretch>
              </p:blipFill>
              <p:spPr>
                <a:xfrm>
                  <a:off x="1648813" y="5476947"/>
                  <a:ext cx="1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1233" name="Freihand 211232">
                  <a:extLst>
                    <a:ext uri="{FF2B5EF4-FFF2-40B4-BE49-F238E27FC236}">
                      <a16:creationId xmlns:a16="http://schemas.microsoft.com/office/drawing/2014/main" id="{C4246749-FA67-4B42-ABA5-E49DB6618A54}"/>
                    </a:ext>
                  </a:extLst>
                </p14:cNvPr>
                <p14:cNvContentPartPr/>
                <p14:nvPr/>
              </p14:nvContentPartPr>
              <p14:xfrm>
                <a:off x="1676533" y="5640747"/>
                <a:ext cx="106560" cy="116280"/>
              </p14:xfrm>
            </p:contentPart>
          </mc:Choice>
          <mc:Fallback xmlns="">
            <p:pic>
              <p:nvPicPr>
                <p:cNvPr id="211233" name="Freihand 211232">
                  <a:extLst>
                    <a:ext uri="{FF2B5EF4-FFF2-40B4-BE49-F238E27FC236}">
                      <a16:creationId xmlns:a16="http://schemas.microsoft.com/office/drawing/2014/main" id="{C4246749-FA67-4B42-ABA5-E49DB6618A54}"/>
                    </a:ext>
                  </a:extLst>
                </p:cNvPr>
                <p:cNvPicPr/>
                <p:nvPr/>
              </p:nvPicPr>
              <p:blipFill>
                <a:blip r:embed="rId520"/>
                <a:stretch>
                  <a:fillRect/>
                </a:stretch>
              </p:blipFill>
              <p:spPr>
                <a:xfrm>
                  <a:off x="1672213" y="5636427"/>
                  <a:ext cx="115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1103" name="Freihand 211102">
                  <a:extLst>
                    <a:ext uri="{FF2B5EF4-FFF2-40B4-BE49-F238E27FC236}">
                      <a16:creationId xmlns:a16="http://schemas.microsoft.com/office/drawing/2014/main" id="{1FD865F0-76CF-4493-AD27-A35F69C60492}"/>
                    </a:ext>
                  </a:extLst>
                </p14:cNvPr>
                <p14:cNvContentPartPr/>
                <p14:nvPr/>
              </p14:nvContentPartPr>
              <p14:xfrm>
                <a:off x="3562933" y="4616547"/>
                <a:ext cx="90000" cy="166680"/>
              </p14:xfrm>
            </p:contentPart>
          </mc:Choice>
          <mc:Fallback xmlns="">
            <p:pic>
              <p:nvPicPr>
                <p:cNvPr id="211103" name="Freihand 211102">
                  <a:extLst>
                    <a:ext uri="{FF2B5EF4-FFF2-40B4-BE49-F238E27FC236}">
                      <a16:creationId xmlns:a16="http://schemas.microsoft.com/office/drawing/2014/main" id="{1FD865F0-76CF-4493-AD27-A35F69C60492}"/>
                    </a:ext>
                  </a:extLst>
                </p:cNvPr>
                <p:cNvPicPr/>
                <p:nvPr/>
              </p:nvPicPr>
              <p:blipFill>
                <a:blip r:embed="rId522"/>
                <a:stretch>
                  <a:fillRect/>
                </a:stretch>
              </p:blipFill>
              <p:spPr>
                <a:xfrm>
                  <a:off x="3558613" y="4612227"/>
                  <a:ext cx="98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11104" name="Freihand 211103">
                  <a:extLst>
                    <a:ext uri="{FF2B5EF4-FFF2-40B4-BE49-F238E27FC236}">
                      <a16:creationId xmlns:a16="http://schemas.microsoft.com/office/drawing/2014/main" id="{C52C3B70-FAD6-4C33-88D6-FBFB379CFB54}"/>
                    </a:ext>
                  </a:extLst>
                </p14:cNvPr>
                <p14:cNvContentPartPr/>
                <p14:nvPr/>
              </p14:nvContentPartPr>
              <p14:xfrm>
                <a:off x="3602893" y="4730307"/>
                <a:ext cx="35640" cy="114840"/>
              </p14:xfrm>
            </p:contentPart>
          </mc:Choice>
          <mc:Fallback xmlns="">
            <p:pic>
              <p:nvPicPr>
                <p:cNvPr id="211104" name="Freihand 211103">
                  <a:extLst>
                    <a:ext uri="{FF2B5EF4-FFF2-40B4-BE49-F238E27FC236}">
                      <a16:creationId xmlns:a16="http://schemas.microsoft.com/office/drawing/2014/main" id="{C52C3B70-FAD6-4C33-88D6-FBFB379CFB54}"/>
                    </a:ext>
                  </a:extLst>
                </p:cNvPr>
                <p:cNvPicPr/>
                <p:nvPr/>
              </p:nvPicPr>
              <p:blipFill>
                <a:blip r:embed="rId524"/>
                <a:stretch>
                  <a:fillRect/>
                </a:stretch>
              </p:blipFill>
              <p:spPr>
                <a:xfrm>
                  <a:off x="3598573" y="4725987"/>
                  <a:ext cx="44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11105" name="Freihand 211104">
                  <a:extLst>
                    <a:ext uri="{FF2B5EF4-FFF2-40B4-BE49-F238E27FC236}">
                      <a16:creationId xmlns:a16="http://schemas.microsoft.com/office/drawing/2014/main" id="{51263480-B421-4211-9C34-DDBFB6190E43}"/>
                    </a:ext>
                  </a:extLst>
                </p14:cNvPr>
                <p14:cNvContentPartPr/>
                <p14:nvPr/>
              </p14:nvContentPartPr>
              <p14:xfrm>
                <a:off x="3769933" y="4641747"/>
                <a:ext cx="144000" cy="157680"/>
              </p14:xfrm>
            </p:contentPart>
          </mc:Choice>
          <mc:Fallback xmlns="">
            <p:pic>
              <p:nvPicPr>
                <p:cNvPr id="211105" name="Freihand 211104">
                  <a:extLst>
                    <a:ext uri="{FF2B5EF4-FFF2-40B4-BE49-F238E27FC236}">
                      <a16:creationId xmlns:a16="http://schemas.microsoft.com/office/drawing/2014/main" id="{51263480-B421-4211-9C34-DDBFB6190E43}"/>
                    </a:ext>
                  </a:extLst>
                </p:cNvPr>
                <p:cNvPicPr/>
                <p:nvPr/>
              </p:nvPicPr>
              <p:blipFill>
                <a:blip r:embed="rId526"/>
                <a:stretch>
                  <a:fillRect/>
                </a:stretch>
              </p:blipFill>
              <p:spPr>
                <a:xfrm>
                  <a:off x="3765613" y="4637427"/>
                  <a:ext cx="152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1106" name="Freihand 211105">
                  <a:extLst>
                    <a:ext uri="{FF2B5EF4-FFF2-40B4-BE49-F238E27FC236}">
                      <a16:creationId xmlns:a16="http://schemas.microsoft.com/office/drawing/2014/main" id="{A20AFD6F-3FF7-4290-B285-27706EBFF2AF}"/>
                    </a:ext>
                  </a:extLst>
                </p14:cNvPr>
                <p14:cNvContentPartPr/>
                <p14:nvPr/>
              </p14:nvContentPartPr>
              <p14:xfrm>
                <a:off x="3719533" y="4602867"/>
                <a:ext cx="132120" cy="103320"/>
              </p14:xfrm>
            </p:contentPart>
          </mc:Choice>
          <mc:Fallback xmlns="">
            <p:pic>
              <p:nvPicPr>
                <p:cNvPr id="211106" name="Freihand 211105">
                  <a:extLst>
                    <a:ext uri="{FF2B5EF4-FFF2-40B4-BE49-F238E27FC236}">
                      <a16:creationId xmlns:a16="http://schemas.microsoft.com/office/drawing/2014/main" id="{A20AFD6F-3FF7-4290-B285-27706EBFF2AF}"/>
                    </a:ext>
                  </a:extLst>
                </p:cNvPr>
                <p:cNvPicPr/>
                <p:nvPr/>
              </p:nvPicPr>
              <p:blipFill>
                <a:blip r:embed="rId528"/>
                <a:stretch>
                  <a:fillRect/>
                </a:stretch>
              </p:blipFill>
              <p:spPr>
                <a:xfrm>
                  <a:off x="3715213" y="4598547"/>
                  <a:ext cx="140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11107" name="Freihand 211106">
                  <a:extLst>
                    <a:ext uri="{FF2B5EF4-FFF2-40B4-BE49-F238E27FC236}">
                      <a16:creationId xmlns:a16="http://schemas.microsoft.com/office/drawing/2014/main" id="{B771EC51-EFE5-4E5A-8F42-373ACE87CDE0}"/>
                    </a:ext>
                  </a:extLst>
                </p14:cNvPr>
                <p14:cNvContentPartPr/>
                <p14:nvPr/>
              </p14:nvContentPartPr>
              <p14:xfrm>
                <a:off x="3878653" y="4729947"/>
                <a:ext cx="72360" cy="95400"/>
              </p14:xfrm>
            </p:contentPart>
          </mc:Choice>
          <mc:Fallback xmlns="">
            <p:pic>
              <p:nvPicPr>
                <p:cNvPr id="211107" name="Freihand 211106">
                  <a:extLst>
                    <a:ext uri="{FF2B5EF4-FFF2-40B4-BE49-F238E27FC236}">
                      <a16:creationId xmlns:a16="http://schemas.microsoft.com/office/drawing/2014/main" id="{B771EC51-EFE5-4E5A-8F42-373ACE87CDE0}"/>
                    </a:ext>
                  </a:extLst>
                </p:cNvPr>
                <p:cNvPicPr/>
                <p:nvPr/>
              </p:nvPicPr>
              <p:blipFill>
                <a:blip r:embed="rId530"/>
                <a:stretch>
                  <a:fillRect/>
                </a:stretch>
              </p:blipFill>
              <p:spPr>
                <a:xfrm>
                  <a:off x="3874333" y="4725627"/>
                  <a:ext cx="81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11110" name="Freihand 211109">
                  <a:extLst>
                    <a:ext uri="{FF2B5EF4-FFF2-40B4-BE49-F238E27FC236}">
                      <a16:creationId xmlns:a16="http://schemas.microsoft.com/office/drawing/2014/main" id="{1D7E823C-5A6B-4A12-8023-59521EF90245}"/>
                    </a:ext>
                  </a:extLst>
                </p14:cNvPr>
                <p14:cNvContentPartPr/>
                <p14:nvPr/>
              </p14:nvContentPartPr>
              <p14:xfrm>
                <a:off x="4248373" y="4665147"/>
                <a:ext cx="23040" cy="151560"/>
              </p14:xfrm>
            </p:contentPart>
          </mc:Choice>
          <mc:Fallback xmlns="">
            <p:pic>
              <p:nvPicPr>
                <p:cNvPr id="211110" name="Freihand 211109">
                  <a:extLst>
                    <a:ext uri="{FF2B5EF4-FFF2-40B4-BE49-F238E27FC236}">
                      <a16:creationId xmlns:a16="http://schemas.microsoft.com/office/drawing/2014/main" id="{1D7E823C-5A6B-4A12-8023-59521EF90245}"/>
                    </a:ext>
                  </a:extLst>
                </p:cNvPr>
                <p:cNvPicPr/>
                <p:nvPr/>
              </p:nvPicPr>
              <p:blipFill>
                <a:blip r:embed="rId532"/>
                <a:stretch>
                  <a:fillRect/>
                </a:stretch>
              </p:blipFill>
              <p:spPr>
                <a:xfrm>
                  <a:off x="4244053" y="4660827"/>
                  <a:ext cx="31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11111" name="Freihand 211110">
                  <a:extLst>
                    <a:ext uri="{FF2B5EF4-FFF2-40B4-BE49-F238E27FC236}">
                      <a16:creationId xmlns:a16="http://schemas.microsoft.com/office/drawing/2014/main" id="{E670B2A5-4B19-4A4D-B70D-998F52F08201}"/>
                    </a:ext>
                  </a:extLst>
                </p14:cNvPr>
                <p14:cNvContentPartPr/>
                <p14:nvPr/>
              </p14:nvContentPartPr>
              <p14:xfrm>
                <a:off x="4190413" y="4725987"/>
                <a:ext cx="170280" cy="2520"/>
              </p14:xfrm>
            </p:contentPart>
          </mc:Choice>
          <mc:Fallback xmlns="">
            <p:pic>
              <p:nvPicPr>
                <p:cNvPr id="211111" name="Freihand 211110">
                  <a:extLst>
                    <a:ext uri="{FF2B5EF4-FFF2-40B4-BE49-F238E27FC236}">
                      <a16:creationId xmlns:a16="http://schemas.microsoft.com/office/drawing/2014/main" id="{E670B2A5-4B19-4A4D-B70D-998F52F08201}"/>
                    </a:ext>
                  </a:extLst>
                </p:cNvPr>
                <p:cNvPicPr/>
                <p:nvPr/>
              </p:nvPicPr>
              <p:blipFill>
                <a:blip r:embed="rId534"/>
                <a:stretch>
                  <a:fillRect/>
                </a:stretch>
              </p:blipFill>
              <p:spPr>
                <a:xfrm>
                  <a:off x="4186093" y="4721667"/>
                  <a:ext cx="178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11114" name="Freihand 211113">
                  <a:extLst>
                    <a:ext uri="{FF2B5EF4-FFF2-40B4-BE49-F238E27FC236}">
                      <a16:creationId xmlns:a16="http://schemas.microsoft.com/office/drawing/2014/main" id="{726FFABA-4F0B-471B-90EF-943AAEB712D6}"/>
                    </a:ext>
                  </a:extLst>
                </p14:cNvPr>
                <p14:cNvContentPartPr/>
                <p14:nvPr/>
              </p14:nvContentPartPr>
              <p14:xfrm>
                <a:off x="4498933" y="4547427"/>
                <a:ext cx="140400" cy="262080"/>
              </p14:xfrm>
            </p:contentPart>
          </mc:Choice>
          <mc:Fallback xmlns="">
            <p:pic>
              <p:nvPicPr>
                <p:cNvPr id="211114" name="Freihand 211113">
                  <a:extLst>
                    <a:ext uri="{FF2B5EF4-FFF2-40B4-BE49-F238E27FC236}">
                      <a16:creationId xmlns:a16="http://schemas.microsoft.com/office/drawing/2014/main" id="{726FFABA-4F0B-471B-90EF-943AAEB712D6}"/>
                    </a:ext>
                  </a:extLst>
                </p:cNvPr>
                <p:cNvPicPr/>
                <p:nvPr/>
              </p:nvPicPr>
              <p:blipFill>
                <a:blip r:embed="rId536"/>
                <a:stretch>
                  <a:fillRect/>
                </a:stretch>
              </p:blipFill>
              <p:spPr>
                <a:xfrm>
                  <a:off x="4494613" y="4543107"/>
                  <a:ext cx="1490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11115" name="Freihand 211114">
                  <a:extLst>
                    <a:ext uri="{FF2B5EF4-FFF2-40B4-BE49-F238E27FC236}">
                      <a16:creationId xmlns:a16="http://schemas.microsoft.com/office/drawing/2014/main" id="{3CA8EC75-7503-4460-88E9-F3BAD187D420}"/>
                    </a:ext>
                  </a:extLst>
                </p14:cNvPr>
                <p14:cNvContentPartPr/>
                <p14:nvPr/>
              </p14:nvContentPartPr>
              <p14:xfrm>
                <a:off x="4695133" y="4580547"/>
                <a:ext cx="88920" cy="140040"/>
              </p14:xfrm>
            </p:contentPart>
          </mc:Choice>
          <mc:Fallback xmlns="">
            <p:pic>
              <p:nvPicPr>
                <p:cNvPr id="211115" name="Freihand 211114">
                  <a:extLst>
                    <a:ext uri="{FF2B5EF4-FFF2-40B4-BE49-F238E27FC236}">
                      <a16:creationId xmlns:a16="http://schemas.microsoft.com/office/drawing/2014/main" id="{3CA8EC75-7503-4460-88E9-F3BAD187D420}"/>
                    </a:ext>
                  </a:extLst>
                </p:cNvPr>
                <p:cNvPicPr/>
                <p:nvPr/>
              </p:nvPicPr>
              <p:blipFill>
                <a:blip r:embed="rId538"/>
                <a:stretch>
                  <a:fillRect/>
                </a:stretch>
              </p:blipFill>
              <p:spPr>
                <a:xfrm>
                  <a:off x="4690813" y="4576227"/>
                  <a:ext cx="97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11116" name="Freihand 211115">
                  <a:extLst>
                    <a:ext uri="{FF2B5EF4-FFF2-40B4-BE49-F238E27FC236}">
                      <a16:creationId xmlns:a16="http://schemas.microsoft.com/office/drawing/2014/main" id="{DFFC9FED-962F-42E3-81E0-45A7FE240FDE}"/>
                    </a:ext>
                  </a:extLst>
                </p14:cNvPr>
                <p14:cNvContentPartPr/>
                <p14:nvPr/>
              </p14:nvContentPartPr>
              <p14:xfrm>
                <a:off x="4729693" y="4633827"/>
                <a:ext cx="46800" cy="140400"/>
              </p14:xfrm>
            </p:contentPart>
          </mc:Choice>
          <mc:Fallback xmlns="">
            <p:pic>
              <p:nvPicPr>
                <p:cNvPr id="211116" name="Freihand 211115">
                  <a:extLst>
                    <a:ext uri="{FF2B5EF4-FFF2-40B4-BE49-F238E27FC236}">
                      <a16:creationId xmlns:a16="http://schemas.microsoft.com/office/drawing/2014/main" id="{DFFC9FED-962F-42E3-81E0-45A7FE240FDE}"/>
                    </a:ext>
                  </a:extLst>
                </p:cNvPr>
                <p:cNvPicPr/>
                <p:nvPr/>
              </p:nvPicPr>
              <p:blipFill>
                <a:blip r:embed="rId540"/>
                <a:stretch>
                  <a:fillRect/>
                </a:stretch>
              </p:blipFill>
              <p:spPr>
                <a:xfrm>
                  <a:off x="4725373" y="4629507"/>
                  <a:ext cx="55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11117" name="Freihand 211116">
                  <a:extLst>
                    <a:ext uri="{FF2B5EF4-FFF2-40B4-BE49-F238E27FC236}">
                      <a16:creationId xmlns:a16="http://schemas.microsoft.com/office/drawing/2014/main" id="{C82E3963-52A4-42A5-AEEF-BCD704401A89}"/>
                    </a:ext>
                  </a:extLst>
                </p14:cNvPr>
                <p14:cNvContentPartPr/>
                <p14:nvPr/>
              </p14:nvContentPartPr>
              <p14:xfrm>
                <a:off x="4936333" y="4603227"/>
                <a:ext cx="97560" cy="145440"/>
              </p14:xfrm>
            </p:contentPart>
          </mc:Choice>
          <mc:Fallback xmlns="">
            <p:pic>
              <p:nvPicPr>
                <p:cNvPr id="211117" name="Freihand 211116">
                  <a:extLst>
                    <a:ext uri="{FF2B5EF4-FFF2-40B4-BE49-F238E27FC236}">
                      <a16:creationId xmlns:a16="http://schemas.microsoft.com/office/drawing/2014/main" id="{C82E3963-52A4-42A5-AEEF-BCD704401A89}"/>
                    </a:ext>
                  </a:extLst>
                </p:cNvPr>
                <p:cNvPicPr/>
                <p:nvPr/>
              </p:nvPicPr>
              <p:blipFill>
                <a:blip r:embed="rId542"/>
                <a:stretch>
                  <a:fillRect/>
                </a:stretch>
              </p:blipFill>
              <p:spPr>
                <a:xfrm>
                  <a:off x="4932013" y="4598907"/>
                  <a:ext cx="106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11118" name="Freihand 211117">
                  <a:extLst>
                    <a:ext uri="{FF2B5EF4-FFF2-40B4-BE49-F238E27FC236}">
                      <a16:creationId xmlns:a16="http://schemas.microsoft.com/office/drawing/2014/main" id="{39572CF3-57CE-48BF-B9D1-6A3B231DF9DB}"/>
                    </a:ext>
                  </a:extLst>
                </p14:cNvPr>
                <p14:cNvContentPartPr/>
                <p14:nvPr/>
              </p14:nvContentPartPr>
              <p14:xfrm>
                <a:off x="4879813" y="4566507"/>
                <a:ext cx="93600" cy="78120"/>
              </p14:xfrm>
            </p:contentPart>
          </mc:Choice>
          <mc:Fallback xmlns="">
            <p:pic>
              <p:nvPicPr>
                <p:cNvPr id="211118" name="Freihand 211117">
                  <a:extLst>
                    <a:ext uri="{FF2B5EF4-FFF2-40B4-BE49-F238E27FC236}">
                      <a16:creationId xmlns:a16="http://schemas.microsoft.com/office/drawing/2014/main" id="{39572CF3-57CE-48BF-B9D1-6A3B231DF9DB}"/>
                    </a:ext>
                  </a:extLst>
                </p:cNvPr>
                <p:cNvPicPr/>
                <p:nvPr/>
              </p:nvPicPr>
              <p:blipFill>
                <a:blip r:embed="rId544"/>
                <a:stretch>
                  <a:fillRect/>
                </a:stretch>
              </p:blipFill>
              <p:spPr>
                <a:xfrm>
                  <a:off x="4875493" y="4562187"/>
                  <a:ext cx="102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11119" name="Freihand 211118">
                  <a:extLst>
                    <a:ext uri="{FF2B5EF4-FFF2-40B4-BE49-F238E27FC236}">
                      <a16:creationId xmlns:a16="http://schemas.microsoft.com/office/drawing/2014/main" id="{97B9642F-171B-4983-8B51-94681F96BAA7}"/>
                    </a:ext>
                  </a:extLst>
                </p14:cNvPr>
                <p14:cNvContentPartPr/>
                <p14:nvPr/>
              </p14:nvContentPartPr>
              <p14:xfrm>
                <a:off x="5033533" y="4699347"/>
                <a:ext cx="73080" cy="97920"/>
              </p14:xfrm>
            </p:contentPart>
          </mc:Choice>
          <mc:Fallback xmlns="">
            <p:pic>
              <p:nvPicPr>
                <p:cNvPr id="211119" name="Freihand 211118">
                  <a:extLst>
                    <a:ext uri="{FF2B5EF4-FFF2-40B4-BE49-F238E27FC236}">
                      <a16:creationId xmlns:a16="http://schemas.microsoft.com/office/drawing/2014/main" id="{97B9642F-171B-4983-8B51-94681F96BAA7}"/>
                    </a:ext>
                  </a:extLst>
                </p:cNvPr>
                <p:cNvPicPr/>
                <p:nvPr/>
              </p:nvPicPr>
              <p:blipFill>
                <a:blip r:embed="rId546"/>
                <a:stretch>
                  <a:fillRect/>
                </a:stretch>
              </p:blipFill>
              <p:spPr>
                <a:xfrm>
                  <a:off x="5029213" y="4695027"/>
                  <a:ext cx="81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11186" name="Freihand 211185">
                  <a:extLst>
                    <a:ext uri="{FF2B5EF4-FFF2-40B4-BE49-F238E27FC236}">
                      <a16:creationId xmlns:a16="http://schemas.microsoft.com/office/drawing/2014/main" id="{8DA649A3-27D6-429B-BF9D-6DCC7E2B673E}"/>
                    </a:ext>
                  </a:extLst>
                </p14:cNvPr>
                <p14:cNvContentPartPr/>
                <p14:nvPr/>
              </p14:nvContentPartPr>
              <p14:xfrm>
                <a:off x="3551773" y="5062587"/>
                <a:ext cx="16920" cy="18000"/>
              </p14:xfrm>
            </p:contentPart>
          </mc:Choice>
          <mc:Fallback xmlns="">
            <p:pic>
              <p:nvPicPr>
                <p:cNvPr id="211186" name="Freihand 211185">
                  <a:extLst>
                    <a:ext uri="{FF2B5EF4-FFF2-40B4-BE49-F238E27FC236}">
                      <a16:creationId xmlns:a16="http://schemas.microsoft.com/office/drawing/2014/main" id="{8DA649A3-27D6-429B-BF9D-6DCC7E2B673E}"/>
                    </a:ext>
                  </a:extLst>
                </p:cNvPr>
                <p:cNvPicPr/>
                <p:nvPr/>
              </p:nvPicPr>
              <p:blipFill>
                <a:blip r:embed="rId548"/>
                <a:stretch>
                  <a:fillRect/>
                </a:stretch>
              </p:blipFill>
              <p:spPr>
                <a:xfrm>
                  <a:off x="3547453" y="5058267"/>
                  <a:ext cx="25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11185" name="Freihand 211184">
                  <a:extLst>
                    <a:ext uri="{FF2B5EF4-FFF2-40B4-BE49-F238E27FC236}">
                      <a16:creationId xmlns:a16="http://schemas.microsoft.com/office/drawing/2014/main" id="{22B7001A-C8F7-45CF-8673-258ABCE86FCD}"/>
                    </a:ext>
                  </a:extLst>
                </p14:cNvPr>
                <p14:cNvContentPartPr/>
                <p14:nvPr/>
              </p14:nvContentPartPr>
              <p14:xfrm>
                <a:off x="3507853" y="5170587"/>
                <a:ext cx="89640" cy="99360"/>
              </p14:xfrm>
            </p:contentPart>
          </mc:Choice>
          <mc:Fallback xmlns="">
            <p:pic>
              <p:nvPicPr>
                <p:cNvPr id="211185" name="Freihand 211184">
                  <a:extLst>
                    <a:ext uri="{FF2B5EF4-FFF2-40B4-BE49-F238E27FC236}">
                      <a16:creationId xmlns:a16="http://schemas.microsoft.com/office/drawing/2014/main" id="{22B7001A-C8F7-45CF-8673-258ABCE86FCD}"/>
                    </a:ext>
                  </a:extLst>
                </p:cNvPr>
                <p:cNvPicPr/>
                <p:nvPr/>
              </p:nvPicPr>
              <p:blipFill>
                <a:blip r:embed="rId550"/>
                <a:stretch>
                  <a:fillRect/>
                </a:stretch>
              </p:blipFill>
              <p:spPr>
                <a:xfrm>
                  <a:off x="3503533" y="5166267"/>
                  <a:ext cx="98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11187" name="Freihand 211186">
                  <a:extLst>
                    <a:ext uri="{FF2B5EF4-FFF2-40B4-BE49-F238E27FC236}">
                      <a16:creationId xmlns:a16="http://schemas.microsoft.com/office/drawing/2014/main" id="{B7BAE9DE-51F6-4A1C-9892-1E1511DC3048}"/>
                    </a:ext>
                  </a:extLst>
                </p14:cNvPr>
                <p14:cNvContentPartPr/>
                <p14:nvPr/>
              </p14:nvContentPartPr>
              <p14:xfrm>
                <a:off x="3588853" y="5247627"/>
                <a:ext cx="124920" cy="112320"/>
              </p14:xfrm>
            </p:contentPart>
          </mc:Choice>
          <mc:Fallback xmlns="">
            <p:pic>
              <p:nvPicPr>
                <p:cNvPr id="211187" name="Freihand 211186">
                  <a:extLst>
                    <a:ext uri="{FF2B5EF4-FFF2-40B4-BE49-F238E27FC236}">
                      <a16:creationId xmlns:a16="http://schemas.microsoft.com/office/drawing/2014/main" id="{B7BAE9DE-51F6-4A1C-9892-1E1511DC3048}"/>
                    </a:ext>
                  </a:extLst>
                </p:cNvPr>
                <p:cNvPicPr/>
                <p:nvPr/>
              </p:nvPicPr>
              <p:blipFill>
                <a:blip r:embed="rId552"/>
                <a:stretch>
                  <a:fillRect/>
                </a:stretch>
              </p:blipFill>
              <p:spPr>
                <a:xfrm>
                  <a:off x="3584533" y="5243307"/>
                  <a:ext cx="133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11190" name="Freihand 211189">
                  <a:extLst>
                    <a:ext uri="{FF2B5EF4-FFF2-40B4-BE49-F238E27FC236}">
                      <a16:creationId xmlns:a16="http://schemas.microsoft.com/office/drawing/2014/main" id="{AF0FB830-360E-4FBA-85FF-D2133732D4C1}"/>
                    </a:ext>
                  </a:extLst>
                </p14:cNvPr>
                <p14:cNvContentPartPr/>
                <p14:nvPr/>
              </p14:nvContentPartPr>
              <p14:xfrm>
                <a:off x="3890893" y="5172747"/>
                <a:ext cx="7560" cy="121320"/>
              </p14:xfrm>
            </p:contentPart>
          </mc:Choice>
          <mc:Fallback xmlns="">
            <p:pic>
              <p:nvPicPr>
                <p:cNvPr id="211190" name="Freihand 211189">
                  <a:extLst>
                    <a:ext uri="{FF2B5EF4-FFF2-40B4-BE49-F238E27FC236}">
                      <a16:creationId xmlns:a16="http://schemas.microsoft.com/office/drawing/2014/main" id="{AF0FB830-360E-4FBA-85FF-D2133732D4C1}"/>
                    </a:ext>
                  </a:extLst>
                </p:cNvPr>
                <p:cNvPicPr/>
                <p:nvPr/>
              </p:nvPicPr>
              <p:blipFill>
                <a:blip r:embed="rId554"/>
                <a:stretch>
                  <a:fillRect/>
                </a:stretch>
              </p:blipFill>
              <p:spPr>
                <a:xfrm>
                  <a:off x="3886573" y="5168427"/>
                  <a:ext cx="16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11191" name="Freihand 211190">
                  <a:extLst>
                    <a:ext uri="{FF2B5EF4-FFF2-40B4-BE49-F238E27FC236}">
                      <a16:creationId xmlns:a16="http://schemas.microsoft.com/office/drawing/2014/main" id="{8329B4CB-0A51-4D2F-8CD5-2A0876536BFF}"/>
                    </a:ext>
                  </a:extLst>
                </p14:cNvPr>
                <p14:cNvContentPartPr/>
                <p14:nvPr/>
              </p14:nvContentPartPr>
              <p14:xfrm>
                <a:off x="3844453" y="5224227"/>
                <a:ext cx="135000" cy="5040"/>
              </p14:xfrm>
            </p:contentPart>
          </mc:Choice>
          <mc:Fallback xmlns="">
            <p:pic>
              <p:nvPicPr>
                <p:cNvPr id="211191" name="Freihand 211190">
                  <a:extLst>
                    <a:ext uri="{FF2B5EF4-FFF2-40B4-BE49-F238E27FC236}">
                      <a16:creationId xmlns:a16="http://schemas.microsoft.com/office/drawing/2014/main" id="{8329B4CB-0A51-4D2F-8CD5-2A0876536BFF}"/>
                    </a:ext>
                  </a:extLst>
                </p:cNvPr>
                <p:cNvPicPr/>
                <p:nvPr/>
              </p:nvPicPr>
              <p:blipFill>
                <a:blip r:embed="rId556"/>
                <a:stretch>
                  <a:fillRect/>
                </a:stretch>
              </p:blipFill>
              <p:spPr>
                <a:xfrm>
                  <a:off x="3840133" y="5219907"/>
                  <a:ext cx="143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1192" name="Freihand 211191">
                  <a:extLst>
                    <a:ext uri="{FF2B5EF4-FFF2-40B4-BE49-F238E27FC236}">
                      <a16:creationId xmlns:a16="http://schemas.microsoft.com/office/drawing/2014/main" id="{468AC85C-526A-4EE7-BA38-FC42EECE856B}"/>
                    </a:ext>
                  </a:extLst>
                </p14:cNvPr>
                <p14:cNvContentPartPr/>
                <p14:nvPr/>
              </p14:nvContentPartPr>
              <p14:xfrm>
                <a:off x="4082053" y="5089227"/>
                <a:ext cx="116280" cy="194040"/>
              </p14:xfrm>
            </p:contentPart>
          </mc:Choice>
          <mc:Fallback xmlns="">
            <p:pic>
              <p:nvPicPr>
                <p:cNvPr id="211192" name="Freihand 211191">
                  <a:extLst>
                    <a:ext uri="{FF2B5EF4-FFF2-40B4-BE49-F238E27FC236}">
                      <a16:creationId xmlns:a16="http://schemas.microsoft.com/office/drawing/2014/main" id="{468AC85C-526A-4EE7-BA38-FC42EECE856B}"/>
                    </a:ext>
                  </a:extLst>
                </p:cNvPr>
                <p:cNvPicPr/>
                <p:nvPr/>
              </p:nvPicPr>
              <p:blipFill>
                <a:blip r:embed="rId558"/>
                <a:stretch>
                  <a:fillRect/>
                </a:stretch>
              </p:blipFill>
              <p:spPr>
                <a:xfrm>
                  <a:off x="4077733" y="5084907"/>
                  <a:ext cx="1249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193" name="Freihand 211192">
                  <a:extLst>
                    <a:ext uri="{FF2B5EF4-FFF2-40B4-BE49-F238E27FC236}">
                      <a16:creationId xmlns:a16="http://schemas.microsoft.com/office/drawing/2014/main" id="{D05FB334-CA8F-4DFE-84A8-F83DE2B55DE3}"/>
                    </a:ext>
                  </a:extLst>
                </p14:cNvPr>
                <p14:cNvContentPartPr/>
                <p14:nvPr/>
              </p14:nvContentPartPr>
              <p14:xfrm>
                <a:off x="4347013" y="5122347"/>
                <a:ext cx="72360" cy="108720"/>
              </p14:xfrm>
            </p:contentPart>
          </mc:Choice>
          <mc:Fallback xmlns="">
            <p:pic>
              <p:nvPicPr>
                <p:cNvPr id="211193" name="Freihand 211192">
                  <a:extLst>
                    <a:ext uri="{FF2B5EF4-FFF2-40B4-BE49-F238E27FC236}">
                      <a16:creationId xmlns:a16="http://schemas.microsoft.com/office/drawing/2014/main" id="{D05FB334-CA8F-4DFE-84A8-F83DE2B55DE3}"/>
                    </a:ext>
                  </a:extLst>
                </p:cNvPr>
                <p:cNvPicPr/>
                <p:nvPr/>
              </p:nvPicPr>
              <p:blipFill>
                <a:blip r:embed="rId560"/>
                <a:stretch>
                  <a:fillRect/>
                </a:stretch>
              </p:blipFill>
              <p:spPr>
                <a:xfrm>
                  <a:off x="4342693" y="5118027"/>
                  <a:ext cx="81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1194" name="Freihand 211193">
                  <a:extLst>
                    <a:ext uri="{FF2B5EF4-FFF2-40B4-BE49-F238E27FC236}">
                      <a16:creationId xmlns:a16="http://schemas.microsoft.com/office/drawing/2014/main" id="{EC8D5266-26F7-4E6A-9D27-D6431EC26075}"/>
                    </a:ext>
                  </a:extLst>
                </p14:cNvPr>
                <p14:cNvContentPartPr/>
                <p14:nvPr/>
              </p14:nvContentPartPr>
              <p14:xfrm>
                <a:off x="4348453" y="5024787"/>
                <a:ext cx="38520" cy="24480"/>
              </p14:xfrm>
            </p:contentPart>
          </mc:Choice>
          <mc:Fallback xmlns="">
            <p:pic>
              <p:nvPicPr>
                <p:cNvPr id="211194" name="Freihand 211193">
                  <a:extLst>
                    <a:ext uri="{FF2B5EF4-FFF2-40B4-BE49-F238E27FC236}">
                      <a16:creationId xmlns:a16="http://schemas.microsoft.com/office/drawing/2014/main" id="{EC8D5266-26F7-4E6A-9D27-D6431EC26075}"/>
                    </a:ext>
                  </a:extLst>
                </p:cNvPr>
                <p:cNvPicPr/>
                <p:nvPr/>
              </p:nvPicPr>
              <p:blipFill>
                <a:blip r:embed="rId562"/>
                <a:stretch>
                  <a:fillRect/>
                </a:stretch>
              </p:blipFill>
              <p:spPr>
                <a:xfrm>
                  <a:off x="4344133" y="5020467"/>
                  <a:ext cx="47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1196" name="Freihand 211195">
                  <a:extLst>
                    <a:ext uri="{FF2B5EF4-FFF2-40B4-BE49-F238E27FC236}">
                      <a16:creationId xmlns:a16="http://schemas.microsoft.com/office/drawing/2014/main" id="{F82FEC24-C4D5-4661-AFC3-BC3680C6E3B0}"/>
                    </a:ext>
                  </a:extLst>
                </p14:cNvPr>
                <p14:cNvContentPartPr/>
                <p14:nvPr/>
              </p14:nvContentPartPr>
              <p14:xfrm>
                <a:off x="4466533" y="5184987"/>
                <a:ext cx="148680" cy="118800"/>
              </p14:xfrm>
            </p:contentPart>
          </mc:Choice>
          <mc:Fallback xmlns="">
            <p:pic>
              <p:nvPicPr>
                <p:cNvPr id="211196" name="Freihand 211195">
                  <a:extLst>
                    <a:ext uri="{FF2B5EF4-FFF2-40B4-BE49-F238E27FC236}">
                      <a16:creationId xmlns:a16="http://schemas.microsoft.com/office/drawing/2014/main" id="{F82FEC24-C4D5-4661-AFC3-BC3680C6E3B0}"/>
                    </a:ext>
                  </a:extLst>
                </p:cNvPr>
                <p:cNvPicPr/>
                <p:nvPr/>
              </p:nvPicPr>
              <p:blipFill>
                <a:blip r:embed="rId564"/>
                <a:stretch>
                  <a:fillRect/>
                </a:stretch>
              </p:blipFill>
              <p:spPr>
                <a:xfrm>
                  <a:off x="4462213" y="5180667"/>
                  <a:ext cx="157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1197" name="Freihand 211196">
                  <a:extLst>
                    <a:ext uri="{FF2B5EF4-FFF2-40B4-BE49-F238E27FC236}">
                      <a16:creationId xmlns:a16="http://schemas.microsoft.com/office/drawing/2014/main" id="{1B20BDF6-F836-4A22-853D-89D62CDD50A7}"/>
                    </a:ext>
                  </a:extLst>
                </p14:cNvPr>
                <p14:cNvContentPartPr/>
                <p14:nvPr/>
              </p14:nvContentPartPr>
              <p14:xfrm>
                <a:off x="4666693" y="5167347"/>
                <a:ext cx="149400" cy="10800"/>
              </p14:xfrm>
            </p:contentPart>
          </mc:Choice>
          <mc:Fallback xmlns="">
            <p:pic>
              <p:nvPicPr>
                <p:cNvPr id="211197" name="Freihand 211196">
                  <a:extLst>
                    <a:ext uri="{FF2B5EF4-FFF2-40B4-BE49-F238E27FC236}">
                      <a16:creationId xmlns:a16="http://schemas.microsoft.com/office/drawing/2014/main" id="{1B20BDF6-F836-4A22-853D-89D62CDD50A7}"/>
                    </a:ext>
                  </a:extLst>
                </p:cNvPr>
                <p:cNvPicPr/>
                <p:nvPr/>
              </p:nvPicPr>
              <p:blipFill>
                <a:blip r:embed="rId566"/>
                <a:stretch>
                  <a:fillRect/>
                </a:stretch>
              </p:blipFill>
              <p:spPr>
                <a:xfrm>
                  <a:off x="4662373" y="5163027"/>
                  <a:ext cx="158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1198" name="Freihand 211197">
                  <a:extLst>
                    <a:ext uri="{FF2B5EF4-FFF2-40B4-BE49-F238E27FC236}">
                      <a16:creationId xmlns:a16="http://schemas.microsoft.com/office/drawing/2014/main" id="{4DB27A2A-9205-4800-A5F6-ADEC378F1367}"/>
                    </a:ext>
                  </a:extLst>
                </p14:cNvPr>
                <p14:cNvContentPartPr/>
                <p14:nvPr/>
              </p14:nvContentPartPr>
              <p14:xfrm>
                <a:off x="4890973" y="5006067"/>
                <a:ext cx="90720" cy="196560"/>
              </p14:xfrm>
            </p:contentPart>
          </mc:Choice>
          <mc:Fallback xmlns="">
            <p:pic>
              <p:nvPicPr>
                <p:cNvPr id="211198" name="Freihand 211197">
                  <a:extLst>
                    <a:ext uri="{FF2B5EF4-FFF2-40B4-BE49-F238E27FC236}">
                      <a16:creationId xmlns:a16="http://schemas.microsoft.com/office/drawing/2014/main" id="{4DB27A2A-9205-4800-A5F6-ADEC378F1367}"/>
                    </a:ext>
                  </a:extLst>
                </p:cNvPr>
                <p:cNvPicPr/>
                <p:nvPr/>
              </p:nvPicPr>
              <p:blipFill>
                <a:blip r:embed="rId568"/>
                <a:stretch>
                  <a:fillRect/>
                </a:stretch>
              </p:blipFill>
              <p:spPr>
                <a:xfrm>
                  <a:off x="4886653" y="5001747"/>
                  <a:ext cx="99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1199" name="Freihand 211198">
                  <a:extLst>
                    <a:ext uri="{FF2B5EF4-FFF2-40B4-BE49-F238E27FC236}">
                      <a16:creationId xmlns:a16="http://schemas.microsoft.com/office/drawing/2014/main" id="{9F8B6075-6400-4D4B-B46F-4ADD2E7D7F80}"/>
                    </a:ext>
                  </a:extLst>
                </p14:cNvPr>
                <p14:cNvContentPartPr/>
                <p14:nvPr/>
              </p14:nvContentPartPr>
              <p14:xfrm>
                <a:off x="4958293" y="5162667"/>
                <a:ext cx="111600" cy="104400"/>
              </p14:xfrm>
            </p:contentPart>
          </mc:Choice>
          <mc:Fallback xmlns="">
            <p:pic>
              <p:nvPicPr>
                <p:cNvPr id="211199" name="Freihand 211198">
                  <a:extLst>
                    <a:ext uri="{FF2B5EF4-FFF2-40B4-BE49-F238E27FC236}">
                      <a16:creationId xmlns:a16="http://schemas.microsoft.com/office/drawing/2014/main" id="{9F8B6075-6400-4D4B-B46F-4ADD2E7D7F80}"/>
                    </a:ext>
                  </a:extLst>
                </p:cNvPr>
                <p:cNvPicPr/>
                <p:nvPr/>
              </p:nvPicPr>
              <p:blipFill>
                <a:blip r:embed="rId570"/>
                <a:stretch>
                  <a:fillRect/>
                </a:stretch>
              </p:blipFill>
              <p:spPr>
                <a:xfrm>
                  <a:off x="4953973" y="5158347"/>
                  <a:ext cx="120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1200" name="Freihand 211199">
                  <a:extLst>
                    <a:ext uri="{FF2B5EF4-FFF2-40B4-BE49-F238E27FC236}">
                      <a16:creationId xmlns:a16="http://schemas.microsoft.com/office/drawing/2014/main" id="{104D4219-3FA2-4677-B8A4-8DBEE11F0D52}"/>
                    </a:ext>
                  </a:extLst>
                </p14:cNvPr>
                <p14:cNvContentPartPr/>
                <p14:nvPr/>
              </p14:nvContentPartPr>
              <p14:xfrm>
                <a:off x="5026693" y="5034507"/>
                <a:ext cx="136800" cy="302760"/>
              </p14:xfrm>
            </p:contentPart>
          </mc:Choice>
          <mc:Fallback xmlns="">
            <p:pic>
              <p:nvPicPr>
                <p:cNvPr id="211200" name="Freihand 211199">
                  <a:extLst>
                    <a:ext uri="{FF2B5EF4-FFF2-40B4-BE49-F238E27FC236}">
                      <a16:creationId xmlns:a16="http://schemas.microsoft.com/office/drawing/2014/main" id="{104D4219-3FA2-4677-B8A4-8DBEE11F0D52}"/>
                    </a:ext>
                  </a:extLst>
                </p:cNvPr>
                <p:cNvPicPr/>
                <p:nvPr/>
              </p:nvPicPr>
              <p:blipFill>
                <a:blip r:embed="rId572"/>
                <a:stretch>
                  <a:fillRect/>
                </a:stretch>
              </p:blipFill>
              <p:spPr>
                <a:xfrm>
                  <a:off x="5022373" y="5030187"/>
                  <a:ext cx="14544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11239" name="Freihand 211238">
                  <a:extLst>
                    <a:ext uri="{FF2B5EF4-FFF2-40B4-BE49-F238E27FC236}">
                      <a16:creationId xmlns:a16="http://schemas.microsoft.com/office/drawing/2014/main" id="{7A0C6CE6-EE9D-4C0D-A2B9-D1D65829D345}"/>
                    </a:ext>
                  </a:extLst>
                </p14:cNvPr>
                <p14:cNvContentPartPr/>
                <p14:nvPr/>
              </p14:nvContentPartPr>
              <p14:xfrm>
                <a:off x="4073413" y="4891947"/>
                <a:ext cx="1172160" cy="552960"/>
              </p14:xfrm>
            </p:contentPart>
          </mc:Choice>
          <mc:Fallback xmlns="">
            <p:pic>
              <p:nvPicPr>
                <p:cNvPr id="211239" name="Freihand 211238">
                  <a:extLst>
                    <a:ext uri="{FF2B5EF4-FFF2-40B4-BE49-F238E27FC236}">
                      <a16:creationId xmlns:a16="http://schemas.microsoft.com/office/drawing/2014/main" id="{7A0C6CE6-EE9D-4C0D-A2B9-D1D65829D345}"/>
                    </a:ext>
                  </a:extLst>
                </p:cNvPr>
                <p:cNvPicPr/>
                <p:nvPr/>
              </p:nvPicPr>
              <p:blipFill>
                <a:blip r:embed="rId574"/>
                <a:stretch>
                  <a:fillRect/>
                </a:stretch>
              </p:blipFill>
              <p:spPr>
                <a:xfrm>
                  <a:off x="4069093" y="4887627"/>
                  <a:ext cx="118080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11235" name="Freihand 211234">
                  <a:extLst>
                    <a:ext uri="{FF2B5EF4-FFF2-40B4-BE49-F238E27FC236}">
                      <a16:creationId xmlns:a16="http://schemas.microsoft.com/office/drawing/2014/main" id="{60F9BA6D-B375-4F98-A9B2-FA9154F97318}"/>
                    </a:ext>
                  </a:extLst>
                </p14:cNvPr>
                <p14:cNvContentPartPr/>
                <p14:nvPr/>
              </p14:nvContentPartPr>
              <p14:xfrm>
                <a:off x="1927813" y="5603667"/>
                <a:ext cx="129600" cy="27360"/>
              </p14:xfrm>
            </p:contentPart>
          </mc:Choice>
          <mc:Fallback xmlns="">
            <p:pic>
              <p:nvPicPr>
                <p:cNvPr id="211235" name="Freihand 211234">
                  <a:extLst>
                    <a:ext uri="{FF2B5EF4-FFF2-40B4-BE49-F238E27FC236}">
                      <a16:creationId xmlns:a16="http://schemas.microsoft.com/office/drawing/2014/main" id="{60F9BA6D-B375-4F98-A9B2-FA9154F97318}"/>
                    </a:ext>
                  </a:extLst>
                </p:cNvPr>
                <p:cNvPicPr/>
                <p:nvPr/>
              </p:nvPicPr>
              <p:blipFill>
                <a:blip r:embed="rId576"/>
                <a:stretch>
                  <a:fillRect/>
                </a:stretch>
              </p:blipFill>
              <p:spPr>
                <a:xfrm>
                  <a:off x="1923493" y="5599347"/>
                  <a:ext cx="138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11236" name="Freihand 211235">
                  <a:extLst>
                    <a:ext uri="{FF2B5EF4-FFF2-40B4-BE49-F238E27FC236}">
                      <a16:creationId xmlns:a16="http://schemas.microsoft.com/office/drawing/2014/main" id="{4AB8AC45-5AE9-415B-9BDD-6E73331CA300}"/>
                    </a:ext>
                  </a:extLst>
                </p14:cNvPr>
                <p14:cNvContentPartPr/>
                <p14:nvPr/>
              </p14:nvContentPartPr>
              <p14:xfrm>
                <a:off x="1950133" y="5636427"/>
                <a:ext cx="117720" cy="36360"/>
              </p14:xfrm>
            </p:contentPart>
          </mc:Choice>
          <mc:Fallback xmlns="">
            <p:pic>
              <p:nvPicPr>
                <p:cNvPr id="211236" name="Freihand 211235">
                  <a:extLst>
                    <a:ext uri="{FF2B5EF4-FFF2-40B4-BE49-F238E27FC236}">
                      <a16:creationId xmlns:a16="http://schemas.microsoft.com/office/drawing/2014/main" id="{4AB8AC45-5AE9-415B-9BDD-6E73331CA300}"/>
                    </a:ext>
                  </a:extLst>
                </p:cNvPr>
                <p:cNvPicPr/>
                <p:nvPr/>
              </p:nvPicPr>
              <p:blipFill>
                <a:blip r:embed="rId578"/>
                <a:stretch>
                  <a:fillRect/>
                </a:stretch>
              </p:blipFill>
              <p:spPr>
                <a:xfrm>
                  <a:off x="1945813" y="5632107"/>
                  <a:ext cx="126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11237" name="Freihand 211236">
                  <a:extLst>
                    <a:ext uri="{FF2B5EF4-FFF2-40B4-BE49-F238E27FC236}">
                      <a16:creationId xmlns:a16="http://schemas.microsoft.com/office/drawing/2014/main" id="{23B10AB3-4371-418D-A540-BD167614572A}"/>
                    </a:ext>
                  </a:extLst>
                </p14:cNvPr>
                <p14:cNvContentPartPr/>
                <p14:nvPr/>
              </p14:nvContentPartPr>
              <p14:xfrm>
                <a:off x="2027893" y="5576667"/>
                <a:ext cx="141840" cy="165960"/>
              </p14:xfrm>
            </p:contentPart>
          </mc:Choice>
          <mc:Fallback xmlns="">
            <p:pic>
              <p:nvPicPr>
                <p:cNvPr id="211237" name="Freihand 211236">
                  <a:extLst>
                    <a:ext uri="{FF2B5EF4-FFF2-40B4-BE49-F238E27FC236}">
                      <a16:creationId xmlns:a16="http://schemas.microsoft.com/office/drawing/2014/main" id="{23B10AB3-4371-418D-A540-BD167614572A}"/>
                    </a:ext>
                  </a:extLst>
                </p:cNvPr>
                <p:cNvPicPr/>
                <p:nvPr/>
              </p:nvPicPr>
              <p:blipFill>
                <a:blip r:embed="rId580"/>
                <a:stretch>
                  <a:fillRect/>
                </a:stretch>
              </p:blipFill>
              <p:spPr>
                <a:xfrm>
                  <a:off x="2023573" y="5572347"/>
                  <a:ext cx="150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11241" name="Freihand 211240">
                  <a:extLst>
                    <a:ext uri="{FF2B5EF4-FFF2-40B4-BE49-F238E27FC236}">
                      <a16:creationId xmlns:a16="http://schemas.microsoft.com/office/drawing/2014/main" id="{F215A4BE-4BAC-41F5-BF1F-71229D77022A}"/>
                    </a:ext>
                  </a:extLst>
                </p14:cNvPr>
                <p14:cNvContentPartPr/>
                <p14:nvPr/>
              </p14:nvContentPartPr>
              <p14:xfrm>
                <a:off x="2286373" y="5610507"/>
                <a:ext cx="127080" cy="70560"/>
              </p14:xfrm>
            </p:contentPart>
          </mc:Choice>
          <mc:Fallback xmlns="">
            <p:pic>
              <p:nvPicPr>
                <p:cNvPr id="211241" name="Freihand 211240">
                  <a:extLst>
                    <a:ext uri="{FF2B5EF4-FFF2-40B4-BE49-F238E27FC236}">
                      <a16:creationId xmlns:a16="http://schemas.microsoft.com/office/drawing/2014/main" id="{F215A4BE-4BAC-41F5-BF1F-71229D77022A}"/>
                    </a:ext>
                  </a:extLst>
                </p:cNvPr>
                <p:cNvPicPr/>
                <p:nvPr/>
              </p:nvPicPr>
              <p:blipFill>
                <a:blip r:embed="rId582"/>
                <a:stretch>
                  <a:fillRect/>
                </a:stretch>
              </p:blipFill>
              <p:spPr>
                <a:xfrm>
                  <a:off x="2282053" y="5606187"/>
                  <a:ext cx="135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11242" name="Freihand 211241">
                  <a:extLst>
                    <a:ext uri="{FF2B5EF4-FFF2-40B4-BE49-F238E27FC236}">
                      <a16:creationId xmlns:a16="http://schemas.microsoft.com/office/drawing/2014/main" id="{EDC8F1BB-8F10-4E32-8FBE-8E68AE36636D}"/>
                    </a:ext>
                  </a:extLst>
                </p14:cNvPr>
                <p14:cNvContentPartPr/>
                <p14:nvPr/>
              </p14:nvContentPartPr>
              <p14:xfrm>
                <a:off x="2440093" y="5605827"/>
                <a:ext cx="164520" cy="84960"/>
              </p14:xfrm>
            </p:contentPart>
          </mc:Choice>
          <mc:Fallback xmlns="">
            <p:pic>
              <p:nvPicPr>
                <p:cNvPr id="211242" name="Freihand 211241">
                  <a:extLst>
                    <a:ext uri="{FF2B5EF4-FFF2-40B4-BE49-F238E27FC236}">
                      <a16:creationId xmlns:a16="http://schemas.microsoft.com/office/drawing/2014/main" id="{EDC8F1BB-8F10-4E32-8FBE-8E68AE36636D}"/>
                    </a:ext>
                  </a:extLst>
                </p:cNvPr>
                <p:cNvPicPr/>
                <p:nvPr/>
              </p:nvPicPr>
              <p:blipFill>
                <a:blip r:embed="rId584"/>
                <a:stretch>
                  <a:fillRect/>
                </a:stretch>
              </p:blipFill>
              <p:spPr>
                <a:xfrm>
                  <a:off x="2435773" y="5601507"/>
                  <a:ext cx="173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11243" name="Freihand 211242">
                  <a:extLst>
                    <a:ext uri="{FF2B5EF4-FFF2-40B4-BE49-F238E27FC236}">
                      <a16:creationId xmlns:a16="http://schemas.microsoft.com/office/drawing/2014/main" id="{853AAFFB-12E6-4A7F-A8BB-08196B85B840}"/>
                    </a:ext>
                  </a:extLst>
                </p14:cNvPr>
                <p14:cNvContentPartPr/>
                <p14:nvPr/>
              </p14:nvContentPartPr>
              <p14:xfrm>
                <a:off x="2624413" y="5551107"/>
                <a:ext cx="74520" cy="110520"/>
              </p14:xfrm>
            </p:contentPart>
          </mc:Choice>
          <mc:Fallback xmlns="">
            <p:pic>
              <p:nvPicPr>
                <p:cNvPr id="211243" name="Freihand 211242">
                  <a:extLst>
                    <a:ext uri="{FF2B5EF4-FFF2-40B4-BE49-F238E27FC236}">
                      <a16:creationId xmlns:a16="http://schemas.microsoft.com/office/drawing/2014/main" id="{853AAFFB-12E6-4A7F-A8BB-08196B85B840}"/>
                    </a:ext>
                  </a:extLst>
                </p:cNvPr>
                <p:cNvPicPr/>
                <p:nvPr/>
              </p:nvPicPr>
              <p:blipFill>
                <a:blip r:embed="rId586"/>
                <a:stretch>
                  <a:fillRect/>
                </a:stretch>
              </p:blipFill>
              <p:spPr>
                <a:xfrm>
                  <a:off x="2620093" y="5546787"/>
                  <a:ext cx="83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11244" name="Freihand 211243">
                  <a:extLst>
                    <a:ext uri="{FF2B5EF4-FFF2-40B4-BE49-F238E27FC236}">
                      <a16:creationId xmlns:a16="http://schemas.microsoft.com/office/drawing/2014/main" id="{B5868276-0DDB-48B6-9990-14B76AF341EB}"/>
                    </a:ext>
                  </a:extLst>
                </p14:cNvPr>
                <p14:cNvContentPartPr/>
                <p14:nvPr/>
              </p14:nvContentPartPr>
              <p14:xfrm>
                <a:off x="2666893" y="5630667"/>
                <a:ext cx="32760" cy="45360"/>
              </p14:xfrm>
            </p:contentPart>
          </mc:Choice>
          <mc:Fallback xmlns="">
            <p:pic>
              <p:nvPicPr>
                <p:cNvPr id="211244" name="Freihand 211243">
                  <a:extLst>
                    <a:ext uri="{FF2B5EF4-FFF2-40B4-BE49-F238E27FC236}">
                      <a16:creationId xmlns:a16="http://schemas.microsoft.com/office/drawing/2014/main" id="{B5868276-0DDB-48B6-9990-14B76AF341EB}"/>
                    </a:ext>
                  </a:extLst>
                </p:cNvPr>
                <p:cNvPicPr/>
                <p:nvPr/>
              </p:nvPicPr>
              <p:blipFill>
                <a:blip r:embed="rId588"/>
                <a:stretch>
                  <a:fillRect/>
                </a:stretch>
              </p:blipFill>
              <p:spPr>
                <a:xfrm>
                  <a:off x="2662573" y="5626347"/>
                  <a:ext cx="41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11245" name="Freihand 211244">
                  <a:extLst>
                    <a:ext uri="{FF2B5EF4-FFF2-40B4-BE49-F238E27FC236}">
                      <a16:creationId xmlns:a16="http://schemas.microsoft.com/office/drawing/2014/main" id="{4E6FCDE4-2CF0-4DDC-A796-AE893AE2F64E}"/>
                    </a:ext>
                  </a:extLst>
                </p14:cNvPr>
                <p14:cNvContentPartPr/>
                <p14:nvPr/>
              </p14:nvContentPartPr>
              <p14:xfrm>
                <a:off x="2701093" y="5550747"/>
                <a:ext cx="173160" cy="156600"/>
              </p14:xfrm>
            </p:contentPart>
          </mc:Choice>
          <mc:Fallback xmlns="">
            <p:pic>
              <p:nvPicPr>
                <p:cNvPr id="211245" name="Freihand 211244">
                  <a:extLst>
                    <a:ext uri="{FF2B5EF4-FFF2-40B4-BE49-F238E27FC236}">
                      <a16:creationId xmlns:a16="http://schemas.microsoft.com/office/drawing/2014/main" id="{4E6FCDE4-2CF0-4DDC-A796-AE893AE2F64E}"/>
                    </a:ext>
                  </a:extLst>
                </p:cNvPr>
                <p:cNvPicPr/>
                <p:nvPr/>
              </p:nvPicPr>
              <p:blipFill>
                <a:blip r:embed="rId590"/>
                <a:stretch>
                  <a:fillRect/>
                </a:stretch>
              </p:blipFill>
              <p:spPr>
                <a:xfrm>
                  <a:off x="2696773" y="5546427"/>
                  <a:ext cx="181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11247" name="Freihand 211246">
                  <a:extLst>
                    <a:ext uri="{FF2B5EF4-FFF2-40B4-BE49-F238E27FC236}">
                      <a16:creationId xmlns:a16="http://schemas.microsoft.com/office/drawing/2014/main" id="{F65D566D-244C-4A6F-998B-40DADBCF8716}"/>
                    </a:ext>
                  </a:extLst>
                </p14:cNvPr>
                <p14:cNvContentPartPr/>
                <p14:nvPr/>
              </p14:nvContentPartPr>
              <p14:xfrm>
                <a:off x="3005293" y="5597907"/>
                <a:ext cx="125280" cy="60480"/>
              </p14:xfrm>
            </p:contentPart>
          </mc:Choice>
          <mc:Fallback xmlns="">
            <p:pic>
              <p:nvPicPr>
                <p:cNvPr id="211247" name="Freihand 211246">
                  <a:extLst>
                    <a:ext uri="{FF2B5EF4-FFF2-40B4-BE49-F238E27FC236}">
                      <a16:creationId xmlns:a16="http://schemas.microsoft.com/office/drawing/2014/main" id="{F65D566D-244C-4A6F-998B-40DADBCF8716}"/>
                    </a:ext>
                  </a:extLst>
                </p:cNvPr>
                <p:cNvPicPr/>
                <p:nvPr/>
              </p:nvPicPr>
              <p:blipFill>
                <a:blip r:embed="rId592"/>
                <a:stretch>
                  <a:fillRect/>
                </a:stretch>
              </p:blipFill>
              <p:spPr>
                <a:xfrm>
                  <a:off x="3000973" y="5593587"/>
                  <a:ext cx="133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11248" name="Freihand 211247">
                  <a:extLst>
                    <a:ext uri="{FF2B5EF4-FFF2-40B4-BE49-F238E27FC236}">
                      <a16:creationId xmlns:a16="http://schemas.microsoft.com/office/drawing/2014/main" id="{E31499FF-2333-4628-AFE4-7C0EF6F8909C}"/>
                    </a:ext>
                  </a:extLst>
                </p14:cNvPr>
                <p14:cNvContentPartPr/>
                <p14:nvPr/>
              </p14:nvContentPartPr>
              <p14:xfrm>
                <a:off x="3138493" y="5592867"/>
                <a:ext cx="111600" cy="88200"/>
              </p14:xfrm>
            </p:contentPart>
          </mc:Choice>
          <mc:Fallback xmlns="">
            <p:pic>
              <p:nvPicPr>
                <p:cNvPr id="211248" name="Freihand 211247">
                  <a:extLst>
                    <a:ext uri="{FF2B5EF4-FFF2-40B4-BE49-F238E27FC236}">
                      <a16:creationId xmlns:a16="http://schemas.microsoft.com/office/drawing/2014/main" id="{E31499FF-2333-4628-AFE4-7C0EF6F8909C}"/>
                    </a:ext>
                  </a:extLst>
                </p:cNvPr>
                <p:cNvPicPr/>
                <p:nvPr/>
              </p:nvPicPr>
              <p:blipFill>
                <a:blip r:embed="rId594"/>
                <a:stretch>
                  <a:fillRect/>
                </a:stretch>
              </p:blipFill>
              <p:spPr>
                <a:xfrm>
                  <a:off x="3134173" y="5588547"/>
                  <a:ext cx="120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11249" name="Freihand 211248">
                  <a:extLst>
                    <a:ext uri="{FF2B5EF4-FFF2-40B4-BE49-F238E27FC236}">
                      <a16:creationId xmlns:a16="http://schemas.microsoft.com/office/drawing/2014/main" id="{D45BCA7C-C64A-48DB-9DD8-508E7A468C6A}"/>
                    </a:ext>
                  </a:extLst>
                </p14:cNvPr>
                <p14:cNvContentPartPr/>
                <p14:nvPr/>
              </p14:nvContentPartPr>
              <p14:xfrm>
                <a:off x="3261613" y="5584587"/>
                <a:ext cx="72360" cy="159840"/>
              </p14:xfrm>
            </p:contentPart>
          </mc:Choice>
          <mc:Fallback xmlns="">
            <p:pic>
              <p:nvPicPr>
                <p:cNvPr id="211249" name="Freihand 211248">
                  <a:extLst>
                    <a:ext uri="{FF2B5EF4-FFF2-40B4-BE49-F238E27FC236}">
                      <a16:creationId xmlns:a16="http://schemas.microsoft.com/office/drawing/2014/main" id="{D45BCA7C-C64A-48DB-9DD8-508E7A468C6A}"/>
                    </a:ext>
                  </a:extLst>
                </p:cNvPr>
                <p:cNvPicPr/>
                <p:nvPr/>
              </p:nvPicPr>
              <p:blipFill>
                <a:blip r:embed="rId596"/>
                <a:stretch>
                  <a:fillRect/>
                </a:stretch>
              </p:blipFill>
              <p:spPr>
                <a:xfrm>
                  <a:off x="3257293" y="5580267"/>
                  <a:ext cx="81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11250" name="Freihand 211249">
                  <a:extLst>
                    <a:ext uri="{FF2B5EF4-FFF2-40B4-BE49-F238E27FC236}">
                      <a16:creationId xmlns:a16="http://schemas.microsoft.com/office/drawing/2014/main" id="{256C617D-BAAB-47D6-A956-E0A1F022052E}"/>
                    </a:ext>
                  </a:extLst>
                </p14:cNvPr>
                <p14:cNvContentPartPr/>
                <p14:nvPr/>
              </p14:nvContentPartPr>
              <p14:xfrm>
                <a:off x="3342973" y="5593227"/>
                <a:ext cx="92520" cy="59760"/>
              </p14:xfrm>
            </p:contentPart>
          </mc:Choice>
          <mc:Fallback xmlns="">
            <p:pic>
              <p:nvPicPr>
                <p:cNvPr id="211250" name="Freihand 211249">
                  <a:extLst>
                    <a:ext uri="{FF2B5EF4-FFF2-40B4-BE49-F238E27FC236}">
                      <a16:creationId xmlns:a16="http://schemas.microsoft.com/office/drawing/2014/main" id="{256C617D-BAAB-47D6-A956-E0A1F022052E}"/>
                    </a:ext>
                  </a:extLst>
                </p:cNvPr>
                <p:cNvPicPr/>
                <p:nvPr/>
              </p:nvPicPr>
              <p:blipFill>
                <a:blip r:embed="rId598"/>
                <a:stretch>
                  <a:fillRect/>
                </a:stretch>
              </p:blipFill>
              <p:spPr>
                <a:xfrm>
                  <a:off x="3338653" y="5588907"/>
                  <a:ext cx="101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11251" name="Freihand 211250">
                  <a:extLst>
                    <a:ext uri="{FF2B5EF4-FFF2-40B4-BE49-F238E27FC236}">
                      <a16:creationId xmlns:a16="http://schemas.microsoft.com/office/drawing/2014/main" id="{33D32CED-0736-4826-B1CC-E8D9E4A0E5F8}"/>
                    </a:ext>
                  </a:extLst>
                </p14:cNvPr>
                <p14:cNvContentPartPr/>
                <p14:nvPr/>
              </p14:nvContentPartPr>
              <p14:xfrm>
                <a:off x="3466093" y="5587467"/>
                <a:ext cx="91440" cy="57240"/>
              </p14:xfrm>
            </p:contentPart>
          </mc:Choice>
          <mc:Fallback xmlns="">
            <p:pic>
              <p:nvPicPr>
                <p:cNvPr id="211251" name="Freihand 211250">
                  <a:extLst>
                    <a:ext uri="{FF2B5EF4-FFF2-40B4-BE49-F238E27FC236}">
                      <a16:creationId xmlns:a16="http://schemas.microsoft.com/office/drawing/2014/main" id="{33D32CED-0736-4826-B1CC-E8D9E4A0E5F8}"/>
                    </a:ext>
                  </a:extLst>
                </p:cNvPr>
                <p:cNvPicPr/>
                <p:nvPr/>
              </p:nvPicPr>
              <p:blipFill>
                <a:blip r:embed="rId600"/>
                <a:stretch>
                  <a:fillRect/>
                </a:stretch>
              </p:blipFill>
              <p:spPr>
                <a:xfrm>
                  <a:off x="3461773" y="5583147"/>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11252" name="Freihand 211251">
                  <a:extLst>
                    <a:ext uri="{FF2B5EF4-FFF2-40B4-BE49-F238E27FC236}">
                      <a16:creationId xmlns:a16="http://schemas.microsoft.com/office/drawing/2014/main" id="{18D93F0D-3632-4D37-9CB0-AA21E4E36AE7}"/>
                    </a:ext>
                  </a:extLst>
                </p14:cNvPr>
                <p14:cNvContentPartPr/>
                <p14:nvPr/>
              </p14:nvContentPartPr>
              <p14:xfrm>
                <a:off x="3566173" y="5523387"/>
                <a:ext cx="75240" cy="116640"/>
              </p14:xfrm>
            </p:contentPart>
          </mc:Choice>
          <mc:Fallback xmlns="">
            <p:pic>
              <p:nvPicPr>
                <p:cNvPr id="211252" name="Freihand 211251">
                  <a:extLst>
                    <a:ext uri="{FF2B5EF4-FFF2-40B4-BE49-F238E27FC236}">
                      <a16:creationId xmlns:a16="http://schemas.microsoft.com/office/drawing/2014/main" id="{18D93F0D-3632-4D37-9CB0-AA21E4E36AE7}"/>
                    </a:ext>
                  </a:extLst>
                </p:cNvPr>
                <p:cNvPicPr/>
                <p:nvPr/>
              </p:nvPicPr>
              <p:blipFill>
                <a:blip r:embed="rId602"/>
                <a:stretch>
                  <a:fillRect/>
                </a:stretch>
              </p:blipFill>
              <p:spPr>
                <a:xfrm>
                  <a:off x="3561853" y="5519067"/>
                  <a:ext cx="8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11253" name="Freihand 211252">
                  <a:extLst>
                    <a:ext uri="{FF2B5EF4-FFF2-40B4-BE49-F238E27FC236}">
                      <a16:creationId xmlns:a16="http://schemas.microsoft.com/office/drawing/2014/main" id="{273E9508-B3E6-499C-933F-6150A1E7296E}"/>
                    </a:ext>
                  </a:extLst>
                </p14:cNvPr>
                <p14:cNvContentPartPr/>
                <p14:nvPr/>
              </p14:nvContentPartPr>
              <p14:xfrm>
                <a:off x="3625933" y="5569467"/>
                <a:ext cx="84960" cy="82800"/>
              </p14:xfrm>
            </p:contentPart>
          </mc:Choice>
          <mc:Fallback xmlns="">
            <p:pic>
              <p:nvPicPr>
                <p:cNvPr id="211253" name="Freihand 211252">
                  <a:extLst>
                    <a:ext uri="{FF2B5EF4-FFF2-40B4-BE49-F238E27FC236}">
                      <a16:creationId xmlns:a16="http://schemas.microsoft.com/office/drawing/2014/main" id="{273E9508-B3E6-499C-933F-6150A1E7296E}"/>
                    </a:ext>
                  </a:extLst>
                </p:cNvPr>
                <p:cNvPicPr/>
                <p:nvPr/>
              </p:nvPicPr>
              <p:blipFill>
                <a:blip r:embed="rId604"/>
                <a:stretch>
                  <a:fillRect/>
                </a:stretch>
              </p:blipFill>
              <p:spPr>
                <a:xfrm>
                  <a:off x="3621613" y="5565147"/>
                  <a:ext cx="93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11254" name="Freihand 211253">
                  <a:extLst>
                    <a:ext uri="{FF2B5EF4-FFF2-40B4-BE49-F238E27FC236}">
                      <a16:creationId xmlns:a16="http://schemas.microsoft.com/office/drawing/2014/main" id="{DB846639-1435-4BBB-8094-A3F5C64EF912}"/>
                    </a:ext>
                  </a:extLst>
                </p14:cNvPr>
                <p14:cNvContentPartPr/>
                <p14:nvPr/>
              </p14:nvContentPartPr>
              <p14:xfrm>
                <a:off x="3850213" y="5536347"/>
                <a:ext cx="118440" cy="117000"/>
              </p14:xfrm>
            </p:contentPart>
          </mc:Choice>
          <mc:Fallback xmlns="">
            <p:pic>
              <p:nvPicPr>
                <p:cNvPr id="211254" name="Freihand 211253">
                  <a:extLst>
                    <a:ext uri="{FF2B5EF4-FFF2-40B4-BE49-F238E27FC236}">
                      <a16:creationId xmlns:a16="http://schemas.microsoft.com/office/drawing/2014/main" id="{DB846639-1435-4BBB-8094-A3F5C64EF912}"/>
                    </a:ext>
                  </a:extLst>
                </p:cNvPr>
                <p:cNvPicPr/>
                <p:nvPr/>
              </p:nvPicPr>
              <p:blipFill>
                <a:blip r:embed="rId606"/>
                <a:stretch>
                  <a:fillRect/>
                </a:stretch>
              </p:blipFill>
              <p:spPr>
                <a:xfrm>
                  <a:off x="3845893" y="5532027"/>
                  <a:ext cx="127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11255" name="Freihand 211254">
                  <a:extLst>
                    <a:ext uri="{FF2B5EF4-FFF2-40B4-BE49-F238E27FC236}">
                      <a16:creationId xmlns:a16="http://schemas.microsoft.com/office/drawing/2014/main" id="{3DC0680D-A8F5-401F-B173-9ECAC6CEE169}"/>
                    </a:ext>
                  </a:extLst>
                </p14:cNvPr>
                <p14:cNvContentPartPr/>
                <p14:nvPr/>
              </p14:nvContentPartPr>
              <p14:xfrm>
                <a:off x="3996013" y="5548587"/>
                <a:ext cx="82440" cy="89280"/>
              </p14:xfrm>
            </p:contentPart>
          </mc:Choice>
          <mc:Fallback xmlns="">
            <p:pic>
              <p:nvPicPr>
                <p:cNvPr id="211255" name="Freihand 211254">
                  <a:extLst>
                    <a:ext uri="{FF2B5EF4-FFF2-40B4-BE49-F238E27FC236}">
                      <a16:creationId xmlns:a16="http://schemas.microsoft.com/office/drawing/2014/main" id="{3DC0680D-A8F5-401F-B173-9ECAC6CEE169}"/>
                    </a:ext>
                  </a:extLst>
                </p:cNvPr>
                <p:cNvPicPr/>
                <p:nvPr/>
              </p:nvPicPr>
              <p:blipFill>
                <a:blip r:embed="rId608"/>
                <a:stretch>
                  <a:fillRect/>
                </a:stretch>
              </p:blipFill>
              <p:spPr>
                <a:xfrm>
                  <a:off x="3991693" y="5544267"/>
                  <a:ext cx="91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11256" name="Freihand 211255">
                  <a:extLst>
                    <a:ext uri="{FF2B5EF4-FFF2-40B4-BE49-F238E27FC236}">
                      <a16:creationId xmlns:a16="http://schemas.microsoft.com/office/drawing/2014/main" id="{6973A709-8FD4-4961-950C-9896CF40A1FC}"/>
                    </a:ext>
                  </a:extLst>
                </p14:cNvPr>
                <p14:cNvContentPartPr/>
                <p14:nvPr/>
              </p14:nvContentPartPr>
              <p14:xfrm>
                <a:off x="4117693" y="5553627"/>
                <a:ext cx="91800" cy="73080"/>
              </p14:xfrm>
            </p:contentPart>
          </mc:Choice>
          <mc:Fallback xmlns="">
            <p:pic>
              <p:nvPicPr>
                <p:cNvPr id="211256" name="Freihand 211255">
                  <a:extLst>
                    <a:ext uri="{FF2B5EF4-FFF2-40B4-BE49-F238E27FC236}">
                      <a16:creationId xmlns:a16="http://schemas.microsoft.com/office/drawing/2014/main" id="{6973A709-8FD4-4961-950C-9896CF40A1FC}"/>
                    </a:ext>
                  </a:extLst>
                </p:cNvPr>
                <p:cNvPicPr/>
                <p:nvPr/>
              </p:nvPicPr>
              <p:blipFill>
                <a:blip r:embed="rId610"/>
                <a:stretch>
                  <a:fillRect/>
                </a:stretch>
              </p:blipFill>
              <p:spPr>
                <a:xfrm>
                  <a:off x="4113373" y="5549307"/>
                  <a:ext cx="10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11257" name="Freihand 211256">
                  <a:extLst>
                    <a:ext uri="{FF2B5EF4-FFF2-40B4-BE49-F238E27FC236}">
                      <a16:creationId xmlns:a16="http://schemas.microsoft.com/office/drawing/2014/main" id="{27EEB4B8-E354-414E-9474-C1A4062642D3}"/>
                    </a:ext>
                  </a:extLst>
                </p14:cNvPr>
                <p14:cNvContentPartPr/>
                <p14:nvPr/>
              </p14:nvContentPartPr>
              <p14:xfrm>
                <a:off x="4215613" y="5551827"/>
                <a:ext cx="150840" cy="79200"/>
              </p14:xfrm>
            </p:contentPart>
          </mc:Choice>
          <mc:Fallback xmlns="">
            <p:pic>
              <p:nvPicPr>
                <p:cNvPr id="211257" name="Freihand 211256">
                  <a:extLst>
                    <a:ext uri="{FF2B5EF4-FFF2-40B4-BE49-F238E27FC236}">
                      <a16:creationId xmlns:a16="http://schemas.microsoft.com/office/drawing/2014/main" id="{27EEB4B8-E354-414E-9474-C1A4062642D3}"/>
                    </a:ext>
                  </a:extLst>
                </p:cNvPr>
                <p:cNvPicPr/>
                <p:nvPr/>
              </p:nvPicPr>
              <p:blipFill>
                <a:blip r:embed="rId612"/>
                <a:stretch>
                  <a:fillRect/>
                </a:stretch>
              </p:blipFill>
              <p:spPr>
                <a:xfrm>
                  <a:off x="4211293" y="5547507"/>
                  <a:ext cx="159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11258" name="Freihand 211257">
                  <a:extLst>
                    <a:ext uri="{FF2B5EF4-FFF2-40B4-BE49-F238E27FC236}">
                      <a16:creationId xmlns:a16="http://schemas.microsoft.com/office/drawing/2014/main" id="{EC212A8B-DF19-406B-B89A-473E419F63C1}"/>
                    </a:ext>
                  </a:extLst>
                </p14:cNvPr>
                <p14:cNvContentPartPr/>
                <p14:nvPr/>
              </p14:nvContentPartPr>
              <p14:xfrm>
                <a:off x="4367893" y="5529147"/>
                <a:ext cx="173160" cy="98640"/>
              </p14:xfrm>
            </p:contentPart>
          </mc:Choice>
          <mc:Fallback xmlns="">
            <p:pic>
              <p:nvPicPr>
                <p:cNvPr id="211258" name="Freihand 211257">
                  <a:extLst>
                    <a:ext uri="{FF2B5EF4-FFF2-40B4-BE49-F238E27FC236}">
                      <a16:creationId xmlns:a16="http://schemas.microsoft.com/office/drawing/2014/main" id="{EC212A8B-DF19-406B-B89A-473E419F63C1}"/>
                    </a:ext>
                  </a:extLst>
                </p:cNvPr>
                <p:cNvPicPr/>
                <p:nvPr/>
              </p:nvPicPr>
              <p:blipFill>
                <a:blip r:embed="rId614"/>
                <a:stretch>
                  <a:fillRect/>
                </a:stretch>
              </p:blipFill>
              <p:spPr>
                <a:xfrm>
                  <a:off x="4363573" y="5524827"/>
                  <a:ext cx="181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11259" name="Freihand 211258">
                  <a:extLst>
                    <a:ext uri="{FF2B5EF4-FFF2-40B4-BE49-F238E27FC236}">
                      <a16:creationId xmlns:a16="http://schemas.microsoft.com/office/drawing/2014/main" id="{14F9C1AD-25D6-49B0-A757-D7842E3B9493}"/>
                    </a:ext>
                  </a:extLst>
                </p14:cNvPr>
                <p14:cNvContentPartPr/>
                <p14:nvPr/>
              </p14:nvContentPartPr>
              <p14:xfrm>
                <a:off x="4559773" y="5538507"/>
                <a:ext cx="101880" cy="64440"/>
              </p14:xfrm>
            </p:contentPart>
          </mc:Choice>
          <mc:Fallback xmlns="">
            <p:pic>
              <p:nvPicPr>
                <p:cNvPr id="211259" name="Freihand 211258">
                  <a:extLst>
                    <a:ext uri="{FF2B5EF4-FFF2-40B4-BE49-F238E27FC236}">
                      <a16:creationId xmlns:a16="http://schemas.microsoft.com/office/drawing/2014/main" id="{14F9C1AD-25D6-49B0-A757-D7842E3B9493}"/>
                    </a:ext>
                  </a:extLst>
                </p:cNvPr>
                <p:cNvPicPr/>
                <p:nvPr/>
              </p:nvPicPr>
              <p:blipFill>
                <a:blip r:embed="rId616"/>
                <a:stretch>
                  <a:fillRect/>
                </a:stretch>
              </p:blipFill>
              <p:spPr>
                <a:xfrm>
                  <a:off x="4555453" y="5534187"/>
                  <a:ext cx="110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1260" name="Freihand 211259">
                  <a:extLst>
                    <a:ext uri="{FF2B5EF4-FFF2-40B4-BE49-F238E27FC236}">
                      <a16:creationId xmlns:a16="http://schemas.microsoft.com/office/drawing/2014/main" id="{2C157CE6-117E-44C5-8700-800EC7FDDEA9}"/>
                    </a:ext>
                  </a:extLst>
                </p14:cNvPr>
                <p14:cNvContentPartPr/>
                <p14:nvPr/>
              </p14:nvContentPartPr>
              <p14:xfrm>
                <a:off x="4768573" y="5448867"/>
                <a:ext cx="211320" cy="205560"/>
              </p14:xfrm>
            </p:contentPart>
          </mc:Choice>
          <mc:Fallback xmlns="">
            <p:pic>
              <p:nvPicPr>
                <p:cNvPr id="211260" name="Freihand 211259">
                  <a:extLst>
                    <a:ext uri="{FF2B5EF4-FFF2-40B4-BE49-F238E27FC236}">
                      <a16:creationId xmlns:a16="http://schemas.microsoft.com/office/drawing/2014/main" id="{2C157CE6-117E-44C5-8700-800EC7FDDEA9}"/>
                    </a:ext>
                  </a:extLst>
                </p:cNvPr>
                <p:cNvPicPr/>
                <p:nvPr/>
              </p:nvPicPr>
              <p:blipFill>
                <a:blip r:embed="rId618"/>
                <a:stretch>
                  <a:fillRect/>
                </a:stretch>
              </p:blipFill>
              <p:spPr>
                <a:xfrm>
                  <a:off x="4764253" y="5444547"/>
                  <a:ext cx="219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11262" name="Freihand 211261">
                  <a:extLst>
                    <a:ext uri="{FF2B5EF4-FFF2-40B4-BE49-F238E27FC236}">
                      <a16:creationId xmlns:a16="http://schemas.microsoft.com/office/drawing/2014/main" id="{7DEBE780-82E5-40FD-B3CB-A96733848E40}"/>
                    </a:ext>
                  </a:extLst>
                </p14:cNvPr>
                <p14:cNvContentPartPr/>
                <p14:nvPr/>
              </p14:nvContentPartPr>
              <p14:xfrm>
                <a:off x="5066653" y="5478387"/>
                <a:ext cx="124560" cy="120600"/>
              </p14:xfrm>
            </p:contentPart>
          </mc:Choice>
          <mc:Fallback xmlns="">
            <p:pic>
              <p:nvPicPr>
                <p:cNvPr id="211262" name="Freihand 211261">
                  <a:extLst>
                    <a:ext uri="{FF2B5EF4-FFF2-40B4-BE49-F238E27FC236}">
                      <a16:creationId xmlns:a16="http://schemas.microsoft.com/office/drawing/2014/main" id="{7DEBE780-82E5-40FD-B3CB-A96733848E40}"/>
                    </a:ext>
                  </a:extLst>
                </p:cNvPr>
                <p:cNvPicPr/>
                <p:nvPr/>
              </p:nvPicPr>
              <p:blipFill>
                <a:blip r:embed="rId620"/>
                <a:stretch>
                  <a:fillRect/>
                </a:stretch>
              </p:blipFill>
              <p:spPr>
                <a:xfrm>
                  <a:off x="5062333" y="5474067"/>
                  <a:ext cx="133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11263" name="Freihand 211262">
                  <a:extLst>
                    <a:ext uri="{FF2B5EF4-FFF2-40B4-BE49-F238E27FC236}">
                      <a16:creationId xmlns:a16="http://schemas.microsoft.com/office/drawing/2014/main" id="{71F9131F-161D-4D5E-A60D-0FC99C5001AE}"/>
                    </a:ext>
                  </a:extLst>
                </p14:cNvPr>
                <p14:cNvContentPartPr/>
                <p14:nvPr/>
              </p14:nvContentPartPr>
              <p14:xfrm>
                <a:off x="5201653" y="5411427"/>
                <a:ext cx="88200" cy="158400"/>
              </p14:xfrm>
            </p:contentPart>
          </mc:Choice>
          <mc:Fallback xmlns="">
            <p:pic>
              <p:nvPicPr>
                <p:cNvPr id="211263" name="Freihand 211262">
                  <a:extLst>
                    <a:ext uri="{FF2B5EF4-FFF2-40B4-BE49-F238E27FC236}">
                      <a16:creationId xmlns:a16="http://schemas.microsoft.com/office/drawing/2014/main" id="{71F9131F-161D-4D5E-A60D-0FC99C5001AE}"/>
                    </a:ext>
                  </a:extLst>
                </p:cNvPr>
                <p:cNvPicPr/>
                <p:nvPr/>
              </p:nvPicPr>
              <p:blipFill>
                <a:blip r:embed="rId622"/>
                <a:stretch>
                  <a:fillRect/>
                </a:stretch>
              </p:blipFill>
              <p:spPr>
                <a:xfrm>
                  <a:off x="5197333" y="5407107"/>
                  <a:ext cx="96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11265" name="Freihand 211264">
                  <a:extLst>
                    <a:ext uri="{FF2B5EF4-FFF2-40B4-BE49-F238E27FC236}">
                      <a16:creationId xmlns:a16="http://schemas.microsoft.com/office/drawing/2014/main" id="{C30F1153-74CA-4410-933C-D253716386A7}"/>
                    </a:ext>
                  </a:extLst>
                </p14:cNvPr>
                <p14:cNvContentPartPr/>
                <p14:nvPr/>
              </p14:nvContentPartPr>
              <p14:xfrm>
                <a:off x="5306053" y="5409627"/>
                <a:ext cx="236880" cy="157680"/>
              </p14:xfrm>
            </p:contentPart>
          </mc:Choice>
          <mc:Fallback xmlns="">
            <p:pic>
              <p:nvPicPr>
                <p:cNvPr id="211265" name="Freihand 211264">
                  <a:extLst>
                    <a:ext uri="{FF2B5EF4-FFF2-40B4-BE49-F238E27FC236}">
                      <a16:creationId xmlns:a16="http://schemas.microsoft.com/office/drawing/2014/main" id="{C30F1153-74CA-4410-933C-D253716386A7}"/>
                    </a:ext>
                  </a:extLst>
                </p:cNvPr>
                <p:cNvPicPr/>
                <p:nvPr/>
              </p:nvPicPr>
              <p:blipFill>
                <a:blip r:embed="rId624"/>
                <a:stretch>
                  <a:fillRect/>
                </a:stretch>
              </p:blipFill>
              <p:spPr>
                <a:xfrm>
                  <a:off x="5301733" y="5405307"/>
                  <a:ext cx="245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11266" name="Freihand 211265">
                  <a:extLst>
                    <a:ext uri="{FF2B5EF4-FFF2-40B4-BE49-F238E27FC236}">
                      <a16:creationId xmlns:a16="http://schemas.microsoft.com/office/drawing/2014/main" id="{B122DA74-600C-4436-AE77-21D89B39B96B}"/>
                    </a:ext>
                  </a:extLst>
                </p14:cNvPr>
                <p14:cNvContentPartPr/>
                <p14:nvPr/>
              </p14:nvContentPartPr>
              <p14:xfrm>
                <a:off x="5634373" y="5416467"/>
                <a:ext cx="316440" cy="131040"/>
              </p14:xfrm>
            </p:contentPart>
          </mc:Choice>
          <mc:Fallback xmlns="">
            <p:pic>
              <p:nvPicPr>
                <p:cNvPr id="211266" name="Freihand 211265">
                  <a:extLst>
                    <a:ext uri="{FF2B5EF4-FFF2-40B4-BE49-F238E27FC236}">
                      <a16:creationId xmlns:a16="http://schemas.microsoft.com/office/drawing/2014/main" id="{B122DA74-600C-4436-AE77-21D89B39B96B}"/>
                    </a:ext>
                  </a:extLst>
                </p:cNvPr>
                <p:cNvPicPr/>
                <p:nvPr/>
              </p:nvPicPr>
              <p:blipFill>
                <a:blip r:embed="rId626"/>
                <a:stretch>
                  <a:fillRect/>
                </a:stretch>
              </p:blipFill>
              <p:spPr>
                <a:xfrm>
                  <a:off x="5630053" y="5412147"/>
                  <a:ext cx="325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11267" name="Freihand 211266">
                  <a:extLst>
                    <a:ext uri="{FF2B5EF4-FFF2-40B4-BE49-F238E27FC236}">
                      <a16:creationId xmlns:a16="http://schemas.microsoft.com/office/drawing/2014/main" id="{952F0FB1-23A3-483B-A0A3-46376287FAE2}"/>
                    </a:ext>
                  </a:extLst>
                </p14:cNvPr>
                <p14:cNvContentPartPr/>
                <p14:nvPr/>
              </p14:nvContentPartPr>
              <p14:xfrm>
                <a:off x="6089773" y="5466507"/>
                <a:ext cx="160920" cy="66600"/>
              </p14:xfrm>
            </p:contentPart>
          </mc:Choice>
          <mc:Fallback xmlns="">
            <p:pic>
              <p:nvPicPr>
                <p:cNvPr id="211267" name="Freihand 211266">
                  <a:extLst>
                    <a:ext uri="{FF2B5EF4-FFF2-40B4-BE49-F238E27FC236}">
                      <a16:creationId xmlns:a16="http://schemas.microsoft.com/office/drawing/2014/main" id="{952F0FB1-23A3-483B-A0A3-46376287FAE2}"/>
                    </a:ext>
                  </a:extLst>
                </p:cNvPr>
                <p:cNvPicPr/>
                <p:nvPr/>
              </p:nvPicPr>
              <p:blipFill>
                <a:blip r:embed="rId628"/>
                <a:stretch>
                  <a:fillRect/>
                </a:stretch>
              </p:blipFill>
              <p:spPr>
                <a:xfrm>
                  <a:off x="6085453" y="5462187"/>
                  <a:ext cx="169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11268" name="Freihand 211267">
                  <a:extLst>
                    <a:ext uri="{FF2B5EF4-FFF2-40B4-BE49-F238E27FC236}">
                      <a16:creationId xmlns:a16="http://schemas.microsoft.com/office/drawing/2014/main" id="{1EE71553-91A3-4A39-910E-D82540BF0439}"/>
                    </a:ext>
                  </a:extLst>
                </p14:cNvPr>
                <p14:cNvContentPartPr/>
                <p14:nvPr/>
              </p14:nvContentPartPr>
              <p14:xfrm>
                <a:off x="6274453" y="5343027"/>
                <a:ext cx="204840" cy="163800"/>
              </p14:xfrm>
            </p:contentPart>
          </mc:Choice>
          <mc:Fallback xmlns="">
            <p:pic>
              <p:nvPicPr>
                <p:cNvPr id="211268" name="Freihand 211267">
                  <a:extLst>
                    <a:ext uri="{FF2B5EF4-FFF2-40B4-BE49-F238E27FC236}">
                      <a16:creationId xmlns:a16="http://schemas.microsoft.com/office/drawing/2014/main" id="{1EE71553-91A3-4A39-910E-D82540BF0439}"/>
                    </a:ext>
                  </a:extLst>
                </p:cNvPr>
                <p:cNvPicPr/>
                <p:nvPr/>
              </p:nvPicPr>
              <p:blipFill>
                <a:blip r:embed="rId630"/>
                <a:stretch>
                  <a:fillRect/>
                </a:stretch>
              </p:blipFill>
              <p:spPr>
                <a:xfrm>
                  <a:off x="6270133" y="5338707"/>
                  <a:ext cx="213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11269" name="Freihand 211268">
                  <a:extLst>
                    <a:ext uri="{FF2B5EF4-FFF2-40B4-BE49-F238E27FC236}">
                      <a16:creationId xmlns:a16="http://schemas.microsoft.com/office/drawing/2014/main" id="{99B43EB7-60B1-4D81-BED2-1A87D58101F2}"/>
                    </a:ext>
                  </a:extLst>
                </p14:cNvPr>
                <p14:cNvContentPartPr/>
                <p14:nvPr/>
              </p14:nvContentPartPr>
              <p14:xfrm>
                <a:off x="6496573" y="5411427"/>
                <a:ext cx="62280" cy="70200"/>
              </p14:xfrm>
            </p:contentPart>
          </mc:Choice>
          <mc:Fallback xmlns="">
            <p:pic>
              <p:nvPicPr>
                <p:cNvPr id="211269" name="Freihand 211268">
                  <a:extLst>
                    <a:ext uri="{FF2B5EF4-FFF2-40B4-BE49-F238E27FC236}">
                      <a16:creationId xmlns:a16="http://schemas.microsoft.com/office/drawing/2014/main" id="{99B43EB7-60B1-4D81-BED2-1A87D58101F2}"/>
                    </a:ext>
                  </a:extLst>
                </p:cNvPr>
                <p:cNvPicPr/>
                <p:nvPr/>
              </p:nvPicPr>
              <p:blipFill>
                <a:blip r:embed="rId632"/>
                <a:stretch>
                  <a:fillRect/>
                </a:stretch>
              </p:blipFill>
              <p:spPr>
                <a:xfrm>
                  <a:off x="6492253" y="5407107"/>
                  <a:ext cx="70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11270" name="Freihand 211269">
                  <a:extLst>
                    <a:ext uri="{FF2B5EF4-FFF2-40B4-BE49-F238E27FC236}">
                      <a16:creationId xmlns:a16="http://schemas.microsoft.com/office/drawing/2014/main" id="{722A82D6-444D-405D-A8E8-FB0A16839DEB}"/>
                    </a:ext>
                  </a:extLst>
                </p14:cNvPr>
                <p14:cNvContentPartPr/>
                <p14:nvPr/>
              </p14:nvContentPartPr>
              <p14:xfrm>
                <a:off x="6539053" y="5361027"/>
                <a:ext cx="77040" cy="140040"/>
              </p14:xfrm>
            </p:contentPart>
          </mc:Choice>
          <mc:Fallback xmlns="">
            <p:pic>
              <p:nvPicPr>
                <p:cNvPr id="211270" name="Freihand 211269">
                  <a:extLst>
                    <a:ext uri="{FF2B5EF4-FFF2-40B4-BE49-F238E27FC236}">
                      <a16:creationId xmlns:a16="http://schemas.microsoft.com/office/drawing/2014/main" id="{722A82D6-444D-405D-A8E8-FB0A16839DEB}"/>
                    </a:ext>
                  </a:extLst>
                </p:cNvPr>
                <p:cNvPicPr/>
                <p:nvPr/>
              </p:nvPicPr>
              <p:blipFill>
                <a:blip r:embed="rId634"/>
                <a:stretch>
                  <a:fillRect/>
                </a:stretch>
              </p:blipFill>
              <p:spPr>
                <a:xfrm>
                  <a:off x="6534733" y="5356707"/>
                  <a:ext cx="85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11271" name="Freihand 211270">
                  <a:extLst>
                    <a:ext uri="{FF2B5EF4-FFF2-40B4-BE49-F238E27FC236}">
                      <a16:creationId xmlns:a16="http://schemas.microsoft.com/office/drawing/2014/main" id="{A5F98CB2-3766-4E73-9BDE-373E55CBB0DF}"/>
                    </a:ext>
                  </a:extLst>
                </p14:cNvPr>
                <p14:cNvContentPartPr/>
                <p14:nvPr/>
              </p14:nvContentPartPr>
              <p14:xfrm>
                <a:off x="6703573" y="5414667"/>
                <a:ext cx="85320" cy="114480"/>
              </p14:xfrm>
            </p:contentPart>
          </mc:Choice>
          <mc:Fallback xmlns="">
            <p:pic>
              <p:nvPicPr>
                <p:cNvPr id="211271" name="Freihand 211270">
                  <a:extLst>
                    <a:ext uri="{FF2B5EF4-FFF2-40B4-BE49-F238E27FC236}">
                      <a16:creationId xmlns:a16="http://schemas.microsoft.com/office/drawing/2014/main" id="{A5F98CB2-3766-4E73-9BDE-373E55CBB0DF}"/>
                    </a:ext>
                  </a:extLst>
                </p:cNvPr>
                <p:cNvPicPr/>
                <p:nvPr/>
              </p:nvPicPr>
              <p:blipFill>
                <a:blip r:embed="rId636"/>
                <a:stretch>
                  <a:fillRect/>
                </a:stretch>
              </p:blipFill>
              <p:spPr>
                <a:xfrm>
                  <a:off x="6699253" y="5410347"/>
                  <a:ext cx="93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11272" name="Freihand 211271">
                  <a:extLst>
                    <a:ext uri="{FF2B5EF4-FFF2-40B4-BE49-F238E27FC236}">
                      <a16:creationId xmlns:a16="http://schemas.microsoft.com/office/drawing/2014/main" id="{0864095E-810A-41A6-A738-853158BB5C68}"/>
                    </a:ext>
                  </a:extLst>
                </p14:cNvPr>
                <p14:cNvContentPartPr/>
                <p14:nvPr/>
              </p14:nvContentPartPr>
              <p14:xfrm>
                <a:off x="6799333" y="5377587"/>
                <a:ext cx="204480" cy="125280"/>
              </p14:xfrm>
            </p:contentPart>
          </mc:Choice>
          <mc:Fallback xmlns="">
            <p:pic>
              <p:nvPicPr>
                <p:cNvPr id="211272" name="Freihand 211271">
                  <a:extLst>
                    <a:ext uri="{FF2B5EF4-FFF2-40B4-BE49-F238E27FC236}">
                      <a16:creationId xmlns:a16="http://schemas.microsoft.com/office/drawing/2014/main" id="{0864095E-810A-41A6-A738-853158BB5C68}"/>
                    </a:ext>
                  </a:extLst>
                </p:cNvPr>
                <p:cNvPicPr/>
                <p:nvPr/>
              </p:nvPicPr>
              <p:blipFill>
                <a:blip r:embed="rId638"/>
                <a:stretch>
                  <a:fillRect/>
                </a:stretch>
              </p:blipFill>
              <p:spPr>
                <a:xfrm>
                  <a:off x="6795013" y="5373267"/>
                  <a:ext cx="213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11273" name="Freihand 211272">
                  <a:extLst>
                    <a:ext uri="{FF2B5EF4-FFF2-40B4-BE49-F238E27FC236}">
                      <a16:creationId xmlns:a16="http://schemas.microsoft.com/office/drawing/2014/main" id="{3CABB59A-187C-4D53-8632-0B4F489B8BFA}"/>
                    </a:ext>
                  </a:extLst>
                </p14:cNvPr>
                <p14:cNvContentPartPr/>
                <p14:nvPr/>
              </p14:nvContentPartPr>
              <p14:xfrm>
                <a:off x="6967453" y="5424387"/>
                <a:ext cx="149040" cy="111960"/>
              </p14:xfrm>
            </p:contentPart>
          </mc:Choice>
          <mc:Fallback xmlns="">
            <p:pic>
              <p:nvPicPr>
                <p:cNvPr id="211273" name="Freihand 211272">
                  <a:extLst>
                    <a:ext uri="{FF2B5EF4-FFF2-40B4-BE49-F238E27FC236}">
                      <a16:creationId xmlns:a16="http://schemas.microsoft.com/office/drawing/2014/main" id="{3CABB59A-187C-4D53-8632-0B4F489B8BFA}"/>
                    </a:ext>
                  </a:extLst>
                </p:cNvPr>
                <p:cNvPicPr/>
                <p:nvPr/>
              </p:nvPicPr>
              <p:blipFill>
                <a:blip r:embed="rId640"/>
                <a:stretch>
                  <a:fillRect/>
                </a:stretch>
              </p:blipFill>
              <p:spPr>
                <a:xfrm>
                  <a:off x="6963133" y="5420067"/>
                  <a:ext cx="157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11275" name="Freihand 211274">
                  <a:extLst>
                    <a:ext uri="{FF2B5EF4-FFF2-40B4-BE49-F238E27FC236}">
                      <a16:creationId xmlns:a16="http://schemas.microsoft.com/office/drawing/2014/main" id="{736A7D84-5D23-4A4E-AC54-8D79C0474215}"/>
                    </a:ext>
                  </a:extLst>
                </p14:cNvPr>
                <p14:cNvContentPartPr/>
                <p14:nvPr/>
              </p14:nvContentPartPr>
              <p14:xfrm>
                <a:off x="1908373" y="5853147"/>
                <a:ext cx="155160" cy="32040"/>
              </p14:xfrm>
            </p:contentPart>
          </mc:Choice>
          <mc:Fallback xmlns="">
            <p:pic>
              <p:nvPicPr>
                <p:cNvPr id="211275" name="Freihand 211274">
                  <a:extLst>
                    <a:ext uri="{FF2B5EF4-FFF2-40B4-BE49-F238E27FC236}">
                      <a16:creationId xmlns:a16="http://schemas.microsoft.com/office/drawing/2014/main" id="{736A7D84-5D23-4A4E-AC54-8D79C0474215}"/>
                    </a:ext>
                  </a:extLst>
                </p:cNvPr>
                <p:cNvPicPr/>
                <p:nvPr/>
              </p:nvPicPr>
              <p:blipFill>
                <a:blip r:embed="rId642"/>
                <a:stretch>
                  <a:fillRect/>
                </a:stretch>
              </p:blipFill>
              <p:spPr>
                <a:xfrm>
                  <a:off x="1904053" y="5848827"/>
                  <a:ext cx="163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11276" name="Freihand 211275">
                  <a:extLst>
                    <a:ext uri="{FF2B5EF4-FFF2-40B4-BE49-F238E27FC236}">
                      <a16:creationId xmlns:a16="http://schemas.microsoft.com/office/drawing/2014/main" id="{03BBA081-D58C-4F86-97AE-020860D9FD03}"/>
                    </a:ext>
                  </a:extLst>
                </p14:cNvPr>
                <p14:cNvContentPartPr/>
                <p14:nvPr/>
              </p14:nvContentPartPr>
              <p14:xfrm>
                <a:off x="1912693" y="5934867"/>
                <a:ext cx="128160" cy="5400"/>
              </p14:xfrm>
            </p:contentPart>
          </mc:Choice>
          <mc:Fallback xmlns="">
            <p:pic>
              <p:nvPicPr>
                <p:cNvPr id="211276" name="Freihand 211275">
                  <a:extLst>
                    <a:ext uri="{FF2B5EF4-FFF2-40B4-BE49-F238E27FC236}">
                      <a16:creationId xmlns:a16="http://schemas.microsoft.com/office/drawing/2014/main" id="{03BBA081-D58C-4F86-97AE-020860D9FD03}"/>
                    </a:ext>
                  </a:extLst>
                </p:cNvPr>
                <p:cNvPicPr/>
                <p:nvPr/>
              </p:nvPicPr>
              <p:blipFill>
                <a:blip r:embed="rId644"/>
                <a:stretch>
                  <a:fillRect/>
                </a:stretch>
              </p:blipFill>
              <p:spPr>
                <a:xfrm>
                  <a:off x="1908373" y="5930547"/>
                  <a:ext cx="136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11277" name="Freihand 211276">
                  <a:extLst>
                    <a:ext uri="{FF2B5EF4-FFF2-40B4-BE49-F238E27FC236}">
                      <a16:creationId xmlns:a16="http://schemas.microsoft.com/office/drawing/2014/main" id="{61F28C66-6BC4-4A1F-A18C-4F9FC6BD8708}"/>
                    </a:ext>
                  </a:extLst>
                </p14:cNvPr>
                <p14:cNvContentPartPr/>
                <p14:nvPr/>
              </p14:nvContentPartPr>
              <p14:xfrm>
                <a:off x="2100253" y="5824707"/>
                <a:ext cx="87480" cy="162720"/>
              </p14:xfrm>
            </p:contentPart>
          </mc:Choice>
          <mc:Fallback xmlns="">
            <p:pic>
              <p:nvPicPr>
                <p:cNvPr id="211277" name="Freihand 211276">
                  <a:extLst>
                    <a:ext uri="{FF2B5EF4-FFF2-40B4-BE49-F238E27FC236}">
                      <a16:creationId xmlns:a16="http://schemas.microsoft.com/office/drawing/2014/main" id="{61F28C66-6BC4-4A1F-A18C-4F9FC6BD8708}"/>
                    </a:ext>
                  </a:extLst>
                </p:cNvPr>
                <p:cNvPicPr/>
                <p:nvPr/>
              </p:nvPicPr>
              <p:blipFill>
                <a:blip r:embed="rId646"/>
                <a:stretch>
                  <a:fillRect/>
                </a:stretch>
              </p:blipFill>
              <p:spPr>
                <a:xfrm>
                  <a:off x="2095933" y="5820387"/>
                  <a:ext cx="96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11278" name="Freihand 211277">
                  <a:extLst>
                    <a:ext uri="{FF2B5EF4-FFF2-40B4-BE49-F238E27FC236}">
                      <a16:creationId xmlns:a16="http://schemas.microsoft.com/office/drawing/2014/main" id="{618D67D5-0DD2-42CE-A224-8CF660453F11}"/>
                    </a:ext>
                  </a:extLst>
                </p14:cNvPr>
                <p14:cNvContentPartPr/>
                <p14:nvPr/>
              </p14:nvContentPartPr>
              <p14:xfrm>
                <a:off x="2795773" y="5838027"/>
                <a:ext cx="122760" cy="88200"/>
              </p14:xfrm>
            </p:contentPart>
          </mc:Choice>
          <mc:Fallback xmlns="">
            <p:pic>
              <p:nvPicPr>
                <p:cNvPr id="211278" name="Freihand 211277">
                  <a:extLst>
                    <a:ext uri="{FF2B5EF4-FFF2-40B4-BE49-F238E27FC236}">
                      <a16:creationId xmlns:a16="http://schemas.microsoft.com/office/drawing/2014/main" id="{618D67D5-0DD2-42CE-A224-8CF660453F11}"/>
                    </a:ext>
                  </a:extLst>
                </p:cNvPr>
                <p:cNvPicPr/>
                <p:nvPr/>
              </p:nvPicPr>
              <p:blipFill>
                <a:blip r:embed="rId648"/>
                <a:stretch>
                  <a:fillRect/>
                </a:stretch>
              </p:blipFill>
              <p:spPr>
                <a:xfrm>
                  <a:off x="2791453" y="5833707"/>
                  <a:ext cx="131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11279" name="Freihand 211278">
                  <a:extLst>
                    <a:ext uri="{FF2B5EF4-FFF2-40B4-BE49-F238E27FC236}">
                      <a16:creationId xmlns:a16="http://schemas.microsoft.com/office/drawing/2014/main" id="{FE533374-3D5B-4FFE-9218-A8A4AE351101}"/>
                    </a:ext>
                  </a:extLst>
                </p14:cNvPr>
                <p14:cNvContentPartPr/>
                <p14:nvPr/>
              </p14:nvContentPartPr>
              <p14:xfrm>
                <a:off x="3752653" y="5795907"/>
                <a:ext cx="154800" cy="85320"/>
              </p14:xfrm>
            </p:contentPart>
          </mc:Choice>
          <mc:Fallback xmlns="">
            <p:pic>
              <p:nvPicPr>
                <p:cNvPr id="211279" name="Freihand 211278">
                  <a:extLst>
                    <a:ext uri="{FF2B5EF4-FFF2-40B4-BE49-F238E27FC236}">
                      <a16:creationId xmlns:a16="http://schemas.microsoft.com/office/drawing/2014/main" id="{FE533374-3D5B-4FFE-9218-A8A4AE351101}"/>
                    </a:ext>
                  </a:extLst>
                </p:cNvPr>
                <p:cNvPicPr/>
                <p:nvPr/>
              </p:nvPicPr>
              <p:blipFill>
                <a:blip r:embed="rId650"/>
                <a:stretch>
                  <a:fillRect/>
                </a:stretch>
              </p:blipFill>
              <p:spPr>
                <a:xfrm>
                  <a:off x="3748333" y="5791587"/>
                  <a:ext cx="163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11280" name="Freihand 211279">
                  <a:extLst>
                    <a:ext uri="{FF2B5EF4-FFF2-40B4-BE49-F238E27FC236}">
                      <a16:creationId xmlns:a16="http://schemas.microsoft.com/office/drawing/2014/main" id="{48D82B51-F418-4804-BD66-07C16BFCAF7F}"/>
                    </a:ext>
                  </a:extLst>
                </p14:cNvPr>
                <p14:cNvContentPartPr/>
                <p14:nvPr/>
              </p14:nvContentPartPr>
              <p14:xfrm>
                <a:off x="3921853" y="5742987"/>
                <a:ext cx="24120" cy="151920"/>
              </p14:xfrm>
            </p:contentPart>
          </mc:Choice>
          <mc:Fallback xmlns="">
            <p:pic>
              <p:nvPicPr>
                <p:cNvPr id="211280" name="Freihand 211279">
                  <a:extLst>
                    <a:ext uri="{FF2B5EF4-FFF2-40B4-BE49-F238E27FC236}">
                      <a16:creationId xmlns:a16="http://schemas.microsoft.com/office/drawing/2014/main" id="{48D82B51-F418-4804-BD66-07C16BFCAF7F}"/>
                    </a:ext>
                  </a:extLst>
                </p:cNvPr>
                <p:cNvPicPr/>
                <p:nvPr/>
              </p:nvPicPr>
              <p:blipFill>
                <a:blip r:embed="rId652"/>
                <a:stretch>
                  <a:fillRect/>
                </a:stretch>
              </p:blipFill>
              <p:spPr>
                <a:xfrm>
                  <a:off x="3917533" y="5738667"/>
                  <a:ext cx="32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11281" name="Freihand 211280">
                  <a:extLst>
                    <a:ext uri="{FF2B5EF4-FFF2-40B4-BE49-F238E27FC236}">
                      <a16:creationId xmlns:a16="http://schemas.microsoft.com/office/drawing/2014/main" id="{329BD77E-0FF0-41BB-AE4E-874387C2A0CA}"/>
                    </a:ext>
                  </a:extLst>
                </p14:cNvPr>
                <p14:cNvContentPartPr/>
                <p14:nvPr/>
              </p14:nvContentPartPr>
              <p14:xfrm>
                <a:off x="4000693" y="5787627"/>
                <a:ext cx="76320" cy="110880"/>
              </p14:xfrm>
            </p:contentPart>
          </mc:Choice>
          <mc:Fallback xmlns="">
            <p:pic>
              <p:nvPicPr>
                <p:cNvPr id="211281" name="Freihand 211280">
                  <a:extLst>
                    <a:ext uri="{FF2B5EF4-FFF2-40B4-BE49-F238E27FC236}">
                      <a16:creationId xmlns:a16="http://schemas.microsoft.com/office/drawing/2014/main" id="{329BD77E-0FF0-41BB-AE4E-874387C2A0CA}"/>
                    </a:ext>
                  </a:extLst>
                </p:cNvPr>
                <p:cNvPicPr/>
                <p:nvPr/>
              </p:nvPicPr>
              <p:blipFill>
                <a:blip r:embed="rId654"/>
                <a:stretch>
                  <a:fillRect/>
                </a:stretch>
              </p:blipFill>
              <p:spPr>
                <a:xfrm>
                  <a:off x="3996373" y="5783307"/>
                  <a:ext cx="84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11282" name="Freihand 211281">
                  <a:extLst>
                    <a:ext uri="{FF2B5EF4-FFF2-40B4-BE49-F238E27FC236}">
                      <a16:creationId xmlns:a16="http://schemas.microsoft.com/office/drawing/2014/main" id="{BEA0397A-6C45-4A06-B20D-6B817DBCD981}"/>
                    </a:ext>
                  </a:extLst>
                </p14:cNvPr>
                <p14:cNvContentPartPr/>
                <p14:nvPr/>
              </p14:nvContentPartPr>
              <p14:xfrm>
                <a:off x="4101133" y="5810667"/>
                <a:ext cx="100440" cy="68400"/>
              </p14:xfrm>
            </p:contentPart>
          </mc:Choice>
          <mc:Fallback xmlns="">
            <p:pic>
              <p:nvPicPr>
                <p:cNvPr id="211282" name="Freihand 211281">
                  <a:extLst>
                    <a:ext uri="{FF2B5EF4-FFF2-40B4-BE49-F238E27FC236}">
                      <a16:creationId xmlns:a16="http://schemas.microsoft.com/office/drawing/2014/main" id="{BEA0397A-6C45-4A06-B20D-6B817DBCD981}"/>
                    </a:ext>
                  </a:extLst>
                </p:cNvPr>
                <p:cNvPicPr/>
                <p:nvPr/>
              </p:nvPicPr>
              <p:blipFill>
                <a:blip r:embed="rId656"/>
                <a:stretch>
                  <a:fillRect/>
                </a:stretch>
              </p:blipFill>
              <p:spPr>
                <a:xfrm>
                  <a:off x="4096813" y="5806347"/>
                  <a:ext cx="109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11283" name="Freihand 211282">
                  <a:extLst>
                    <a:ext uri="{FF2B5EF4-FFF2-40B4-BE49-F238E27FC236}">
                      <a16:creationId xmlns:a16="http://schemas.microsoft.com/office/drawing/2014/main" id="{FBE50033-C5FE-4FA2-AF95-F41B66FCF36E}"/>
                    </a:ext>
                  </a:extLst>
                </p14:cNvPr>
                <p14:cNvContentPartPr/>
                <p14:nvPr/>
              </p14:nvContentPartPr>
              <p14:xfrm>
                <a:off x="4383373" y="5785467"/>
                <a:ext cx="271080" cy="74520"/>
              </p14:xfrm>
            </p:contentPart>
          </mc:Choice>
          <mc:Fallback xmlns="">
            <p:pic>
              <p:nvPicPr>
                <p:cNvPr id="211283" name="Freihand 211282">
                  <a:extLst>
                    <a:ext uri="{FF2B5EF4-FFF2-40B4-BE49-F238E27FC236}">
                      <a16:creationId xmlns:a16="http://schemas.microsoft.com/office/drawing/2014/main" id="{FBE50033-C5FE-4FA2-AF95-F41B66FCF36E}"/>
                    </a:ext>
                  </a:extLst>
                </p:cNvPr>
                <p:cNvPicPr/>
                <p:nvPr/>
              </p:nvPicPr>
              <p:blipFill>
                <a:blip r:embed="rId658"/>
                <a:stretch>
                  <a:fillRect/>
                </a:stretch>
              </p:blipFill>
              <p:spPr>
                <a:xfrm>
                  <a:off x="4379053" y="5781147"/>
                  <a:ext cx="279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11284" name="Freihand 211283">
                  <a:extLst>
                    <a:ext uri="{FF2B5EF4-FFF2-40B4-BE49-F238E27FC236}">
                      <a16:creationId xmlns:a16="http://schemas.microsoft.com/office/drawing/2014/main" id="{76256F9C-D1F6-4559-993B-E8845B5520A3}"/>
                    </a:ext>
                  </a:extLst>
                </p14:cNvPr>
                <p14:cNvContentPartPr/>
                <p14:nvPr/>
              </p14:nvContentPartPr>
              <p14:xfrm>
                <a:off x="4824373" y="5764227"/>
                <a:ext cx="228960" cy="55440"/>
              </p14:xfrm>
            </p:contentPart>
          </mc:Choice>
          <mc:Fallback xmlns="">
            <p:pic>
              <p:nvPicPr>
                <p:cNvPr id="211284" name="Freihand 211283">
                  <a:extLst>
                    <a:ext uri="{FF2B5EF4-FFF2-40B4-BE49-F238E27FC236}">
                      <a16:creationId xmlns:a16="http://schemas.microsoft.com/office/drawing/2014/main" id="{76256F9C-D1F6-4559-993B-E8845B5520A3}"/>
                    </a:ext>
                  </a:extLst>
                </p:cNvPr>
                <p:cNvPicPr/>
                <p:nvPr/>
              </p:nvPicPr>
              <p:blipFill>
                <a:blip r:embed="rId660"/>
                <a:stretch>
                  <a:fillRect/>
                </a:stretch>
              </p:blipFill>
              <p:spPr>
                <a:xfrm>
                  <a:off x="4820053" y="5759907"/>
                  <a:ext cx="237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11285" name="Freihand 211284">
                  <a:extLst>
                    <a:ext uri="{FF2B5EF4-FFF2-40B4-BE49-F238E27FC236}">
                      <a16:creationId xmlns:a16="http://schemas.microsoft.com/office/drawing/2014/main" id="{D82B1FBD-2F20-4AC7-8996-DD86D8078F1A}"/>
                    </a:ext>
                  </a:extLst>
                </p14:cNvPr>
                <p14:cNvContentPartPr/>
                <p14:nvPr/>
              </p14:nvContentPartPr>
              <p14:xfrm>
                <a:off x="5007973" y="5705187"/>
                <a:ext cx="16560" cy="23040"/>
              </p14:xfrm>
            </p:contentPart>
          </mc:Choice>
          <mc:Fallback xmlns="">
            <p:pic>
              <p:nvPicPr>
                <p:cNvPr id="211285" name="Freihand 211284">
                  <a:extLst>
                    <a:ext uri="{FF2B5EF4-FFF2-40B4-BE49-F238E27FC236}">
                      <a16:creationId xmlns:a16="http://schemas.microsoft.com/office/drawing/2014/main" id="{D82B1FBD-2F20-4AC7-8996-DD86D8078F1A}"/>
                    </a:ext>
                  </a:extLst>
                </p:cNvPr>
                <p:cNvPicPr/>
                <p:nvPr/>
              </p:nvPicPr>
              <p:blipFill>
                <a:blip r:embed="rId662"/>
                <a:stretch>
                  <a:fillRect/>
                </a:stretch>
              </p:blipFill>
              <p:spPr>
                <a:xfrm>
                  <a:off x="5003653" y="5700867"/>
                  <a:ext cx="252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11286" name="Freihand 211285">
                  <a:extLst>
                    <a:ext uri="{FF2B5EF4-FFF2-40B4-BE49-F238E27FC236}">
                      <a16:creationId xmlns:a16="http://schemas.microsoft.com/office/drawing/2014/main" id="{2277BF8D-CBC4-4B2A-90EE-EBC252E3AC33}"/>
                    </a:ext>
                  </a:extLst>
                </p14:cNvPr>
                <p14:cNvContentPartPr/>
                <p14:nvPr/>
              </p14:nvContentPartPr>
              <p14:xfrm>
                <a:off x="5119213" y="5641827"/>
                <a:ext cx="203040" cy="194040"/>
              </p14:xfrm>
            </p:contentPart>
          </mc:Choice>
          <mc:Fallback xmlns="">
            <p:pic>
              <p:nvPicPr>
                <p:cNvPr id="211286" name="Freihand 211285">
                  <a:extLst>
                    <a:ext uri="{FF2B5EF4-FFF2-40B4-BE49-F238E27FC236}">
                      <a16:creationId xmlns:a16="http://schemas.microsoft.com/office/drawing/2014/main" id="{2277BF8D-CBC4-4B2A-90EE-EBC252E3AC33}"/>
                    </a:ext>
                  </a:extLst>
                </p:cNvPr>
                <p:cNvPicPr/>
                <p:nvPr/>
              </p:nvPicPr>
              <p:blipFill>
                <a:blip r:embed="rId664"/>
                <a:stretch>
                  <a:fillRect/>
                </a:stretch>
              </p:blipFill>
              <p:spPr>
                <a:xfrm>
                  <a:off x="5114893" y="5637507"/>
                  <a:ext cx="211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11287" name="Freihand 211286">
                  <a:extLst>
                    <a:ext uri="{FF2B5EF4-FFF2-40B4-BE49-F238E27FC236}">
                      <a16:creationId xmlns:a16="http://schemas.microsoft.com/office/drawing/2014/main" id="{CF0645AD-1B3C-43D1-9272-1C2332990920}"/>
                    </a:ext>
                  </a:extLst>
                </p14:cNvPr>
                <p14:cNvContentPartPr/>
                <p14:nvPr/>
              </p14:nvContentPartPr>
              <p14:xfrm>
                <a:off x="5347813" y="5719947"/>
                <a:ext cx="94680" cy="97200"/>
              </p14:xfrm>
            </p:contentPart>
          </mc:Choice>
          <mc:Fallback xmlns="">
            <p:pic>
              <p:nvPicPr>
                <p:cNvPr id="211287" name="Freihand 211286">
                  <a:extLst>
                    <a:ext uri="{FF2B5EF4-FFF2-40B4-BE49-F238E27FC236}">
                      <a16:creationId xmlns:a16="http://schemas.microsoft.com/office/drawing/2014/main" id="{CF0645AD-1B3C-43D1-9272-1C2332990920}"/>
                    </a:ext>
                  </a:extLst>
                </p:cNvPr>
                <p:cNvPicPr/>
                <p:nvPr/>
              </p:nvPicPr>
              <p:blipFill>
                <a:blip r:embed="rId666"/>
                <a:stretch>
                  <a:fillRect/>
                </a:stretch>
              </p:blipFill>
              <p:spPr>
                <a:xfrm>
                  <a:off x="5343493" y="5715627"/>
                  <a:ext cx="10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11288" name="Freihand 211287">
                  <a:extLst>
                    <a:ext uri="{FF2B5EF4-FFF2-40B4-BE49-F238E27FC236}">
                      <a16:creationId xmlns:a16="http://schemas.microsoft.com/office/drawing/2014/main" id="{B3358B8B-D0C6-4A90-971F-44B143BD8426}"/>
                    </a:ext>
                  </a:extLst>
                </p14:cNvPr>
                <p14:cNvContentPartPr/>
                <p14:nvPr/>
              </p14:nvContentPartPr>
              <p14:xfrm>
                <a:off x="5441053" y="5666307"/>
                <a:ext cx="89640" cy="157320"/>
              </p14:xfrm>
            </p:contentPart>
          </mc:Choice>
          <mc:Fallback xmlns="">
            <p:pic>
              <p:nvPicPr>
                <p:cNvPr id="211288" name="Freihand 211287">
                  <a:extLst>
                    <a:ext uri="{FF2B5EF4-FFF2-40B4-BE49-F238E27FC236}">
                      <a16:creationId xmlns:a16="http://schemas.microsoft.com/office/drawing/2014/main" id="{B3358B8B-D0C6-4A90-971F-44B143BD8426}"/>
                    </a:ext>
                  </a:extLst>
                </p:cNvPr>
                <p:cNvPicPr/>
                <p:nvPr/>
              </p:nvPicPr>
              <p:blipFill>
                <a:blip r:embed="rId668"/>
                <a:stretch>
                  <a:fillRect/>
                </a:stretch>
              </p:blipFill>
              <p:spPr>
                <a:xfrm>
                  <a:off x="5436733" y="5661987"/>
                  <a:ext cx="98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1289" name="Freihand 211288">
                  <a:extLst>
                    <a:ext uri="{FF2B5EF4-FFF2-40B4-BE49-F238E27FC236}">
                      <a16:creationId xmlns:a16="http://schemas.microsoft.com/office/drawing/2014/main" id="{01699019-8BC3-434E-8921-24BFD84DCD36}"/>
                    </a:ext>
                  </a:extLst>
                </p14:cNvPr>
                <p14:cNvContentPartPr/>
                <p14:nvPr/>
              </p14:nvContentPartPr>
              <p14:xfrm>
                <a:off x="5647693" y="5634627"/>
                <a:ext cx="384480" cy="151920"/>
              </p14:xfrm>
            </p:contentPart>
          </mc:Choice>
          <mc:Fallback xmlns="">
            <p:pic>
              <p:nvPicPr>
                <p:cNvPr id="211289" name="Freihand 211288">
                  <a:extLst>
                    <a:ext uri="{FF2B5EF4-FFF2-40B4-BE49-F238E27FC236}">
                      <a16:creationId xmlns:a16="http://schemas.microsoft.com/office/drawing/2014/main" id="{01699019-8BC3-434E-8921-24BFD84DCD36}"/>
                    </a:ext>
                  </a:extLst>
                </p:cNvPr>
                <p:cNvPicPr/>
                <p:nvPr/>
              </p:nvPicPr>
              <p:blipFill>
                <a:blip r:embed="rId670"/>
                <a:stretch>
                  <a:fillRect/>
                </a:stretch>
              </p:blipFill>
              <p:spPr>
                <a:xfrm>
                  <a:off x="5643373" y="5630307"/>
                  <a:ext cx="393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11290" name="Freihand 211289">
                  <a:extLst>
                    <a:ext uri="{FF2B5EF4-FFF2-40B4-BE49-F238E27FC236}">
                      <a16:creationId xmlns:a16="http://schemas.microsoft.com/office/drawing/2014/main" id="{0FD42990-E5DC-4DFE-9166-1288783DABC1}"/>
                    </a:ext>
                  </a:extLst>
                </p14:cNvPr>
                <p14:cNvContentPartPr/>
                <p14:nvPr/>
              </p14:nvContentPartPr>
              <p14:xfrm>
                <a:off x="6251773" y="5690787"/>
                <a:ext cx="115920" cy="79200"/>
              </p14:xfrm>
            </p:contentPart>
          </mc:Choice>
          <mc:Fallback xmlns="">
            <p:pic>
              <p:nvPicPr>
                <p:cNvPr id="211290" name="Freihand 211289">
                  <a:extLst>
                    <a:ext uri="{FF2B5EF4-FFF2-40B4-BE49-F238E27FC236}">
                      <a16:creationId xmlns:a16="http://schemas.microsoft.com/office/drawing/2014/main" id="{0FD42990-E5DC-4DFE-9166-1288783DABC1}"/>
                    </a:ext>
                  </a:extLst>
                </p:cNvPr>
                <p:cNvPicPr/>
                <p:nvPr/>
              </p:nvPicPr>
              <p:blipFill>
                <a:blip r:embed="rId672"/>
                <a:stretch>
                  <a:fillRect/>
                </a:stretch>
              </p:blipFill>
              <p:spPr>
                <a:xfrm>
                  <a:off x="6247453" y="5686467"/>
                  <a:ext cx="124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11291" name="Freihand 211290">
                  <a:extLst>
                    <a:ext uri="{FF2B5EF4-FFF2-40B4-BE49-F238E27FC236}">
                      <a16:creationId xmlns:a16="http://schemas.microsoft.com/office/drawing/2014/main" id="{6D8A12B2-0F04-4278-B74E-7F2D7024B91D}"/>
                    </a:ext>
                  </a:extLst>
                </p14:cNvPr>
                <p14:cNvContentPartPr/>
                <p14:nvPr/>
              </p14:nvContentPartPr>
              <p14:xfrm>
                <a:off x="6393613" y="5593947"/>
                <a:ext cx="234720" cy="169920"/>
              </p14:xfrm>
            </p:contentPart>
          </mc:Choice>
          <mc:Fallback xmlns="">
            <p:pic>
              <p:nvPicPr>
                <p:cNvPr id="211291" name="Freihand 211290">
                  <a:extLst>
                    <a:ext uri="{FF2B5EF4-FFF2-40B4-BE49-F238E27FC236}">
                      <a16:creationId xmlns:a16="http://schemas.microsoft.com/office/drawing/2014/main" id="{6D8A12B2-0F04-4278-B74E-7F2D7024B91D}"/>
                    </a:ext>
                  </a:extLst>
                </p:cNvPr>
                <p:cNvPicPr/>
                <p:nvPr/>
              </p:nvPicPr>
              <p:blipFill>
                <a:blip r:embed="rId674"/>
                <a:stretch>
                  <a:fillRect/>
                </a:stretch>
              </p:blipFill>
              <p:spPr>
                <a:xfrm>
                  <a:off x="6389293" y="5589627"/>
                  <a:ext cx="243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11292" name="Freihand 211291">
                  <a:extLst>
                    <a:ext uri="{FF2B5EF4-FFF2-40B4-BE49-F238E27FC236}">
                      <a16:creationId xmlns:a16="http://schemas.microsoft.com/office/drawing/2014/main" id="{455B5D85-7B05-45D3-A079-5F38F57240A1}"/>
                    </a:ext>
                  </a:extLst>
                </p14:cNvPr>
                <p14:cNvContentPartPr/>
                <p14:nvPr/>
              </p14:nvContentPartPr>
              <p14:xfrm>
                <a:off x="6800773" y="5614467"/>
                <a:ext cx="126000" cy="128520"/>
              </p14:xfrm>
            </p:contentPart>
          </mc:Choice>
          <mc:Fallback xmlns="">
            <p:pic>
              <p:nvPicPr>
                <p:cNvPr id="211292" name="Freihand 211291">
                  <a:extLst>
                    <a:ext uri="{FF2B5EF4-FFF2-40B4-BE49-F238E27FC236}">
                      <a16:creationId xmlns:a16="http://schemas.microsoft.com/office/drawing/2014/main" id="{455B5D85-7B05-45D3-A079-5F38F57240A1}"/>
                    </a:ext>
                  </a:extLst>
                </p:cNvPr>
                <p:cNvPicPr/>
                <p:nvPr/>
              </p:nvPicPr>
              <p:blipFill>
                <a:blip r:embed="rId676"/>
                <a:stretch>
                  <a:fillRect/>
                </a:stretch>
              </p:blipFill>
              <p:spPr>
                <a:xfrm>
                  <a:off x="6796453" y="5610147"/>
                  <a:ext cx="134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11293" name="Freihand 211292">
                  <a:extLst>
                    <a:ext uri="{FF2B5EF4-FFF2-40B4-BE49-F238E27FC236}">
                      <a16:creationId xmlns:a16="http://schemas.microsoft.com/office/drawing/2014/main" id="{D222F38A-FA83-43AB-93E5-606EF689F885}"/>
                    </a:ext>
                  </a:extLst>
                </p14:cNvPr>
                <p14:cNvContentPartPr/>
                <p14:nvPr/>
              </p14:nvContentPartPr>
              <p14:xfrm>
                <a:off x="6953413" y="5658387"/>
                <a:ext cx="101520" cy="65880"/>
              </p14:xfrm>
            </p:contentPart>
          </mc:Choice>
          <mc:Fallback xmlns="">
            <p:pic>
              <p:nvPicPr>
                <p:cNvPr id="211293" name="Freihand 211292">
                  <a:extLst>
                    <a:ext uri="{FF2B5EF4-FFF2-40B4-BE49-F238E27FC236}">
                      <a16:creationId xmlns:a16="http://schemas.microsoft.com/office/drawing/2014/main" id="{D222F38A-FA83-43AB-93E5-606EF689F885}"/>
                    </a:ext>
                  </a:extLst>
                </p:cNvPr>
                <p:cNvPicPr/>
                <p:nvPr/>
              </p:nvPicPr>
              <p:blipFill>
                <a:blip r:embed="rId678"/>
                <a:stretch>
                  <a:fillRect/>
                </a:stretch>
              </p:blipFill>
              <p:spPr>
                <a:xfrm>
                  <a:off x="6949093" y="5654067"/>
                  <a:ext cx="110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11294" name="Freihand 211293">
                  <a:extLst>
                    <a:ext uri="{FF2B5EF4-FFF2-40B4-BE49-F238E27FC236}">
                      <a16:creationId xmlns:a16="http://schemas.microsoft.com/office/drawing/2014/main" id="{55BEB219-1758-4092-AEEA-E4CDC7BB5348}"/>
                    </a:ext>
                  </a:extLst>
                </p14:cNvPr>
                <p14:cNvContentPartPr/>
                <p14:nvPr/>
              </p14:nvContentPartPr>
              <p14:xfrm>
                <a:off x="6906613" y="5655507"/>
                <a:ext cx="138960" cy="275040"/>
              </p14:xfrm>
            </p:contentPart>
          </mc:Choice>
          <mc:Fallback xmlns="">
            <p:pic>
              <p:nvPicPr>
                <p:cNvPr id="211294" name="Freihand 211293">
                  <a:extLst>
                    <a:ext uri="{FF2B5EF4-FFF2-40B4-BE49-F238E27FC236}">
                      <a16:creationId xmlns:a16="http://schemas.microsoft.com/office/drawing/2014/main" id="{55BEB219-1758-4092-AEEA-E4CDC7BB5348}"/>
                    </a:ext>
                  </a:extLst>
                </p:cNvPr>
                <p:cNvPicPr/>
                <p:nvPr/>
              </p:nvPicPr>
              <p:blipFill>
                <a:blip r:embed="rId680"/>
                <a:stretch>
                  <a:fillRect/>
                </a:stretch>
              </p:blipFill>
              <p:spPr>
                <a:xfrm>
                  <a:off x="6902293" y="5651187"/>
                  <a:ext cx="1476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11295" name="Freihand 211294">
                  <a:extLst>
                    <a:ext uri="{FF2B5EF4-FFF2-40B4-BE49-F238E27FC236}">
                      <a16:creationId xmlns:a16="http://schemas.microsoft.com/office/drawing/2014/main" id="{A6977E42-F38B-4002-9DC3-C1C53964C760}"/>
                    </a:ext>
                  </a:extLst>
                </p14:cNvPr>
                <p14:cNvContentPartPr/>
                <p14:nvPr/>
              </p14:nvContentPartPr>
              <p14:xfrm>
                <a:off x="7219453" y="5591787"/>
                <a:ext cx="202320" cy="152280"/>
              </p14:xfrm>
            </p:contentPart>
          </mc:Choice>
          <mc:Fallback xmlns="">
            <p:pic>
              <p:nvPicPr>
                <p:cNvPr id="211295" name="Freihand 211294">
                  <a:extLst>
                    <a:ext uri="{FF2B5EF4-FFF2-40B4-BE49-F238E27FC236}">
                      <a16:creationId xmlns:a16="http://schemas.microsoft.com/office/drawing/2014/main" id="{A6977E42-F38B-4002-9DC3-C1C53964C760}"/>
                    </a:ext>
                  </a:extLst>
                </p:cNvPr>
                <p:cNvPicPr/>
                <p:nvPr/>
              </p:nvPicPr>
              <p:blipFill>
                <a:blip r:embed="rId682"/>
                <a:stretch>
                  <a:fillRect/>
                </a:stretch>
              </p:blipFill>
              <p:spPr>
                <a:xfrm>
                  <a:off x="7215133" y="5587467"/>
                  <a:ext cx="210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11296" name="Freihand 211295">
                  <a:extLst>
                    <a:ext uri="{FF2B5EF4-FFF2-40B4-BE49-F238E27FC236}">
                      <a16:creationId xmlns:a16="http://schemas.microsoft.com/office/drawing/2014/main" id="{7305BCFC-DB44-4FBD-9369-AACE3EB4F172}"/>
                    </a:ext>
                  </a:extLst>
                </p14:cNvPr>
                <p14:cNvContentPartPr/>
                <p14:nvPr/>
              </p14:nvContentPartPr>
              <p14:xfrm>
                <a:off x="7542733" y="5629227"/>
                <a:ext cx="95040" cy="115560"/>
              </p14:xfrm>
            </p:contentPart>
          </mc:Choice>
          <mc:Fallback xmlns="">
            <p:pic>
              <p:nvPicPr>
                <p:cNvPr id="211296" name="Freihand 211295">
                  <a:extLst>
                    <a:ext uri="{FF2B5EF4-FFF2-40B4-BE49-F238E27FC236}">
                      <a16:creationId xmlns:a16="http://schemas.microsoft.com/office/drawing/2014/main" id="{7305BCFC-DB44-4FBD-9369-AACE3EB4F172}"/>
                    </a:ext>
                  </a:extLst>
                </p:cNvPr>
                <p:cNvPicPr/>
                <p:nvPr/>
              </p:nvPicPr>
              <p:blipFill>
                <a:blip r:embed="rId684"/>
                <a:stretch>
                  <a:fillRect/>
                </a:stretch>
              </p:blipFill>
              <p:spPr>
                <a:xfrm>
                  <a:off x="7538413" y="5624907"/>
                  <a:ext cx="103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11297" name="Freihand 211296">
                  <a:extLst>
                    <a:ext uri="{FF2B5EF4-FFF2-40B4-BE49-F238E27FC236}">
                      <a16:creationId xmlns:a16="http://schemas.microsoft.com/office/drawing/2014/main" id="{253C50BA-2D9E-4FFD-A8F6-25B566C11875}"/>
                    </a:ext>
                  </a:extLst>
                </p14:cNvPr>
                <p14:cNvContentPartPr/>
                <p14:nvPr/>
              </p14:nvContentPartPr>
              <p14:xfrm>
                <a:off x="7674493" y="5654067"/>
                <a:ext cx="180000" cy="80280"/>
              </p14:xfrm>
            </p:contentPart>
          </mc:Choice>
          <mc:Fallback xmlns="">
            <p:pic>
              <p:nvPicPr>
                <p:cNvPr id="211297" name="Freihand 211296">
                  <a:extLst>
                    <a:ext uri="{FF2B5EF4-FFF2-40B4-BE49-F238E27FC236}">
                      <a16:creationId xmlns:a16="http://schemas.microsoft.com/office/drawing/2014/main" id="{253C50BA-2D9E-4FFD-A8F6-25B566C11875}"/>
                    </a:ext>
                  </a:extLst>
                </p:cNvPr>
                <p:cNvPicPr/>
                <p:nvPr/>
              </p:nvPicPr>
              <p:blipFill>
                <a:blip r:embed="rId686"/>
                <a:stretch>
                  <a:fillRect/>
                </a:stretch>
              </p:blipFill>
              <p:spPr>
                <a:xfrm>
                  <a:off x="7670173" y="5649747"/>
                  <a:ext cx="188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11298" name="Freihand 211297">
                  <a:extLst>
                    <a:ext uri="{FF2B5EF4-FFF2-40B4-BE49-F238E27FC236}">
                      <a16:creationId xmlns:a16="http://schemas.microsoft.com/office/drawing/2014/main" id="{97E2AFB5-C21F-464E-B354-0A5EE1AF656D}"/>
                    </a:ext>
                  </a:extLst>
                </p14:cNvPr>
                <p14:cNvContentPartPr/>
                <p14:nvPr/>
              </p14:nvContentPartPr>
              <p14:xfrm>
                <a:off x="7827133" y="5593227"/>
                <a:ext cx="63000" cy="160920"/>
              </p14:xfrm>
            </p:contentPart>
          </mc:Choice>
          <mc:Fallback xmlns="">
            <p:pic>
              <p:nvPicPr>
                <p:cNvPr id="211298" name="Freihand 211297">
                  <a:extLst>
                    <a:ext uri="{FF2B5EF4-FFF2-40B4-BE49-F238E27FC236}">
                      <a16:creationId xmlns:a16="http://schemas.microsoft.com/office/drawing/2014/main" id="{97E2AFB5-C21F-464E-B354-0A5EE1AF656D}"/>
                    </a:ext>
                  </a:extLst>
                </p:cNvPr>
                <p:cNvPicPr/>
                <p:nvPr/>
              </p:nvPicPr>
              <p:blipFill>
                <a:blip r:embed="rId688"/>
                <a:stretch>
                  <a:fillRect/>
                </a:stretch>
              </p:blipFill>
              <p:spPr>
                <a:xfrm>
                  <a:off x="7822813" y="5588907"/>
                  <a:ext cx="71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11299" name="Freihand 211298">
                  <a:extLst>
                    <a:ext uri="{FF2B5EF4-FFF2-40B4-BE49-F238E27FC236}">
                      <a16:creationId xmlns:a16="http://schemas.microsoft.com/office/drawing/2014/main" id="{EE0CD35D-15D1-4EE9-B1A7-41C4CB656361}"/>
                    </a:ext>
                  </a:extLst>
                </p14:cNvPr>
                <p14:cNvContentPartPr/>
                <p14:nvPr/>
              </p14:nvContentPartPr>
              <p14:xfrm>
                <a:off x="7603213" y="5646147"/>
                <a:ext cx="75600" cy="106200"/>
              </p14:xfrm>
            </p:contentPart>
          </mc:Choice>
          <mc:Fallback xmlns="">
            <p:pic>
              <p:nvPicPr>
                <p:cNvPr id="211299" name="Freihand 211298">
                  <a:extLst>
                    <a:ext uri="{FF2B5EF4-FFF2-40B4-BE49-F238E27FC236}">
                      <a16:creationId xmlns:a16="http://schemas.microsoft.com/office/drawing/2014/main" id="{EE0CD35D-15D1-4EE9-B1A7-41C4CB656361}"/>
                    </a:ext>
                  </a:extLst>
                </p:cNvPr>
                <p:cNvPicPr/>
                <p:nvPr/>
              </p:nvPicPr>
              <p:blipFill>
                <a:blip r:embed="rId690"/>
                <a:stretch>
                  <a:fillRect/>
                </a:stretch>
              </p:blipFill>
              <p:spPr>
                <a:xfrm>
                  <a:off x="7598893" y="5641827"/>
                  <a:ext cx="84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11300" name="Freihand 211299">
                  <a:extLst>
                    <a:ext uri="{FF2B5EF4-FFF2-40B4-BE49-F238E27FC236}">
                      <a16:creationId xmlns:a16="http://schemas.microsoft.com/office/drawing/2014/main" id="{90CF2EB3-1870-4136-B491-187D16CDEC38}"/>
                    </a:ext>
                  </a:extLst>
                </p14:cNvPr>
                <p14:cNvContentPartPr/>
                <p14:nvPr/>
              </p14:nvContentPartPr>
              <p14:xfrm>
                <a:off x="7953853" y="5571627"/>
                <a:ext cx="208080" cy="152280"/>
              </p14:xfrm>
            </p:contentPart>
          </mc:Choice>
          <mc:Fallback xmlns="">
            <p:pic>
              <p:nvPicPr>
                <p:cNvPr id="211300" name="Freihand 211299">
                  <a:extLst>
                    <a:ext uri="{FF2B5EF4-FFF2-40B4-BE49-F238E27FC236}">
                      <a16:creationId xmlns:a16="http://schemas.microsoft.com/office/drawing/2014/main" id="{90CF2EB3-1870-4136-B491-187D16CDEC38}"/>
                    </a:ext>
                  </a:extLst>
                </p:cNvPr>
                <p:cNvPicPr/>
                <p:nvPr/>
              </p:nvPicPr>
              <p:blipFill>
                <a:blip r:embed="rId692"/>
                <a:stretch>
                  <a:fillRect/>
                </a:stretch>
              </p:blipFill>
              <p:spPr>
                <a:xfrm>
                  <a:off x="7949533" y="5567307"/>
                  <a:ext cx="21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11302" name="Freihand 211301">
                  <a:extLst>
                    <a:ext uri="{FF2B5EF4-FFF2-40B4-BE49-F238E27FC236}">
                      <a16:creationId xmlns:a16="http://schemas.microsoft.com/office/drawing/2014/main" id="{285BC237-ACA2-46D8-ABD6-6186259A6BDE}"/>
                    </a:ext>
                  </a:extLst>
                </p14:cNvPr>
                <p14:cNvContentPartPr/>
                <p14:nvPr/>
              </p14:nvContentPartPr>
              <p14:xfrm>
                <a:off x="8206213" y="5552187"/>
                <a:ext cx="83520" cy="159120"/>
              </p14:xfrm>
            </p:contentPart>
          </mc:Choice>
          <mc:Fallback xmlns="">
            <p:pic>
              <p:nvPicPr>
                <p:cNvPr id="211302" name="Freihand 211301">
                  <a:extLst>
                    <a:ext uri="{FF2B5EF4-FFF2-40B4-BE49-F238E27FC236}">
                      <a16:creationId xmlns:a16="http://schemas.microsoft.com/office/drawing/2014/main" id="{285BC237-ACA2-46D8-ABD6-6186259A6BDE}"/>
                    </a:ext>
                  </a:extLst>
                </p:cNvPr>
                <p:cNvPicPr/>
                <p:nvPr/>
              </p:nvPicPr>
              <p:blipFill>
                <a:blip r:embed="rId694"/>
                <a:stretch>
                  <a:fillRect/>
                </a:stretch>
              </p:blipFill>
              <p:spPr>
                <a:xfrm>
                  <a:off x="8201893" y="5547867"/>
                  <a:ext cx="92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11303" name="Freihand 211302">
                  <a:extLst>
                    <a:ext uri="{FF2B5EF4-FFF2-40B4-BE49-F238E27FC236}">
                      <a16:creationId xmlns:a16="http://schemas.microsoft.com/office/drawing/2014/main" id="{0558A6C2-A37D-4B64-8E4E-F7D2C0565804}"/>
                    </a:ext>
                  </a:extLst>
                </p14:cNvPr>
                <p14:cNvContentPartPr/>
                <p14:nvPr/>
              </p14:nvContentPartPr>
              <p14:xfrm>
                <a:off x="8327893" y="5544627"/>
                <a:ext cx="185040" cy="150120"/>
              </p14:xfrm>
            </p:contentPart>
          </mc:Choice>
          <mc:Fallback xmlns="">
            <p:pic>
              <p:nvPicPr>
                <p:cNvPr id="211303" name="Freihand 211302">
                  <a:extLst>
                    <a:ext uri="{FF2B5EF4-FFF2-40B4-BE49-F238E27FC236}">
                      <a16:creationId xmlns:a16="http://schemas.microsoft.com/office/drawing/2014/main" id="{0558A6C2-A37D-4B64-8E4E-F7D2C0565804}"/>
                    </a:ext>
                  </a:extLst>
                </p:cNvPr>
                <p:cNvPicPr/>
                <p:nvPr/>
              </p:nvPicPr>
              <p:blipFill>
                <a:blip r:embed="rId696"/>
                <a:stretch>
                  <a:fillRect/>
                </a:stretch>
              </p:blipFill>
              <p:spPr>
                <a:xfrm>
                  <a:off x="8323573" y="5540307"/>
                  <a:ext cx="193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11304" name="Freihand 211303">
                  <a:extLst>
                    <a:ext uri="{FF2B5EF4-FFF2-40B4-BE49-F238E27FC236}">
                      <a16:creationId xmlns:a16="http://schemas.microsoft.com/office/drawing/2014/main" id="{0B617A8B-3AFE-4C46-B6E4-AF2E2A67B277}"/>
                    </a:ext>
                  </a:extLst>
                </p14:cNvPr>
                <p14:cNvContentPartPr/>
                <p14:nvPr/>
              </p14:nvContentPartPr>
              <p14:xfrm>
                <a:off x="8554693" y="5511147"/>
                <a:ext cx="29160" cy="193320"/>
              </p14:xfrm>
            </p:contentPart>
          </mc:Choice>
          <mc:Fallback xmlns="">
            <p:pic>
              <p:nvPicPr>
                <p:cNvPr id="211304" name="Freihand 211303">
                  <a:extLst>
                    <a:ext uri="{FF2B5EF4-FFF2-40B4-BE49-F238E27FC236}">
                      <a16:creationId xmlns:a16="http://schemas.microsoft.com/office/drawing/2014/main" id="{0B617A8B-3AFE-4C46-B6E4-AF2E2A67B277}"/>
                    </a:ext>
                  </a:extLst>
                </p:cNvPr>
                <p:cNvPicPr/>
                <p:nvPr/>
              </p:nvPicPr>
              <p:blipFill>
                <a:blip r:embed="rId698"/>
                <a:stretch>
                  <a:fillRect/>
                </a:stretch>
              </p:blipFill>
              <p:spPr>
                <a:xfrm>
                  <a:off x="8550373" y="5506827"/>
                  <a:ext cx="37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11306" name="Freihand 211305">
                  <a:extLst>
                    <a:ext uri="{FF2B5EF4-FFF2-40B4-BE49-F238E27FC236}">
                      <a16:creationId xmlns:a16="http://schemas.microsoft.com/office/drawing/2014/main" id="{B9D3BD93-4E21-4425-853C-2FB3CEC3FB1C}"/>
                    </a:ext>
                  </a:extLst>
                </p14:cNvPr>
                <p14:cNvContentPartPr/>
                <p14:nvPr/>
              </p14:nvContentPartPr>
              <p14:xfrm>
                <a:off x="1891453" y="6128187"/>
                <a:ext cx="209160" cy="21600"/>
              </p14:xfrm>
            </p:contentPart>
          </mc:Choice>
          <mc:Fallback xmlns="">
            <p:pic>
              <p:nvPicPr>
                <p:cNvPr id="211306" name="Freihand 211305">
                  <a:extLst>
                    <a:ext uri="{FF2B5EF4-FFF2-40B4-BE49-F238E27FC236}">
                      <a16:creationId xmlns:a16="http://schemas.microsoft.com/office/drawing/2014/main" id="{B9D3BD93-4E21-4425-853C-2FB3CEC3FB1C}"/>
                    </a:ext>
                  </a:extLst>
                </p:cNvPr>
                <p:cNvPicPr/>
                <p:nvPr/>
              </p:nvPicPr>
              <p:blipFill>
                <a:blip r:embed="rId700"/>
                <a:stretch>
                  <a:fillRect/>
                </a:stretch>
              </p:blipFill>
              <p:spPr>
                <a:xfrm>
                  <a:off x="1887133" y="6123867"/>
                  <a:ext cx="217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11307" name="Freihand 211306">
                  <a:extLst>
                    <a:ext uri="{FF2B5EF4-FFF2-40B4-BE49-F238E27FC236}">
                      <a16:creationId xmlns:a16="http://schemas.microsoft.com/office/drawing/2014/main" id="{E5D2E1F2-0768-4A1D-AC3F-D63CFEF8FB83}"/>
                    </a:ext>
                  </a:extLst>
                </p14:cNvPr>
                <p14:cNvContentPartPr/>
                <p14:nvPr/>
              </p14:nvContentPartPr>
              <p14:xfrm>
                <a:off x="1880653" y="6192987"/>
                <a:ext cx="168480" cy="9720"/>
              </p14:xfrm>
            </p:contentPart>
          </mc:Choice>
          <mc:Fallback xmlns="">
            <p:pic>
              <p:nvPicPr>
                <p:cNvPr id="211307" name="Freihand 211306">
                  <a:extLst>
                    <a:ext uri="{FF2B5EF4-FFF2-40B4-BE49-F238E27FC236}">
                      <a16:creationId xmlns:a16="http://schemas.microsoft.com/office/drawing/2014/main" id="{E5D2E1F2-0768-4A1D-AC3F-D63CFEF8FB83}"/>
                    </a:ext>
                  </a:extLst>
                </p:cNvPr>
                <p:cNvPicPr/>
                <p:nvPr/>
              </p:nvPicPr>
              <p:blipFill>
                <a:blip r:embed="rId702"/>
                <a:stretch>
                  <a:fillRect/>
                </a:stretch>
              </p:blipFill>
              <p:spPr>
                <a:xfrm>
                  <a:off x="1876333" y="6188667"/>
                  <a:ext cx="177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11308" name="Freihand 211307">
                  <a:extLst>
                    <a:ext uri="{FF2B5EF4-FFF2-40B4-BE49-F238E27FC236}">
                      <a16:creationId xmlns:a16="http://schemas.microsoft.com/office/drawing/2014/main" id="{95A9678F-94F3-40A8-AA4B-55E37177F50A}"/>
                    </a:ext>
                  </a:extLst>
                </p14:cNvPr>
                <p14:cNvContentPartPr/>
                <p14:nvPr/>
              </p14:nvContentPartPr>
              <p14:xfrm>
                <a:off x="2113933" y="6069867"/>
                <a:ext cx="83520" cy="147600"/>
              </p14:xfrm>
            </p:contentPart>
          </mc:Choice>
          <mc:Fallback xmlns="">
            <p:pic>
              <p:nvPicPr>
                <p:cNvPr id="211308" name="Freihand 211307">
                  <a:extLst>
                    <a:ext uri="{FF2B5EF4-FFF2-40B4-BE49-F238E27FC236}">
                      <a16:creationId xmlns:a16="http://schemas.microsoft.com/office/drawing/2014/main" id="{95A9678F-94F3-40A8-AA4B-55E37177F50A}"/>
                    </a:ext>
                  </a:extLst>
                </p:cNvPr>
                <p:cNvPicPr/>
                <p:nvPr/>
              </p:nvPicPr>
              <p:blipFill>
                <a:blip r:embed="rId704"/>
                <a:stretch>
                  <a:fillRect/>
                </a:stretch>
              </p:blipFill>
              <p:spPr>
                <a:xfrm>
                  <a:off x="2109613" y="6065547"/>
                  <a:ext cx="92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11309" name="Freihand 211308">
                  <a:extLst>
                    <a:ext uri="{FF2B5EF4-FFF2-40B4-BE49-F238E27FC236}">
                      <a16:creationId xmlns:a16="http://schemas.microsoft.com/office/drawing/2014/main" id="{448FD01C-861B-4922-8CFF-F7D10C4E2A92}"/>
                    </a:ext>
                  </a:extLst>
                </p14:cNvPr>
                <p14:cNvContentPartPr/>
                <p14:nvPr/>
              </p14:nvContentPartPr>
              <p14:xfrm>
                <a:off x="2343253" y="6018387"/>
                <a:ext cx="264960" cy="156960"/>
              </p14:xfrm>
            </p:contentPart>
          </mc:Choice>
          <mc:Fallback xmlns="">
            <p:pic>
              <p:nvPicPr>
                <p:cNvPr id="211309" name="Freihand 211308">
                  <a:extLst>
                    <a:ext uri="{FF2B5EF4-FFF2-40B4-BE49-F238E27FC236}">
                      <a16:creationId xmlns:a16="http://schemas.microsoft.com/office/drawing/2014/main" id="{448FD01C-861B-4922-8CFF-F7D10C4E2A92}"/>
                    </a:ext>
                  </a:extLst>
                </p:cNvPr>
                <p:cNvPicPr/>
                <p:nvPr/>
              </p:nvPicPr>
              <p:blipFill>
                <a:blip r:embed="rId706"/>
                <a:stretch>
                  <a:fillRect/>
                </a:stretch>
              </p:blipFill>
              <p:spPr>
                <a:xfrm>
                  <a:off x="2338933" y="6014067"/>
                  <a:ext cx="273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11310" name="Freihand 211309">
                  <a:extLst>
                    <a:ext uri="{FF2B5EF4-FFF2-40B4-BE49-F238E27FC236}">
                      <a16:creationId xmlns:a16="http://schemas.microsoft.com/office/drawing/2014/main" id="{574B2BFB-E44E-4255-9217-3F6FE576DFD2}"/>
                    </a:ext>
                  </a:extLst>
                </p14:cNvPr>
                <p14:cNvContentPartPr/>
                <p14:nvPr/>
              </p14:nvContentPartPr>
              <p14:xfrm>
                <a:off x="2580133" y="6045747"/>
                <a:ext cx="38520" cy="24120"/>
              </p14:xfrm>
            </p:contentPart>
          </mc:Choice>
          <mc:Fallback xmlns="">
            <p:pic>
              <p:nvPicPr>
                <p:cNvPr id="211310" name="Freihand 211309">
                  <a:extLst>
                    <a:ext uri="{FF2B5EF4-FFF2-40B4-BE49-F238E27FC236}">
                      <a16:creationId xmlns:a16="http://schemas.microsoft.com/office/drawing/2014/main" id="{574B2BFB-E44E-4255-9217-3F6FE576DFD2}"/>
                    </a:ext>
                  </a:extLst>
                </p:cNvPr>
                <p:cNvPicPr/>
                <p:nvPr/>
              </p:nvPicPr>
              <p:blipFill>
                <a:blip r:embed="rId708"/>
                <a:stretch>
                  <a:fillRect/>
                </a:stretch>
              </p:blipFill>
              <p:spPr>
                <a:xfrm>
                  <a:off x="2575813" y="6041427"/>
                  <a:ext cx="47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11311" name="Freihand 211310">
                  <a:extLst>
                    <a:ext uri="{FF2B5EF4-FFF2-40B4-BE49-F238E27FC236}">
                      <a16:creationId xmlns:a16="http://schemas.microsoft.com/office/drawing/2014/main" id="{2915EFD7-DC29-401C-B16D-FDAD4B64E645}"/>
                    </a:ext>
                  </a:extLst>
                </p14:cNvPr>
                <p14:cNvContentPartPr/>
                <p14:nvPr/>
              </p14:nvContentPartPr>
              <p14:xfrm>
                <a:off x="2643493" y="6084627"/>
                <a:ext cx="284040" cy="92880"/>
              </p14:xfrm>
            </p:contentPart>
          </mc:Choice>
          <mc:Fallback xmlns="">
            <p:pic>
              <p:nvPicPr>
                <p:cNvPr id="211311" name="Freihand 211310">
                  <a:extLst>
                    <a:ext uri="{FF2B5EF4-FFF2-40B4-BE49-F238E27FC236}">
                      <a16:creationId xmlns:a16="http://schemas.microsoft.com/office/drawing/2014/main" id="{2915EFD7-DC29-401C-B16D-FDAD4B64E645}"/>
                    </a:ext>
                  </a:extLst>
                </p:cNvPr>
                <p:cNvPicPr/>
                <p:nvPr/>
              </p:nvPicPr>
              <p:blipFill>
                <a:blip r:embed="rId710"/>
                <a:stretch>
                  <a:fillRect/>
                </a:stretch>
              </p:blipFill>
              <p:spPr>
                <a:xfrm>
                  <a:off x="2639173" y="6080307"/>
                  <a:ext cx="292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11312" name="Freihand 211311">
                  <a:extLst>
                    <a:ext uri="{FF2B5EF4-FFF2-40B4-BE49-F238E27FC236}">
                      <a16:creationId xmlns:a16="http://schemas.microsoft.com/office/drawing/2014/main" id="{2BF91D7C-6DAB-4CB8-9CB5-ACE6541BA4CB}"/>
                    </a:ext>
                  </a:extLst>
                </p14:cNvPr>
                <p14:cNvContentPartPr/>
                <p14:nvPr/>
              </p14:nvContentPartPr>
              <p14:xfrm>
                <a:off x="2939053" y="6021987"/>
                <a:ext cx="55440" cy="31320"/>
              </p14:xfrm>
            </p:contentPart>
          </mc:Choice>
          <mc:Fallback xmlns="">
            <p:pic>
              <p:nvPicPr>
                <p:cNvPr id="211312" name="Freihand 211311">
                  <a:extLst>
                    <a:ext uri="{FF2B5EF4-FFF2-40B4-BE49-F238E27FC236}">
                      <a16:creationId xmlns:a16="http://schemas.microsoft.com/office/drawing/2014/main" id="{2BF91D7C-6DAB-4CB8-9CB5-ACE6541BA4CB}"/>
                    </a:ext>
                  </a:extLst>
                </p:cNvPr>
                <p:cNvPicPr/>
                <p:nvPr/>
              </p:nvPicPr>
              <p:blipFill>
                <a:blip r:embed="rId712"/>
                <a:stretch>
                  <a:fillRect/>
                </a:stretch>
              </p:blipFill>
              <p:spPr>
                <a:xfrm>
                  <a:off x="2934733" y="6017667"/>
                  <a:ext cx="64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11313" name="Freihand 211312">
                  <a:extLst>
                    <a:ext uri="{FF2B5EF4-FFF2-40B4-BE49-F238E27FC236}">
                      <a16:creationId xmlns:a16="http://schemas.microsoft.com/office/drawing/2014/main" id="{7DF19379-10D2-478C-B7AB-D54688457C17}"/>
                    </a:ext>
                  </a:extLst>
                </p14:cNvPr>
                <p14:cNvContentPartPr/>
                <p14:nvPr/>
              </p14:nvContentPartPr>
              <p14:xfrm>
                <a:off x="2989813" y="6074547"/>
                <a:ext cx="94320" cy="84960"/>
              </p14:xfrm>
            </p:contentPart>
          </mc:Choice>
          <mc:Fallback xmlns="">
            <p:pic>
              <p:nvPicPr>
                <p:cNvPr id="211313" name="Freihand 211312">
                  <a:extLst>
                    <a:ext uri="{FF2B5EF4-FFF2-40B4-BE49-F238E27FC236}">
                      <a16:creationId xmlns:a16="http://schemas.microsoft.com/office/drawing/2014/main" id="{7DF19379-10D2-478C-B7AB-D54688457C17}"/>
                    </a:ext>
                  </a:extLst>
                </p:cNvPr>
                <p:cNvPicPr/>
                <p:nvPr/>
              </p:nvPicPr>
              <p:blipFill>
                <a:blip r:embed="rId714"/>
                <a:stretch>
                  <a:fillRect/>
                </a:stretch>
              </p:blipFill>
              <p:spPr>
                <a:xfrm>
                  <a:off x="2985493" y="6070227"/>
                  <a:ext cx="102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11314" name="Freihand 211313">
                  <a:extLst>
                    <a:ext uri="{FF2B5EF4-FFF2-40B4-BE49-F238E27FC236}">
                      <a16:creationId xmlns:a16="http://schemas.microsoft.com/office/drawing/2014/main" id="{008A640A-089F-480B-98BA-2ED5C60B596A}"/>
                    </a:ext>
                  </a:extLst>
                </p14:cNvPr>
                <p14:cNvContentPartPr/>
                <p14:nvPr/>
              </p14:nvContentPartPr>
              <p14:xfrm>
                <a:off x="3279613" y="6042147"/>
                <a:ext cx="150840" cy="124560"/>
              </p14:xfrm>
            </p:contentPart>
          </mc:Choice>
          <mc:Fallback xmlns="">
            <p:pic>
              <p:nvPicPr>
                <p:cNvPr id="211314" name="Freihand 211313">
                  <a:extLst>
                    <a:ext uri="{FF2B5EF4-FFF2-40B4-BE49-F238E27FC236}">
                      <a16:creationId xmlns:a16="http://schemas.microsoft.com/office/drawing/2014/main" id="{008A640A-089F-480B-98BA-2ED5C60B596A}"/>
                    </a:ext>
                  </a:extLst>
                </p:cNvPr>
                <p:cNvPicPr/>
                <p:nvPr/>
              </p:nvPicPr>
              <p:blipFill>
                <a:blip r:embed="rId716"/>
                <a:stretch>
                  <a:fillRect/>
                </a:stretch>
              </p:blipFill>
              <p:spPr>
                <a:xfrm>
                  <a:off x="3275293" y="6037827"/>
                  <a:ext cx="159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11315" name="Freihand 211314">
                  <a:extLst>
                    <a:ext uri="{FF2B5EF4-FFF2-40B4-BE49-F238E27FC236}">
                      <a16:creationId xmlns:a16="http://schemas.microsoft.com/office/drawing/2014/main" id="{FAB19834-4CBC-47AF-9900-E26EBD99813E}"/>
                    </a:ext>
                  </a:extLst>
                </p14:cNvPr>
                <p14:cNvContentPartPr/>
                <p14:nvPr/>
              </p14:nvContentPartPr>
              <p14:xfrm>
                <a:off x="3452773" y="6071667"/>
                <a:ext cx="153360" cy="81720"/>
              </p14:xfrm>
            </p:contentPart>
          </mc:Choice>
          <mc:Fallback xmlns="">
            <p:pic>
              <p:nvPicPr>
                <p:cNvPr id="211315" name="Freihand 211314">
                  <a:extLst>
                    <a:ext uri="{FF2B5EF4-FFF2-40B4-BE49-F238E27FC236}">
                      <a16:creationId xmlns:a16="http://schemas.microsoft.com/office/drawing/2014/main" id="{FAB19834-4CBC-47AF-9900-E26EBD99813E}"/>
                    </a:ext>
                  </a:extLst>
                </p:cNvPr>
                <p:cNvPicPr/>
                <p:nvPr/>
              </p:nvPicPr>
              <p:blipFill>
                <a:blip r:embed="rId718"/>
                <a:stretch>
                  <a:fillRect/>
                </a:stretch>
              </p:blipFill>
              <p:spPr>
                <a:xfrm>
                  <a:off x="3448453" y="6067347"/>
                  <a:ext cx="162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11316" name="Freihand 211315">
                  <a:extLst>
                    <a:ext uri="{FF2B5EF4-FFF2-40B4-BE49-F238E27FC236}">
                      <a16:creationId xmlns:a16="http://schemas.microsoft.com/office/drawing/2014/main" id="{AA90F0B1-F147-4F0D-B9C9-343E05FCB187}"/>
                    </a:ext>
                  </a:extLst>
                </p14:cNvPr>
                <p14:cNvContentPartPr/>
                <p14:nvPr/>
              </p14:nvContentPartPr>
              <p14:xfrm>
                <a:off x="3629893" y="6043947"/>
                <a:ext cx="92880" cy="79920"/>
              </p14:xfrm>
            </p:contentPart>
          </mc:Choice>
          <mc:Fallback xmlns="">
            <p:pic>
              <p:nvPicPr>
                <p:cNvPr id="211316" name="Freihand 211315">
                  <a:extLst>
                    <a:ext uri="{FF2B5EF4-FFF2-40B4-BE49-F238E27FC236}">
                      <a16:creationId xmlns:a16="http://schemas.microsoft.com/office/drawing/2014/main" id="{AA90F0B1-F147-4F0D-B9C9-343E05FCB187}"/>
                    </a:ext>
                  </a:extLst>
                </p:cNvPr>
                <p:cNvPicPr/>
                <p:nvPr/>
              </p:nvPicPr>
              <p:blipFill>
                <a:blip r:embed="rId720"/>
                <a:stretch>
                  <a:fillRect/>
                </a:stretch>
              </p:blipFill>
              <p:spPr>
                <a:xfrm>
                  <a:off x="3625573" y="6039627"/>
                  <a:ext cx="101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11317" name="Freihand 211316">
                  <a:extLst>
                    <a:ext uri="{FF2B5EF4-FFF2-40B4-BE49-F238E27FC236}">
                      <a16:creationId xmlns:a16="http://schemas.microsoft.com/office/drawing/2014/main" id="{DC2F5A66-E028-4B0C-AEC7-3C25EB23CD8F}"/>
                    </a:ext>
                  </a:extLst>
                </p14:cNvPr>
                <p14:cNvContentPartPr/>
                <p14:nvPr/>
              </p14:nvContentPartPr>
              <p14:xfrm>
                <a:off x="3768853" y="6080667"/>
                <a:ext cx="231840" cy="40680"/>
              </p14:xfrm>
            </p:contentPart>
          </mc:Choice>
          <mc:Fallback xmlns="">
            <p:pic>
              <p:nvPicPr>
                <p:cNvPr id="211317" name="Freihand 211316">
                  <a:extLst>
                    <a:ext uri="{FF2B5EF4-FFF2-40B4-BE49-F238E27FC236}">
                      <a16:creationId xmlns:a16="http://schemas.microsoft.com/office/drawing/2014/main" id="{DC2F5A66-E028-4B0C-AEC7-3C25EB23CD8F}"/>
                    </a:ext>
                  </a:extLst>
                </p:cNvPr>
                <p:cNvPicPr/>
                <p:nvPr/>
              </p:nvPicPr>
              <p:blipFill>
                <a:blip r:embed="rId722"/>
                <a:stretch>
                  <a:fillRect/>
                </a:stretch>
              </p:blipFill>
              <p:spPr>
                <a:xfrm>
                  <a:off x="3764533" y="6076347"/>
                  <a:ext cx="240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11318" name="Freihand 211317">
                  <a:extLst>
                    <a:ext uri="{FF2B5EF4-FFF2-40B4-BE49-F238E27FC236}">
                      <a16:creationId xmlns:a16="http://schemas.microsoft.com/office/drawing/2014/main" id="{7CB9EEEA-BECE-4DFD-BA80-FE5A64A07945}"/>
                    </a:ext>
                  </a:extLst>
                </p14:cNvPr>
                <p14:cNvContentPartPr/>
                <p14:nvPr/>
              </p14:nvContentPartPr>
              <p14:xfrm>
                <a:off x="3997093" y="6048627"/>
                <a:ext cx="132120" cy="78120"/>
              </p14:xfrm>
            </p:contentPart>
          </mc:Choice>
          <mc:Fallback xmlns="">
            <p:pic>
              <p:nvPicPr>
                <p:cNvPr id="211318" name="Freihand 211317">
                  <a:extLst>
                    <a:ext uri="{FF2B5EF4-FFF2-40B4-BE49-F238E27FC236}">
                      <a16:creationId xmlns:a16="http://schemas.microsoft.com/office/drawing/2014/main" id="{7CB9EEEA-BECE-4DFD-BA80-FE5A64A07945}"/>
                    </a:ext>
                  </a:extLst>
                </p:cNvPr>
                <p:cNvPicPr/>
                <p:nvPr/>
              </p:nvPicPr>
              <p:blipFill>
                <a:blip r:embed="rId724"/>
                <a:stretch>
                  <a:fillRect/>
                </a:stretch>
              </p:blipFill>
              <p:spPr>
                <a:xfrm>
                  <a:off x="3992773" y="6044307"/>
                  <a:ext cx="140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11319" name="Freihand 211318">
                  <a:extLst>
                    <a:ext uri="{FF2B5EF4-FFF2-40B4-BE49-F238E27FC236}">
                      <a16:creationId xmlns:a16="http://schemas.microsoft.com/office/drawing/2014/main" id="{4A190309-3C89-416F-B801-04F2B93DEF66}"/>
                    </a:ext>
                  </a:extLst>
                </p14:cNvPr>
                <p14:cNvContentPartPr/>
                <p14:nvPr/>
              </p14:nvContentPartPr>
              <p14:xfrm>
                <a:off x="4141093" y="5991747"/>
                <a:ext cx="81720" cy="129240"/>
              </p14:xfrm>
            </p:contentPart>
          </mc:Choice>
          <mc:Fallback xmlns="">
            <p:pic>
              <p:nvPicPr>
                <p:cNvPr id="211319" name="Freihand 211318">
                  <a:extLst>
                    <a:ext uri="{FF2B5EF4-FFF2-40B4-BE49-F238E27FC236}">
                      <a16:creationId xmlns:a16="http://schemas.microsoft.com/office/drawing/2014/main" id="{4A190309-3C89-416F-B801-04F2B93DEF66}"/>
                    </a:ext>
                  </a:extLst>
                </p:cNvPr>
                <p:cNvPicPr/>
                <p:nvPr/>
              </p:nvPicPr>
              <p:blipFill>
                <a:blip r:embed="rId726"/>
                <a:stretch>
                  <a:fillRect/>
                </a:stretch>
              </p:blipFill>
              <p:spPr>
                <a:xfrm>
                  <a:off x="4136773" y="5987427"/>
                  <a:ext cx="90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11320" name="Freihand 211319">
                  <a:extLst>
                    <a:ext uri="{FF2B5EF4-FFF2-40B4-BE49-F238E27FC236}">
                      <a16:creationId xmlns:a16="http://schemas.microsoft.com/office/drawing/2014/main" id="{6C7EAC51-EB6A-44F3-B9F5-AFE0A80D6F84}"/>
                    </a:ext>
                  </a:extLst>
                </p14:cNvPr>
                <p14:cNvContentPartPr/>
                <p14:nvPr/>
              </p14:nvContentPartPr>
              <p14:xfrm>
                <a:off x="4258813" y="5992107"/>
                <a:ext cx="157320" cy="144360"/>
              </p14:xfrm>
            </p:contentPart>
          </mc:Choice>
          <mc:Fallback xmlns="">
            <p:pic>
              <p:nvPicPr>
                <p:cNvPr id="211320" name="Freihand 211319">
                  <a:extLst>
                    <a:ext uri="{FF2B5EF4-FFF2-40B4-BE49-F238E27FC236}">
                      <a16:creationId xmlns:a16="http://schemas.microsoft.com/office/drawing/2014/main" id="{6C7EAC51-EB6A-44F3-B9F5-AFE0A80D6F84}"/>
                    </a:ext>
                  </a:extLst>
                </p:cNvPr>
                <p:cNvPicPr/>
                <p:nvPr/>
              </p:nvPicPr>
              <p:blipFill>
                <a:blip r:embed="rId728"/>
                <a:stretch>
                  <a:fillRect/>
                </a:stretch>
              </p:blipFill>
              <p:spPr>
                <a:xfrm>
                  <a:off x="4254493" y="5987787"/>
                  <a:ext cx="165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11321" name="Freihand 211320">
                  <a:extLst>
                    <a:ext uri="{FF2B5EF4-FFF2-40B4-BE49-F238E27FC236}">
                      <a16:creationId xmlns:a16="http://schemas.microsoft.com/office/drawing/2014/main" id="{D87B737B-4FAF-4192-84CA-CC36D2BB25CF}"/>
                    </a:ext>
                  </a:extLst>
                </p14:cNvPr>
                <p14:cNvContentPartPr/>
                <p14:nvPr/>
              </p14:nvContentPartPr>
              <p14:xfrm>
                <a:off x="4611253" y="6030627"/>
                <a:ext cx="220320" cy="102600"/>
              </p14:xfrm>
            </p:contentPart>
          </mc:Choice>
          <mc:Fallback xmlns="">
            <p:pic>
              <p:nvPicPr>
                <p:cNvPr id="211321" name="Freihand 211320">
                  <a:extLst>
                    <a:ext uri="{FF2B5EF4-FFF2-40B4-BE49-F238E27FC236}">
                      <a16:creationId xmlns:a16="http://schemas.microsoft.com/office/drawing/2014/main" id="{D87B737B-4FAF-4192-84CA-CC36D2BB25CF}"/>
                    </a:ext>
                  </a:extLst>
                </p:cNvPr>
                <p:cNvPicPr/>
                <p:nvPr/>
              </p:nvPicPr>
              <p:blipFill>
                <a:blip r:embed="rId730"/>
                <a:stretch>
                  <a:fillRect/>
                </a:stretch>
              </p:blipFill>
              <p:spPr>
                <a:xfrm>
                  <a:off x="4606933" y="6026307"/>
                  <a:ext cx="228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11322" name="Freihand 211321">
                  <a:extLst>
                    <a:ext uri="{FF2B5EF4-FFF2-40B4-BE49-F238E27FC236}">
                      <a16:creationId xmlns:a16="http://schemas.microsoft.com/office/drawing/2014/main" id="{5D14E591-65B8-4459-9C86-07BFA540C0F6}"/>
                    </a:ext>
                  </a:extLst>
                </p14:cNvPr>
                <p14:cNvContentPartPr/>
                <p14:nvPr/>
              </p14:nvContentPartPr>
              <p14:xfrm>
                <a:off x="4842013" y="6033867"/>
                <a:ext cx="22320" cy="84960"/>
              </p14:xfrm>
            </p:contentPart>
          </mc:Choice>
          <mc:Fallback xmlns="">
            <p:pic>
              <p:nvPicPr>
                <p:cNvPr id="211322" name="Freihand 211321">
                  <a:extLst>
                    <a:ext uri="{FF2B5EF4-FFF2-40B4-BE49-F238E27FC236}">
                      <a16:creationId xmlns:a16="http://schemas.microsoft.com/office/drawing/2014/main" id="{5D14E591-65B8-4459-9C86-07BFA540C0F6}"/>
                    </a:ext>
                  </a:extLst>
                </p:cNvPr>
                <p:cNvPicPr/>
                <p:nvPr/>
              </p:nvPicPr>
              <p:blipFill>
                <a:blip r:embed="rId732"/>
                <a:stretch>
                  <a:fillRect/>
                </a:stretch>
              </p:blipFill>
              <p:spPr>
                <a:xfrm>
                  <a:off x="4837693" y="6029547"/>
                  <a:ext cx="30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11323" name="Freihand 211322">
                  <a:extLst>
                    <a:ext uri="{FF2B5EF4-FFF2-40B4-BE49-F238E27FC236}">
                      <a16:creationId xmlns:a16="http://schemas.microsoft.com/office/drawing/2014/main" id="{5491BD1D-3A15-409A-8EF1-0C08D76ABB95}"/>
                    </a:ext>
                  </a:extLst>
                </p14:cNvPr>
                <p14:cNvContentPartPr/>
                <p14:nvPr/>
              </p14:nvContentPartPr>
              <p14:xfrm>
                <a:off x="4893853" y="5957187"/>
                <a:ext cx="187560" cy="170640"/>
              </p14:xfrm>
            </p:contentPart>
          </mc:Choice>
          <mc:Fallback xmlns="">
            <p:pic>
              <p:nvPicPr>
                <p:cNvPr id="211323" name="Freihand 211322">
                  <a:extLst>
                    <a:ext uri="{FF2B5EF4-FFF2-40B4-BE49-F238E27FC236}">
                      <a16:creationId xmlns:a16="http://schemas.microsoft.com/office/drawing/2014/main" id="{5491BD1D-3A15-409A-8EF1-0C08D76ABB95}"/>
                    </a:ext>
                  </a:extLst>
                </p:cNvPr>
                <p:cNvPicPr/>
                <p:nvPr/>
              </p:nvPicPr>
              <p:blipFill>
                <a:blip r:embed="rId734"/>
                <a:stretch>
                  <a:fillRect/>
                </a:stretch>
              </p:blipFill>
              <p:spPr>
                <a:xfrm>
                  <a:off x="4889533" y="5952867"/>
                  <a:ext cx="196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11324" name="Freihand 211323">
                  <a:extLst>
                    <a:ext uri="{FF2B5EF4-FFF2-40B4-BE49-F238E27FC236}">
                      <a16:creationId xmlns:a16="http://schemas.microsoft.com/office/drawing/2014/main" id="{0B5C89A4-5EB9-4637-800E-FBD417CD332D}"/>
                    </a:ext>
                  </a:extLst>
                </p14:cNvPr>
                <p14:cNvContentPartPr/>
                <p14:nvPr/>
              </p14:nvContentPartPr>
              <p14:xfrm>
                <a:off x="5105533" y="6032427"/>
                <a:ext cx="167760" cy="62280"/>
              </p14:xfrm>
            </p:contentPart>
          </mc:Choice>
          <mc:Fallback xmlns="">
            <p:pic>
              <p:nvPicPr>
                <p:cNvPr id="211324" name="Freihand 211323">
                  <a:extLst>
                    <a:ext uri="{FF2B5EF4-FFF2-40B4-BE49-F238E27FC236}">
                      <a16:creationId xmlns:a16="http://schemas.microsoft.com/office/drawing/2014/main" id="{0B5C89A4-5EB9-4637-800E-FBD417CD332D}"/>
                    </a:ext>
                  </a:extLst>
                </p:cNvPr>
                <p:cNvPicPr/>
                <p:nvPr/>
              </p:nvPicPr>
              <p:blipFill>
                <a:blip r:embed="rId736"/>
                <a:stretch>
                  <a:fillRect/>
                </a:stretch>
              </p:blipFill>
              <p:spPr>
                <a:xfrm>
                  <a:off x="5101213" y="6028107"/>
                  <a:ext cx="176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11325" name="Freihand 211324">
                  <a:extLst>
                    <a:ext uri="{FF2B5EF4-FFF2-40B4-BE49-F238E27FC236}">
                      <a16:creationId xmlns:a16="http://schemas.microsoft.com/office/drawing/2014/main" id="{F98FDFC2-DED8-4493-9562-FEFA33FD62FE}"/>
                    </a:ext>
                  </a:extLst>
                </p14:cNvPr>
                <p14:cNvContentPartPr/>
                <p14:nvPr/>
              </p14:nvContentPartPr>
              <p14:xfrm>
                <a:off x="4879813" y="5866827"/>
                <a:ext cx="37440" cy="7560"/>
              </p14:xfrm>
            </p:contentPart>
          </mc:Choice>
          <mc:Fallback xmlns="">
            <p:pic>
              <p:nvPicPr>
                <p:cNvPr id="211325" name="Freihand 211324">
                  <a:extLst>
                    <a:ext uri="{FF2B5EF4-FFF2-40B4-BE49-F238E27FC236}">
                      <a16:creationId xmlns:a16="http://schemas.microsoft.com/office/drawing/2014/main" id="{F98FDFC2-DED8-4493-9562-FEFA33FD62FE}"/>
                    </a:ext>
                  </a:extLst>
                </p:cNvPr>
                <p:cNvPicPr/>
                <p:nvPr/>
              </p:nvPicPr>
              <p:blipFill>
                <a:blip r:embed="rId738"/>
                <a:stretch>
                  <a:fillRect/>
                </a:stretch>
              </p:blipFill>
              <p:spPr>
                <a:xfrm>
                  <a:off x="4875493" y="5862507"/>
                  <a:ext cx="46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1326" name="Freihand 211325">
                  <a:extLst>
                    <a:ext uri="{FF2B5EF4-FFF2-40B4-BE49-F238E27FC236}">
                      <a16:creationId xmlns:a16="http://schemas.microsoft.com/office/drawing/2014/main" id="{82955BBA-A3CF-4D6E-A79B-25FD4E0BF1E6}"/>
                    </a:ext>
                  </a:extLst>
                </p14:cNvPr>
                <p14:cNvContentPartPr/>
                <p14:nvPr/>
              </p14:nvContentPartPr>
              <p14:xfrm>
                <a:off x="5443573" y="6009387"/>
                <a:ext cx="174600" cy="111240"/>
              </p14:xfrm>
            </p:contentPart>
          </mc:Choice>
          <mc:Fallback xmlns="">
            <p:pic>
              <p:nvPicPr>
                <p:cNvPr id="211326" name="Freihand 211325">
                  <a:extLst>
                    <a:ext uri="{FF2B5EF4-FFF2-40B4-BE49-F238E27FC236}">
                      <a16:creationId xmlns:a16="http://schemas.microsoft.com/office/drawing/2014/main" id="{82955BBA-A3CF-4D6E-A79B-25FD4E0BF1E6}"/>
                    </a:ext>
                  </a:extLst>
                </p:cNvPr>
                <p:cNvPicPr/>
                <p:nvPr/>
              </p:nvPicPr>
              <p:blipFill>
                <a:blip r:embed="rId740"/>
                <a:stretch>
                  <a:fillRect/>
                </a:stretch>
              </p:blipFill>
              <p:spPr>
                <a:xfrm>
                  <a:off x="5439253" y="6005067"/>
                  <a:ext cx="183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327" name="Freihand 211326">
                  <a:extLst>
                    <a:ext uri="{FF2B5EF4-FFF2-40B4-BE49-F238E27FC236}">
                      <a16:creationId xmlns:a16="http://schemas.microsoft.com/office/drawing/2014/main" id="{73FB16A3-7606-4B69-8E02-D03D71669ABB}"/>
                    </a:ext>
                  </a:extLst>
                </p14:cNvPr>
                <p14:cNvContentPartPr/>
                <p14:nvPr/>
              </p14:nvContentPartPr>
              <p14:xfrm>
                <a:off x="5750293" y="5998947"/>
                <a:ext cx="143280" cy="105480"/>
              </p14:xfrm>
            </p:contentPart>
          </mc:Choice>
          <mc:Fallback xmlns="">
            <p:pic>
              <p:nvPicPr>
                <p:cNvPr id="211327" name="Freihand 211326">
                  <a:extLst>
                    <a:ext uri="{FF2B5EF4-FFF2-40B4-BE49-F238E27FC236}">
                      <a16:creationId xmlns:a16="http://schemas.microsoft.com/office/drawing/2014/main" id="{73FB16A3-7606-4B69-8E02-D03D71669ABB}"/>
                    </a:ext>
                  </a:extLst>
                </p:cNvPr>
                <p:cNvPicPr/>
                <p:nvPr/>
              </p:nvPicPr>
              <p:blipFill>
                <a:blip r:embed="rId742"/>
                <a:stretch>
                  <a:fillRect/>
                </a:stretch>
              </p:blipFill>
              <p:spPr>
                <a:xfrm>
                  <a:off x="5745973" y="5994627"/>
                  <a:ext cx="151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1328" name="Freihand 211327">
                  <a:extLst>
                    <a:ext uri="{FF2B5EF4-FFF2-40B4-BE49-F238E27FC236}">
                      <a16:creationId xmlns:a16="http://schemas.microsoft.com/office/drawing/2014/main" id="{884E8978-DFA5-433B-B7DC-3B5A54D3BB8B}"/>
                    </a:ext>
                  </a:extLst>
                </p14:cNvPr>
                <p14:cNvContentPartPr/>
                <p14:nvPr/>
              </p14:nvContentPartPr>
              <p14:xfrm>
                <a:off x="5920213" y="5998587"/>
                <a:ext cx="221400" cy="105480"/>
              </p14:xfrm>
            </p:contentPart>
          </mc:Choice>
          <mc:Fallback xmlns="">
            <p:pic>
              <p:nvPicPr>
                <p:cNvPr id="211328" name="Freihand 211327">
                  <a:extLst>
                    <a:ext uri="{FF2B5EF4-FFF2-40B4-BE49-F238E27FC236}">
                      <a16:creationId xmlns:a16="http://schemas.microsoft.com/office/drawing/2014/main" id="{884E8978-DFA5-433B-B7DC-3B5A54D3BB8B}"/>
                    </a:ext>
                  </a:extLst>
                </p:cNvPr>
                <p:cNvPicPr/>
                <p:nvPr/>
              </p:nvPicPr>
              <p:blipFill>
                <a:blip r:embed="rId744"/>
                <a:stretch>
                  <a:fillRect/>
                </a:stretch>
              </p:blipFill>
              <p:spPr>
                <a:xfrm>
                  <a:off x="5915893" y="5994267"/>
                  <a:ext cx="23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1329" name="Freihand 211328">
                  <a:extLst>
                    <a:ext uri="{FF2B5EF4-FFF2-40B4-BE49-F238E27FC236}">
                      <a16:creationId xmlns:a16="http://schemas.microsoft.com/office/drawing/2014/main" id="{9712FD37-B78D-47CF-925D-D53FC6F9F501}"/>
                    </a:ext>
                  </a:extLst>
                </p14:cNvPr>
                <p14:cNvContentPartPr/>
                <p14:nvPr/>
              </p14:nvContentPartPr>
              <p14:xfrm>
                <a:off x="6076453" y="5938107"/>
                <a:ext cx="59040" cy="32400"/>
              </p14:xfrm>
            </p:contentPart>
          </mc:Choice>
          <mc:Fallback xmlns="">
            <p:pic>
              <p:nvPicPr>
                <p:cNvPr id="211329" name="Freihand 211328">
                  <a:extLst>
                    <a:ext uri="{FF2B5EF4-FFF2-40B4-BE49-F238E27FC236}">
                      <a16:creationId xmlns:a16="http://schemas.microsoft.com/office/drawing/2014/main" id="{9712FD37-B78D-47CF-925D-D53FC6F9F501}"/>
                    </a:ext>
                  </a:extLst>
                </p:cNvPr>
                <p:cNvPicPr/>
                <p:nvPr/>
              </p:nvPicPr>
              <p:blipFill>
                <a:blip r:embed="rId746"/>
                <a:stretch>
                  <a:fillRect/>
                </a:stretch>
              </p:blipFill>
              <p:spPr>
                <a:xfrm>
                  <a:off x="6072133" y="5933787"/>
                  <a:ext cx="67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1330" name="Freihand 211329">
                  <a:extLst>
                    <a:ext uri="{FF2B5EF4-FFF2-40B4-BE49-F238E27FC236}">
                      <a16:creationId xmlns:a16="http://schemas.microsoft.com/office/drawing/2014/main" id="{C02E97EE-51E7-40B5-A2B1-9D31E4DF993B}"/>
                    </a:ext>
                  </a:extLst>
                </p14:cNvPr>
                <p14:cNvContentPartPr/>
                <p14:nvPr/>
              </p14:nvContentPartPr>
              <p14:xfrm>
                <a:off x="6072853" y="5987427"/>
                <a:ext cx="134280" cy="103320"/>
              </p14:xfrm>
            </p:contentPart>
          </mc:Choice>
          <mc:Fallback xmlns="">
            <p:pic>
              <p:nvPicPr>
                <p:cNvPr id="211330" name="Freihand 211329">
                  <a:extLst>
                    <a:ext uri="{FF2B5EF4-FFF2-40B4-BE49-F238E27FC236}">
                      <a16:creationId xmlns:a16="http://schemas.microsoft.com/office/drawing/2014/main" id="{C02E97EE-51E7-40B5-A2B1-9D31E4DF993B}"/>
                    </a:ext>
                  </a:extLst>
                </p:cNvPr>
                <p:cNvPicPr/>
                <p:nvPr/>
              </p:nvPicPr>
              <p:blipFill>
                <a:blip r:embed="rId748"/>
                <a:stretch>
                  <a:fillRect/>
                </a:stretch>
              </p:blipFill>
              <p:spPr>
                <a:xfrm>
                  <a:off x="6068533" y="5983107"/>
                  <a:ext cx="142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1331" name="Freihand 211330">
                  <a:extLst>
                    <a:ext uri="{FF2B5EF4-FFF2-40B4-BE49-F238E27FC236}">
                      <a16:creationId xmlns:a16="http://schemas.microsoft.com/office/drawing/2014/main" id="{74FA9739-7A37-4F91-A29B-DA68AE0ED4C1}"/>
                    </a:ext>
                  </a:extLst>
                </p14:cNvPr>
                <p14:cNvContentPartPr/>
                <p14:nvPr/>
              </p14:nvContentPartPr>
              <p14:xfrm>
                <a:off x="6231973" y="5922987"/>
                <a:ext cx="54000" cy="174600"/>
              </p14:xfrm>
            </p:contentPart>
          </mc:Choice>
          <mc:Fallback xmlns="">
            <p:pic>
              <p:nvPicPr>
                <p:cNvPr id="211331" name="Freihand 211330">
                  <a:extLst>
                    <a:ext uri="{FF2B5EF4-FFF2-40B4-BE49-F238E27FC236}">
                      <a16:creationId xmlns:a16="http://schemas.microsoft.com/office/drawing/2014/main" id="{74FA9739-7A37-4F91-A29B-DA68AE0ED4C1}"/>
                    </a:ext>
                  </a:extLst>
                </p:cNvPr>
                <p:cNvPicPr/>
                <p:nvPr/>
              </p:nvPicPr>
              <p:blipFill>
                <a:blip r:embed="rId750"/>
                <a:stretch>
                  <a:fillRect/>
                </a:stretch>
              </p:blipFill>
              <p:spPr>
                <a:xfrm>
                  <a:off x="6227653" y="5918667"/>
                  <a:ext cx="62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1332" name="Freihand 211331">
                  <a:extLst>
                    <a:ext uri="{FF2B5EF4-FFF2-40B4-BE49-F238E27FC236}">
                      <a16:creationId xmlns:a16="http://schemas.microsoft.com/office/drawing/2014/main" id="{083BC4CB-6EE2-4289-B3EA-C27D0DB70228}"/>
                    </a:ext>
                  </a:extLst>
                </p14:cNvPr>
                <p14:cNvContentPartPr/>
                <p14:nvPr/>
              </p14:nvContentPartPr>
              <p14:xfrm>
                <a:off x="6244573" y="5988147"/>
                <a:ext cx="178200" cy="140400"/>
              </p14:xfrm>
            </p:contentPart>
          </mc:Choice>
          <mc:Fallback xmlns="">
            <p:pic>
              <p:nvPicPr>
                <p:cNvPr id="211332" name="Freihand 211331">
                  <a:extLst>
                    <a:ext uri="{FF2B5EF4-FFF2-40B4-BE49-F238E27FC236}">
                      <a16:creationId xmlns:a16="http://schemas.microsoft.com/office/drawing/2014/main" id="{083BC4CB-6EE2-4289-B3EA-C27D0DB70228}"/>
                    </a:ext>
                  </a:extLst>
                </p:cNvPr>
                <p:cNvPicPr/>
                <p:nvPr/>
              </p:nvPicPr>
              <p:blipFill>
                <a:blip r:embed="rId752"/>
                <a:stretch>
                  <a:fillRect/>
                </a:stretch>
              </p:blipFill>
              <p:spPr>
                <a:xfrm>
                  <a:off x="6240253" y="5983827"/>
                  <a:ext cx="186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1334" name="Freihand 211333">
                  <a:extLst>
                    <a:ext uri="{FF2B5EF4-FFF2-40B4-BE49-F238E27FC236}">
                      <a16:creationId xmlns:a16="http://schemas.microsoft.com/office/drawing/2014/main" id="{FC869756-CBAA-4130-8105-1BE24CA907FF}"/>
                    </a:ext>
                  </a:extLst>
                </p14:cNvPr>
                <p14:cNvContentPartPr/>
                <p14:nvPr/>
              </p14:nvContentPartPr>
              <p14:xfrm>
                <a:off x="1009093" y="5254827"/>
                <a:ext cx="785520" cy="617400"/>
              </p14:xfrm>
            </p:contentPart>
          </mc:Choice>
          <mc:Fallback xmlns="">
            <p:pic>
              <p:nvPicPr>
                <p:cNvPr id="211334" name="Freihand 211333">
                  <a:extLst>
                    <a:ext uri="{FF2B5EF4-FFF2-40B4-BE49-F238E27FC236}">
                      <a16:creationId xmlns:a16="http://schemas.microsoft.com/office/drawing/2014/main" id="{FC869756-CBAA-4130-8105-1BE24CA907FF}"/>
                    </a:ext>
                  </a:extLst>
                </p:cNvPr>
                <p:cNvPicPr/>
                <p:nvPr/>
              </p:nvPicPr>
              <p:blipFill>
                <a:blip r:embed="rId754"/>
                <a:stretch>
                  <a:fillRect/>
                </a:stretch>
              </p:blipFill>
              <p:spPr>
                <a:xfrm>
                  <a:off x="1004773" y="5250507"/>
                  <a:ext cx="79416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11335" name="Freihand 211334">
                  <a:extLst>
                    <a:ext uri="{FF2B5EF4-FFF2-40B4-BE49-F238E27FC236}">
                      <a16:creationId xmlns:a16="http://schemas.microsoft.com/office/drawing/2014/main" id="{06A01DD1-0498-4CFE-89D4-A012EBB02667}"/>
                    </a:ext>
                  </a:extLst>
                </p14:cNvPr>
                <p14:cNvContentPartPr/>
                <p14:nvPr/>
              </p14:nvContentPartPr>
              <p14:xfrm>
                <a:off x="945013" y="4851627"/>
                <a:ext cx="133560" cy="126000"/>
              </p14:xfrm>
            </p:contentPart>
          </mc:Choice>
          <mc:Fallback xmlns="">
            <p:pic>
              <p:nvPicPr>
                <p:cNvPr id="211335" name="Freihand 211334">
                  <a:extLst>
                    <a:ext uri="{FF2B5EF4-FFF2-40B4-BE49-F238E27FC236}">
                      <a16:creationId xmlns:a16="http://schemas.microsoft.com/office/drawing/2014/main" id="{06A01DD1-0498-4CFE-89D4-A012EBB02667}"/>
                    </a:ext>
                  </a:extLst>
                </p:cNvPr>
                <p:cNvPicPr/>
                <p:nvPr/>
              </p:nvPicPr>
              <p:blipFill>
                <a:blip r:embed="rId756"/>
                <a:stretch>
                  <a:fillRect/>
                </a:stretch>
              </p:blipFill>
              <p:spPr>
                <a:xfrm>
                  <a:off x="940693" y="4847307"/>
                  <a:ext cx="142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11336" name="Freihand 211335">
                  <a:extLst>
                    <a:ext uri="{FF2B5EF4-FFF2-40B4-BE49-F238E27FC236}">
                      <a16:creationId xmlns:a16="http://schemas.microsoft.com/office/drawing/2014/main" id="{BE8A4751-9CDE-49C9-BA08-726220AE2025}"/>
                    </a:ext>
                  </a:extLst>
                </p14:cNvPr>
                <p14:cNvContentPartPr/>
                <p14:nvPr/>
              </p14:nvContentPartPr>
              <p14:xfrm>
                <a:off x="1135093" y="4801587"/>
                <a:ext cx="244080" cy="113400"/>
              </p14:xfrm>
            </p:contentPart>
          </mc:Choice>
          <mc:Fallback xmlns="">
            <p:pic>
              <p:nvPicPr>
                <p:cNvPr id="211336" name="Freihand 211335">
                  <a:extLst>
                    <a:ext uri="{FF2B5EF4-FFF2-40B4-BE49-F238E27FC236}">
                      <a16:creationId xmlns:a16="http://schemas.microsoft.com/office/drawing/2014/main" id="{BE8A4751-9CDE-49C9-BA08-726220AE2025}"/>
                    </a:ext>
                  </a:extLst>
                </p:cNvPr>
                <p:cNvPicPr/>
                <p:nvPr/>
              </p:nvPicPr>
              <p:blipFill>
                <a:blip r:embed="rId758"/>
                <a:stretch>
                  <a:fillRect/>
                </a:stretch>
              </p:blipFill>
              <p:spPr>
                <a:xfrm>
                  <a:off x="1130773" y="4797267"/>
                  <a:ext cx="252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11337" name="Freihand 211336">
                  <a:extLst>
                    <a:ext uri="{FF2B5EF4-FFF2-40B4-BE49-F238E27FC236}">
                      <a16:creationId xmlns:a16="http://schemas.microsoft.com/office/drawing/2014/main" id="{ABE6D519-087B-43C5-80E2-4FC472D040E6}"/>
                    </a:ext>
                  </a:extLst>
                </p14:cNvPr>
                <p14:cNvContentPartPr/>
                <p14:nvPr/>
              </p14:nvContentPartPr>
              <p14:xfrm>
                <a:off x="1362253" y="4765587"/>
                <a:ext cx="89280" cy="78120"/>
              </p14:xfrm>
            </p:contentPart>
          </mc:Choice>
          <mc:Fallback xmlns="">
            <p:pic>
              <p:nvPicPr>
                <p:cNvPr id="211337" name="Freihand 211336">
                  <a:extLst>
                    <a:ext uri="{FF2B5EF4-FFF2-40B4-BE49-F238E27FC236}">
                      <a16:creationId xmlns:a16="http://schemas.microsoft.com/office/drawing/2014/main" id="{ABE6D519-087B-43C5-80E2-4FC472D040E6}"/>
                    </a:ext>
                  </a:extLst>
                </p:cNvPr>
                <p:cNvPicPr/>
                <p:nvPr/>
              </p:nvPicPr>
              <p:blipFill>
                <a:blip r:embed="rId760"/>
                <a:stretch>
                  <a:fillRect/>
                </a:stretch>
              </p:blipFill>
              <p:spPr>
                <a:xfrm>
                  <a:off x="1357933" y="4761267"/>
                  <a:ext cx="97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11338" name="Freihand 211337">
                  <a:extLst>
                    <a:ext uri="{FF2B5EF4-FFF2-40B4-BE49-F238E27FC236}">
                      <a16:creationId xmlns:a16="http://schemas.microsoft.com/office/drawing/2014/main" id="{7D2BCA3D-C521-43B7-84C6-22B9B069EB33}"/>
                    </a:ext>
                  </a:extLst>
                </p14:cNvPr>
                <p14:cNvContentPartPr/>
                <p14:nvPr/>
              </p14:nvContentPartPr>
              <p14:xfrm>
                <a:off x="1468453" y="4716987"/>
                <a:ext cx="81360" cy="95400"/>
              </p14:xfrm>
            </p:contentPart>
          </mc:Choice>
          <mc:Fallback xmlns="">
            <p:pic>
              <p:nvPicPr>
                <p:cNvPr id="211338" name="Freihand 211337">
                  <a:extLst>
                    <a:ext uri="{FF2B5EF4-FFF2-40B4-BE49-F238E27FC236}">
                      <a16:creationId xmlns:a16="http://schemas.microsoft.com/office/drawing/2014/main" id="{7D2BCA3D-C521-43B7-84C6-22B9B069EB33}"/>
                    </a:ext>
                  </a:extLst>
                </p:cNvPr>
                <p:cNvPicPr/>
                <p:nvPr/>
              </p:nvPicPr>
              <p:blipFill>
                <a:blip r:embed="rId762"/>
                <a:stretch>
                  <a:fillRect/>
                </a:stretch>
              </p:blipFill>
              <p:spPr>
                <a:xfrm>
                  <a:off x="1464133" y="4712667"/>
                  <a:ext cx="90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11339" name="Freihand 211338">
                  <a:extLst>
                    <a:ext uri="{FF2B5EF4-FFF2-40B4-BE49-F238E27FC236}">
                      <a16:creationId xmlns:a16="http://schemas.microsoft.com/office/drawing/2014/main" id="{1338339F-1E90-40A7-869B-33A22471A157}"/>
                    </a:ext>
                  </a:extLst>
                </p14:cNvPr>
                <p14:cNvContentPartPr/>
                <p14:nvPr/>
              </p14:nvContentPartPr>
              <p14:xfrm>
                <a:off x="1035013" y="5062947"/>
                <a:ext cx="112680" cy="153720"/>
              </p14:xfrm>
            </p:contentPart>
          </mc:Choice>
          <mc:Fallback xmlns="">
            <p:pic>
              <p:nvPicPr>
                <p:cNvPr id="211339" name="Freihand 211338">
                  <a:extLst>
                    <a:ext uri="{FF2B5EF4-FFF2-40B4-BE49-F238E27FC236}">
                      <a16:creationId xmlns:a16="http://schemas.microsoft.com/office/drawing/2014/main" id="{1338339F-1E90-40A7-869B-33A22471A157}"/>
                    </a:ext>
                  </a:extLst>
                </p:cNvPr>
                <p:cNvPicPr/>
                <p:nvPr/>
              </p:nvPicPr>
              <p:blipFill>
                <a:blip r:embed="rId764"/>
                <a:stretch>
                  <a:fillRect/>
                </a:stretch>
              </p:blipFill>
              <p:spPr>
                <a:xfrm>
                  <a:off x="1030693" y="5058627"/>
                  <a:ext cx="121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11340" name="Freihand 211339">
                  <a:extLst>
                    <a:ext uri="{FF2B5EF4-FFF2-40B4-BE49-F238E27FC236}">
                      <a16:creationId xmlns:a16="http://schemas.microsoft.com/office/drawing/2014/main" id="{153F9616-0B4E-47F2-929C-80B07A440104}"/>
                    </a:ext>
                  </a:extLst>
                </p14:cNvPr>
                <p14:cNvContentPartPr/>
                <p14:nvPr/>
              </p14:nvContentPartPr>
              <p14:xfrm>
                <a:off x="1193773" y="5031987"/>
                <a:ext cx="3960" cy="91800"/>
              </p14:xfrm>
            </p:contentPart>
          </mc:Choice>
          <mc:Fallback xmlns="">
            <p:pic>
              <p:nvPicPr>
                <p:cNvPr id="211340" name="Freihand 211339">
                  <a:extLst>
                    <a:ext uri="{FF2B5EF4-FFF2-40B4-BE49-F238E27FC236}">
                      <a16:creationId xmlns:a16="http://schemas.microsoft.com/office/drawing/2014/main" id="{153F9616-0B4E-47F2-929C-80B07A440104}"/>
                    </a:ext>
                  </a:extLst>
                </p:cNvPr>
                <p:cNvPicPr/>
                <p:nvPr/>
              </p:nvPicPr>
              <p:blipFill>
                <a:blip r:embed="rId766"/>
                <a:stretch>
                  <a:fillRect/>
                </a:stretch>
              </p:blipFill>
              <p:spPr>
                <a:xfrm>
                  <a:off x="1189453" y="5027667"/>
                  <a:ext cx="12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1341" name="Freihand 211340">
                  <a:extLst>
                    <a:ext uri="{FF2B5EF4-FFF2-40B4-BE49-F238E27FC236}">
                      <a16:creationId xmlns:a16="http://schemas.microsoft.com/office/drawing/2014/main" id="{2C8172AC-4C18-4A5B-9F8D-84447A5FB2F9}"/>
                    </a:ext>
                  </a:extLst>
                </p14:cNvPr>
                <p14:cNvContentPartPr/>
                <p14:nvPr/>
              </p14:nvContentPartPr>
              <p14:xfrm>
                <a:off x="1231573" y="4992027"/>
                <a:ext cx="78120" cy="100440"/>
              </p14:xfrm>
            </p:contentPart>
          </mc:Choice>
          <mc:Fallback xmlns="">
            <p:pic>
              <p:nvPicPr>
                <p:cNvPr id="211341" name="Freihand 211340">
                  <a:extLst>
                    <a:ext uri="{FF2B5EF4-FFF2-40B4-BE49-F238E27FC236}">
                      <a16:creationId xmlns:a16="http://schemas.microsoft.com/office/drawing/2014/main" id="{2C8172AC-4C18-4A5B-9F8D-84447A5FB2F9}"/>
                    </a:ext>
                  </a:extLst>
                </p:cNvPr>
                <p:cNvPicPr/>
                <p:nvPr/>
              </p:nvPicPr>
              <p:blipFill>
                <a:blip r:embed="rId768"/>
                <a:stretch>
                  <a:fillRect/>
                </a:stretch>
              </p:blipFill>
              <p:spPr>
                <a:xfrm>
                  <a:off x="1227253" y="4987707"/>
                  <a:ext cx="86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1342" name="Freihand 211341">
                  <a:extLst>
                    <a:ext uri="{FF2B5EF4-FFF2-40B4-BE49-F238E27FC236}">
                      <a16:creationId xmlns:a16="http://schemas.microsoft.com/office/drawing/2014/main" id="{641253EC-66BB-4C97-9838-3B0E7202D2DE}"/>
                    </a:ext>
                  </a:extLst>
                </p14:cNvPr>
                <p14:cNvContentPartPr/>
                <p14:nvPr/>
              </p14:nvContentPartPr>
              <p14:xfrm>
                <a:off x="1197733" y="4885107"/>
                <a:ext cx="200520" cy="162720"/>
              </p14:xfrm>
            </p:contentPart>
          </mc:Choice>
          <mc:Fallback xmlns="">
            <p:pic>
              <p:nvPicPr>
                <p:cNvPr id="211342" name="Freihand 211341">
                  <a:extLst>
                    <a:ext uri="{FF2B5EF4-FFF2-40B4-BE49-F238E27FC236}">
                      <a16:creationId xmlns:a16="http://schemas.microsoft.com/office/drawing/2014/main" id="{641253EC-66BB-4C97-9838-3B0E7202D2DE}"/>
                    </a:ext>
                  </a:extLst>
                </p:cNvPr>
                <p:cNvPicPr/>
                <p:nvPr/>
              </p:nvPicPr>
              <p:blipFill>
                <a:blip r:embed="rId770"/>
                <a:stretch>
                  <a:fillRect/>
                </a:stretch>
              </p:blipFill>
              <p:spPr>
                <a:xfrm>
                  <a:off x="1193413" y="4880787"/>
                  <a:ext cx="209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11343" name="Freihand 211342">
                  <a:extLst>
                    <a:ext uri="{FF2B5EF4-FFF2-40B4-BE49-F238E27FC236}">
                      <a16:creationId xmlns:a16="http://schemas.microsoft.com/office/drawing/2014/main" id="{EE0FA671-B7D6-413C-B6B0-B436CABC40A5}"/>
                    </a:ext>
                  </a:extLst>
                </p14:cNvPr>
                <p14:cNvContentPartPr/>
                <p14:nvPr/>
              </p14:nvContentPartPr>
              <p14:xfrm>
                <a:off x="1411573" y="4874667"/>
                <a:ext cx="136800" cy="163800"/>
              </p14:xfrm>
            </p:contentPart>
          </mc:Choice>
          <mc:Fallback xmlns="">
            <p:pic>
              <p:nvPicPr>
                <p:cNvPr id="211343" name="Freihand 211342">
                  <a:extLst>
                    <a:ext uri="{FF2B5EF4-FFF2-40B4-BE49-F238E27FC236}">
                      <a16:creationId xmlns:a16="http://schemas.microsoft.com/office/drawing/2014/main" id="{EE0FA671-B7D6-413C-B6B0-B436CABC40A5}"/>
                    </a:ext>
                  </a:extLst>
                </p:cNvPr>
                <p:cNvPicPr/>
                <p:nvPr/>
              </p:nvPicPr>
              <p:blipFill>
                <a:blip r:embed="rId772"/>
                <a:stretch>
                  <a:fillRect/>
                </a:stretch>
              </p:blipFill>
              <p:spPr>
                <a:xfrm>
                  <a:off x="1407253" y="4870347"/>
                  <a:ext cx="145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11344" name="Freihand 211343">
                  <a:extLst>
                    <a:ext uri="{FF2B5EF4-FFF2-40B4-BE49-F238E27FC236}">
                      <a16:creationId xmlns:a16="http://schemas.microsoft.com/office/drawing/2014/main" id="{2589B8E8-65B3-4650-ACC7-875BC943BABD}"/>
                    </a:ext>
                  </a:extLst>
                </p14:cNvPr>
                <p14:cNvContentPartPr/>
                <p14:nvPr/>
              </p14:nvContentPartPr>
              <p14:xfrm>
                <a:off x="1577893" y="4892307"/>
                <a:ext cx="101160" cy="43920"/>
              </p14:xfrm>
            </p:contentPart>
          </mc:Choice>
          <mc:Fallback xmlns="">
            <p:pic>
              <p:nvPicPr>
                <p:cNvPr id="211344" name="Freihand 211343">
                  <a:extLst>
                    <a:ext uri="{FF2B5EF4-FFF2-40B4-BE49-F238E27FC236}">
                      <a16:creationId xmlns:a16="http://schemas.microsoft.com/office/drawing/2014/main" id="{2589B8E8-65B3-4650-ACC7-875BC943BABD}"/>
                    </a:ext>
                  </a:extLst>
                </p:cNvPr>
                <p:cNvPicPr/>
                <p:nvPr/>
              </p:nvPicPr>
              <p:blipFill>
                <a:blip r:embed="rId774"/>
                <a:stretch>
                  <a:fillRect/>
                </a:stretch>
              </p:blipFill>
              <p:spPr>
                <a:xfrm>
                  <a:off x="1573573" y="4887987"/>
                  <a:ext cx="109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11345" name="Freihand 211344">
                  <a:extLst>
                    <a:ext uri="{FF2B5EF4-FFF2-40B4-BE49-F238E27FC236}">
                      <a16:creationId xmlns:a16="http://schemas.microsoft.com/office/drawing/2014/main" id="{C221D293-C196-4EEC-8817-FED4BC93D783}"/>
                    </a:ext>
                  </a:extLst>
                </p14:cNvPr>
                <p14:cNvContentPartPr/>
                <p14:nvPr/>
              </p14:nvContentPartPr>
              <p14:xfrm>
                <a:off x="1712893" y="4846587"/>
                <a:ext cx="84600" cy="65880"/>
              </p14:xfrm>
            </p:contentPart>
          </mc:Choice>
          <mc:Fallback xmlns="">
            <p:pic>
              <p:nvPicPr>
                <p:cNvPr id="211345" name="Freihand 211344">
                  <a:extLst>
                    <a:ext uri="{FF2B5EF4-FFF2-40B4-BE49-F238E27FC236}">
                      <a16:creationId xmlns:a16="http://schemas.microsoft.com/office/drawing/2014/main" id="{C221D293-C196-4EEC-8817-FED4BC93D783}"/>
                    </a:ext>
                  </a:extLst>
                </p:cNvPr>
                <p:cNvPicPr/>
                <p:nvPr/>
              </p:nvPicPr>
              <p:blipFill>
                <a:blip r:embed="rId776"/>
                <a:stretch>
                  <a:fillRect/>
                </a:stretch>
              </p:blipFill>
              <p:spPr>
                <a:xfrm>
                  <a:off x="1708573" y="4842267"/>
                  <a:ext cx="93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11346" name="Freihand 211345">
                  <a:extLst>
                    <a:ext uri="{FF2B5EF4-FFF2-40B4-BE49-F238E27FC236}">
                      <a16:creationId xmlns:a16="http://schemas.microsoft.com/office/drawing/2014/main" id="{E35E4C54-CE4D-4E96-AA3E-0D4CF507C248}"/>
                    </a:ext>
                  </a:extLst>
                </p14:cNvPr>
                <p14:cNvContentPartPr/>
                <p14:nvPr/>
              </p14:nvContentPartPr>
              <p14:xfrm>
                <a:off x="1782013" y="4779987"/>
                <a:ext cx="190080" cy="127440"/>
              </p14:xfrm>
            </p:contentPart>
          </mc:Choice>
          <mc:Fallback xmlns="">
            <p:pic>
              <p:nvPicPr>
                <p:cNvPr id="211346" name="Freihand 211345">
                  <a:extLst>
                    <a:ext uri="{FF2B5EF4-FFF2-40B4-BE49-F238E27FC236}">
                      <a16:creationId xmlns:a16="http://schemas.microsoft.com/office/drawing/2014/main" id="{E35E4C54-CE4D-4E96-AA3E-0D4CF507C248}"/>
                    </a:ext>
                  </a:extLst>
                </p:cNvPr>
                <p:cNvPicPr/>
                <p:nvPr/>
              </p:nvPicPr>
              <p:blipFill>
                <a:blip r:embed="rId778"/>
                <a:stretch>
                  <a:fillRect/>
                </a:stretch>
              </p:blipFill>
              <p:spPr>
                <a:xfrm>
                  <a:off x="1777693" y="4775667"/>
                  <a:ext cx="198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11347" name="Freihand 211346">
                  <a:extLst>
                    <a:ext uri="{FF2B5EF4-FFF2-40B4-BE49-F238E27FC236}">
                      <a16:creationId xmlns:a16="http://schemas.microsoft.com/office/drawing/2014/main" id="{19BA8E49-C38F-465C-BD3B-C4EB66741092}"/>
                    </a:ext>
                  </a:extLst>
                </p14:cNvPr>
                <p14:cNvContentPartPr/>
                <p14:nvPr/>
              </p14:nvContentPartPr>
              <p14:xfrm>
                <a:off x="1960213" y="4691427"/>
                <a:ext cx="168120" cy="139680"/>
              </p14:xfrm>
            </p:contentPart>
          </mc:Choice>
          <mc:Fallback xmlns="">
            <p:pic>
              <p:nvPicPr>
                <p:cNvPr id="211347" name="Freihand 211346">
                  <a:extLst>
                    <a:ext uri="{FF2B5EF4-FFF2-40B4-BE49-F238E27FC236}">
                      <a16:creationId xmlns:a16="http://schemas.microsoft.com/office/drawing/2014/main" id="{19BA8E49-C38F-465C-BD3B-C4EB66741092}"/>
                    </a:ext>
                  </a:extLst>
                </p:cNvPr>
                <p:cNvPicPr/>
                <p:nvPr/>
              </p:nvPicPr>
              <p:blipFill>
                <a:blip r:embed="rId780"/>
                <a:stretch>
                  <a:fillRect/>
                </a:stretch>
              </p:blipFill>
              <p:spPr>
                <a:xfrm>
                  <a:off x="1955893" y="4687107"/>
                  <a:ext cx="176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11349" name="Freihand 211348">
                  <a:extLst>
                    <a:ext uri="{FF2B5EF4-FFF2-40B4-BE49-F238E27FC236}">
                      <a16:creationId xmlns:a16="http://schemas.microsoft.com/office/drawing/2014/main" id="{914E3EE5-D4A9-4D9C-B353-3B9E0A23604F}"/>
                    </a:ext>
                  </a:extLst>
                </p14:cNvPr>
                <p14:cNvContentPartPr/>
                <p14:nvPr/>
              </p14:nvContentPartPr>
              <p14:xfrm>
                <a:off x="5517013" y="5808147"/>
                <a:ext cx="1141920" cy="505080"/>
              </p14:xfrm>
            </p:contentPart>
          </mc:Choice>
          <mc:Fallback xmlns="">
            <p:pic>
              <p:nvPicPr>
                <p:cNvPr id="211349" name="Freihand 211348">
                  <a:extLst>
                    <a:ext uri="{FF2B5EF4-FFF2-40B4-BE49-F238E27FC236}">
                      <a16:creationId xmlns:a16="http://schemas.microsoft.com/office/drawing/2014/main" id="{914E3EE5-D4A9-4D9C-B353-3B9E0A23604F}"/>
                    </a:ext>
                  </a:extLst>
                </p:cNvPr>
                <p:cNvPicPr/>
                <p:nvPr/>
              </p:nvPicPr>
              <p:blipFill>
                <a:blip r:embed="rId782"/>
                <a:stretch>
                  <a:fillRect/>
                </a:stretch>
              </p:blipFill>
              <p:spPr>
                <a:xfrm>
                  <a:off x="5512693" y="5803827"/>
                  <a:ext cx="1150560" cy="51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3">
            <p14:nvContentPartPr>
              <p14:cNvPr id="34" name="Freihand 33">
                <a:extLst>
                  <a:ext uri="{FF2B5EF4-FFF2-40B4-BE49-F238E27FC236}">
                    <a16:creationId xmlns:a16="http://schemas.microsoft.com/office/drawing/2014/main" id="{9F945046-6956-4A30-B679-653BF157AC2A}"/>
                  </a:ext>
                </a:extLst>
              </p14:cNvPr>
              <p14:cNvContentPartPr/>
              <p14:nvPr/>
            </p14:nvContentPartPr>
            <p14:xfrm>
              <a:off x="5359693" y="340107"/>
              <a:ext cx="3749760" cy="49680"/>
            </p14:xfrm>
          </p:contentPart>
        </mc:Choice>
        <mc:Fallback>
          <p:pic>
            <p:nvPicPr>
              <p:cNvPr id="34" name="Freihand 33">
                <a:extLst>
                  <a:ext uri="{FF2B5EF4-FFF2-40B4-BE49-F238E27FC236}">
                    <a16:creationId xmlns:a16="http://schemas.microsoft.com/office/drawing/2014/main" id="{9F945046-6956-4A30-B679-653BF157AC2A}"/>
                  </a:ext>
                </a:extLst>
              </p:cNvPr>
              <p:cNvPicPr/>
              <p:nvPr/>
            </p:nvPicPr>
            <p:blipFill>
              <a:blip r:embed="rId784"/>
              <a:stretch>
                <a:fillRect/>
              </a:stretch>
            </p:blipFill>
            <p:spPr>
              <a:xfrm>
                <a:off x="5355373" y="335787"/>
                <a:ext cx="3758400" cy="5832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1072424" y="725906"/>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en-US" sz="1600" dirty="0">
                <a:solidFill>
                  <a:schemeClr val="tx1"/>
                </a:solidFill>
              </a:rPr>
              <a:t>An investor faces a risk if the investment horizon does not match the maturity of the security.</a:t>
            </a:r>
          </a:p>
          <a:p>
            <a:pPr eaLnBrk="1" hangingPunct="1"/>
            <a:endParaRPr lang="en-US" sz="1600" dirty="0">
              <a:solidFill>
                <a:schemeClr val="tx1"/>
              </a:solidFill>
            </a:endParaRPr>
          </a:p>
          <a:p>
            <a:pPr eaLnBrk="1" hangingPunct="1"/>
            <a:endParaRPr lang="de-DE" sz="1600" dirty="0">
              <a:solidFill>
                <a:schemeClr val="tx1"/>
              </a:solidFill>
            </a:endParaRPr>
          </a:p>
          <a:p>
            <a:pPr eaLnBrk="1" hangingPunct="1"/>
            <a:r>
              <a:rPr lang="de-DE" sz="1600" dirty="0" err="1">
                <a:solidFill>
                  <a:schemeClr val="tx1"/>
                </a:solidFill>
              </a:rPr>
              <a:t>Maturity</a:t>
            </a:r>
            <a:r>
              <a:rPr lang="de-DE" sz="1600" dirty="0">
                <a:solidFill>
                  <a:schemeClr val="tx1"/>
                </a:solidFill>
              </a:rPr>
              <a:t> &gt; Investment </a:t>
            </a:r>
            <a:r>
              <a:rPr lang="de-DE" sz="1600" dirty="0" err="1">
                <a:solidFill>
                  <a:schemeClr val="tx1"/>
                </a:solidFill>
              </a:rPr>
              <a:t>horizon</a:t>
            </a:r>
            <a:r>
              <a:rPr lang="de-DE" sz="1600" dirty="0">
                <a:solidFill>
                  <a:schemeClr val="tx1"/>
                </a:solidFill>
              </a:rPr>
              <a:t>	→	</a:t>
            </a:r>
            <a:r>
              <a:rPr lang="de-DE" sz="1600" dirty="0" err="1">
                <a:solidFill>
                  <a:schemeClr val="tx1"/>
                </a:solidFill>
              </a:rPr>
              <a:t>price</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err="1">
                <a:solidFill>
                  <a:schemeClr val="tx1"/>
                </a:solidFill>
              </a:rPr>
              <a:t>Maturity</a:t>
            </a:r>
            <a:r>
              <a:rPr lang="de-DE" sz="1600" dirty="0">
                <a:solidFill>
                  <a:schemeClr val="tx1"/>
                </a:solidFill>
              </a:rPr>
              <a:t> &lt; Investment </a:t>
            </a:r>
            <a:r>
              <a:rPr lang="de-DE" sz="1600" dirty="0" err="1">
                <a:solidFill>
                  <a:schemeClr val="tx1"/>
                </a:solidFill>
              </a:rPr>
              <a:t>horizon</a:t>
            </a:r>
            <a:r>
              <a:rPr lang="de-DE" sz="1600" dirty="0">
                <a:solidFill>
                  <a:schemeClr val="tx1"/>
                </a:solidFill>
              </a:rPr>
              <a:t> 	→	</a:t>
            </a:r>
            <a:r>
              <a:rPr lang="de-DE" sz="1600" dirty="0" err="1">
                <a:solidFill>
                  <a:schemeClr val="tx1"/>
                </a:solidFill>
              </a:rPr>
              <a:t>income</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Investors </a:t>
            </a:r>
            <a:r>
              <a:rPr lang="de-DE" sz="1600" dirty="0" err="1">
                <a:solidFill>
                  <a:schemeClr val="tx1"/>
                </a:solidFill>
              </a:rPr>
              <a:t>try</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reduce</a:t>
            </a:r>
            <a:r>
              <a:rPr lang="de-DE" sz="1600" dirty="0">
                <a:solidFill>
                  <a:schemeClr val="tx1"/>
                </a:solidFill>
              </a:rPr>
              <a:t> </a:t>
            </a:r>
            <a:r>
              <a:rPr lang="de-DE" sz="1600" dirty="0" err="1">
                <a:solidFill>
                  <a:schemeClr val="tx1"/>
                </a:solidFill>
              </a:rPr>
              <a:t>their</a:t>
            </a:r>
            <a:r>
              <a:rPr lang="de-DE" sz="1600" dirty="0">
                <a:solidFill>
                  <a:schemeClr val="tx1"/>
                </a:solidFill>
              </a:rPr>
              <a:t> </a:t>
            </a:r>
            <a:r>
              <a:rPr lang="de-DE" sz="1600" dirty="0" err="1">
                <a:solidFill>
                  <a:schemeClr val="tx1"/>
                </a:solidFill>
              </a:rPr>
              <a:t>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a:t>
            </a:r>
            <a:r>
              <a:rPr lang="de-DE" sz="1600" dirty="0" err="1">
                <a:solidFill>
                  <a:schemeClr val="tx1"/>
                </a:solidFill>
              </a:rPr>
              <a:t>the</a:t>
            </a:r>
            <a:r>
              <a:rPr lang="de-DE" sz="1600" dirty="0">
                <a:solidFill>
                  <a:schemeClr val="tx1"/>
                </a:solidFill>
              </a:rPr>
              <a:t> </a:t>
            </a:r>
            <a:r>
              <a:rPr lang="de-DE" sz="1600" dirty="0" err="1">
                <a:solidFill>
                  <a:schemeClr val="tx1"/>
                </a:solidFill>
              </a:rPr>
              <a:t>market</a:t>
            </a:r>
            <a:r>
              <a:rPr lang="de-DE" sz="1600" dirty="0">
                <a:solidFill>
                  <a:schemeClr val="tx1"/>
                </a:solidFill>
              </a:rPr>
              <a:t> will </a:t>
            </a:r>
            <a:r>
              <a:rPr lang="de-DE" sz="1600" dirty="0" err="1">
                <a:solidFill>
                  <a:schemeClr val="tx1"/>
                </a:solidFill>
              </a:rPr>
              <a:t>be</a:t>
            </a:r>
            <a:r>
              <a:rPr lang="de-DE" sz="1600" dirty="0">
                <a:solidFill>
                  <a:schemeClr val="tx1"/>
                </a:solidFill>
              </a:rPr>
              <a:t> </a:t>
            </a:r>
            <a:r>
              <a:rPr lang="de-DE" sz="1600" dirty="0" err="1">
                <a:solidFill>
                  <a:schemeClr val="tx1"/>
                </a:solidFill>
              </a:rPr>
              <a:t>segmented</a:t>
            </a:r>
            <a:r>
              <a:rPr lang="de-DE" sz="1600" dirty="0">
                <a:solidFill>
                  <a:schemeClr val="tx1"/>
                </a:solidFill>
              </a:rPr>
              <a:t> </a:t>
            </a:r>
            <a:r>
              <a:rPr lang="de-DE" sz="1600" dirty="0" err="1">
                <a:solidFill>
                  <a:schemeClr val="tx1"/>
                </a:solidFill>
              </a:rPr>
              <a:t>into</a:t>
            </a:r>
            <a:r>
              <a:rPr lang="de-DE" sz="1600" dirty="0">
                <a:solidFill>
                  <a:schemeClr val="tx1"/>
                </a:solidFill>
              </a:rPr>
              <a:t> </a:t>
            </a:r>
            <a:r>
              <a:rPr lang="de-DE" sz="1600" dirty="0" err="1">
                <a:solidFill>
                  <a:schemeClr val="tx1"/>
                </a:solidFill>
              </a:rPr>
              <a:t>areas</a:t>
            </a:r>
            <a:r>
              <a:rPr lang="de-DE" sz="1600" dirty="0">
                <a:solidFill>
                  <a:schemeClr val="tx1"/>
                </a:solidFill>
              </a:rPr>
              <a:t> </a:t>
            </a:r>
            <a:r>
              <a:rPr lang="de-DE" sz="1600" dirty="0" err="1">
                <a:solidFill>
                  <a:schemeClr val="tx1"/>
                </a:solidFill>
              </a:rPr>
              <a:t>maturity</a:t>
            </a:r>
            <a:r>
              <a:rPr lang="de-DE" sz="1600" dirty="0">
                <a:solidFill>
                  <a:schemeClr val="tx1"/>
                </a:solidFill>
              </a:rPr>
              <a:t> and </a:t>
            </a:r>
            <a:r>
              <a:rPr lang="de-DE" sz="1600" dirty="0" err="1">
                <a:solidFill>
                  <a:schemeClr val="tx1"/>
                </a:solidFill>
              </a:rPr>
              <a:t>investment</a:t>
            </a:r>
            <a:r>
              <a:rPr lang="de-DE" sz="1600" dirty="0">
                <a:solidFill>
                  <a:schemeClr val="tx1"/>
                </a:solidFill>
              </a:rPr>
              <a:t> </a:t>
            </a:r>
            <a:r>
              <a:rPr lang="de-DE" sz="1600" dirty="0" err="1">
                <a:solidFill>
                  <a:schemeClr val="tx1"/>
                </a:solidFill>
              </a:rPr>
              <a:t>horizon</a:t>
            </a:r>
            <a:r>
              <a:rPr lang="de-DE" sz="1600" dirty="0">
                <a:solidFill>
                  <a:schemeClr val="tx1"/>
                </a:solidFill>
              </a:rPr>
              <a:t> will match</a:t>
            </a:r>
          </a:p>
          <a:p>
            <a:pPr eaLnBrk="1" hangingPunct="1"/>
            <a:endParaRPr lang="de-DE" sz="1600" dirty="0">
              <a:solidFill>
                <a:schemeClr val="tx1"/>
              </a:solidFill>
            </a:endParaRPr>
          </a:p>
          <a:p>
            <a:pPr eaLnBrk="1" hangingPunct="1"/>
            <a:r>
              <a:rPr lang="de-DE" sz="1600" dirty="0">
                <a:solidFill>
                  <a:schemeClr val="tx1"/>
                </a:solidFill>
              </a:rPr>
              <a:t>					</a:t>
            </a:r>
            <a:r>
              <a:rPr lang="de-DE" sz="1600" dirty="0" err="1">
                <a:solidFill>
                  <a:schemeClr val="tx1"/>
                </a:solidFill>
              </a:rPr>
              <a:t>financial</a:t>
            </a:r>
            <a:r>
              <a:rPr lang="de-DE" sz="1600" dirty="0">
                <a:solidFill>
                  <a:schemeClr val="tx1"/>
                </a:solidFill>
              </a:rPr>
              <a:t> </a:t>
            </a:r>
            <a:r>
              <a:rPr lang="de-DE" sz="1600" dirty="0" err="1">
                <a:solidFill>
                  <a:schemeClr val="tx1"/>
                </a:solidFill>
              </a:rPr>
              <a:t>assets</a:t>
            </a:r>
            <a:r>
              <a:rPr lang="de-DE" sz="1600" dirty="0">
                <a:solidFill>
                  <a:schemeClr val="tx1"/>
                </a:solidFill>
              </a:rPr>
              <a:t> </a:t>
            </a:r>
            <a:r>
              <a:rPr lang="de-DE" sz="1600" dirty="0" err="1">
                <a:solidFill>
                  <a:schemeClr val="tx1"/>
                </a:solidFill>
              </a:rPr>
              <a:t>are</a:t>
            </a:r>
            <a:r>
              <a:rPr lang="de-DE" sz="1600" dirty="0">
                <a:solidFill>
                  <a:schemeClr val="tx1"/>
                </a:solidFill>
              </a:rPr>
              <a:t>  </a:t>
            </a:r>
            <a:r>
              <a:rPr lang="de-DE" sz="1600" b="1" dirty="0" err="1">
                <a:solidFill>
                  <a:schemeClr val="tx1"/>
                </a:solidFill>
              </a:rPr>
              <a:t>no</a:t>
            </a:r>
            <a:r>
              <a:rPr lang="de-DE" sz="1600" b="1" dirty="0">
                <a:solidFill>
                  <a:schemeClr val="tx1"/>
                </a:solidFill>
              </a:rPr>
              <a:t> </a:t>
            </a:r>
            <a:r>
              <a:rPr lang="de-DE" sz="1600" b="1" dirty="0" err="1">
                <a:solidFill>
                  <a:schemeClr val="tx1"/>
                </a:solidFill>
              </a:rPr>
              <a:t>perfect</a:t>
            </a:r>
            <a:r>
              <a:rPr lang="de-DE" sz="1600" b="1" dirty="0">
                <a:solidFill>
                  <a:schemeClr val="tx1"/>
                </a:solidFill>
              </a:rPr>
              <a:t> </a:t>
            </a:r>
            <a:r>
              <a:rPr lang="de-DE" sz="1600" b="1" dirty="0" err="1">
                <a:solidFill>
                  <a:schemeClr val="tx1"/>
                </a:solidFill>
              </a:rPr>
              <a:t>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14957CE-E3ED-40D5-9B80-54BCF323DE5B}"/>
                  </a:ext>
                </a:extLst>
              </p14:cNvPr>
              <p14:cNvContentPartPr/>
              <p14:nvPr/>
            </p14:nvContentPartPr>
            <p14:xfrm>
              <a:off x="5642293" y="545467"/>
              <a:ext cx="3216960" cy="140400"/>
            </p14:xfrm>
          </p:contentPart>
        </mc:Choice>
        <mc:Fallback>
          <p:pic>
            <p:nvPicPr>
              <p:cNvPr id="2" name="Freihand 1">
                <a:extLst>
                  <a:ext uri="{FF2B5EF4-FFF2-40B4-BE49-F238E27FC236}">
                    <a16:creationId xmlns:a16="http://schemas.microsoft.com/office/drawing/2014/main" id="{B14957CE-E3ED-40D5-9B80-54BCF323DE5B}"/>
                  </a:ext>
                </a:extLst>
              </p:cNvPr>
              <p:cNvPicPr/>
              <p:nvPr/>
            </p:nvPicPr>
            <p:blipFill>
              <a:blip r:embed="rId4"/>
              <a:stretch>
                <a:fillRect/>
              </a:stretch>
            </p:blipFill>
            <p:spPr>
              <a:xfrm>
                <a:off x="5637973" y="541147"/>
                <a:ext cx="3225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A791374-9B51-446E-AD0F-190749FAF4E0}"/>
                  </a:ext>
                </a:extLst>
              </p14:cNvPr>
              <p14:cNvContentPartPr/>
              <p14:nvPr/>
            </p14:nvContentPartPr>
            <p14:xfrm>
              <a:off x="482773" y="1653187"/>
              <a:ext cx="360" cy="360"/>
            </p14:xfrm>
          </p:contentPart>
        </mc:Choice>
        <mc:Fallback>
          <p:pic>
            <p:nvPicPr>
              <p:cNvPr id="3" name="Freihand 2">
                <a:extLst>
                  <a:ext uri="{FF2B5EF4-FFF2-40B4-BE49-F238E27FC236}">
                    <a16:creationId xmlns:a16="http://schemas.microsoft.com/office/drawing/2014/main" id="{9A791374-9B51-446E-AD0F-190749FAF4E0}"/>
                  </a:ext>
                </a:extLst>
              </p:cNvPr>
              <p:cNvPicPr/>
              <p:nvPr/>
            </p:nvPicPr>
            <p:blipFill>
              <a:blip r:embed="rId6"/>
              <a:stretch>
                <a:fillRect/>
              </a:stretch>
            </p:blipFill>
            <p:spPr>
              <a:xfrm>
                <a:off x="478453" y="1648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2FFD63F-CCC7-443D-A722-AF269CFB75F2}"/>
                  </a:ext>
                </a:extLst>
              </p14:cNvPr>
              <p14:cNvContentPartPr/>
              <p14:nvPr/>
            </p14:nvContentPartPr>
            <p14:xfrm>
              <a:off x="1105213" y="1798627"/>
              <a:ext cx="805320" cy="23040"/>
            </p14:xfrm>
          </p:contentPart>
        </mc:Choice>
        <mc:Fallback>
          <p:pic>
            <p:nvPicPr>
              <p:cNvPr id="4" name="Freihand 3">
                <a:extLst>
                  <a:ext uri="{FF2B5EF4-FFF2-40B4-BE49-F238E27FC236}">
                    <a16:creationId xmlns:a16="http://schemas.microsoft.com/office/drawing/2014/main" id="{D2FFD63F-CCC7-443D-A722-AF269CFB75F2}"/>
                  </a:ext>
                </a:extLst>
              </p:cNvPr>
              <p:cNvPicPr/>
              <p:nvPr/>
            </p:nvPicPr>
            <p:blipFill>
              <a:blip r:embed="rId8"/>
              <a:stretch>
                <a:fillRect/>
              </a:stretch>
            </p:blipFill>
            <p:spPr>
              <a:xfrm>
                <a:off x="1100893" y="1794307"/>
                <a:ext cx="813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A64B420-3435-4C1B-842D-80262F0263AA}"/>
                  </a:ext>
                </a:extLst>
              </p14:cNvPr>
              <p14:cNvContentPartPr/>
              <p14:nvPr/>
            </p14:nvContentPartPr>
            <p14:xfrm>
              <a:off x="2101693" y="1785667"/>
              <a:ext cx="1557000" cy="56880"/>
            </p14:xfrm>
          </p:contentPart>
        </mc:Choice>
        <mc:Fallback>
          <p:pic>
            <p:nvPicPr>
              <p:cNvPr id="5" name="Freihand 4">
                <a:extLst>
                  <a:ext uri="{FF2B5EF4-FFF2-40B4-BE49-F238E27FC236}">
                    <a16:creationId xmlns:a16="http://schemas.microsoft.com/office/drawing/2014/main" id="{FA64B420-3435-4C1B-842D-80262F0263AA}"/>
                  </a:ext>
                </a:extLst>
              </p:cNvPr>
              <p:cNvPicPr/>
              <p:nvPr/>
            </p:nvPicPr>
            <p:blipFill>
              <a:blip r:embed="rId10"/>
              <a:stretch>
                <a:fillRect/>
              </a:stretch>
            </p:blipFill>
            <p:spPr>
              <a:xfrm>
                <a:off x="2097373" y="1781347"/>
                <a:ext cx="1565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D379F8C-F901-4286-A08C-F1058B9ABD94}"/>
                  </a:ext>
                </a:extLst>
              </p14:cNvPr>
              <p14:cNvContentPartPr/>
              <p14:nvPr/>
            </p14:nvContentPartPr>
            <p14:xfrm>
              <a:off x="4096093" y="1371667"/>
              <a:ext cx="1308240" cy="593280"/>
            </p14:xfrm>
          </p:contentPart>
        </mc:Choice>
        <mc:Fallback>
          <p:pic>
            <p:nvPicPr>
              <p:cNvPr id="7" name="Freihand 6">
                <a:extLst>
                  <a:ext uri="{FF2B5EF4-FFF2-40B4-BE49-F238E27FC236}">
                    <a16:creationId xmlns:a16="http://schemas.microsoft.com/office/drawing/2014/main" id="{DD379F8C-F901-4286-A08C-F1058B9ABD94}"/>
                  </a:ext>
                </a:extLst>
              </p:cNvPr>
              <p:cNvPicPr/>
              <p:nvPr/>
            </p:nvPicPr>
            <p:blipFill>
              <a:blip r:embed="rId12"/>
              <a:stretch>
                <a:fillRect/>
              </a:stretch>
            </p:blipFill>
            <p:spPr>
              <a:xfrm>
                <a:off x="4091773" y="1367347"/>
                <a:ext cx="1316880" cy="601920"/>
              </a:xfrm>
              <a:prstGeom prst="rect">
                <a:avLst/>
              </a:prstGeom>
            </p:spPr>
          </p:pic>
        </mc:Fallback>
      </mc:AlternateContent>
      <p:grpSp>
        <p:nvGrpSpPr>
          <p:cNvPr id="16" name="Gruppieren 15">
            <a:extLst>
              <a:ext uri="{FF2B5EF4-FFF2-40B4-BE49-F238E27FC236}">
                <a16:creationId xmlns:a16="http://schemas.microsoft.com/office/drawing/2014/main" id="{F040766A-DB2F-41AC-84BA-5212F4235B98}"/>
              </a:ext>
            </a:extLst>
          </p:cNvPr>
          <p:cNvGrpSpPr/>
          <p:nvPr/>
        </p:nvGrpSpPr>
        <p:grpSpPr>
          <a:xfrm>
            <a:off x="1234453" y="1244227"/>
            <a:ext cx="505440" cy="189360"/>
            <a:chOff x="1234453" y="1244227"/>
            <a:chExt cx="505440" cy="18936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13C7B84-24AD-403E-A0F3-CA2CC90210AD}"/>
                    </a:ext>
                  </a:extLst>
                </p14:cNvPr>
                <p14:cNvContentPartPr/>
                <p14:nvPr/>
              </p14:nvContentPartPr>
              <p14:xfrm>
                <a:off x="1234453" y="1295347"/>
                <a:ext cx="207360" cy="138240"/>
              </p14:xfrm>
            </p:contentPart>
          </mc:Choice>
          <mc:Fallback>
            <p:pic>
              <p:nvPicPr>
                <p:cNvPr id="9" name="Freihand 8">
                  <a:extLst>
                    <a:ext uri="{FF2B5EF4-FFF2-40B4-BE49-F238E27FC236}">
                      <a16:creationId xmlns:a16="http://schemas.microsoft.com/office/drawing/2014/main" id="{E13C7B84-24AD-403E-A0F3-CA2CC90210AD}"/>
                    </a:ext>
                  </a:extLst>
                </p:cNvPr>
                <p:cNvPicPr/>
                <p:nvPr/>
              </p:nvPicPr>
              <p:blipFill>
                <a:blip r:embed="rId14"/>
                <a:stretch>
                  <a:fillRect/>
                </a:stretch>
              </p:blipFill>
              <p:spPr>
                <a:xfrm>
                  <a:off x="1230133" y="1291027"/>
                  <a:ext cx="2160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570FFEDB-105F-4FF3-A8B6-272F370D995F}"/>
                    </a:ext>
                  </a:extLst>
                </p14:cNvPr>
                <p14:cNvContentPartPr/>
                <p14:nvPr/>
              </p14:nvContentPartPr>
              <p14:xfrm>
                <a:off x="1491133" y="1244227"/>
                <a:ext cx="104400" cy="129960"/>
              </p14:xfrm>
            </p:contentPart>
          </mc:Choice>
          <mc:Fallback>
            <p:pic>
              <p:nvPicPr>
                <p:cNvPr id="10" name="Freihand 9">
                  <a:extLst>
                    <a:ext uri="{FF2B5EF4-FFF2-40B4-BE49-F238E27FC236}">
                      <a16:creationId xmlns:a16="http://schemas.microsoft.com/office/drawing/2014/main" id="{570FFEDB-105F-4FF3-A8B6-272F370D995F}"/>
                    </a:ext>
                  </a:extLst>
                </p:cNvPr>
                <p:cNvPicPr/>
                <p:nvPr/>
              </p:nvPicPr>
              <p:blipFill>
                <a:blip r:embed="rId16"/>
                <a:stretch>
                  <a:fillRect/>
                </a:stretch>
              </p:blipFill>
              <p:spPr>
                <a:xfrm>
                  <a:off x="1486813" y="1239907"/>
                  <a:ext cx="113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0FC8E111-3193-4BC2-9390-6B3D8801E128}"/>
                    </a:ext>
                  </a:extLst>
                </p14:cNvPr>
                <p14:cNvContentPartPr/>
                <p14:nvPr/>
              </p14:nvContentPartPr>
              <p14:xfrm>
                <a:off x="1626133" y="1282747"/>
                <a:ext cx="113760" cy="128160"/>
              </p14:xfrm>
            </p:contentPart>
          </mc:Choice>
          <mc:Fallback>
            <p:pic>
              <p:nvPicPr>
                <p:cNvPr id="11" name="Freihand 10">
                  <a:extLst>
                    <a:ext uri="{FF2B5EF4-FFF2-40B4-BE49-F238E27FC236}">
                      <a16:creationId xmlns:a16="http://schemas.microsoft.com/office/drawing/2014/main" id="{0FC8E111-3193-4BC2-9390-6B3D8801E128}"/>
                    </a:ext>
                  </a:extLst>
                </p:cNvPr>
                <p:cNvPicPr/>
                <p:nvPr/>
              </p:nvPicPr>
              <p:blipFill>
                <a:blip r:embed="rId18"/>
                <a:stretch>
                  <a:fillRect/>
                </a:stretch>
              </p:blipFill>
              <p:spPr>
                <a:xfrm>
                  <a:off x="1621813" y="1278427"/>
                  <a:ext cx="122400" cy="136800"/>
                </a:xfrm>
                <a:prstGeom prst="rect">
                  <a:avLst/>
                </a:prstGeom>
              </p:spPr>
            </p:pic>
          </mc:Fallback>
        </mc:AlternateContent>
      </p:grpSp>
      <p:grpSp>
        <p:nvGrpSpPr>
          <p:cNvPr id="15" name="Gruppieren 14">
            <a:extLst>
              <a:ext uri="{FF2B5EF4-FFF2-40B4-BE49-F238E27FC236}">
                <a16:creationId xmlns:a16="http://schemas.microsoft.com/office/drawing/2014/main" id="{DB061A12-2BF5-45E5-AA64-47C3D38B2880}"/>
              </a:ext>
            </a:extLst>
          </p:cNvPr>
          <p:cNvGrpSpPr/>
          <p:nvPr/>
        </p:nvGrpSpPr>
        <p:grpSpPr>
          <a:xfrm>
            <a:off x="2641333" y="1232347"/>
            <a:ext cx="347040" cy="298080"/>
            <a:chOff x="2641333" y="1232347"/>
            <a:chExt cx="347040" cy="29808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1A24AC9C-1B1C-4973-BE9D-F7D223F776D4}"/>
                    </a:ext>
                  </a:extLst>
                </p14:cNvPr>
                <p14:cNvContentPartPr/>
                <p14:nvPr/>
              </p14:nvContentPartPr>
              <p14:xfrm>
                <a:off x="2641333" y="1232347"/>
                <a:ext cx="135360" cy="179640"/>
              </p14:xfrm>
            </p:contentPart>
          </mc:Choice>
          <mc:Fallback>
            <p:pic>
              <p:nvPicPr>
                <p:cNvPr id="12" name="Freihand 11">
                  <a:extLst>
                    <a:ext uri="{FF2B5EF4-FFF2-40B4-BE49-F238E27FC236}">
                      <a16:creationId xmlns:a16="http://schemas.microsoft.com/office/drawing/2014/main" id="{1A24AC9C-1B1C-4973-BE9D-F7D223F776D4}"/>
                    </a:ext>
                  </a:extLst>
                </p:cNvPr>
                <p:cNvPicPr/>
                <p:nvPr/>
              </p:nvPicPr>
              <p:blipFill>
                <a:blip r:embed="rId20"/>
                <a:stretch>
                  <a:fillRect/>
                </a:stretch>
              </p:blipFill>
              <p:spPr>
                <a:xfrm>
                  <a:off x="2637013" y="1228027"/>
                  <a:ext cx="144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121ACBF4-0AF6-472A-9FF1-7FCD71C6E4C7}"/>
                    </a:ext>
                  </a:extLst>
                </p14:cNvPr>
                <p14:cNvContentPartPr/>
                <p14:nvPr/>
              </p14:nvContentPartPr>
              <p14:xfrm>
                <a:off x="2662573" y="1335667"/>
                <a:ext cx="140400" cy="5400"/>
              </p14:xfrm>
            </p:contentPart>
          </mc:Choice>
          <mc:Fallback>
            <p:pic>
              <p:nvPicPr>
                <p:cNvPr id="13" name="Freihand 12">
                  <a:extLst>
                    <a:ext uri="{FF2B5EF4-FFF2-40B4-BE49-F238E27FC236}">
                      <a16:creationId xmlns:a16="http://schemas.microsoft.com/office/drawing/2014/main" id="{121ACBF4-0AF6-472A-9FF1-7FCD71C6E4C7}"/>
                    </a:ext>
                  </a:extLst>
                </p:cNvPr>
                <p:cNvPicPr/>
                <p:nvPr/>
              </p:nvPicPr>
              <p:blipFill>
                <a:blip r:embed="rId22"/>
                <a:stretch>
                  <a:fillRect/>
                </a:stretch>
              </p:blipFill>
              <p:spPr>
                <a:xfrm>
                  <a:off x="2658253" y="1331347"/>
                  <a:ext cx="149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AE01ACEF-D7E7-4DD0-8E73-F4350D7403E6}"/>
                    </a:ext>
                  </a:extLst>
                </p14:cNvPr>
                <p14:cNvContentPartPr/>
                <p14:nvPr/>
              </p14:nvContentPartPr>
              <p14:xfrm>
                <a:off x="2877133" y="1314787"/>
                <a:ext cx="111240" cy="215640"/>
              </p14:xfrm>
            </p:contentPart>
          </mc:Choice>
          <mc:Fallback>
            <p:pic>
              <p:nvPicPr>
                <p:cNvPr id="14" name="Freihand 13">
                  <a:extLst>
                    <a:ext uri="{FF2B5EF4-FFF2-40B4-BE49-F238E27FC236}">
                      <a16:creationId xmlns:a16="http://schemas.microsoft.com/office/drawing/2014/main" id="{AE01ACEF-D7E7-4DD0-8E73-F4350D7403E6}"/>
                    </a:ext>
                  </a:extLst>
                </p:cNvPr>
                <p:cNvPicPr/>
                <p:nvPr/>
              </p:nvPicPr>
              <p:blipFill>
                <a:blip r:embed="rId24"/>
                <a:stretch>
                  <a:fillRect/>
                </a:stretch>
              </p:blipFill>
              <p:spPr>
                <a:xfrm>
                  <a:off x="2872813" y="1310467"/>
                  <a:ext cx="119880" cy="224280"/>
                </a:xfrm>
                <a:prstGeom prst="rect">
                  <a:avLst/>
                </a:prstGeom>
              </p:spPr>
            </p:pic>
          </mc:Fallback>
        </mc:AlternateContent>
      </p:grpSp>
      <p:grpSp>
        <p:nvGrpSpPr>
          <p:cNvPr id="20" name="Gruppieren 19">
            <a:extLst>
              <a:ext uri="{FF2B5EF4-FFF2-40B4-BE49-F238E27FC236}">
                <a16:creationId xmlns:a16="http://schemas.microsoft.com/office/drawing/2014/main" id="{75D48A57-A31C-4889-9815-15260ED325D2}"/>
              </a:ext>
            </a:extLst>
          </p:cNvPr>
          <p:cNvGrpSpPr/>
          <p:nvPr/>
        </p:nvGrpSpPr>
        <p:grpSpPr>
          <a:xfrm>
            <a:off x="1378453" y="1834987"/>
            <a:ext cx="262080" cy="192600"/>
            <a:chOff x="1378453" y="1834987"/>
            <a:chExt cx="262080" cy="19260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8F94998-6A6E-4504-AB06-AD38B1202099}"/>
                    </a:ext>
                  </a:extLst>
                </p14:cNvPr>
                <p14:cNvContentPartPr/>
                <p14:nvPr/>
              </p14:nvContentPartPr>
              <p14:xfrm>
                <a:off x="1378453" y="1834987"/>
                <a:ext cx="110880" cy="130680"/>
              </p14:xfrm>
            </p:contentPart>
          </mc:Choice>
          <mc:Fallback>
            <p:pic>
              <p:nvPicPr>
                <p:cNvPr id="17" name="Freihand 16">
                  <a:extLst>
                    <a:ext uri="{FF2B5EF4-FFF2-40B4-BE49-F238E27FC236}">
                      <a16:creationId xmlns:a16="http://schemas.microsoft.com/office/drawing/2014/main" id="{58F94998-6A6E-4504-AB06-AD38B1202099}"/>
                    </a:ext>
                  </a:extLst>
                </p:cNvPr>
                <p:cNvPicPr/>
                <p:nvPr/>
              </p:nvPicPr>
              <p:blipFill>
                <a:blip r:embed="rId26"/>
                <a:stretch>
                  <a:fillRect/>
                </a:stretch>
              </p:blipFill>
              <p:spPr>
                <a:xfrm>
                  <a:off x="1374133" y="1830667"/>
                  <a:ext cx="119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4BFE149-3B86-41C1-83E8-62D77841EF2C}"/>
                    </a:ext>
                  </a:extLst>
                </p14:cNvPr>
                <p14:cNvContentPartPr/>
                <p14:nvPr/>
              </p14:nvContentPartPr>
              <p14:xfrm>
                <a:off x="1384933" y="1892227"/>
                <a:ext cx="121320" cy="16200"/>
              </p14:xfrm>
            </p:contentPart>
          </mc:Choice>
          <mc:Fallback>
            <p:pic>
              <p:nvPicPr>
                <p:cNvPr id="18" name="Freihand 17">
                  <a:extLst>
                    <a:ext uri="{FF2B5EF4-FFF2-40B4-BE49-F238E27FC236}">
                      <a16:creationId xmlns:a16="http://schemas.microsoft.com/office/drawing/2014/main" id="{D4BFE149-3B86-41C1-83E8-62D77841EF2C}"/>
                    </a:ext>
                  </a:extLst>
                </p:cNvPr>
                <p:cNvPicPr/>
                <p:nvPr/>
              </p:nvPicPr>
              <p:blipFill>
                <a:blip r:embed="rId28"/>
                <a:stretch>
                  <a:fillRect/>
                </a:stretch>
              </p:blipFill>
              <p:spPr>
                <a:xfrm>
                  <a:off x="1380613" y="1887907"/>
                  <a:ext cx="129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3B9034E4-35F4-4BBE-9B28-BF4B4543F594}"/>
                    </a:ext>
                  </a:extLst>
                </p14:cNvPr>
                <p14:cNvContentPartPr/>
                <p14:nvPr/>
              </p14:nvContentPartPr>
              <p14:xfrm>
                <a:off x="1557013" y="1895467"/>
                <a:ext cx="83520" cy="132120"/>
              </p14:xfrm>
            </p:contentPart>
          </mc:Choice>
          <mc:Fallback>
            <p:pic>
              <p:nvPicPr>
                <p:cNvPr id="19" name="Freihand 18">
                  <a:extLst>
                    <a:ext uri="{FF2B5EF4-FFF2-40B4-BE49-F238E27FC236}">
                      <a16:creationId xmlns:a16="http://schemas.microsoft.com/office/drawing/2014/main" id="{3B9034E4-35F4-4BBE-9B28-BF4B4543F594}"/>
                    </a:ext>
                  </a:extLst>
                </p:cNvPr>
                <p:cNvPicPr/>
                <p:nvPr/>
              </p:nvPicPr>
              <p:blipFill>
                <a:blip r:embed="rId30"/>
                <a:stretch>
                  <a:fillRect/>
                </a:stretch>
              </p:blipFill>
              <p:spPr>
                <a:xfrm>
                  <a:off x="1552693" y="1891147"/>
                  <a:ext cx="92160" cy="140760"/>
                </a:xfrm>
                <a:prstGeom prst="rect">
                  <a:avLst/>
                </a:prstGeom>
              </p:spPr>
            </p:pic>
          </mc:Fallback>
        </mc:AlternateContent>
      </p:grpSp>
      <p:grpSp>
        <p:nvGrpSpPr>
          <p:cNvPr id="25" name="Gruppieren 24">
            <a:extLst>
              <a:ext uri="{FF2B5EF4-FFF2-40B4-BE49-F238E27FC236}">
                <a16:creationId xmlns:a16="http://schemas.microsoft.com/office/drawing/2014/main" id="{5A39C1BD-65A2-4C8C-B610-104832CC0218}"/>
              </a:ext>
            </a:extLst>
          </p:cNvPr>
          <p:cNvGrpSpPr/>
          <p:nvPr/>
        </p:nvGrpSpPr>
        <p:grpSpPr>
          <a:xfrm>
            <a:off x="2578333" y="1887547"/>
            <a:ext cx="487800" cy="160560"/>
            <a:chOff x="2578333" y="1887547"/>
            <a:chExt cx="487800" cy="16056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7FBE9CB4-88D0-4855-87CB-73836DE4C81A}"/>
                    </a:ext>
                  </a:extLst>
                </p14:cNvPr>
                <p14:cNvContentPartPr/>
                <p14:nvPr/>
              </p14:nvContentPartPr>
              <p14:xfrm>
                <a:off x="2578333" y="1891867"/>
                <a:ext cx="135360" cy="108000"/>
              </p14:xfrm>
            </p:contentPart>
          </mc:Choice>
          <mc:Fallback>
            <p:pic>
              <p:nvPicPr>
                <p:cNvPr id="21" name="Freihand 20">
                  <a:extLst>
                    <a:ext uri="{FF2B5EF4-FFF2-40B4-BE49-F238E27FC236}">
                      <a16:creationId xmlns:a16="http://schemas.microsoft.com/office/drawing/2014/main" id="{7FBE9CB4-88D0-4855-87CB-73836DE4C81A}"/>
                    </a:ext>
                  </a:extLst>
                </p:cNvPr>
                <p:cNvPicPr/>
                <p:nvPr/>
              </p:nvPicPr>
              <p:blipFill>
                <a:blip r:embed="rId32"/>
                <a:stretch>
                  <a:fillRect/>
                </a:stretch>
              </p:blipFill>
              <p:spPr>
                <a:xfrm>
                  <a:off x="2574013" y="1887547"/>
                  <a:ext cx="144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4CC3FFFD-DC0C-435C-B1B0-366227BCD2A5}"/>
                    </a:ext>
                  </a:extLst>
                </p14:cNvPr>
                <p14:cNvContentPartPr/>
                <p14:nvPr/>
              </p14:nvContentPartPr>
              <p14:xfrm>
                <a:off x="2767693" y="1887547"/>
                <a:ext cx="118800" cy="68040"/>
              </p14:xfrm>
            </p:contentPart>
          </mc:Choice>
          <mc:Fallback>
            <p:pic>
              <p:nvPicPr>
                <p:cNvPr id="22" name="Freihand 21">
                  <a:extLst>
                    <a:ext uri="{FF2B5EF4-FFF2-40B4-BE49-F238E27FC236}">
                      <a16:creationId xmlns:a16="http://schemas.microsoft.com/office/drawing/2014/main" id="{4CC3FFFD-DC0C-435C-B1B0-366227BCD2A5}"/>
                    </a:ext>
                  </a:extLst>
                </p:cNvPr>
                <p:cNvPicPr/>
                <p:nvPr/>
              </p:nvPicPr>
              <p:blipFill>
                <a:blip r:embed="rId34"/>
                <a:stretch>
                  <a:fillRect/>
                </a:stretch>
              </p:blipFill>
              <p:spPr>
                <a:xfrm>
                  <a:off x="2763373" y="1883227"/>
                  <a:ext cx="127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5E5F177-F4B2-43E0-BAC3-001713C9D87F}"/>
                    </a:ext>
                  </a:extLst>
                </p14:cNvPr>
                <p14:cNvContentPartPr/>
                <p14:nvPr/>
              </p14:nvContentPartPr>
              <p14:xfrm>
                <a:off x="2958133" y="1910587"/>
                <a:ext cx="108000" cy="137520"/>
              </p14:xfrm>
            </p:contentPart>
          </mc:Choice>
          <mc:Fallback>
            <p:pic>
              <p:nvPicPr>
                <p:cNvPr id="24" name="Freihand 23">
                  <a:extLst>
                    <a:ext uri="{FF2B5EF4-FFF2-40B4-BE49-F238E27FC236}">
                      <a16:creationId xmlns:a16="http://schemas.microsoft.com/office/drawing/2014/main" id="{25E5F177-F4B2-43E0-BAC3-001713C9D87F}"/>
                    </a:ext>
                  </a:extLst>
                </p:cNvPr>
                <p:cNvPicPr/>
                <p:nvPr/>
              </p:nvPicPr>
              <p:blipFill>
                <a:blip r:embed="rId36"/>
                <a:stretch>
                  <a:fillRect/>
                </a:stretch>
              </p:blipFill>
              <p:spPr>
                <a:xfrm>
                  <a:off x="2953813" y="1906267"/>
                  <a:ext cx="116640" cy="14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3F9951A0-6026-4DC7-8D41-856978808309}"/>
                  </a:ext>
                </a:extLst>
              </p14:cNvPr>
              <p14:cNvContentPartPr/>
              <p14:nvPr/>
            </p14:nvContentPartPr>
            <p14:xfrm>
              <a:off x="1306453" y="2039827"/>
              <a:ext cx="412920" cy="17640"/>
            </p14:xfrm>
          </p:contentPart>
        </mc:Choice>
        <mc:Fallback>
          <p:pic>
            <p:nvPicPr>
              <p:cNvPr id="26" name="Freihand 25">
                <a:extLst>
                  <a:ext uri="{FF2B5EF4-FFF2-40B4-BE49-F238E27FC236}">
                    <a16:creationId xmlns:a16="http://schemas.microsoft.com/office/drawing/2014/main" id="{3F9951A0-6026-4DC7-8D41-856978808309}"/>
                  </a:ext>
                </a:extLst>
              </p:cNvPr>
              <p:cNvPicPr/>
              <p:nvPr/>
            </p:nvPicPr>
            <p:blipFill>
              <a:blip r:embed="rId38"/>
              <a:stretch>
                <a:fillRect/>
              </a:stretch>
            </p:blipFill>
            <p:spPr>
              <a:xfrm>
                <a:off x="1302133" y="2035507"/>
                <a:ext cx="421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5F1A62EA-C962-47B2-88DE-1AFC54377400}"/>
                  </a:ext>
                </a:extLst>
              </p14:cNvPr>
              <p14:cNvContentPartPr/>
              <p14:nvPr/>
            </p14:nvContentPartPr>
            <p14:xfrm>
              <a:off x="4115893" y="1904107"/>
              <a:ext cx="1440000" cy="563400"/>
            </p14:xfrm>
          </p:contentPart>
        </mc:Choice>
        <mc:Fallback>
          <p:pic>
            <p:nvPicPr>
              <p:cNvPr id="27" name="Freihand 26">
                <a:extLst>
                  <a:ext uri="{FF2B5EF4-FFF2-40B4-BE49-F238E27FC236}">
                    <a16:creationId xmlns:a16="http://schemas.microsoft.com/office/drawing/2014/main" id="{5F1A62EA-C962-47B2-88DE-1AFC54377400}"/>
                  </a:ext>
                </a:extLst>
              </p:cNvPr>
              <p:cNvPicPr/>
              <p:nvPr/>
            </p:nvPicPr>
            <p:blipFill>
              <a:blip r:embed="rId40"/>
              <a:stretch>
                <a:fillRect/>
              </a:stretch>
            </p:blipFill>
            <p:spPr>
              <a:xfrm>
                <a:off x="4111573" y="1899787"/>
                <a:ext cx="144864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3E003442-AC0E-4CD7-A415-AA7A25DF0B05}"/>
                  </a:ext>
                </a:extLst>
              </p14:cNvPr>
              <p14:cNvContentPartPr/>
              <p14:nvPr/>
            </p14:nvContentPartPr>
            <p14:xfrm>
              <a:off x="1784173" y="2775307"/>
              <a:ext cx="2104920" cy="48960"/>
            </p14:xfrm>
          </p:contentPart>
        </mc:Choice>
        <mc:Fallback>
          <p:pic>
            <p:nvPicPr>
              <p:cNvPr id="28" name="Freihand 27">
                <a:extLst>
                  <a:ext uri="{FF2B5EF4-FFF2-40B4-BE49-F238E27FC236}">
                    <a16:creationId xmlns:a16="http://schemas.microsoft.com/office/drawing/2014/main" id="{3E003442-AC0E-4CD7-A415-AA7A25DF0B05}"/>
                  </a:ext>
                </a:extLst>
              </p:cNvPr>
              <p:cNvPicPr/>
              <p:nvPr/>
            </p:nvPicPr>
            <p:blipFill>
              <a:blip r:embed="rId42"/>
              <a:stretch>
                <a:fillRect/>
              </a:stretch>
            </p:blipFill>
            <p:spPr>
              <a:xfrm>
                <a:off x="1779853" y="2770987"/>
                <a:ext cx="2113560" cy="57600"/>
              </a:xfrm>
              <a:prstGeom prst="rect">
                <a:avLst/>
              </a:prstGeom>
            </p:spPr>
          </p:pic>
        </mc:Fallback>
      </mc:AlternateContent>
      <p:grpSp>
        <p:nvGrpSpPr>
          <p:cNvPr id="210967" name="Gruppieren 210966">
            <a:extLst>
              <a:ext uri="{FF2B5EF4-FFF2-40B4-BE49-F238E27FC236}">
                <a16:creationId xmlns:a16="http://schemas.microsoft.com/office/drawing/2014/main" id="{F65CC936-BFFF-45AD-9C59-D279878027EC}"/>
              </a:ext>
            </a:extLst>
          </p:cNvPr>
          <p:cNvGrpSpPr/>
          <p:nvPr/>
        </p:nvGrpSpPr>
        <p:grpSpPr>
          <a:xfrm>
            <a:off x="2887573" y="3866107"/>
            <a:ext cx="4060080" cy="1287000"/>
            <a:chOff x="2887573" y="3866107"/>
            <a:chExt cx="4060080" cy="1287000"/>
          </a:xfrm>
        </p:grpSpPr>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1960F424-9625-421B-9FEA-C3DA9974B464}"/>
                    </a:ext>
                  </a:extLst>
                </p14:cNvPr>
                <p14:cNvContentPartPr/>
                <p14:nvPr/>
              </p14:nvContentPartPr>
              <p14:xfrm>
                <a:off x="3301933" y="4054387"/>
                <a:ext cx="10080" cy="173160"/>
              </p14:xfrm>
            </p:contentPart>
          </mc:Choice>
          <mc:Fallback>
            <p:pic>
              <p:nvPicPr>
                <p:cNvPr id="29" name="Freihand 28">
                  <a:extLst>
                    <a:ext uri="{FF2B5EF4-FFF2-40B4-BE49-F238E27FC236}">
                      <a16:creationId xmlns:a16="http://schemas.microsoft.com/office/drawing/2014/main" id="{1960F424-9625-421B-9FEA-C3DA9974B464}"/>
                    </a:ext>
                  </a:extLst>
                </p:cNvPr>
                <p:cNvPicPr/>
                <p:nvPr/>
              </p:nvPicPr>
              <p:blipFill>
                <a:blip r:embed="rId44"/>
                <a:stretch>
                  <a:fillRect/>
                </a:stretch>
              </p:blipFill>
              <p:spPr>
                <a:xfrm>
                  <a:off x="3297613" y="4050067"/>
                  <a:ext cx="18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02CCCD5-9FD0-49B4-8665-BE58FE5737B5}"/>
                    </a:ext>
                  </a:extLst>
                </p14:cNvPr>
                <p14:cNvContentPartPr/>
                <p14:nvPr/>
              </p14:nvContentPartPr>
              <p14:xfrm>
                <a:off x="3082693" y="3962587"/>
                <a:ext cx="307080" cy="338040"/>
              </p14:xfrm>
            </p:contentPart>
          </mc:Choice>
          <mc:Fallback>
            <p:pic>
              <p:nvPicPr>
                <p:cNvPr id="30" name="Freihand 29">
                  <a:extLst>
                    <a:ext uri="{FF2B5EF4-FFF2-40B4-BE49-F238E27FC236}">
                      <a16:creationId xmlns:a16="http://schemas.microsoft.com/office/drawing/2014/main" id="{302CCCD5-9FD0-49B4-8665-BE58FE5737B5}"/>
                    </a:ext>
                  </a:extLst>
                </p:cNvPr>
                <p:cNvPicPr/>
                <p:nvPr/>
              </p:nvPicPr>
              <p:blipFill>
                <a:blip r:embed="rId46"/>
                <a:stretch>
                  <a:fillRect/>
                </a:stretch>
              </p:blipFill>
              <p:spPr>
                <a:xfrm>
                  <a:off x="3078373" y="3958267"/>
                  <a:ext cx="3157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DBF52946-086A-4324-89F2-5DADB7E73124}"/>
                    </a:ext>
                  </a:extLst>
                </p14:cNvPr>
                <p14:cNvContentPartPr/>
                <p14:nvPr/>
              </p14:nvContentPartPr>
              <p14:xfrm>
                <a:off x="3507493" y="4000387"/>
                <a:ext cx="358560" cy="255240"/>
              </p14:xfrm>
            </p:contentPart>
          </mc:Choice>
          <mc:Fallback>
            <p:pic>
              <p:nvPicPr>
                <p:cNvPr id="32" name="Freihand 31">
                  <a:extLst>
                    <a:ext uri="{FF2B5EF4-FFF2-40B4-BE49-F238E27FC236}">
                      <a16:creationId xmlns:a16="http://schemas.microsoft.com/office/drawing/2014/main" id="{DBF52946-086A-4324-89F2-5DADB7E73124}"/>
                    </a:ext>
                  </a:extLst>
                </p:cNvPr>
                <p:cNvPicPr/>
                <p:nvPr/>
              </p:nvPicPr>
              <p:blipFill>
                <a:blip r:embed="rId48"/>
                <a:stretch>
                  <a:fillRect/>
                </a:stretch>
              </p:blipFill>
              <p:spPr>
                <a:xfrm>
                  <a:off x="3503173" y="3996067"/>
                  <a:ext cx="3672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77625F19-D725-4271-BD23-BC64DAEC9CC6}"/>
                    </a:ext>
                  </a:extLst>
                </p14:cNvPr>
                <p14:cNvContentPartPr/>
                <p14:nvPr/>
              </p14:nvContentPartPr>
              <p14:xfrm>
                <a:off x="4161613" y="4100827"/>
                <a:ext cx="227880" cy="129240"/>
              </p14:xfrm>
            </p:contentPart>
          </mc:Choice>
          <mc:Fallback>
            <p:pic>
              <p:nvPicPr>
                <p:cNvPr id="33" name="Freihand 32">
                  <a:extLst>
                    <a:ext uri="{FF2B5EF4-FFF2-40B4-BE49-F238E27FC236}">
                      <a16:creationId xmlns:a16="http://schemas.microsoft.com/office/drawing/2014/main" id="{77625F19-D725-4271-BD23-BC64DAEC9CC6}"/>
                    </a:ext>
                  </a:extLst>
                </p:cNvPr>
                <p:cNvPicPr/>
                <p:nvPr/>
              </p:nvPicPr>
              <p:blipFill>
                <a:blip r:embed="rId50"/>
                <a:stretch>
                  <a:fillRect/>
                </a:stretch>
              </p:blipFill>
              <p:spPr>
                <a:xfrm>
                  <a:off x="4157293" y="4096507"/>
                  <a:ext cx="236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983D9DD3-DE3B-4F1C-9513-F7DA877AE65A}"/>
                    </a:ext>
                  </a:extLst>
                </p14:cNvPr>
                <p14:cNvContentPartPr/>
                <p14:nvPr/>
              </p14:nvContentPartPr>
              <p14:xfrm>
                <a:off x="4307773" y="3975907"/>
                <a:ext cx="201960" cy="249840"/>
              </p14:xfrm>
            </p:contentPart>
          </mc:Choice>
          <mc:Fallback>
            <p:pic>
              <p:nvPicPr>
                <p:cNvPr id="34" name="Freihand 33">
                  <a:extLst>
                    <a:ext uri="{FF2B5EF4-FFF2-40B4-BE49-F238E27FC236}">
                      <a16:creationId xmlns:a16="http://schemas.microsoft.com/office/drawing/2014/main" id="{983D9DD3-DE3B-4F1C-9513-F7DA877AE65A}"/>
                    </a:ext>
                  </a:extLst>
                </p:cNvPr>
                <p:cNvPicPr/>
                <p:nvPr/>
              </p:nvPicPr>
              <p:blipFill>
                <a:blip r:embed="rId52"/>
                <a:stretch>
                  <a:fillRect/>
                </a:stretch>
              </p:blipFill>
              <p:spPr>
                <a:xfrm>
                  <a:off x="4303453" y="3971587"/>
                  <a:ext cx="210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0468FE9-CBB8-412F-8483-1761E40D4D2F}"/>
                    </a:ext>
                  </a:extLst>
                </p14:cNvPr>
                <p14:cNvContentPartPr/>
                <p14:nvPr/>
              </p14:nvContentPartPr>
              <p14:xfrm>
                <a:off x="4656253" y="4119547"/>
                <a:ext cx="77760" cy="104760"/>
              </p14:xfrm>
            </p:contentPart>
          </mc:Choice>
          <mc:Fallback>
            <p:pic>
              <p:nvPicPr>
                <p:cNvPr id="35" name="Freihand 34">
                  <a:extLst>
                    <a:ext uri="{FF2B5EF4-FFF2-40B4-BE49-F238E27FC236}">
                      <a16:creationId xmlns:a16="http://schemas.microsoft.com/office/drawing/2014/main" id="{50468FE9-CBB8-412F-8483-1761E40D4D2F}"/>
                    </a:ext>
                  </a:extLst>
                </p:cNvPr>
                <p:cNvPicPr/>
                <p:nvPr/>
              </p:nvPicPr>
              <p:blipFill>
                <a:blip r:embed="rId54"/>
                <a:stretch>
                  <a:fillRect/>
                </a:stretch>
              </p:blipFill>
              <p:spPr>
                <a:xfrm>
                  <a:off x="4651933" y="4115227"/>
                  <a:ext cx="86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82DFBE01-CB69-4157-9A4F-F13A27459AFF}"/>
                    </a:ext>
                  </a:extLst>
                </p14:cNvPr>
                <p14:cNvContentPartPr/>
                <p14:nvPr/>
              </p14:nvContentPartPr>
              <p14:xfrm>
                <a:off x="4762453" y="4101907"/>
                <a:ext cx="89280" cy="241920"/>
              </p14:xfrm>
            </p:contentPart>
          </mc:Choice>
          <mc:Fallback>
            <p:pic>
              <p:nvPicPr>
                <p:cNvPr id="36" name="Freihand 35">
                  <a:extLst>
                    <a:ext uri="{FF2B5EF4-FFF2-40B4-BE49-F238E27FC236}">
                      <a16:creationId xmlns:a16="http://schemas.microsoft.com/office/drawing/2014/main" id="{82DFBE01-CB69-4157-9A4F-F13A27459AFF}"/>
                    </a:ext>
                  </a:extLst>
                </p:cNvPr>
                <p:cNvPicPr/>
                <p:nvPr/>
              </p:nvPicPr>
              <p:blipFill>
                <a:blip r:embed="rId56"/>
                <a:stretch>
                  <a:fillRect/>
                </a:stretch>
              </p:blipFill>
              <p:spPr>
                <a:xfrm>
                  <a:off x="4758133" y="4097587"/>
                  <a:ext cx="97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64098655-A92D-4E3B-A14E-35BF06B4944F}"/>
                    </a:ext>
                  </a:extLst>
                </p14:cNvPr>
                <p14:cNvContentPartPr/>
                <p14:nvPr/>
              </p14:nvContentPartPr>
              <p14:xfrm>
                <a:off x="4893133" y="4081387"/>
                <a:ext cx="75600" cy="297720"/>
              </p14:xfrm>
            </p:contentPart>
          </mc:Choice>
          <mc:Fallback>
            <p:pic>
              <p:nvPicPr>
                <p:cNvPr id="37" name="Freihand 36">
                  <a:extLst>
                    <a:ext uri="{FF2B5EF4-FFF2-40B4-BE49-F238E27FC236}">
                      <a16:creationId xmlns:a16="http://schemas.microsoft.com/office/drawing/2014/main" id="{64098655-A92D-4E3B-A14E-35BF06B4944F}"/>
                    </a:ext>
                  </a:extLst>
                </p:cNvPr>
                <p:cNvPicPr/>
                <p:nvPr/>
              </p:nvPicPr>
              <p:blipFill>
                <a:blip r:embed="rId58"/>
                <a:stretch>
                  <a:fillRect/>
                </a:stretch>
              </p:blipFill>
              <p:spPr>
                <a:xfrm>
                  <a:off x="4888813" y="4077067"/>
                  <a:ext cx="842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1C031D0E-5F82-4B2B-B1E7-3A1F7E00D152}"/>
                    </a:ext>
                  </a:extLst>
                </p14:cNvPr>
                <p14:cNvContentPartPr/>
                <p14:nvPr/>
              </p14:nvContentPartPr>
              <p14:xfrm>
                <a:off x="5002573" y="4088227"/>
                <a:ext cx="78120" cy="103680"/>
              </p14:xfrm>
            </p:contentPart>
          </mc:Choice>
          <mc:Fallback>
            <p:pic>
              <p:nvPicPr>
                <p:cNvPr id="38" name="Freihand 37">
                  <a:extLst>
                    <a:ext uri="{FF2B5EF4-FFF2-40B4-BE49-F238E27FC236}">
                      <a16:creationId xmlns:a16="http://schemas.microsoft.com/office/drawing/2014/main" id="{1C031D0E-5F82-4B2B-B1E7-3A1F7E00D152}"/>
                    </a:ext>
                  </a:extLst>
                </p:cNvPr>
                <p:cNvPicPr/>
                <p:nvPr/>
              </p:nvPicPr>
              <p:blipFill>
                <a:blip r:embed="rId60"/>
                <a:stretch>
                  <a:fillRect/>
                </a:stretch>
              </p:blipFill>
              <p:spPr>
                <a:xfrm>
                  <a:off x="4998253" y="4083907"/>
                  <a:ext cx="86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0DAA3E59-634F-4DA5-892A-995ABF87829D}"/>
                    </a:ext>
                  </a:extLst>
                </p14:cNvPr>
                <p14:cNvContentPartPr/>
                <p14:nvPr/>
              </p14:nvContentPartPr>
              <p14:xfrm>
                <a:off x="5116693" y="4070587"/>
                <a:ext cx="103320" cy="120600"/>
              </p14:xfrm>
            </p:contentPart>
          </mc:Choice>
          <mc:Fallback>
            <p:pic>
              <p:nvPicPr>
                <p:cNvPr id="39" name="Freihand 38">
                  <a:extLst>
                    <a:ext uri="{FF2B5EF4-FFF2-40B4-BE49-F238E27FC236}">
                      <a16:creationId xmlns:a16="http://schemas.microsoft.com/office/drawing/2014/main" id="{0DAA3E59-634F-4DA5-892A-995ABF87829D}"/>
                    </a:ext>
                  </a:extLst>
                </p:cNvPr>
                <p:cNvPicPr/>
                <p:nvPr/>
              </p:nvPicPr>
              <p:blipFill>
                <a:blip r:embed="rId62"/>
                <a:stretch>
                  <a:fillRect/>
                </a:stretch>
              </p:blipFill>
              <p:spPr>
                <a:xfrm>
                  <a:off x="5112373" y="4066267"/>
                  <a:ext cx="111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920FDF4B-C99B-4078-96AB-25586582559A}"/>
                    </a:ext>
                  </a:extLst>
                </p14:cNvPr>
                <p14:cNvContentPartPr/>
                <p14:nvPr/>
              </p14:nvContentPartPr>
              <p14:xfrm>
                <a:off x="5249893" y="4070587"/>
                <a:ext cx="68040" cy="140040"/>
              </p14:xfrm>
            </p:contentPart>
          </mc:Choice>
          <mc:Fallback>
            <p:pic>
              <p:nvPicPr>
                <p:cNvPr id="40" name="Freihand 39">
                  <a:extLst>
                    <a:ext uri="{FF2B5EF4-FFF2-40B4-BE49-F238E27FC236}">
                      <a16:creationId xmlns:a16="http://schemas.microsoft.com/office/drawing/2014/main" id="{920FDF4B-C99B-4078-96AB-25586582559A}"/>
                    </a:ext>
                  </a:extLst>
                </p:cNvPr>
                <p:cNvPicPr/>
                <p:nvPr/>
              </p:nvPicPr>
              <p:blipFill>
                <a:blip r:embed="rId64"/>
                <a:stretch>
                  <a:fillRect/>
                </a:stretch>
              </p:blipFill>
              <p:spPr>
                <a:xfrm>
                  <a:off x="5245573" y="4066267"/>
                  <a:ext cx="76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3453EED7-E322-458E-83BF-A88C3F1ECDB1}"/>
                    </a:ext>
                  </a:extLst>
                </p14:cNvPr>
                <p14:cNvContentPartPr/>
                <p14:nvPr/>
              </p14:nvContentPartPr>
              <p14:xfrm>
                <a:off x="5330893" y="3967987"/>
                <a:ext cx="230760" cy="196200"/>
              </p14:xfrm>
            </p:contentPart>
          </mc:Choice>
          <mc:Fallback>
            <p:pic>
              <p:nvPicPr>
                <p:cNvPr id="41" name="Freihand 40">
                  <a:extLst>
                    <a:ext uri="{FF2B5EF4-FFF2-40B4-BE49-F238E27FC236}">
                      <a16:creationId xmlns:a16="http://schemas.microsoft.com/office/drawing/2014/main" id="{3453EED7-E322-458E-83BF-A88C3F1ECDB1}"/>
                    </a:ext>
                  </a:extLst>
                </p:cNvPr>
                <p:cNvPicPr/>
                <p:nvPr/>
              </p:nvPicPr>
              <p:blipFill>
                <a:blip r:embed="rId66"/>
                <a:stretch>
                  <a:fillRect/>
                </a:stretch>
              </p:blipFill>
              <p:spPr>
                <a:xfrm>
                  <a:off x="5326573" y="3963667"/>
                  <a:ext cx="239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339CDE86-223A-4A9B-959C-0B9C87953303}"/>
                    </a:ext>
                  </a:extLst>
                </p14:cNvPr>
                <p14:cNvContentPartPr/>
                <p14:nvPr/>
              </p14:nvContentPartPr>
              <p14:xfrm>
                <a:off x="5264293" y="3866107"/>
                <a:ext cx="46080" cy="4320"/>
              </p14:xfrm>
            </p:contentPart>
          </mc:Choice>
          <mc:Fallback>
            <p:pic>
              <p:nvPicPr>
                <p:cNvPr id="42" name="Freihand 41">
                  <a:extLst>
                    <a:ext uri="{FF2B5EF4-FFF2-40B4-BE49-F238E27FC236}">
                      <a16:creationId xmlns:a16="http://schemas.microsoft.com/office/drawing/2014/main" id="{339CDE86-223A-4A9B-959C-0B9C87953303}"/>
                    </a:ext>
                  </a:extLst>
                </p:cNvPr>
                <p:cNvPicPr/>
                <p:nvPr/>
              </p:nvPicPr>
              <p:blipFill>
                <a:blip r:embed="rId68"/>
                <a:stretch>
                  <a:fillRect/>
                </a:stretch>
              </p:blipFill>
              <p:spPr>
                <a:xfrm>
                  <a:off x="5259973" y="3861787"/>
                  <a:ext cx="54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EF3D2854-9EAE-4A61-B70C-E04E22F57B57}"/>
                    </a:ext>
                  </a:extLst>
                </p14:cNvPr>
                <p14:cNvContentPartPr/>
                <p14:nvPr/>
              </p14:nvContentPartPr>
              <p14:xfrm>
                <a:off x="5990773" y="3918667"/>
                <a:ext cx="33120" cy="227160"/>
              </p14:xfrm>
            </p:contentPart>
          </mc:Choice>
          <mc:Fallback>
            <p:pic>
              <p:nvPicPr>
                <p:cNvPr id="43" name="Freihand 42">
                  <a:extLst>
                    <a:ext uri="{FF2B5EF4-FFF2-40B4-BE49-F238E27FC236}">
                      <a16:creationId xmlns:a16="http://schemas.microsoft.com/office/drawing/2014/main" id="{EF3D2854-9EAE-4A61-B70C-E04E22F57B57}"/>
                    </a:ext>
                  </a:extLst>
                </p:cNvPr>
                <p:cNvPicPr/>
                <p:nvPr/>
              </p:nvPicPr>
              <p:blipFill>
                <a:blip r:embed="rId70"/>
                <a:stretch>
                  <a:fillRect/>
                </a:stretch>
              </p:blipFill>
              <p:spPr>
                <a:xfrm>
                  <a:off x="5986453" y="3914347"/>
                  <a:ext cx="41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DC4AB153-615E-4738-8F42-EF73F15EDA5F}"/>
                    </a:ext>
                  </a:extLst>
                </p14:cNvPr>
                <p14:cNvContentPartPr/>
                <p14:nvPr/>
              </p14:nvContentPartPr>
              <p14:xfrm>
                <a:off x="5947933" y="4043587"/>
                <a:ext cx="133920" cy="30240"/>
              </p14:xfrm>
            </p:contentPart>
          </mc:Choice>
          <mc:Fallback>
            <p:pic>
              <p:nvPicPr>
                <p:cNvPr id="44" name="Freihand 43">
                  <a:extLst>
                    <a:ext uri="{FF2B5EF4-FFF2-40B4-BE49-F238E27FC236}">
                      <a16:creationId xmlns:a16="http://schemas.microsoft.com/office/drawing/2014/main" id="{DC4AB153-615E-4738-8F42-EF73F15EDA5F}"/>
                    </a:ext>
                  </a:extLst>
                </p:cNvPr>
                <p:cNvPicPr/>
                <p:nvPr/>
              </p:nvPicPr>
              <p:blipFill>
                <a:blip r:embed="rId72"/>
                <a:stretch>
                  <a:fillRect/>
                </a:stretch>
              </p:blipFill>
              <p:spPr>
                <a:xfrm>
                  <a:off x="5943613" y="4039267"/>
                  <a:ext cx="142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3674C690-330D-41D8-9C1B-371A15A03B13}"/>
                    </a:ext>
                  </a:extLst>
                </p14:cNvPr>
                <p14:cNvContentPartPr/>
                <p14:nvPr/>
              </p14:nvContentPartPr>
              <p14:xfrm>
                <a:off x="6130813" y="4016227"/>
                <a:ext cx="65160" cy="97200"/>
              </p14:xfrm>
            </p:contentPart>
          </mc:Choice>
          <mc:Fallback>
            <p:pic>
              <p:nvPicPr>
                <p:cNvPr id="45" name="Freihand 44">
                  <a:extLst>
                    <a:ext uri="{FF2B5EF4-FFF2-40B4-BE49-F238E27FC236}">
                      <a16:creationId xmlns:a16="http://schemas.microsoft.com/office/drawing/2014/main" id="{3674C690-330D-41D8-9C1B-371A15A03B13}"/>
                    </a:ext>
                  </a:extLst>
                </p:cNvPr>
                <p:cNvPicPr/>
                <p:nvPr/>
              </p:nvPicPr>
              <p:blipFill>
                <a:blip r:embed="rId74"/>
                <a:stretch>
                  <a:fillRect/>
                </a:stretch>
              </p:blipFill>
              <p:spPr>
                <a:xfrm>
                  <a:off x="6126493" y="4011907"/>
                  <a:ext cx="73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EB56DA87-CFC6-4CBB-8BD3-186DB3EE7D69}"/>
                    </a:ext>
                  </a:extLst>
                </p14:cNvPr>
                <p14:cNvContentPartPr/>
                <p14:nvPr/>
              </p14:nvContentPartPr>
              <p14:xfrm>
                <a:off x="3264133" y="4525987"/>
                <a:ext cx="92880" cy="222120"/>
              </p14:xfrm>
            </p:contentPart>
          </mc:Choice>
          <mc:Fallback>
            <p:pic>
              <p:nvPicPr>
                <p:cNvPr id="48" name="Freihand 47">
                  <a:extLst>
                    <a:ext uri="{FF2B5EF4-FFF2-40B4-BE49-F238E27FC236}">
                      <a16:creationId xmlns:a16="http://schemas.microsoft.com/office/drawing/2014/main" id="{EB56DA87-CFC6-4CBB-8BD3-186DB3EE7D69}"/>
                    </a:ext>
                  </a:extLst>
                </p:cNvPr>
                <p:cNvPicPr/>
                <p:nvPr/>
              </p:nvPicPr>
              <p:blipFill>
                <a:blip r:embed="rId76"/>
                <a:stretch>
                  <a:fillRect/>
                </a:stretch>
              </p:blipFill>
              <p:spPr>
                <a:xfrm>
                  <a:off x="3259813" y="4521667"/>
                  <a:ext cx="101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F6601BE6-A06B-40CB-9772-88839D1F6996}"/>
                    </a:ext>
                  </a:extLst>
                </p14:cNvPr>
                <p14:cNvContentPartPr/>
                <p14:nvPr/>
              </p14:nvContentPartPr>
              <p14:xfrm>
                <a:off x="3403093" y="4623187"/>
                <a:ext cx="20160" cy="83160"/>
              </p14:xfrm>
            </p:contentPart>
          </mc:Choice>
          <mc:Fallback>
            <p:pic>
              <p:nvPicPr>
                <p:cNvPr id="49" name="Freihand 48">
                  <a:extLst>
                    <a:ext uri="{FF2B5EF4-FFF2-40B4-BE49-F238E27FC236}">
                      <a16:creationId xmlns:a16="http://schemas.microsoft.com/office/drawing/2014/main" id="{F6601BE6-A06B-40CB-9772-88839D1F6996}"/>
                    </a:ext>
                  </a:extLst>
                </p:cNvPr>
                <p:cNvPicPr/>
                <p:nvPr/>
              </p:nvPicPr>
              <p:blipFill>
                <a:blip r:embed="rId78"/>
                <a:stretch>
                  <a:fillRect/>
                </a:stretch>
              </p:blipFill>
              <p:spPr>
                <a:xfrm>
                  <a:off x="3398773" y="4618867"/>
                  <a:ext cx="28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F60B5FB6-232D-4E7E-BC7A-B10EC6CA8D5D}"/>
                    </a:ext>
                  </a:extLst>
                </p14:cNvPr>
                <p14:cNvContentPartPr/>
                <p14:nvPr/>
              </p14:nvContentPartPr>
              <p14:xfrm>
                <a:off x="3410653" y="4528147"/>
                <a:ext cx="9360" cy="23760"/>
              </p14:xfrm>
            </p:contentPart>
          </mc:Choice>
          <mc:Fallback>
            <p:pic>
              <p:nvPicPr>
                <p:cNvPr id="50" name="Freihand 49">
                  <a:extLst>
                    <a:ext uri="{FF2B5EF4-FFF2-40B4-BE49-F238E27FC236}">
                      <a16:creationId xmlns:a16="http://schemas.microsoft.com/office/drawing/2014/main" id="{F60B5FB6-232D-4E7E-BC7A-B10EC6CA8D5D}"/>
                    </a:ext>
                  </a:extLst>
                </p:cNvPr>
                <p:cNvPicPr/>
                <p:nvPr/>
              </p:nvPicPr>
              <p:blipFill>
                <a:blip r:embed="rId80"/>
                <a:stretch>
                  <a:fillRect/>
                </a:stretch>
              </p:blipFill>
              <p:spPr>
                <a:xfrm>
                  <a:off x="3406333" y="4523827"/>
                  <a:ext cx="18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06531A99-5622-4276-85C3-9E6FBA1C204C}"/>
                    </a:ext>
                  </a:extLst>
                </p14:cNvPr>
                <p14:cNvContentPartPr/>
                <p14:nvPr/>
              </p14:nvContentPartPr>
              <p14:xfrm>
                <a:off x="3504253" y="4605907"/>
                <a:ext cx="43200" cy="160920"/>
              </p14:xfrm>
            </p:contentPart>
          </mc:Choice>
          <mc:Fallback>
            <p:pic>
              <p:nvPicPr>
                <p:cNvPr id="51" name="Freihand 50">
                  <a:extLst>
                    <a:ext uri="{FF2B5EF4-FFF2-40B4-BE49-F238E27FC236}">
                      <a16:creationId xmlns:a16="http://schemas.microsoft.com/office/drawing/2014/main" id="{06531A99-5622-4276-85C3-9E6FBA1C204C}"/>
                    </a:ext>
                  </a:extLst>
                </p:cNvPr>
                <p:cNvPicPr/>
                <p:nvPr/>
              </p:nvPicPr>
              <p:blipFill>
                <a:blip r:embed="rId82"/>
                <a:stretch>
                  <a:fillRect/>
                </a:stretch>
              </p:blipFill>
              <p:spPr>
                <a:xfrm>
                  <a:off x="3499933" y="4601587"/>
                  <a:ext cx="51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D767587A-5FF9-4227-833A-289ABDE77958}"/>
                    </a:ext>
                  </a:extLst>
                </p14:cNvPr>
                <p14:cNvContentPartPr/>
                <p14:nvPr/>
              </p14:nvContentPartPr>
              <p14:xfrm>
                <a:off x="3612613" y="4586467"/>
                <a:ext cx="115560" cy="103680"/>
              </p14:xfrm>
            </p:contentPart>
          </mc:Choice>
          <mc:Fallback>
            <p:pic>
              <p:nvPicPr>
                <p:cNvPr id="52" name="Freihand 51">
                  <a:extLst>
                    <a:ext uri="{FF2B5EF4-FFF2-40B4-BE49-F238E27FC236}">
                      <a16:creationId xmlns:a16="http://schemas.microsoft.com/office/drawing/2014/main" id="{D767587A-5FF9-4227-833A-289ABDE77958}"/>
                    </a:ext>
                  </a:extLst>
                </p:cNvPr>
                <p:cNvPicPr/>
                <p:nvPr/>
              </p:nvPicPr>
              <p:blipFill>
                <a:blip r:embed="rId84"/>
                <a:stretch>
                  <a:fillRect/>
                </a:stretch>
              </p:blipFill>
              <p:spPr>
                <a:xfrm>
                  <a:off x="3608293" y="4582147"/>
                  <a:ext cx="124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5AD75400-79D2-4D2C-A3B3-AD4F7412006A}"/>
                    </a:ext>
                  </a:extLst>
                </p14:cNvPr>
                <p14:cNvContentPartPr/>
                <p14:nvPr/>
              </p14:nvContentPartPr>
              <p14:xfrm>
                <a:off x="3726013" y="4505107"/>
                <a:ext cx="360" cy="360"/>
              </p14:xfrm>
            </p:contentPart>
          </mc:Choice>
          <mc:Fallback>
            <p:pic>
              <p:nvPicPr>
                <p:cNvPr id="53" name="Freihand 52">
                  <a:extLst>
                    <a:ext uri="{FF2B5EF4-FFF2-40B4-BE49-F238E27FC236}">
                      <a16:creationId xmlns:a16="http://schemas.microsoft.com/office/drawing/2014/main" id="{5AD75400-79D2-4D2C-A3B3-AD4F7412006A}"/>
                    </a:ext>
                  </a:extLst>
                </p:cNvPr>
                <p:cNvPicPr/>
                <p:nvPr/>
              </p:nvPicPr>
              <p:blipFill>
                <a:blip r:embed="rId6"/>
                <a:stretch>
                  <a:fillRect/>
                </a:stretch>
              </p:blipFill>
              <p:spPr>
                <a:xfrm>
                  <a:off x="3721693" y="450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499F6122-1939-4E4B-AA7B-B0B2D479EDD5}"/>
                    </a:ext>
                  </a:extLst>
                </p14:cNvPr>
                <p14:cNvContentPartPr/>
                <p14:nvPr/>
              </p14:nvContentPartPr>
              <p14:xfrm>
                <a:off x="3810253" y="4528867"/>
                <a:ext cx="246600" cy="156600"/>
              </p14:xfrm>
            </p:contentPart>
          </mc:Choice>
          <mc:Fallback>
            <p:pic>
              <p:nvPicPr>
                <p:cNvPr id="54" name="Freihand 53">
                  <a:extLst>
                    <a:ext uri="{FF2B5EF4-FFF2-40B4-BE49-F238E27FC236}">
                      <a16:creationId xmlns:a16="http://schemas.microsoft.com/office/drawing/2014/main" id="{499F6122-1939-4E4B-AA7B-B0B2D479EDD5}"/>
                    </a:ext>
                  </a:extLst>
                </p:cNvPr>
                <p:cNvPicPr/>
                <p:nvPr/>
              </p:nvPicPr>
              <p:blipFill>
                <a:blip r:embed="rId87"/>
                <a:stretch>
                  <a:fillRect/>
                </a:stretch>
              </p:blipFill>
              <p:spPr>
                <a:xfrm>
                  <a:off x="3805933" y="4524547"/>
                  <a:ext cx="255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28B493A8-0513-49EB-801B-03F3B60CD46E}"/>
                    </a:ext>
                  </a:extLst>
                </p14:cNvPr>
                <p14:cNvContentPartPr/>
                <p14:nvPr/>
              </p14:nvContentPartPr>
              <p14:xfrm>
                <a:off x="4080973" y="4472347"/>
                <a:ext cx="162000" cy="389520"/>
              </p14:xfrm>
            </p:contentPart>
          </mc:Choice>
          <mc:Fallback>
            <p:pic>
              <p:nvPicPr>
                <p:cNvPr id="55" name="Freihand 54">
                  <a:extLst>
                    <a:ext uri="{FF2B5EF4-FFF2-40B4-BE49-F238E27FC236}">
                      <a16:creationId xmlns:a16="http://schemas.microsoft.com/office/drawing/2014/main" id="{28B493A8-0513-49EB-801B-03F3B60CD46E}"/>
                    </a:ext>
                  </a:extLst>
                </p:cNvPr>
                <p:cNvPicPr/>
                <p:nvPr/>
              </p:nvPicPr>
              <p:blipFill>
                <a:blip r:embed="rId89"/>
                <a:stretch>
                  <a:fillRect/>
                </a:stretch>
              </p:blipFill>
              <p:spPr>
                <a:xfrm>
                  <a:off x="4076653" y="4468027"/>
                  <a:ext cx="1706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D00586BB-A6D6-4FEA-9A28-9C5029545705}"/>
                    </a:ext>
                  </a:extLst>
                </p14:cNvPr>
                <p14:cNvContentPartPr/>
                <p14:nvPr/>
              </p14:nvContentPartPr>
              <p14:xfrm>
                <a:off x="4008613" y="4480627"/>
                <a:ext cx="360" cy="360"/>
              </p14:xfrm>
            </p:contentPart>
          </mc:Choice>
          <mc:Fallback>
            <p:pic>
              <p:nvPicPr>
                <p:cNvPr id="56" name="Freihand 55">
                  <a:extLst>
                    <a:ext uri="{FF2B5EF4-FFF2-40B4-BE49-F238E27FC236}">
                      <a16:creationId xmlns:a16="http://schemas.microsoft.com/office/drawing/2014/main" id="{D00586BB-A6D6-4FEA-9A28-9C5029545705}"/>
                    </a:ext>
                  </a:extLst>
                </p:cNvPr>
                <p:cNvPicPr/>
                <p:nvPr/>
              </p:nvPicPr>
              <p:blipFill>
                <a:blip r:embed="rId6"/>
                <a:stretch>
                  <a:fillRect/>
                </a:stretch>
              </p:blipFill>
              <p:spPr>
                <a:xfrm>
                  <a:off x="4004293" y="4476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CCADA2B9-57C7-49E2-922B-3CD0B5D6D424}"/>
                    </a:ext>
                  </a:extLst>
                </p14:cNvPr>
                <p14:cNvContentPartPr/>
                <p14:nvPr/>
              </p14:nvContentPartPr>
              <p14:xfrm>
                <a:off x="4435213" y="4532467"/>
                <a:ext cx="149760" cy="145800"/>
              </p14:xfrm>
            </p:contentPart>
          </mc:Choice>
          <mc:Fallback>
            <p:pic>
              <p:nvPicPr>
                <p:cNvPr id="57" name="Freihand 56">
                  <a:extLst>
                    <a:ext uri="{FF2B5EF4-FFF2-40B4-BE49-F238E27FC236}">
                      <a16:creationId xmlns:a16="http://schemas.microsoft.com/office/drawing/2014/main" id="{CCADA2B9-57C7-49E2-922B-3CD0B5D6D424}"/>
                    </a:ext>
                  </a:extLst>
                </p:cNvPr>
                <p:cNvPicPr/>
                <p:nvPr/>
              </p:nvPicPr>
              <p:blipFill>
                <a:blip r:embed="rId92"/>
                <a:stretch>
                  <a:fillRect/>
                </a:stretch>
              </p:blipFill>
              <p:spPr>
                <a:xfrm>
                  <a:off x="4430893" y="4528147"/>
                  <a:ext cx="158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FF0F56FF-3A4D-41D6-A0A5-FB0DB0123D43}"/>
                    </a:ext>
                  </a:extLst>
                </p14:cNvPr>
                <p14:cNvContentPartPr/>
                <p14:nvPr/>
              </p14:nvContentPartPr>
              <p14:xfrm>
                <a:off x="4322533" y="4545067"/>
                <a:ext cx="106560" cy="275760"/>
              </p14:xfrm>
            </p:contentPart>
          </mc:Choice>
          <mc:Fallback>
            <p:pic>
              <p:nvPicPr>
                <p:cNvPr id="58" name="Freihand 57">
                  <a:extLst>
                    <a:ext uri="{FF2B5EF4-FFF2-40B4-BE49-F238E27FC236}">
                      <a16:creationId xmlns:a16="http://schemas.microsoft.com/office/drawing/2014/main" id="{FF0F56FF-3A4D-41D6-A0A5-FB0DB0123D43}"/>
                    </a:ext>
                  </a:extLst>
                </p:cNvPr>
                <p:cNvPicPr/>
                <p:nvPr/>
              </p:nvPicPr>
              <p:blipFill>
                <a:blip r:embed="rId94"/>
                <a:stretch>
                  <a:fillRect/>
                </a:stretch>
              </p:blipFill>
              <p:spPr>
                <a:xfrm>
                  <a:off x="4318213" y="4540747"/>
                  <a:ext cx="1152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25A9DECD-43D8-4199-98AA-820A5677F611}"/>
                    </a:ext>
                  </a:extLst>
                </p14:cNvPr>
                <p14:cNvContentPartPr/>
                <p14:nvPr/>
              </p14:nvContentPartPr>
              <p14:xfrm>
                <a:off x="4626013" y="4537507"/>
                <a:ext cx="216360" cy="107280"/>
              </p14:xfrm>
            </p:contentPart>
          </mc:Choice>
          <mc:Fallback>
            <p:pic>
              <p:nvPicPr>
                <p:cNvPr id="59" name="Freihand 58">
                  <a:extLst>
                    <a:ext uri="{FF2B5EF4-FFF2-40B4-BE49-F238E27FC236}">
                      <a16:creationId xmlns:a16="http://schemas.microsoft.com/office/drawing/2014/main" id="{25A9DECD-43D8-4199-98AA-820A5677F611}"/>
                    </a:ext>
                  </a:extLst>
                </p:cNvPr>
                <p:cNvPicPr/>
                <p:nvPr/>
              </p:nvPicPr>
              <p:blipFill>
                <a:blip r:embed="rId96"/>
                <a:stretch>
                  <a:fillRect/>
                </a:stretch>
              </p:blipFill>
              <p:spPr>
                <a:xfrm>
                  <a:off x="4621693" y="4533187"/>
                  <a:ext cx="225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5F29C64B-709C-4405-9AC3-D05C5B1B421B}"/>
                    </a:ext>
                  </a:extLst>
                </p14:cNvPr>
                <p14:cNvContentPartPr/>
                <p14:nvPr/>
              </p14:nvContentPartPr>
              <p14:xfrm>
                <a:off x="4868653" y="4537867"/>
                <a:ext cx="363960" cy="112680"/>
              </p14:xfrm>
            </p:contentPart>
          </mc:Choice>
          <mc:Fallback>
            <p:pic>
              <p:nvPicPr>
                <p:cNvPr id="60" name="Freihand 59">
                  <a:extLst>
                    <a:ext uri="{FF2B5EF4-FFF2-40B4-BE49-F238E27FC236}">
                      <a16:creationId xmlns:a16="http://schemas.microsoft.com/office/drawing/2014/main" id="{5F29C64B-709C-4405-9AC3-D05C5B1B421B}"/>
                    </a:ext>
                  </a:extLst>
                </p:cNvPr>
                <p:cNvPicPr/>
                <p:nvPr/>
              </p:nvPicPr>
              <p:blipFill>
                <a:blip r:embed="rId98"/>
                <a:stretch>
                  <a:fillRect/>
                </a:stretch>
              </p:blipFill>
              <p:spPr>
                <a:xfrm>
                  <a:off x="4864333" y="4533547"/>
                  <a:ext cx="372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38697AB8-AEC7-468D-BE77-4ADD6534C6C4}"/>
                    </a:ext>
                  </a:extLst>
                </p14:cNvPr>
                <p14:cNvContentPartPr/>
                <p14:nvPr/>
              </p14:nvContentPartPr>
              <p14:xfrm>
                <a:off x="5172853" y="4399987"/>
                <a:ext cx="360" cy="360"/>
              </p14:xfrm>
            </p:contentPart>
          </mc:Choice>
          <mc:Fallback>
            <p:pic>
              <p:nvPicPr>
                <p:cNvPr id="61" name="Freihand 60">
                  <a:extLst>
                    <a:ext uri="{FF2B5EF4-FFF2-40B4-BE49-F238E27FC236}">
                      <a16:creationId xmlns:a16="http://schemas.microsoft.com/office/drawing/2014/main" id="{38697AB8-AEC7-468D-BE77-4ADD6534C6C4}"/>
                    </a:ext>
                  </a:extLst>
                </p:cNvPr>
                <p:cNvPicPr/>
                <p:nvPr/>
              </p:nvPicPr>
              <p:blipFill>
                <a:blip r:embed="rId6"/>
                <a:stretch>
                  <a:fillRect/>
                </a:stretch>
              </p:blipFill>
              <p:spPr>
                <a:xfrm>
                  <a:off x="5168533" y="439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7D40808B-EBE5-46FF-8986-F3D76A9C8068}"/>
                    </a:ext>
                  </a:extLst>
                </p14:cNvPr>
                <p14:cNvContentPartPr/>
                <p14:nvPr/>
              </p14:nvContentPartPr>
              <p14:xfrm>
                <a:off x="5528533" y="4360387"/>
                <a:ext cx="181440" cy="225720"/>
              </p14:xfrm>
            </p:contentPart>
          </mc:Choice>
          <mc:Fallback>
            <p:pic>
              <p:nvPicPr>
                <p:cNvPr id="62" name="Freihand 61">
                  <a:extLst>
                    <a:ext uri="{FF2B5EF4-FFF2-40B4-BE49-F238E27FC236}">
                      <a16:creationId xmlns:a16="http://schemas.microsoft.com/office/drawing/2014/main" id="{7D40808B-EBE5-46FF-8986-F3D76A9C8068}"/>
                    </a:ext>
                  </a:extLst>
                </p:cNvPr>
                <p:cNvPicPr/>
                <p:nvPr/>
              </p:nvPicPr>
              <p:blipFill>
                <a:blip r:embed="rId101"/>
                <a:stretch>
                  <a:fillRect/>
                </a:stretch>
              </p:blipFill>
              <p:spPr>
                <a:xfrm>
                  <a:off x="5524213" y="4356067"/>
                  <a:ext cx="190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A6D92F86-690E-465B-A18D-0A91FDF6B1DC}"/>
                    </a:ext>
                  </a:extLst>
                </p14:cNvPr>
                <p14:cNvContentPartPr/>
                <p14:nvPr/>
              </p14:nvContentPartPr>
              <p14:xfrm>
                <a:off x="5748133" y="4434547"/>
                <a:ext cx="82080" cy="119880"/>
              </p14:xfrm>
            </p:contentPart>
          </mc:Choice>
          <mc:Fallback>
            <p:pic>
              <p:nvPicPr>
                <p:cNvPr id="63" name="Freihand 62">
                  <a:extLst>
                    <a:ext uri="{FF2B5EF4-FFF2-40B4-BE49-F238E27FC236}">
                      <a16:creationId xmlns:a16="http://schemas.microsoft.com/office/drawing/2014/main" id="{A6D92F86-690E-465B-A18D-0A91FDF6B1DC}"/>
                    </a:ext>
                  </a:extLst>
                </p:cNvPr>
                <p:cNvPicPr/>
                <p:nvPr/>
              </p:nvPicPr>
              <p:blipFill>
                <a:blip r:embed="rId103"/>
                <a:stretch>
                  <a:fillRect/>
                </a:stretch>
              </p:blipFill>
              <p:spPr>
                <a:xfrm>
                  <a:off x="5743813" y="4430227"/>
                  <a:ext cx="9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10944" name="Freihand 210943">
                  <a:extLst>
                    <a:ext uri="{FF2B5EF4-FFF2-40B4-BE49-F238E27FC236}">
                      <a16:creationId xmlns:a16="http://schemas.microsoft.com/office/drawing/2014/main" id="{C58E8414-002C-47EC-8549-67B78EEB2CC3}"/>
                    </a:ext>
                  </a:extLst>
                </p14:cNvPr>
                <p14:cNvContentPartPr/>
                <p14:nvPr/>
              </p14:nvContentPartPr>
              <p14:xfrm>
                <a:off x="5862613" y="4402867"/>
                <a:ext cx="182160" cy="99360"/>
              </p14:xfrm>
            </p:contentPart>
          </mc:Choice>
          <mc:Fallback>
            <p:pic>
              <p:nvPicPr>
                <p:cNvPr id="210944" name="Freihand 210943">
                  <a:extLst>
                    <a:ext uri="{FF2B5EF4-FFF2-40B4-BE49-F238E27FC236}">
                      <a16:creationId xmlns:a16="http://schemas.microsoft.com/office/drawing/2014/main" id="{C58E8414-002C-47EC-8549-67B78EEB2CC3}"/>
                    </a:ext>
                  </a:extLst>
                </p:cNvPr>
                <p:cNvPicPr/>
                <p:nvPr/>
              </p:nvPicPr>
              <p:blipFill>
                <a:blip r:embed="rId105"/>
                <a:stretch>
                  <a:fillRect/>
                </a:stretch>
              </p:blipFill>
              <p:spPr>
                <a:xfrm>
                  <a:off x="5858293" y="4398547"/>
                  <a:ext cx="190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0945" name="Freihand 210944">
                  <a:extLst>
                    <a:ext uri="{FF2B5EF4-FFF2-40B4-BE49-F238E27FC236}">
                      <a16:creationId xmlns:a16="http://schemas.microsoft.com/office/drawing/2014/main" id="{683B7016-405A-45C3-A561-5C1BF0100B4A}"/>
                    </a:ext>
                  </a:extLst>
                </p14:cNvPr>
                <p14:cNvContentPartPr/>
                <p14:nvPr/>
              </p14:nvContentPartPr>
              <p14:xfrm>
                <a:off x="6087253" y="4406467"/>
                <a:ext cx="135720" cy="309600"/>
              </p14:xfrm>
            </p:contentPart>
          </mc:Choice>
          <mc:Fallback>
            <p:pic>
              <p:nvPicPr>
                <p:cNvPr id="210945" name="Freihand 210944">
                  <a:extLst>
                    <a:ext uri="{FF2B5EF4-FFF2-40B4-BE49-F238E27FC236}">
                      <a16:creationId xmlns:a16="http://schemas.microsoft.com/office/drawing/2014/main" id="{683B7016-405A-45C3-A561-5C1BF0100B4A}"/>
                    </a:ext>
                  </a:extLst>
                </p:cNvPr>
                <p:cNvPicPr/>
                <p:nvPr/>
              </p:nvPicPr>
              <p:blipFill>
                <a:blip r:embed="rId107"/>
                <a:stretch>
                  <a:fillRect/>
                </a:stretch>
              </p:blipFill>
              <p:spPr>
                <a:xfrm>
                  <a:off x="6082933" y="4402147"/>
                  <a:ext cx="14436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0949" name="Freihand 210948">
                  <a:extLst>
                    <a:ext uri="{FF2B5EF4-FFF2-40B4-BE49-F238E27FC236}">
                      <a16:creationId xmlns:a16="http://schemas.microsoft.com/office/drawing/2014/main" id="{91C33558-008B-4EE7-8AAA-2868B8BA00CA}"/>
                    </a:ext>
                  </a:extLst>
                </p14:cNvPr>
                <p14:cNvContentPartPr/>
                <p14:nvPr/>
              </p14:nvContentPartPr>
              <p14:xfrm>
                <a:off x="2890093" y="4668907"/>
                <a:ext cx="167040" cy="28440"/>
              </p14:xfrm>
            </p:contentPart>
          </mc:Choice>
          <mc:Fallback>
            <p:pic>
              <p:nvPicPr>
                <p:cNvPr id="210949" name="Freihand 210948">
                  <a:extLst>
                    <a:ext uri="{FF2B5EF4-FFF2-40B4-BE49-F238E27FC236}">
                      <a16:creationId xmlns:a16="http://schemas.microsoft.com/office/drawing/2014/main" id="{91C33558-008B-4EE7-8AAA-2868B8BA00CA}"/>
                    </a:ext>
                  </a:extLst>
                </p:cNvPr>
                <p:cNvPicPr/>
                <p:nvPr/>
              </p:nvPicPr>
              <p:blipFill>
                <a:blip r:embed="rId109"/>
                <a:stretch>
                  <a:fillRect/>
                </a:stretch>
              </p:blipFill>
              <p:spPr>
                <a:xfrm>
                  <a:off x="2885773" y="4664587"/>
                  <a:ext cx="1756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0950" name="Freihand 210949">
                  <a:extLst>
                    <a:ext uri="{FF2B5EF4-FFF2-40B4-BE49-F238E27FC236}">
                      <a16:creationId xmlns:a16="http://schemas.microsoft.com/office/drawing/2014/main" id="{03335239-33D8-4791-9717-59E42057FA4B}"/>
                    </a:ext>
                  </a:extLst>
                </p14:cNvPr>
                <p14:cNvContentPartPr/>
                <p14:nvPr/>
              </p14:nvContentPartPr>
              <p14:xfrm>
                <a:off x="2887573" y="5038987"/>
                <a:ext cx="264600" cy="45720"/>
              </p14:xfrm>
            </p:contentPart>
          </mc:Choice>
          <mc:Fallback>
            <p:pic>
              <p:nvPicPr>
                <p:cNvPr id="210950" name="Freihand 210949">
                  <a:extLst>
                    <a:ext uri="{FF2B5EF4-FFF2-40B4-BE49-F238E27FC236}">
                      <a16:creationId xmlns:a16="http://schemas.microsoft.com/office/drawing/2014/main" id="{03335239-33D8-4791-9717-59E42057FA4B}"/>
                    </a:ext>
                  </a:extLst>
                </p:cNvPr>
                <p:cNvPicPr/>
                <p:nvPr/>
              </p:nvPicPr>
              <p:blipFill>
                <a:blip r:embed="rId111"/>
                <a:stretch>
                  <a:fillRect/>
                </a:stretch>
              </p:blipFill>
              <p:spPr>
                <a:xfrm>
                  <a:off x="2883253" y="5034667"/>
                  <a:ext cx="273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951" name="Freihand 210950">
                  <a:extLst>
                    <a:ext uri="{FF2B5EF4-FFF2-40B4-BE49-F238E27FC236}">
                      <a16:creationId xmlns:a16="http://schemas.microsoft.com/office/drawing/2014/main" id="{F3E94A4E-36F4-49C0-B35B-A5B23C621B39}"/>
                    </a:ext>
                  </a:extLst>
                </p14:cNvPr>
                <p14:cNvContentPartPr/>
                <p14:nvPr/>
              </p14:nvContentPartPr>
              <p14:xfrm>
                <a:off x="3335413" y="4985707"/>
                <a:ext cx="189360" cy="126360"/>
              </p14:xfrm>
            </p:contentPart>
          </mc:Choice>
          <mc:Fallback>
            <p:pic>
              <p:nvPicPr>
                <p:cNvPr id="210951" name="Freihand 210950">
                  <a:extLst>
                    <a:ext uri="{FF2B5EF4-FFF2-40B4-BE49-F238E27FC236}">
                      <a16:creationId xmlns:a16="http://schemas.microsoft.com/office/drawing/2014/main" id="{F3E94A4E-36F4-49C0-B35B-A5B23C621B39}"/>
                    </a:ext>
                  </a:extLst>
                </p:cNvPr>
                <p:cNvPicPr/>
                <p:nvPr/>
              </p:nvPicPr>
              <p:blipFill>
                <a:blip r:embed="rId113"/>
                <a:stretch>
                  <a:fillRect/>
                </a:stretch>
              </p:blipFill>
              <p:spPr>
                <a:xfrm>
                  <a:off x="3331093" y="4981387"/>
                  <a:ext cx="198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0952" name="Freihand 210951">
                  <a:extLst>
                    <a:ext uri="{FF2B5EF4-FFF2-40B4-BE49-F238E27FC236}">
                      <a16:creationId xmlns:a16="http://schemas.microsoft.com/office/drawing/2014/main" id="{21242819-6E74-422B-B2B0-BADE8DB3C916}"/>
                    </a:ext>
                  </a:extLst>
                </p14:cNvPr>
                <p14:cNvContentPartPr/>
                <p14:nvPr/>
              </p14:nvContentPartPr>
              <p14:xfrm>
                <a:off x="3609013" y="5003347"/>
                <a:ext cx="218880" cy="106200"/>
              </p14:xfrm>
            </p:contentPart>
          </mc:Choice>
          <mc:Fallback>
            <p:pic>
              <p:nvPicPr>
                <p:cNvPr id="210952" name="Freihand 210951">
                  <a:extLst>
                    <a:ext uri="{FF2B5EF4-FFF2-40B4-BE49-F238E27FC236}">
                      <a16:creationId xmlns:a16="http://schemas.microsoft.com/office/drawing/2014/main" id="{21242819-6E74-422B-B2B0-BADE8DB3C916}"/>
                    </a:ext>
                  </a:extLst>
                </p:cNvPr>
                <p:cNvPicPr/>
                <p:nvPr/>
              </p:nvPicPr>
              <p:blipFill>
                <a:blip r:embed="rId115"/>
                <a:stretch>
                  <a:fillRect/>
                </a:stretch>
              </p:blipFill>
              <p:spPr>
                <a:xfrm>
                  <a:off x="3604693" y="4999027"/>
                  <a:ext cx="227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953" name="Freihand 210952">
                  <a:extLst>
                    <a:ext uri="{FF2B5EF4-FFF2-40B4-BE49-F238E27FC236}">
                      <a16:creationId xmlns:a16="http://schemas.microsoft.com/office/drawing/2014/main" id="{A0EB530F-8E54-424B-BF90-4A63A9B16BE0}"/>
                    </a:ext>
                  </a:extLst>
                </p14:cNvPr>
                <p14:cNvContentPartPr/>
                <p14:nvPr/>
              </p14:nvContentPartPr>
              <p14:xfrm>
                <a:off x="3846613" y="4887427"/>
                <a:ext cx="92880" cy="150840"/>
              </p14:xfrm>
            </p:contentPart>
          </mc:Choice>
          <mc:Fallback>
            <p:pic>
              <p:nvPicPr>
                <p:cNvPr id="210953" name="Freihand 210952">
                  <a:extLst>
                    <a:ext uri="{FF2B5EF4-FFF2-40B4-BE49-F238E27FC236}">
                      <a16:creationId xmlns:a16="http://schemas.microsoft.com/office/drawing/2014/main" id="{A0EB530F-8E54-424B-BF90-4A63A9B16BE0}"/>
                    </a:ext>
                  </a:extLst>
                </p:cNvPr>
                <p:cNvPicPr/>
                <p:nvPr/>
              </p:nvPicPr>
              <p:blipFill>
                <a:blip r:embed="rId117"/>
                <a:stretch>
                  <a:fillRect/>
                </a:stretch>
              </p:blipFill>
              <p:spPr>
                <a:xfrm>
                  <a:off x="3842293" y="4883107"/>
                  <a:ext cx="101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0954" name="Freihand 210953">
                  <a:extLst>
                    <a:ext uri="{FF2B5EF4-FFF2-40B4-BE49-F238E27FC236}">
                      <a16:creationId xmlns:a16="http://schemas.microsoft.com/office/drawing/2014/main" id="{E28801D5-2903-4CD2-84F8-35BF14421D03}"/>
                    </a:ext>
                  </a:extLst>
                </p14:cNvPr>
                <p14:cNvContentPartPr/>
                <p14:nvPr/>
              </p14:nvContentPartPr>
              <p14:xfrm>
                <a:off x="3894133" y="5017027"/>
                <a:ext cx="64080" cy="63720"/>
              </p14:xfrm>
            </p:contentPart>
          </mc:Choice>
          <mc:Fallback>
            <p:pic>
              <p:nvPicPr>
                <p:cNvPr id="210954" name="Freihand 210953">
                  <a:extLst>
                    <a:ext uri="{FF2B5EF4-FFF2-40B4-BE49-F238E27FC236}">
                      <a16:creationId xmlns:a16="http://schemas.microsoft.com/office/drawing/2014/main" id="{E28801D5-2903-4CD2-84F8-35BF14421D03}"/>
                    </a:ext>
                  </a:extLst>
                </p:cNvPr>
                <p:cNvPicPr/>
                <p:nvPr/>
              </p:nvPicPr>
              <p:blipFill>
                <a:blip r:embed="rId119"/>
                <a:stretch>
                  <a:fillRect/>
                </a:stretch>
              </p:blipFill>
              <p:spPr>
                <a:xfrm>
                  <a:off x="3889813" y="5012707"/>
                  <a:ext cx="72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0955" name="Freihand 210954">
                  <a:extLst>
                    <a:ext uri="{FF2B5EF4-FFF2-40B4-BE49-F238E27FC236}">
                      <a16:creationId xmlns:a16="http://schemas.microsoft.com/office/drawing/2014/main" id="{BE5192E3-442F-4706-92E6-A466AD6B6457}"/>
                    </a:ext>
                  </a:extLst>
                </p14:cNvPr>
                <p14:cNvContentPartPr/>
                <p14:nvPr/>
              </p14:nvContentPartPr>
              <p14:xfrm>
                <a:off x="3964333" y="4870147"/>
                <a:ext cx="268200" cy="215640"/>
              </p14:xfrm>
            </p:contentPart>
          </mc:Choice>
          <mc:Fallback>
            <p:pic>
              <p:nvPicPr>
                <p:cNvPr id="210955" name="Freihand 210954">
                  <a:extLst>
                    <a:ext uri="{FF2B5EF4-FFF2-40B4-BE49-F238E27FC236}">
                      <a16:creationId xmlns:a16="http://schemas.microsoft.com/office/drawing/2014/main" id="{BE5192E3-442F-4706-92E6-A466AD6B6457}"/>
                    </a:ext>
                  </a:extLst>
                </p:cNvPr>
                <p:cNvPicPr/>
                <p:nvPr/>
              </p:nvPicPr>
              <p:blipFill>
                <a:blip r:embed="rId121"/>
                <a:stretch>
                  <a:fillRect/>
                </a:stretch>
              </p:blipFill>
              <p:spPr>
                <a:xfrm>
                  <a:off x="3960013" y="4865827"/>
                  <a:ext cx="2768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0956" name="Freihand 210955">
                  <a:extLst>
                    <a:ext uri="{FF2B5EF4-FFF2-40B4-BE49-F238E27FC236}">
                      <a16:creationId xmlns:a16="http://schemas.microsoft.com/office/drawing/2014/main" id="{23E913F8-8414-458F-B524-78A8477B5735}"/>
                    </a:ext>
                  </a:extLst>
                </p14:cNvPr>
                <p14:cNvContentPartPr/>
                <p14:nvPr/>
              </p14:nvContentPartPr>
              <p14:xfrm>
                <a:off x="4468333" y="4899307"/>
                <a:ext cx="151200" cy="144720"/>
              </p14:xfrm>
            </p:contentPart>
          </mc:Choice>
          <mc:Fallback>
            <p:pic>
              <p:nvPicPr>
                <p:cNvPr id="210956" name="Freihand 210955">
                  <a:extLst>
                    <a:ext uri="{FF2B5EF4-FFF2-40B4-BE49-F238E27FC236}">
                      <a16:creationId xmlns:a16="http://schemas.microsoft.com/office/drawing/2014/main" id="{23E913F8-8414-458F-B524-78A8477B5735}"/>
                    </a:ext>
                  </a:extLst>
                </p:cNvPr>
                <p:cNvPicPr/>
                <p:nvPr/>
              </p:nvPicPr>
              <p:blipFill>
                <a:blip r:embed="rId123"/>
                <a:stretch>
                  <a:fillRect/>
                </a:stretch>
              </p:blipFill>
              <p:spPr>
                <a:xfrm>
                  <a:off x="4464013" y="4894987"/>
                  <a:ext cx="159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0957" name="Freihand 210956">
                  <a:extLst>
                    <a:ext uri="{FF2B5EF4-FFF2-40B4-BE49-F238E27FC236}">
                      <a16:creationId xmlns:a16="http://schemas.microsoft.com/office/drawing/2014/main" id="{6F908A3F-A022-484D-9C33-560C8EA35667}"/>
                    </a:ext>
                  </a:extLst>
                </p14:cNvPr>
                <p14:cNvContentPartPr/>
                <p14:nvPr/>
              </p14:nvContentPartPr>
              <p14:xfrm>
                <a:off x="4643293" y="4903987"/>
                <a:ext cx="132840" cy="151920"/>
              </p14:xfrm>
            </p:contentPart>
          </mc:Choice>
          <mc:Fallback>
            <p:pic>
              <p:nvPicPr>
                <p:cNvPr id="210957" name="Freihand 210956">
                  <a:extLst>
                    <a:ext uri="{FF2B5EF4-FFF2-40B4-BE49-F238E27FC236}">
                      <a16:creationId xmlns:a16="http://schemas.microsoft.com/office/drawing/2014/main" id="{6F908A3F-A022-484D-9C33-560C8EA35667}"/>
                    </a:ext>
                  </a:extLst>
                </p:cNvPr>
                <p:cNvPicPr/>
                <p:nvPr/>
              </p:nvPicPr>
              <p:blipFill>
                <a:blip r:embed="rId125"/>
                <a:stretch>
                  <a:fillRect/>
                </a:stretch>
              </p:blipFill>
              <p:spPr>
                <a:xfrm>
                  <a:off x="4638973" y="4899667"/>
                  <a:ext cx="141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0958" name="Freihand 210957">
                  <a:extLst>
                    <a:ext uri="{FF2B5EF4-FFF2-40B4-BE49-F238E27FC236}">
                      <a16:creationId xmlns:a16="http://schemas.microsoft.com/office/drawing/2014/main" id="{965BB3DD-9834-4CF9-BA00-9EF5FDA03A8B}"/>
                    </a:ext>
                  </a:extLst>
                </p14:cNvPr>
                <p14:cNvContentPartPr/>
                <p14:nvPr/>
              </p14:nvContentPartPr>
              <p14:xfrm>
                <a:off x="4793053" y="4918027"/>
                <a:ext cx="106200" cy="235080"/>
              </p14:xfrm>
            </p:contentPart>
          </mc:Choice>
          <mc:Fallback>
            <p:pic>
              <p:nvPicPr>
                <p:cNvPr id="210958" name="Freihand 210957">
                  <a:extLst>
                    <a:ext uri="{FF2B5EF4-FFF2-40B4-BE49-F238E27FC236}">
                      <a16:creationId xmlns:a16="http://schemas.microsoft.com/office/drawing/2014/main" id="{965BB3DD-9834-4CF9-BA00-9EF5FDA03A8B}"/>
                    </a:ext>
                  </a:extLst>
                </p:cNvPr>
                <p:cNvPicPr/>
                <p:nvPr/>
              </p:nvPicPr>
              <p:blipFill>
                <a:blip r:embed="rId127"/>
                <a:stretch>
                  <a:fillRect/>
                </a:stretch>
              </p:blipFill>
              <p:spPr>
                <a:xfrm>
                  <a:off x="4788733" y="4913707"/>
                  <a:ext cx="1148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0959" name="Freihand 210958">
                  <a:extLst>
                    <a:ext uri="{FF2B5EF4-FFF2-40B4-BE49-F238E27FC236}">
                      <a16:creationId xmlns:a16="http://schemas.microsoft.com/office/drawing/2014/main" id="{6B64D67D-7D30-48FD-9848-0979063E65BB}"/>
                    </a:ext>
                  </a:extLst>
                </p14:cNvPr>
                <p14:cNvContentPartPr/>
                <p14:nvPr/>
              </p14:nvContentPartPr>
              <p14:xfrm>
                <a:off x="4940653" y="4904707"/>
                <a:ext cx="101880" cy="111960"/>
              </p14:xfrm>
            </p:contentPart>
          </mc:Choice>
          <mc:Fallback>
            <p:pic>
              <p:nvPicPr>
                <p:cNvPr id="210959" name="Freihand 210958">
                  <a:extLst>
                    <a:ext uri="{FF2B5EF4-FFF2-40B4-BE49-F238E27FC236}">
                      <a16:creationId xmlns:a16="http://schemas.microsoft.com/office/drawing/2014/main" id="{6B64D67D-7D30-48FD-9848-0979063E65BB}"/>
                    </a:ext>
                  </a:extLst>
                </p:cNvPr>
                <p:cNvPicPr/>
                <p:nvPr/>
              </p:nvPicPr>
              <p:blipFill>
                <a:blip r:embed="rId129"/>
                <a:stretch>
                  <a:fillRect/>
                </a:stretch>
              </p:blipFill>
              <p:spPr>
                <a:xfrm>
                  <a:off x="4936333" y="4900387"/>
                  <a:ext cx="110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960" name="Freihand 210959">
                  <a:extLst>
                    <a:ext uri="{FF2B5EF4-FFF2-40B4-BE49-F238E27FC236}">
                      <a16:creationId xmlns:a16="http://schemas.microsoft.com/office/drawing/2014/main" id="{A226BB6A-5085-4AD4-8D30-AFA1B7667B00}"/>
                    </a:ext>
                  </a:extLst>
                </p14:cNvPr>
                <p14:cNvContentPartPr/>
                <p14:nvPr/>
              </p14:nvContentPartPr>
              <p14:xfrm>
                <a:off x="5074933" y="4920547"/>
                <a:ext cx="95400" cy="74520"/>
              </p14:xfrm>
            </p:contentPart>
          </mc:Choice>
          <mc:Fallback>
            <p:pic>
              <p:nvPicPr>
                <p:cNvPr id="210960" name="Freihand 210959">
                  <a:extLst>
                    <a:ext uri="{FF2B5EF4-FFF2-40B4-BE49-F238E27FC236}">
                      <a16:creationId xmlns:a16="http://schemas.microsoft.com/office/drawing/2014/main" id="{A226BB6A-5085-4AD4-8D30-AFA1B7667B00}"/>
                    </a:ext>
                  </a:extLst>
                </p:cNvPr>
                <p:cNvPicPr/>
                <p:nvPr/>
              </p:nvPicPr>
              <p:blipFill>
                <a:blip r:embed="rId131"/>
                <a:stretch>
                  <a:fillRect/>
                </a:stretch>
              </p:blipFill>
              <p:spPr>
                <a:xfrm>
                  <a:off x="5070613" y="4916227"/>
                  <a:ext cx="104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0961" name="Freihand 210960">
                  <a:extLst>
                    <a:ext uri="{FF2B5EF4-FFF2-40B4-BE49-F238E27FC236}">
                      <a16:creationId xmlns:a16="http://schemas.microsoft.com/office/drawing/2014/main" id="{832D2394-241E-4D00-9BFF-D97295D25D2C}"/>
                    </a:ext>
                  </a:extLst>
                </p14:cNvPr>
                <p14:cNvContentPartPr/>
                <p14:nvPr/>
              </p14:nvContentPartPr>
              <p14:xfrm>
                <a:off x="5249893" y="4757467"/>
                <a:ext cx="433080" cy="217800"/>
              </p14:xfrm>
            </p:contentPart>
          </mc:Choice>
          <mc:Fallback>
            <p:pic>
              <p:nvPicPr>
                <p:cNvPr id="210961" name="Freihand 210960">
                  <a:extLst>
                    <a:ext uri="{FF2B5EF4-FFF2-40B4-BE49-F238E27FC236}">
                      <a16:creationId xmlns:a16="http://schemas.microsoft.com/office/drawing/2014/main" id="{832D2394-241E-4D00-9BFF-D97295D25D2C}"/>
                    </a:ext>
                  </a:extLst>
                </p:cNvPr>
                <p:cNvPicPr/>
                <p:nvPr/>
              </p:nvPicPr>
              <p:blipFill>
                <a:blip r:embed="rId133"/>
                <a:stretch>
                  <a:fillRect/>
                </a:stretch>
              </p:blipFill>
              <p:spPr>
                <a:xfrm>
                  <a:off x="5245573" y="4753147"/>
                  <a:ext cx="441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62" name="Freihand 210961">
                  <a:extLst>
                    <a:ext uri="{FF2B5EF4-FFF2-40B4-BE49-F238E27FC236}">
                      <a16:creationId xmlns:a16="http://schemas.microsoft.com/office/drawing/2014/main" id="{30AAD3E9-5D99-4DB1-A713-76E952125D99}"/>
                    </a:ext>
                  </a:extLst>
                </p14:cNvPr>
                <p14:cNvContentPartPr/>
                <p14:nvPr/>
              </p14:nvContentPartPr>
              <p14:xfrm>
                <a:off x="5665333" y="4782307"/>
                <a:ext cx="26280" cy="86400"/>
              </p14:xfrm>
            </p:contentPart>
          </mc:Choice>
          <mc:Fallback>
            <p:pic>
              <p:nvPicPr>
                <p:cNvPr id="210962" name="Freihand 210961">
                  <a:extLst>
                    <a:ext uri="{FF2B5EF4-FFF2-40B4-BE49-F238E27FC236}">
                      <a16:creationId xmlns:a16="http://schemas.microsoft.com/office/drawing/2014/main" id="{30AAD3E9-5D99-4DB1-A713-76E952125D99}"/>
                    </a:ext>
                  </a:extLst>
                </p:cNvPr>
                <p:cNvPicPr/>
                <p:nvPr/>
              </p:nvPicPr>
              <p:blipFill>
                <a:blip r:embed="rId135"/>
                <a:stretch>
                  <a:fillRect/>
                </a:stretch>
              </p:blipFill>
              <p:spPr>
                <a:xfrm>
                  <a:off x="5661013" y="4777987"/>
                  <a:ext cx="34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63" name="Freihand 210962">
                  <a:extLst>
                    <a:ext uri="{FF2B5EF4-FFF2-40B4-BE49-F238E27FC236}">
                      <a16:creationId xmlns:a16="http://schemas.microsoft.com/office/drawing/2014/main" id="{CA73FC59-4CAA-42CA-B205-0B4575E34ABE}"/>
                    </a:ext>
                  </a:extLst>
                </p14:cNvPr>
                <p14:cNvContentPartPr/>
                <p14:nvPr/>
              </p14:nvContentPartPr>
              <p14:xfrm>
                <a:off x="5718613" y="4887427"/>
                <a:ext cx="168480" cy="54720"/>
              </p14:xfrm>
            </p:contentPart>
          </mc:Choice>
          <mc:Fallback>
            <p:pic>
              <p:nvPicPr>
                <p:cNvPr id="210963" name="Freihand 210962">
                  <a:extLst>
                    <a:ext uri="{FF2B5EF4-FFF2-40B4-BE49-F238E27FC236}">
                      <a16:creationId xmlns:a16="http://schemas.microsoft.com/office/drawing/2014/main" id="{CA73FC59-4CAA-42CA-B205-0B4575E34ABE}"/>
                    </a:ext>
                  </a:extLst>
                </p:cNvPr>
                <p:cNvPicPr/>
                <p:nvPr/>
              </p:nvPicPr>
              <p:blipFill>
                <a:blip r:embed="rId137"/>
                <a:stretch>
                  <a:fillRect/>
                </a:stretch>
              </p:blipFill>
              <p:spPr>
                <a:xfrm>
                  <a:off x="5714293" y="4883107"/>
                  <a:ext cx="177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64" name="Freihand 210963">
                  <a:extLst>
                    <a:ext uri="{FF2B5EF4-FFF2-40B4-BE49-F238E27FC236}">
                      <a16:creationId xmlns:a16="http://schemas.microsoft.com/office/drawing/2014/main" id="{FFD011CE-7951-41A6-91BB-9CC19D9E603E}"/>
                    </a:ext>
                  </a:extLst>
                </p14:cNvPr>
                <p14:cNvContentPartPr/>
                <p14:nvPr/>
              </p14:nvContentPartPr>
              <p14:xfrm>
                <a:off x="6067093" y="4743787"/>
                <a:ext cx="244800" cy="188640"/>
              </p14:xfrm>
            </p:contentPart>
          </mc:Choice>
          <mc:Fallback>
            <p:pic>
              <p:nvPicPr>
                <p:cNvPr id="210964" name="Freihand 210963">
                  <a:extLst>
                    <a:ext uri="{FF2B5EF4-FFF2-40B4-BE49-F238E27FC236}">
                      <a16:creationId xmlns:a16="http://schemas.microsoft.com/office/drawing/2014/main" id="{FFD011CE-7951-41A6-91BB-9CC19D9E603E}"/>
                    </a:ext>
                  </a:extLst>
                </p:cNvPr>
                <p:cNvPicPr/>
                <p:nvPr/>
              </p:nvPicPr>
              <p:blipFill>
                <a:blip r:embed="rId139"/>
                <a:stretch>
                  <a:fillRect/>
                </a:stretch>
              </p:blipFill>
              <p:spPr>
                <a:xfrm>
                  <a:off x="6062773" y="4739467"/>
                  <a:ext cx="253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65" name="Freihand 210964">
                  <a:extLst>
                    <a:ext uri="{FF2B5EF4-FFF2-40B4-BE49-F238E27FC236}">
                      <a16:creationId xmlns:a16="http://schemas.microsoft.com/office/drawing/2014/main" id="{4A9BBB85-E69A-4DA5-9DDD-E2AF3024D021}"/>
                    </a:ext>
                  </a:extLst>
                </p14:cNvPr>
                <p14:cNvContentPartPr/>
                <p14:nvPr/>
              </p14:nvContentPartPr>
              <p14:xfrm>
                <a:off x="6364453" y="4786987"/>
                <a:ext cx="112320" cy="106560"/>
              </p14:xfrm>
            </p:contentPart>
          </mc:Choice>
          <mc:Fallback>
            <p:pic>
              <p:nvPicPr>
                <p:cNvPr id="210965" name="Freihand 210964">
                  <a:extLst>
                    <a:ext uri="{FF2B5EF4-FFF2-40B4-BE49-F238E27FC236}">
                      <a16:creationId xmlns:a16="http://schemas.microsoft.com/office/drawing/2014/main" id="{4A9BBB85-E69A-4DA5-9DDD-E2AF3024D021}"/>
                    </a:ext>
                  </a:extLst>
                </p:cNvPr>
                <p:cNvPicPr/>
                <p:nvPr/>
              </p:nvPicPr>
              <p:blipFill>
                <a:blip r:embed="rId141"/>
                <a:stretch>
                  <a:fillRect/>
                </a:stretch>
              </p:blipFill>
              <p:spPr>
                <a:xfrm>
                  <a:off x="6360133" y="4782667"/>
                  <a:ext cx="120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66" name="Freihand 210965">
                  <a:extLst>
                    <a:ext uri="{FF2B5EF4-FFF2-40B4-BE49-F238E27FC236}">
                      <a16:creationId xmlns:a16="http://schemas.microsoft.com/office/drawing/2014/main" id="{D07BE5C7-BBFA-40CE-AC9D-4BD1703B4E76}"/>
                    </a:ext>
                  </a:extLst>
                </p14:cNvPr>
                <p14:cNvContentPartPr/>
                <p14:nvPr/>
              </p14:nvContentPartPr>
              <p14:xfrm>
                <a:off x="6484693" y="4758187"/>
                <a:ext cx="462960" cy="311400"/>
              </p14:xfrm>
            </p:contentPart>
          </mc:Choice>
          <mc:Fallback>
            <p:pic>
              <p:nvPicPr>
                <p:cNvPr id="210966" name="Freihand 210965">
                  <a:extLst>
                    <a:ext uri="{FF2B5EF4-FFF2-40B4-BE49-F238E27FC236}">
                      <a16:creationId xmlns:a16="http://schemas.microsoft.com/office/drawing/2014/main" id="{D07BE5C7-BBFA-40CE-AC9D-4BD1703B4E76}"/>
                    </a:ext>
                  </a:extLst>
                </p:cNvPr>
                <p:cNvPicPr/>
                <p:nvPr/>
              </p:nvPicPr>
              <p:blipFill>
                <a:blip r:embed="rId143"/>
                <a:stretch>
                  <a:fillRect/>
                </a:stretch>
              </p:blipFill>
              <p:spPr>
                <a:xfrm>
                  <a:off x="6480373" y="4753867"/>
                  <a:ext cx="471600" cy="320040"/>
                </a:xfrm>
                <a:prstGeom prst="rect">
                  <a:avLst/>
                </a:prstGeom>
              </p:spPr>
            </p:pic>
          </mc:Fallback>
        </mc:AlternateContent>
      </p:grpSp>
      <p:grpSp>
        <p:nvGrpSpPr>
          <p:cNvPr id="210988" name="Gruppieren 210987">
            <a:extLst>
              <a:ext uri="{FF2B5EF4-FFF2-40B4-BE49-F238E27FC236}">
                <a16:creationId xmlns:a16="http://schemas.microsoft.com/office/drawing/2014/main" id="{39198E52-1BE1-4E25-90A5-31E4837DEA48}"/>
              </a:ext>
            </a:extLst>
          </p:cNvPr>
          <p:cNvGrpSpPr/>
          <p:nvPr/>
        </p:nvGrpSpPr>
        <p:grpSpPr>
          <a:xfrm>
            <a:off x="2659693" y="5497987"/>
            <a:ext cx="497160" cy="246240"/>
            <a:chOff x="2659693" y="5497987"/>
            <a:chExt cx="497160" cy="246240"/>
          </a:xfrm>
        </p:grpSpPr>
        <mc:AlternateContent xmlns:mc="http://schemas.openxmlformats.org/markup-compatibility/2006">
          <mc:Choice xmlns:p14="http://schemas.microsoft.com/office/powerpoint/2010/main" Requires="p14">
            <p:contentPart p14:bwMode="auto" r:id="rId144">
              <p14:nvContentPartPr>
                <p14:cNvPr id="210968" name="Freihand 210967">
                  <a:extLst>
                    <a:ext uri="{FF2B5EF4-FFF2-40B4-BE49-F238E27FC236}">
                      <a16:creationId xmlns:a16="http://schemas.microsoft.com/office/drawing/2014/main" id="{0E7CA4B1-21CD-4CA5-98B2-937A8E72467C}"/>
                    </a:ext>
                  </a:extLst>
                </p14:cNvPr>
                <p14:cNvContentPartPr/>
                <p14:nvPr/>
              </p14:nvContentPartPr>
              <p14:xfrm>
                <a:off x="2659693" y="5497987"/>
                <a:ext cx="294480" cy="246240"/>
              </p14:xfrm>
            </p:contentPart>
          </mc:Choice>
          <mc:Fallback>
            <p:pic>
              <p:nvPicPr>
                <p:cNvPr id="210968" name="Freihand 210967">
                  <a:extLst>
                    <a:ext uri="{FF2B5EF4-FFF2-40B4-BE49-F238E27FC236}">
                      <a16:creationId xmlns:a16="http://schemas.microsoft.com/office/drawing/2014/main" id="{0E7CA4B1-21CD-4CA5-98B2-937A8E72467C}"/>
                    </a:ext>
                  </a:extLst>
                </p:cNvPr>
                <p:cNvPicPr/>
                <p:nvPr/>
              </p:nvPicPr>
              <p:blipFill>
                <a:blip r:embed="rId145"/>
                <a:stretch>
                  <a:fillRect/>
                </a:stretch>
              </p:blipFill>
              <p:spPr>
                <a:xfrm>
                  <a:off x="2655373" y="5493667"/>
                  <a:ext cx="303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69" name="Freihand 210968">
                  <a:extLst>
                    <a:ext uri="{FF2B5EF4-FFF2-40B4-BE49-F238E27FC236}">
                      <a16:creationId xmlns:a16="http://schemas.microsoft.com/office/drawing/2014/main" id="{3125D1D6-70B3-441A-885F-2A3F6129486D}"/>
                    </a:ext>
                  </a:extLst>
                </p14:cNvPr>
                <p14:cNvContentPartPr/>
                <p14:nvPr/>
              </p14:nvContentPartPr>
              <p14:xfrm>
                <a:off x="3002773" y="5584027"/>
                <a:ext cx="154080" cy="136440"/>
              </p14:xfrm>
            </p:contentPart>
          </mc:Choice>
          <mc:Fallback>
            <p:pic>
              <p:nvPicPr>
                <p:cNvPr id="210969" name="Freihand 210968">
                  <a:extLst>
                    <a:ext uri="{FF2B5EF4-FFF2-40B4-BE49-F238E27FC236}">
                      <a16:creationId xmlns:a16="http://schemas.microsoft.com/office/drawing/2014/main" id="{3125D1D6-70B3-441A-885F-2A3F6129486D}"/>
                    </a:ext>
                  </a:extLst>
                </p:cNvPr>
                <p:cNvPicPr/>
                <p:nvPr/>
              </p:nvPicPr>
              <p:blipFill>
                <a:blip r:embed="rId147"/>
                <a:stretch>
                  <a:fillRect/>
                </a:stretch>
              </p:blipFill>
              <p:spPr>
                <a:xfrm>
                  <a:off x="2998453" y="5579707"/>
                  <a:ext cx="162720" cy="145080"/>
                </a:xfrm>
                <a:prstGeom prst="rect">
                  <a:avLst/>
                </a:prstGeom>
              </p:spPr>
            </p:pic>
          </mc:Fallback>
        </mc:AlternateContent>
      </p:grpSp>
      <p:grpSp>
        <p:nvGrpSpPr>
          <p:cNvPr id="210987" name="Gruppieren 210986">
            <a:extLst>
              <a:ext uri="{FF2B5EF4-FFF2-40B4-BE49-F238E27FC236}">
                <a16:creationId xmlns:a16="http://schemas.microsoft.com/office/drawing/2014/main" id="{CA468291-5D04-445C-BBE8-EBA4476542C7}"/>
              </a:ext>
            </a:extLst>
          </p:cNvPr>
          <p:cNvGrpSpPr/>
          <p:nvPr/>
        </p:nvGrpSpPr>
        <p:grpSpPr>
          <a:xfrm>
            <a:off x="3417853" y="5294947"/>
            <a:ext cx="2496960" cy="492840"/>
            <a:chOff x="3417853" y="5294947"/>
            <a:chExt cx="2496960" cy="492840"/>
          </a:xfrm>
        </p:grpSpPr>
        <mc:AlternateContent xmlns:mc="http://schemas.openxmlformats.org/markup-compatibility/2006">
          <mc:Choice xmlns:p14="http://schemas.microsoft.com/office/powerpoint/2010/main" Requires="p14">
            <p:contentPart p14:bwMode="auto" r:id="rId148">
              <p14:nvContentPartPr>
                <p14:cNvPr id="210970" name="Freihand 210969">
                  <a:extLst>
                    <a:ext uri="{FF2B5EF4-FFF2-40B4-BE49-F238E27FC236}">
                      <a16:creationId xmlns:a16="http://schemas.microsoft.com/office/drawing/2014/main" id="{7E58E210-C4AF-497C-A97F-CAEC4065CDE7}"/>
                    </a:ext>
                  </a:extLst>
                </p14:cNvPr>
                <p14:cNvContentPartPr/>
                <p14:nvPr/>
              </p14:nvContentPartPr>
              <p14:xfrm>
                <a:off x="3417853" y="5555947"/>
                <a:ext cx="217440" cy="96480"/>
              </p14:xfrm>
            </p:contentPart>
          </mc:Choice>
          <mc:Fallback>
            <p:pic>
              <p:nvPicPr>
                <p:cNvPr id="210970" name="Freihand 210969">
                  <a:extLst>
                    <a:ext uri="{FF2B5EF4-FFF2-40B4-BE49-F238E27FC236}">
                      <a16:creationId xmlns:a16="http://schemas.microsoft.com/office/drawing/2014/main" id="{7E58E210-C4AF-497C-A97F-CAEC4065CDE7}"/>
                    </a:ext>
                  </a:extLst>
                </p:cNvPr>
                <p:cNvPicPr/>
                <p:nvPr/>
              </p:nvPicPr>
              <p:blipFill>
                <a:blip r:embed="rId149"/>
                <a:stretch>
                  <a:fillRect/>
                </a:stretch>
              </p:blipFill>
              <p:spPr>
                <a:xfrm>
                  <a:off x="3413533" y="5551627"/>
                  <a:ext cx="226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0971" name="Freihand 210970">
                  <a:extLst>
                    <a:ext uri="{FF2B5EF4-FFF2-40B4-BE49-F238E27FC236}">
                      <a16:creationId xmlns:a16="http://schemas.microsoft.com/office/drawing/2014/main" id="{0BC07D89-FA1F-4D15-97F1-90E147DACC57}"/>
                    </a:ext>
                  </a:extLst>
                </p14:cNvPr>
                <p14:cNvContentPartPr/>
                <p14:nvPr/>
              </p14:nvContentPartPr>
              <p14:xfrm>
                <a:off x="3634213" y="5560267"/>
                <a:ext cx="146880" cy="69120"/>
              </p14:xfrm>
            </p:contentPart>
          </mc:Choice>
          <mc:Fallback>
            <p:pic>
              <p:nvPicPr>
                <p:cNvPr id="210971" name="Freihand 210970">
                  <a:extLst>
                    <a:ext uri="{FF2B5EF4-FFF2-40B4-BE49-F238E27FC236}">
                      <a16:creationId xmlns:a16="http://schemas.microsoft.com/office/drawing/2014/main" id="{0BC07D89-FA1F-4D15-97F1-90E147DACC57}"/>
                    </a:ext>
                  </a:extLst>
                </p:cNvPr>
                <p:cNvPicPr/>
                <p:nvPr/>
              </p:nvPicPr>
              <p:blipFill>
                <a:blip r:embed="rId151"/>
                <a:stretch>
                  <a:fillRect/>
                </a:stretch>
              </p:blipFill>
              <p:spPr>
                <a:xfrm>
                  <a:off x="3629893" y="5555947"/>
                  <a:ext cx="155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72" name="Freihand 210971">
                  <a:extLst>
                    <a:ext uri="{FF2B5EF4-FFF2-40B4-BE49-F238E27FC236}">
                      <a16:creationId xmlns:a16="http://schemas.microsoft.com/office/drawing/2014/main" id="{D4BB3F8C-3E44-49F2-ADA8-7B5FC61AE780}"/>
                    </a:ext>
                  </a:extLst>
                </p14:cNvPr>
                <p14:cNvContentPartPr/>
                <p14:nvPr/>
              </p14:nvContentPartPr>
              <p14:xfrm>
                <a:off x="3797653" y="5428147"/>
                <a:ext cx="116280" cy="180360"/>
              </p14:xfrm>
            </p:contentPart>
          </mc:Choice>
          <mc:Fallback>
            <p:pic>
              <p:nvPicPr>
                <p:cNvPr id="210972" name="Freihand 210971">
                  <a:extLst>
                    <a:ext uri="{FF2B5EF4-FFF2-40B4-BE49-F238E27FC236}">
                      <a16:creationId xmlns:a16="http://schemas.microsoft.com/office/drawing/2014/main" id="{D4BB3F8C-3E44-49F2-ADA8-7B5FC61AE780}"/>
                    </a:ext>
                  </a:extLst>
                </p:cNvPr>
                <p:cNvPicPr/>
                <p:nvPr/>
              </p:nvPicPr>
              <p:blipFill>
                <a:blip r:embed="rId153"/>
                <a:stretch>
                  <a:fillRect/>
                </a:stretch>
              </p:blipFill>
              <p:spPr>
                <a:xfrm>
                  <a:off x="3793333" y="5423827"/>
                  <a:ext cx="1249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0973" name="Freihand 210972">
                  <a:extLst>
                    <a:ext uri="{FF2B5EF4-FFF2-40B4-BE49-F238E27FC236}">
                      <a16:creationId xmlns:a16="http://schemas.microsoft.com/office/drawing/2014/main" id="{C006816B-1B30-4660-8C46-EE3C46359097}"/>
                    </a:ext>
                  </a:extLst>
                </p14:cNvPr>
                <p14:cNvContentPartPr/>
                <p14:nvPr/>
              </p14:nvContentPartPr>
              <p14:xfrm>
                <a:off x="3845173" y="5585467"/>
                <a:ext cx="60480" cy="43200"/>
              </p14:xfrm>
            </p:contentPart>
          </mc:Choice>
          <mc:Fallback>
            <p:pic>
              <p:nvPicPr>
                <p:cNvPr id="210973" name="Freihand 210972">
                  <a:extLst>
                    <a:ext uri="{FF2B5EF4-FFF2-40B4-BE49-F238E27FC236}">
                      <a16:creationId xmlns:a16="http://schemas.microsoft.com/office/drawing/2014/main" id="{C006816B-1B30-4660-8C46-EE3C46359097}"/>
                    </a:ext>
                  </a:extLst>
                </p:cNvPr>
                <p:cNvPicPr/>
                <p:nvPr/>
              </p:nvPicPr>
              <p:blipFill>
                <a:blip r:embed="rId155"/>
                <a:stretch>
                  <a:fillRect/>
                </a:stretch>
              </p:blipFill>
              <p:spPr>
                <a:xfrm>
                  <a:off x="3840853" y="5581147"/>
                  <a:ext cx="69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0974" name="Freihand 210973">
                  <a:extLst>
                    <a:ext uri="{FF2B5EF4-FFF2-40B4-BE49-F238E27FC236}">
                      <a16:creationId xmlns:a16="http://schemas.microsoft.com/office/drawing/2014/main" id="{71FA8641-6BEE-4ADF-A31A-06A4F06D5B2F}"/>
                    </a:ext>
                  </a:extLst>
                </p14:cNvPr>
                <p14:cNvContentPartPr/>
                <p14:nvPr/>
              </p14:nvContentPartPr>
              <p14:xfrm>
                <a:off x="3916093" y="5419867"/>
                <a:ext cx="180000" cy="211680"/>
              </p14:xfrm>
            </p:contentPart>
          </mc:Choice>
          <mc:Fallback>
            <p:pic>
              <p:nvPicPr>
                <p:cNvPr id="210974" name="Freihand 210973">
                  <a:extLst>
                    <a:ext uri="{FF2B5EF4-FFF2-40B4-BE49-F238E27FC236}">
                      <a16:creationId xmlns:a16="http://schemas.microsoft.com/office/drawing/2014/main" id="{71FA8641-6BEE-4ADF-A31A-06A4F06D5B2F}"/>
                    </a:ext>
                  </a:extLst>
                </p:cNvPr>
                <p:cNvPicPr/>
                <p:nvPr/>
              </p:nvPicPr>
              <p:blipFill>
                <a:blip r:embed="rId157"/>
                <a:stretch>
                  <a:fillRect/>
                </a:stretch>
              </p:blipFill>
              <p:spPr>
                <a:xfrm>
                  <a:off x="3911773" y="5415547"/>
                  <a:ext cx="1886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0975" name="Freihand 210974">
                  <a:extLst>
                    <a:ext uri="{FF2B5EF4-FFF2-40B4-BE49-F238E27FC236}">
                      <a16:creationId xmlns:a16="http://schemas.microsoft.com/office/drawing/2014/main" id="{D617525D-8D6D-4EB5-96E1-467B4CDCA480}"/>
                    </a:ext>
                  </a:extLst>
                </p14:cNvPr>
                <p14:cNvContentPartPr/>
                <p14:nvPr/>
              </p14:nvContentPartPr>
              <p14:xfrm>
                <a:off x="4301293" y="5437147"/>
                <a:ext cx="130680" cy="169560"/>
              </p14:xfrm>
            </p:contentPart>
          </mc:Choice>
          <mc:Fallback>
            <p:pic>
              <p:nvPicPr>
                <p:cNvPr id="210975" name="Freihand 210974">
                  <a:extLst>
                    <a:ext uri="{FF2B5EF4-FFF2-40B4-BE49-F238E27FC236}">
                      <a16:creationId xmlns:a16="http://schemas.microsoft.com/office/drawing/2014/main" id="{D617525D-8D6D-4EB5-96E1-467B4CDCA480}"/>
                    </a:ext>
                  </a:extLst>
                </p:cNvPr>
                <p:cNvPicPr/>
                <p:nvPr/>
              </p:nvPicPr>
              <p:blipFill>
                <a:blip r:embed="rId159"/>
                <a:stretch>
                  <a:fillRect/>
                </a:stretch>
              </p:blipFill>
              <p:spPr>
                <a:xfrm>
                  <a:off x="4296973" y="5432827"/>
                  <a:ext cx="139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0976" name="Freihand 210975">
                  <a:extLst>
                    <a:ext uri="{FF2B5EF4-FFF2-40B4-BE49-F238E27FC236}">
                      <a16:creationId xmlns:a16="http://schemas.microsoft.com/office/drawing/2014/main" id="{DF02D63B-1957-4097-961F-18D9118E2F2B}"/>
                    </a:ext>
                  </a:extLst>
                </p14:cNvPr>
                <p14:cNvContentPartPr/>
                <p14:nvPr/>
              </p14:nvContentPartPr>
              <p14:xfrm>
                <a:off x="4467253" y="5448307"/>
                <a:ext cx="97920" cy="127080"/>
              </p14:xfrm>
            </p:contentPart>
          </mc:Choice>
          <mc:Fallback>
            <p:pic>
              <p:nvPicPr>
                <p:cNvPr id="210976" name="Freihand 210975">
                  <a:extLst>
                    <a:ext uri="{FF2B5EF4-FFF2-40B4-BE49-F238E27FC236}">
                      <a16:creationId xmlns:a16="http://schemas.microsoft.com/office/drawing/2014/main" id="{DF02D63B-1957-4097-961F-18D9118E2F2B}"/>
                    </a:ext>
                  </a:extLst>
                </p:cNvPr>
                <p:cNvPicPr/>
                <p:nvPr/>
              </p:nvPicPr>
              <p:blipFill>
                <a:blip r:embed="rId161"/>
                <a:stretch>
                  <a:fillRect/>
                </a:stretch>
              </p:blipFill>
              <p:spPr>
                <a:xfrm>
                  <a:off x="4462933" y="5443987"/>
                  <a:ext cx="106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0977" name="Freihand 210976">
                  <a:extLst>
                    <a:ext uri="{FF2B5EF4-FFF2-40B4-BE49-F238E27FC236}">
                      <a16:creationId xmlns:a16="http://schemas.microsoft.com/office/drawing/2014/main" id="{CAD32DBB-8CA8-4AEA-BC8A-2352AE1ACD0C}"/>
                    </a:ext>
                  </a:extLst>
                </p14:cNvPr>
                <p14:cNvContentPartPr/>
                <p14:nvPr/>
              </p14:nvContentPartPr>
              <p14:xfrm>
                <a:off x="4538173" y="5454067"/>
                <a:ext cx="133200" cy="333720"/>
              </p14:xfrm>
            </p:contentPart>
          </mc:Choice>
          <mc:Fallback>
            <p:pic>
              <p:nvPicPr>
                <p:cNvPr id="210977" name="Freihand 210976">
                  <a:extLst>
                    <a:ext uri="{FF2B5EF4-FFF2-40B4-BE49-F238E27FC236}">
                      <a16:creationId xmlns:a16="http://schemas.microsoft.com/office/drawing/2014/main" id="{CAD32DBB-8CA8-4AEA-BC8A-2352AE1ACD0C}"/>
                    </a:ext>
                  </a:extLst>
                </p:cNvPr>
                <p:cNvPicPr/>
                <p:nvPr/>
              </p:nvPicPr>
              <p:blipFill>
                <a:blip r:embed="rId163"/>
                <a:stretch>
                  <a:fillRect/>
                </a:stretch>
              </p:blipFill>
              <p:spPr>
                <a:xfrm>
                  <a:off x="4533853" y="5449747"/>
                  <a:ext cx="1418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978" name="Freihand 210977">
                  <a:extLst>
                    <a:ext uri="{FF2B5EF4-FFF2-40B4-BE49-F238E27FC236}">
                      <a16:creationId xmlns:a16="http://schemas.microsoft.com/office/drawing/2014/main" id="{54EE0C30-B9D9-40E3-A4C4-07B5F7035A5B}"/>
                    </a:ext>
                  </a:extLst>
                </p14:cNvPr>
                <p14:cNvContentPartPr/>
                <p14:nvPr/>
              </p14:nvContentPartPr>
              <p14:xfrm>
                <a:off x="4728973" y="5433187"/>
                <a:ext cx="198720" cy="117000"/>
              </p14:xfrm>
            </p:contentPart>
          </mc:Choice>
          <mc:Fallback>
            <p:pic>
              <p:nvPicPr>
                <p:cNvPr id="210978" name="Freihand 210977">
                  <a:extLst>
                    <a:ext uri="{FF2B5EF4-FFF2-40B4-BE49-F238E27FC236}">
                      <a16:creationId xmlns:a16="http://schemas.microsoft.com/office/drawing/2014/main" id="{54EE0C30-B9D9-40E3-A4C4-07B5F7035A5B}"/>
                    </a:ext>
                  </a:extLst>
                </p:cNvPr>
                <p:cNvPicPr/>
                <p:nvPr/>
              </p:nvPicPr>
              <p:blipFill>
                <a:blip r:embed="rId165"/>
                <a:stretch>
                  <a:fillRect/>
                </a:stretch>
              </p:blipFill>
              <p:spPr>
                <a:xfrm>
                  <a:off x="4724653" y="5428867"/>
                  <a:ext cx="207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0979" name="Freihand 210978">
                  <a:extLst>
                    <a:ext uri="{FF2B5EF4-FFF2-40B4-BE49-F238E27FC236}">
                      <a16:creationId xmlns:a16="http://schemas.microsoft.com/office/drawing/2014/main" id="{053EBA28-E2A2-43E3-86F2-7F19DBA62AC5}"/>
                    </a:ext>
                  </a:extLst>
                </p14:cNvPr>
                <p14:cNvContentPartPr/>
                <p14:nvPr/>
              </p14:nvContentPartPr>
              <p14:xfrm>
                <a:off x="4994293" y="5399347"/>
                <a:ext cx="243000" cy="144000"/>
              </p14:xfrm>
            </p:contentPart>
          </mc:Choice>
          <mc:Fallback>
            <p:pic>
              <p:nvPicPr>
                <p:cNvPr id="210979" name="Freihand 210978">
                  <a:extLst>
                    <a:ext uri="{FF2B5EF4-FFF2-40B4-BE49-F238E27FC236}">
                      <a16:creationId xmlns:a16="http://schemas.microsoft.com/office/drawing/2014/main" id="{053EBA28-E2A2-43E3-86F2-7F19DBA62AC5}"/>
                    </a:ext>
                  </a:extLst>
                </p:cNvPr>
                <p:cNvPicPr/>
                <p:nvPr/>
              </p:nvPicPr>
              <p:blipFill>
                <a:blip r:embed="rId167"/>
                <a:stretch>
                  <a:fillRect/>
                </a:stretch>
              </p:blipFill>
              <p:spPr>
                <a:xfrm>
                  <a:off x="4989973" y="5395027"/>
                  <a:ext cx="251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0980" name="Freihand 210979">
                  <a:extLst>
                    <a:ext uri="{FF2B5EF4-FFF2-40B4-BE49-F238E27FC236}">
                      <a16:creationId xmlns:a16="http://schemas.microsoft.com/office/drawing/2014/main" id="{EDCCE54E-0354-4BE4-B88C-7FA036926560}"/>
                    </a:ext>
                  </a:extLst>
                </p14:cNvPr>
                <p14:cNvContentPartPr/>
                <p14:nvPr/>
              </p14:nvContentPartPr>
              <p14:xfrm>
                <a:off x="5261053" y="5351467"/>
                <a:ext cx="75240" cy="179280"/>
              </p14:xfrm>
            </p:contentPart>
          </mc:Choice>
          <mc:Fallback>
            <p:pic>
              <p:nvPicPr>
                <p:cNvPr id="210980" name="Freihand 210979">
                  <a:extLst>
                    <a:ext uri="{FF2B5EF4-FFF2-40B4-BE49-F238E27FC236}">
                      <a16:creationId xmlns:a16="http://schemas.microsoft.com/office/drawing/2014/main" id="{EDCCE54E-0354-4BE4-B88C-7FA036926560}"/>
                    </a:ext>
                  </a:extLst>
                </p:cNvPr>
                <p:cNvPicPr/>
                <p:nvPr/>
              </p:nvPicPr>
              <p:blipFill>
                <a:blip r:embed="rId169"/>
                <a:stretch>
                  <a:fillRect/>
                </a:stretch>
              </p:blipFill>
              <p:spPr>
                <a:xfrm>
                  <a:off x="5256733" y="5347147"/>
                  <a:ext cx="83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0981" name="Freihand 210980">
                  <a:extLst>
                    <a:ext uri="{FF2B5EF4-FFF2-40B4-BE49-F238E27FC236}">
                      <a16:creationId xmlns:a16="http://schemas.microsoft.com/office/drawing/2014/main" id="{3750F4A6-6BC0-4318-A7AB-EC486348DB3A}"/>
                    </a:ext>
                  </a:extLst>
                </p14:cNvPr>
                <p14:cNvContentPartPr/>
                <p14:nvPr/>
              </p14:nvContentPartPr>
              <p14:xfrm>
                <a:off x="5371573" y="5294947"/>
                <a:ext cx="344160" cy="227880"/>
              </p14:xfrm>
            </p:contentPart>
          </mc:Choice>
          <mc:Fallback>
            <p:pic>
              <p:nvPicPr>
                <p:cNvPr id="210981" name="Freihand 210980">
                  <a:extLst>
                    <a:ext uri="{FF2B5EF4-FFF2-40B4-BE49-F238E27FC236}">
                      <a16:creationId xmlns:a16="http://schemas.microsoft.com/office/drawing/2014/main" id="{3750F4A6-6BC0-4318-A7AB-EC486348DB3A}"/>
                    </a:ext>
                  </a:extLst>
                </p:cNvPr>
                <p:cNvPicPr/>
                <p:nvPr/>
              </p:nvPicPr>
              <p:blipFill>
                <a:blip r:embed="rId171"/>
                <a:stretch>
                  <a:fillRect/>
                </a:stretch>
              </p:blipFill>
              <p:spPr>
                <a:xfrm>
                  <a:off x="5367253" y="5290627"/>
                  <a:ext cx="352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0982" name="Freihand 210981">
                  <a:extLst>
                    <a:ext uri="{FF2B5EF4-FFF2-40B4-BE49-F238E27FC236}">
                      <a16:creationId xmlns:a16="http://schemas.microsoft.com/office/drawing/2014/main" id="{141C4B0F-3FF3-4084-855A-E3FCF51FB9B7}"/>
                    </a:ext>
                  </a:extLst>
                </p14:cNvPr>
                <p14:cNvContentPartPr/>
                <p14:nvPr/>
              </p14:nvContentPartPr>
              <p14:xfrm>
                <a:off x="5712853" y="5312227"/>
                <a:ext cx="201960" cy="163080"/>
              </p14:xfrm>
            </p:contentPart>
          </mc:Choice>
          <mc:Fallback>
            <p:pic>
              <p:nvPicPr>
                <p:cNvPr id="210982" name="Freihand 210981">
                  <a:extLst>
                    <a:ext uri="{FF2B5EF4-FFF2-40B4-BE49-F238E27FC236}">
                      <a16:creationId xmlns:a16="http://schemas.microsoft.com/office/drawing/2014/main" id="{141C4B0F-3FF3-4084-855A-E3FCF51FB9B7}"/>
                    </a:ext>
                  </a:extLst>
                </p:cNvPr>
                <p:cNvPicPr/>
                <p:nvPr/>
              </p:nvPicPr>
              <p:blipFill>
                <a:blip r:embed="rId173"/>
                <a:stretch>
                  <a:fillRect/>
                </a:stretch>
              </p:blipFill>
              <p:spPr>
                <a:xfrm>
                  <a:off x="5708533" y="5307907"/>
                  <a:ext cx="210600" cy="171720"/>
                </a:xfrm>
                <a:prstGeom prst="rect">
                  <a:avLst/>
                </a:prstGeom>
              </p:spPr>
            </p:pic>
          </mc:Fallback>
        </mc:AlternateContent>
      </p:grpSp>
      <p:grpSp>
        <p:nvGrpSpPr>
          <p:cNvPr id="210990" name="Gruppieren 210989">
            <a:extLst>
              <a:ext uri="{FF2B5EF4-FFF2-40B4-BE49-F238E27FC236}">
                <a16:creationId xmlns:a16="http://schemas.microsoft.com/office/drawing/2014/main" id="{ACAF68DE-380B-46DE-A0B4-058B1BAF74C0}"/>
              </a:ext>
            </a:extLst>
          </p:cNvPr>
          <p:cNvGrpSpPr/>
          <p:nvPr/>
        </p:nvGrpSpPr>
        <p:grpSpPr>
          <a:xfrm>
            <a:off x="6228013" y="5257507"/>
            <a:ext cx="874800" cy="326520"/>
            <a:chOff x="6228013" y="5257507"/>
            <a:chExt cx="874800" cy="326520"/>
          </a:xfrm>
        </p:grpSpPr>
        <mc:AlternateContent xmlns:mc="http://schemas.openxmlformats.org/markup-compatibility/2006">
          <mc:Choice xmlns:p14="http://schemas.microsoft.com/office/powerpoint/2010/main" Requires="p14">
            <p:contentPart p14:bwMode="auto" r:id="rId174">
              <p14:nvContentPartPr>
                <p14:cNvPr id="210983" name="Freihand 210982">
                  <a:extLst>
                    <a:ext uri="{FF2B5EF4-FFF2-40B4-BE49-F238E27FC236}">
                      <a16:creationId xmlns:a16="http://schemas.microsoft.com/office/drawing/2014/main" id="{8164F1D5-41A5-4DC9-B735-C7D83C5E2FE2}"/>
                    </a:ext>
                  </a:extLst>
                </p14:cNvPr>
                <p14:cNvContentPartPr/>
                <p14:nvPr/>
              </p14:nvContentPartPr>
              <p14:xfrm>
                <a:off x="6228013" y="5257507"/>
                <a:ext cx="233280" cy="202680"/>
              </p14:xfrm>
            </p:contentPart>
          </mc:Choice>
          <mc:Fallback>
            <p:pic>
              <p:nvPicPr>
                <p:cNvPr id="210983" name="Freihand 210982">
                  <a:extLst>
                    <a:ext uri="{FF2B5EF4-FFF2-40B4-BE49-F238E27FC236}">
                      <a16:creationId xmlns:a16="http://schemas.microsoft.com/office/drawing/2014/main" id="{8164F1D5-41A5-4DC9-B735-C7D83C5E2FE2}"/>
                    </a:ext>
                  </a:extLst>
                </p:cNvPr>
                <p:cNvPicPr/>
                <p:nvPr/>
              </p:nvPicPr>
              <p:blipFill>
                <a:blip r:embed="rId175"/>
                <a:stretch>
                  <a:fillRect/>
                </a:stretch>
              </p:blipFill>
              <p:spPr>
                <a:xfrm>
                  <a:off x="6223693" y="5253187"/>
                  <a:ext cx="241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0984" name="Freihand 210983">
                  <a:extLst>
                    <a:ext uri="{FF2B5EF4-FFF2-40B4-BE49-F238E27FC236}">
                      <a16:creationId xmlns:a16="http://schemas.microsoft.com/office/drawing/2014/main" id="{FA5510E8-C0C2-43EF-8D3B-CACB98C3E551}"/>
                    </a:ext>
                  </a:extLst>
                </p14:cNvPr>
                <p14:cNvContentPartPr/>
                <p14:nvPr/>
              </p14:nvContentPartPr>
              <p14:xfrm>
                <a:off x="6511693" y="5320867"/>
                <a:ext cx="101520" cy="107640"/>
              </p14:xfrm>
            </p:contentPart>
          </mc:Choice>
          <mc:Fallback>
            <p:pic>
              <p:nvPicPr>
                <p:cNvPr id="210984" name="Freihand 210983">
                  <a:extLst>
                    <a:ext uri="{FF2B5EF4-FFF2-40B4-BE49-F238E27FC236}">
                      <a16:creationId xmlns:a16="http://schemas.microsoft.com/office/drawing/2014/main" id="{FA5510E8-C0C2-43EF-8D3B-CACB98C3E551}"/>
                    </a:ext>
                  </a:extLst>
                </p:cNvPr>
                <p:cNvPicPr/>
                <p:nvPr/>
              </p:nvPicPr>
              <p:blipFill>
                <a:blip r:embed="rId177"/>
                <a:stretch>
                  <a:fillRect/>
                </a:stretch>
              </p:blipFill>
              <p:spPr>
                <a:xfrm>
                  <a:off x="6507373" y="5316547"/>
                  <a:ext cx="110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0989" name="Freihand 210988">
                  <a:extLst>
                    <a:ext uri="{FF2B5EF4-FFF2-40B4-BE49-F238E27FC236}">
                      <a16:creationId xmlns:a16="http://schemas.microsoft.com/office/drawing/2014/main" id="{AC5AF72C-E736-479B-921D-61AF9E032582}"/>
                    </a:ext>
                  </a:extLst>
                </p14:cNvPr>
                <p14:cNvContentPartPr/>
                <p14:nvPr/>
              </p14:nvContentPartPr>
              <p14:xfrm>
                <a:off x="6631573" y="5284507"/>
                <a:ext cx="471240" cy="299520"/>
              </p14:xfrm>
            </p:contentPart>
          </mc:Choice>
          <mc:Fallback>
            <p:pic>
              <p:nvPicPr>
                <p:cNvPr id="210989" name="Freihand 210988">
                  <a:extLst>
                    <a:ext uri="{FF2B5EF4-FFF2-40B4-BE49-F238E27FC236}">
                      <a16:creationId xmlns:a16="http://schemas.microsoft.com/office/drawing/2014/main" id="{AC5AF72C-E736-479B-921D-61AF9E032582}"/>
                    </a:ext>
                  </a:extLst>
                </p:cNvPr>
                <p:cNvPicPr/>
                <p:nvPr/>
              </p:nvPicPr>
              <p:blipFill>
                <a:blip r:embed="rId179"/>
                <a:stretch>
                  <a:fillRect/>
                </a:stretch>
              </p:blipFill>
              <p:spPr>
                <a:xfrm>
                  <a:off x="6627253" y="5280187"/>
                  <a:ext cx="479880" cy="308160"/>
                </a:xfrm>
                <a:prstGeom prst="rect">
                  <a:avLst/>
                </a:prstGeom>
              </p:spPr>
            </p:pic>
          </mc:Fallback>
        </mc:AlternateContent>
      </p:grpSp>
      <p:grpSp>
        <p:nvGrpSpPr>
          <p:cNvPr id="211019" name="Gruppieren 211018">
            <a:extLst>
              <a:ext uri="{FF2B5EF4-FFF2-40B4-BE49-F238E27FC236}">
                <a16:creationId xmlns:a16="http://schemas.microsoft.com/office/drawing/2014/main" id="{50A72E28-A4FC-4DB4-971E-F3A684D76D22}"/>
              </a:ext>
            </a:extLst>
          </p:cNvPr>
          <p:cNvGrpSpPr/>
          <p:nvPr/>
        </p:nvGrpSpPr>
        <p:grpSpPr>
          <a:xfrm>
            <a:off x="7327093" y="5217547"/>
            <a:ext cx="178200" cy="199800"/>
            <a:chOff x="7327093" y="5217547"/>
            <a:chExt cx="178200" cy="199800"/>
          </a:xfrm>
        </p:grpSpPr>
        <mc:AlternateContent xmlns:mc="http://schemas.openxmlformats.org/markup-compatibility/2006">
          <mc:Choice xmlns:p14="http://schemas.microsoft.com/office/powerpoint/2010/main" Requires="p14">
            <p:contentPart p14:bwMode="auto" r:id="rId180">
              <p14:nvContentPartPr>
                <p14:cNvPr id="210991" name="Freihand 210990">
                  <a:extLst>
                    <a:ext uri="{FF2B5EF4-FFF2-40B4-BE49-F238E27FC236}">
                      <a16:creationId xmlns:a16="http://schemas.microsoft.com/office/drawing/2014/main" id="{4AAE11D9-41AE-4E38-AEAF-077A2BC50150}"/>
                    </a:ext>
                  </a:extLst>
                </p14:cNvPr>
                <p14:cNvContentPartPr/>
                <p14:nvPr/>
              </p14:nvContentPartPr>
              <p14:xfrm>
                <a:off x="7327453" y="5283427"/>
                <a:ext cx="20880" cy="133920"/>
              </p14:xfrm>
            </p:contentPart>
          </mc:Choice>
          <mc:Fallback>
            <p:pic>
              <p:nvPicPr>
                <p:cNvPr id="210991" name="Freihand 210990">
                  <a:extLst>
                    <a:ext uri="{FF2B5EF4-FFF2-40B4-BE49-F238E27FC236}">
                      <a16:creationId xmlns:a16="http://schemas.microsoft.com/office/drawing/2014/main" id="{4AAE11D9-41AE-4E38-AEAF-077A2BC50150}"/>
                    </a:ext>
                  </a:extLst>
                </p:cNvPr>
                <p:cNvPicPr/>
                <p:nvPr/>
              </p:nvPicPr>
              <p:blipFill>
                <a:blip r:embed="rId181"/>
                <a:stretch>
                  <a:fillRect/>
                </a:stretch>
              </p:blipFill>
              <p:spPr>
                <a:xfrm>
                  <a:off x="7323133" y="5279107"/>
                  <a:ext cx="29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10992" name="Freihand 210991">
                  <a:extLst>
                    <a:ext uri="{FF2B5EF4-FFF2-40B4-BE49-F238E27FC236}">
                      <a16:creationId xmlns:a16="http://schemas.microsoft.com/office/drawing/2014/main" id="{3381D54C-19E5-4B0A-AEEC-D1163E4B5823}"/>
                    </a:ext>
                  </a:extLst>
                </p14:cNvPr>
                <p14:cNvContentPartPr/>
                <p14:nvPr/>
              </p14:nvContentPartPr>
              <p14:xfrm>
                <a:off x="7327093" y="5217547"/>
                <a:ext cx="42480" cy="40680"/>
              </p14:xfrm>
            </p:contentPart>
          </mc:Choice>
          <mc:Fallback>
            <p:pic>
              <p:nvPicPr>
                <p:cNvPr id="210992" name="Freihand 210991">
                  <a:extLst>
                    <a:ext uri="{FF2B5EF4-FFF2-40B4-BE49-F238E27FC236}">
                      <a16:creationId xmlns:a16="http://schemas.microsoft.com/office/drawing/2014/main" id="{3381D54C-19E5-4B0A-AEEC-D1163E4B5823}"/>
                    </a:ext>
                  </a:extLst>
                </p:cNvPr>
                <p:cNvPicPr/>
                <p:nvPr/>
              </p:nvPicPr>
              <p:blipFill>
                <a:blip r:embed="rId183"/>
                <a:stretch>
                  <a:fillRect/>
                </a:stretch>
              </p:blipFill>
              <p:spPr>
                <a:xfrm>
                  <a:off x="7322773" y="5213227"/>
                  <a:ext cx="511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10993" name="Freihand 210992">
                  <a:extLst>
                    <a:ext uri="{FF2B5EF4-FFF2-40B4-BE49-F238E27FC236}">
                      <a16:creationId xmlns:a16="http://schemas.microsoft.com/office/drawing/2014/main" id="{1A3B9BF3-4CAB-4FDA-944F-6A2323E70017}"/>
                    </a:ext>
                  </a:extLst>
                </p14:cNvPr>
                <p14:cNvContentPartPr/>
                <p14:nvPr/>
              </p14:nvContentPartPr>
              <p14:xfrm>
                <a:off x="7391173" y="5272627"/>
                <a:ext cx="114120" cy="106560"/>
              </p14:xfrm>
            </p:contentPart>
          </mc:Choice>
          <mc:Fallback>
            <p:pic>
              <p:nvPicPr>
                <p:cNvPr id="210993" name="Freihand 210992">
                  <a:extLst>
                    <a:ext uri="{FF2B5EF4-FFF2-40B4-BE49-F238E27FC236}">
                      <a16:creationId xmlns:a16="http://schemas.microsoft.com/office/drawing/2014/main" id="{1A3B9BF3-4CAB-4FDA-944F-6A2323E70017}"/>
                    </a:ext>
                  </a:extLst>
                </p:cNvPr>
                <p:cNvPicPr/>
                <p:nvPr/>
              </p:nvPicPr>
              <p:blipFill>
                <a:blip r:embed="rId185"/>
                <a:stretch>
                  <a:fillRect/>
                </a:stretch>
              </p:blipFill>
              <p:spPr>
                <a:xfrm>
                  <a:off x="7386853" y="5268307"/>
                  <a:ext cx="122760" cy="115200"/>
                </a:xfrm>
                <a:prstGeom prst="rect">
                  <a:avLst/>
                </a:prstGeom>
              </p:spPr>
            </p:pic>
          </mc:Fallback>
        </mc:AlternateContent>
      </p:grpSp>
      <p:grpSp>
        <p:nvGrpSpPr>
          <p:cNvPr id="211018" name="Gruppieren 211017">
            <a:extLst>
              <a:ext uri="{FF2B5EF4-FFF2-40B4-BE49-F238E27FC236}">
                <a16:creationId xmlns:a16="http://schemas.microsoft.com/office/drawing/2014/main" id="{96AA1272-D6A9-49B7-8EB9-7A8A9EA079CF}"/>
              </a:ext>
            </a:extLst>
          </p:cNvPr>
          <p:cNvGrpSpPr/>
          <p:nvPr/>
        </p:nvGrpSpPr>
        <p:grpSpPr>
          <a:xfrm>
            <a:off x="3391573" y="5860147"/>
            <a:ext cx="437400" cy="218160"/>
            <a:chOff x="3391573" y="5860147"/>
            <a:chExt cx="437400" cy="218160"/>
          </a:xfrm>
        </p:grpSpPr>
        <mc:AlternateContent xmlns:mc="http://schemas.openxmlformats.org/markup-compatibility/2006">
          <mc:Choice xmlns:p14="http://schemas.microsoft.com/office/powerpoint/2010/main" Requires="p14">
            <p:contentPart p14:bwMode="auto" r:id="rId186">
              <p14:nvContentPartPr>
                <p14:cNvPr id="210994" name="Freihand 210993">
                  <a:extLst>
                    <a:ext uri="{FF2B5EF4-FFF2-40B4-BE49-F238E27FC236}">
                      <a16:creationId xmlns:a16="http://schemas.microsoft.com/office/drawing/2014/main" id="{BECA97B5-A5B4-468C-8A31-0DE08E641111}"/>
                    </a:ext>
                  </a:extLst>
                </p14:cNvPr>
                <p14:cNvContentPartPr/>
                <p14:nvPr/>
              </p14:nvContentPartPr>
              <p14:xfrm>
                <a:off x="3391573" y="5962027"/>
                <a:ext cx="141480" cy="116280"/>
              </p14:xfrm>
            </p:contentPart>
          </mc:Choice>
          <mc:Fallback>
            <p:pic>
              <p:nvPicPr>
                <p:cNvPr id="210994" name="Freihand 210993">
                  <a:extLst>
                    <a:ext uri="{FF2B5EF4-FFF2-40B4-BE49-F238E27FC236}">
                      <a16:creationId xmlns:a16="http://schemas.microsoft.com/office/drawing/2014/main" id="{BECA97B5-A5B4-468C-8A31-0DE08E641111}"/>
                    </a:ext>
                  </a:extLst>
                </p:cNvPr>
                <p:cNvPicPr/>
                <p:nvPr/>
              </p:nvPicPr>
              <p:blipFill>
                <a:blip r:embed="rId187"/>
                <a:stretch>
                  <a:fillRect/>
                </a:stretch>
              </p:blipFill>
              <p:spPr>
                <a:xfrm>
                  <a:off x="3387253" y="5957707"/>
                  <a:ext cx="150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10995" name="Freihand 210994">
                  <a:extLst>
                    <a:ext uri="{FF2B5EF4-FFF2-40B4-BE49-F238E27FC236}">
                      <a16:creationId xmlns:a16="http://schemas.microsoft.com/office/drawing/2014/main" id="{26217ED5-6B32-411A-A5A0-52390FEFD004}"/>
                    </a:ext>
                  </a:extLst>
                </p14:cNvPr>
                <p14:cNvContentPartPr/>
                <p14:nvPr/>
              </p14:nvContentPartPr>
              <p14:xfrm>
                <a:off x="3560773" y="5860147"/>
                <a:ext cx="268200" cy="210240"/>
              </p14:xfrm>
            </p:contentPart>
          </mc:Choice>
          <mc:Fallback>
            <p:pic>
              <p:nvPicPr>
                <p:cNvPr id="210995" name="Freihand 210994">
                  <a:extLst>
                    <a:ext uri="{FF2B5EF4-FFF2-40B4-BE49-F238E27FC236}">
                      <a16:creationId xmlns:a16="http://schemas.microsoft.com/office/drawing/2014/main" id="{26217ED5-6B32-411A-A5A0-52390FEFD004}"/>
                    </a:ext>
                  </a:extLst>
                </p:cNvPr>
                <p:cNvPicPr/>
                <p:nvPr/>
              </p:nvPicPr>
              <p:blipFill>
                <a:blip r:embed="rId189"/>
                <a:stretch>
                  <a:fillRect/>
                </a:stretch>
              </p:blipFill>
              <p:spPr>
                <a:xfrm>
                  <a:off x="3556453" y="5855827"/>
                  <a:ext cx="276840" cy="218880"/>
                </a:xfrm>
                <a:prstGeom prst="rect">
                  <a:avLst/>
                </a:prstGeom>
              </p:spPr>
            </p:pic>
          </mc:Fallback>
        </mc:AlternateContent>
      </p:grpSp>
      <p:grpSp>
        <p:nvGrpSpPr>
          <p:cNvPr id="211017" name="Gruppieren 211016">
            <a:extLst>
              <a:ext uri="{FF2B5EF4-FFF2-40B4-BE49-F238E27FC236}">
                <a16:creationId xmlns:a16="http://schemas.microsoft.com/office/drawing/2014/main" id="{5DFBB76B-F737-4FC7-8DF5-6443DE1A1A6F}"/>
              </a:ext>
            </a:extLst>
          </p:cNvPr>
          <p:cNvGrpSpPr/>
          <p:nvPr/>
        </p:nvGrpSpPr>
        <p:grpSpPr>
          <a:xfrm>
            <a:off x="4130653" y="5803627"/>
            <a:ext cx="687600" cy="363240"/>
            <a:chOff x="4130653" y="5803627"/>
            <a:chExt cx="687600" cy="363240"/>
          </a:xfrm>
        </p:grpSpPr>
        <mc:AlternateContent xmlns:mc="http://schemas.openxmlformats.org/markup-compatibility/2006">
          <mc:Choice xmlns:p14="http://schemas.microsoft.com/office/powerpoint/2010/main" Requires="p14">
            <p:contentPart p14:bwMode="auto" r:id="rId190">
              <p14:nvContentPartPr>
                <p14:cNvPr id="210996" name="Freihand 210995">
                  <a:extLst>
                    <a:ext uri="{FF2B5EF4-FFF2-40B4-BE49-F238E27FC236}">
                      <a16:creationId xmlns:a16="http://schemas.microsoft.com/office/drawing/2014/main" id="{86E65CBA-3527-4E0A-B504-14351993E396}"/>
                    </a:ext>
                  </a:extLst>
                </p14:cNvPr>
                <p14:cNvContentPartPr/>
                <p14:nvPr/>
              </p14:nvContentPartPr>
              <p14:xfrm>
                <a:off x="4130653" y="5938987"/>
                <a:ext cx="210240" cy="106920"/>
              </p14:xfrm>
            </p:contentPart>
          </mc:Choice>
          <mc:Fallback>
            <p:pic>
              <p:nvPicPr>
                <p:cNvPr id="210996" name="Freihand 210995">
                  <a:extLst>
                    <a:ext uri="{FF2B5EF4-FFF2-40B4-BE49-F238E27FC236}">
                      <a16:creationId xmlns:a16="http://schemas.microsoft.com/office/drawing/2014/main" id="{86E65CBA-3527-4E0A-B504-14351993E396}"/>
                    </a:ext>
                  </a:extLst>
                </p:cNvPr>
                <p:cNvPicPr/>
                <p:nvPr/>
              </p:nvPicPr>
              <p:blipFill>
                <a:blip r:embed="rId191"/>
                <a:stretch>
                  <a:fillRect/>
                </a:stretch>
              </p:blipFill>
              <p:spPr>
                <a:xfrm>
                  <a:off x="4126333" y="5934667"/>
                  <a:ext cx="218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10997" name="Freihand 210996">
                  <a:extLst>
                    <a:ext uri="{FF2B5EF4-FFF2-40B4-BE49-F238E27FC236}">
                      <a16:creationId xmlns:a16="http://schemas.microsoft.com/office/drawing/2014/main" id="{DAE1D99A-2691-4406-A91B-26FEC63260CF}"/>
                    </a:ext>
                  </a:extLst>
                </p14:cNvPr>
                <p14:cNvContentPartPr/>
                <p14:nvPr/>
              </p14:nvContentPartPr>
              <p14:xfrm>
                <a:off x="4352413" y="5907307"/>
                <a:ext cx="182880" cy="110520"/>
              </p14:xfrm>
            </p:contentPart>
          </mc:Choice>
          <mc:Fallback>
            <p:pic>
              <p:nvPicPr>
                <p:cNvPr id="210997" name="Freihand 210996">
                  <a:extLst>
                    <a:ext uri="{FF2B5EF4-FFF2-40B4-BE49-F238E27FC236}">
                      <a16:creationId xmlns:a16="http://schemas.microsoft.com/office/drawing/2014/main" id="{DAE1D99A-2691-4406-A91B-26FEC63260CF}"/>
                    </a:ext>
                  </a:extLst>
                </p:cNvPr>
                <p:cNvPicPr/>
                <p:nvPr/>
              </p:nvPicPr>
              <p:blipFill>
                <a:blip r:embed="rId193"/>
                <a:stretch>
                  <a:fillRect/>
                </a:stretch>
              </p:blipFill>
              <p:spPr>
                <a:xfrm>
                  <a:off x="4348093" y="5902987"/>
                  <a:ext cx="191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10998" name="Freihand 210997">
                  <a:extLst>
                    <a:ext uri="{FF2B5EF4-FFF2-40B4-BE49-F238E27FC236}">
                      <a16:creationId xmlns:a16="http://schemas.microsoft.com/office/drawing/2014/main" id="{ABC121D1-632E-4BFE-9E33-AC60872F8DD8}"/>
                    </a:ext>
                  </a:extLst>
                </p14:cNvPr>
                <p14:cNvContentPartPr/>
                <p14:nvPr/>
              </p14:nvContentPartPr>
              <p14:xfrm>
                <a:off x="4536733" y="5803627"/>
                <a:ext cx="281520" cy="363240"/>
              </p14:xfrm>
            </p:contentPart>
          </mc:Choice>
          <mc:Fallback>
            <p:pic>
              <p:nvPicPr>
                <p:cNvPr id="210998" name="Freihand 210997">
                  <a:extLst>
                    <a:ext uri="{FF2B5EF4-FFF2-40B4-BE49-F238E27FC236}">
                      <a16:creationId xmlns:a16="http://schemas.microsoft.com/office/drawing/2014/main" id="{ABC121D1-632E-4BFE-9E33-AC60872F8DD8}"/>
                    </a:ext>
                  </a:extLst>
                </p:cNvPr>
                <p:cNvPicPr/>
                <p:nvPr/>
              </p:nvPicPr>
              <p:blipFill>
                <a:blip r:embed="rId195"/>
                <a:stretch>
                  <a:fillRect/>
                </a:stretch>
              </p:blipFill>
              <p:spPr>
                <a:xfrm>
                  <a:off x="4532413" y="5799307"/>
                  <a:ext cx="290160" cy="371880"/>
                </a:xfrm>
                <a:prstGeom prst="rect">
                  <a:avLst/>
                </a:prstGeom>
              </p:spPr>
            </p:pic>
          </mc:Fallback>
        </mc:AlternateContent>
      </p:grpSp>
      <p:grpSp>
        <p:nvGrpSpPr>
          <p:cNvPr id="211016" name="Gruppieren 211015">
            <a:extLst>
              <a:ext uri="{FF2B5EF4-FFF2-40B4-BE49-F238E27FC236}">
                <a16:creationId xmlns:a16="http://schemas.microsoft.com/office/drawing/2014/main" id="{D0EFB9D2-8AAB-46CC-9203-64E565AC797B}"/>
              </a:ext>
            </a:extLst>
          </p:cNvPr>
          <p:cNvGrpSpPr/>
          <p:nvPr/>
        </p:nvGrpSpPr>
        <p:grpSpPr>
          <a:xfrm>
            <a:off x="5109493" y="5779867"/>
            <a:ext cx="692280" cy="257400"/>
            <a:chOff x="5109493" y="5779867"/>
            <a:chExt cx="692280" cy="257400"/>
          </a:xfrm>
        </p:grpSpPr>
        <mc:AlternateContent xmlns:mc="http://schemas.openxmlformats.org/markup-compatibility/2006">
          <mc:Choice xmlns:p14="http://schemas.microsoft.com/office/powerpoint/2010/main" Requires="p14">
            <p:contentPart p14:bwMode="auto" r:id="rId196">
              <p14:nvContentPartPr>
                <p14:cNvPr id="210999" name="Freihand 210998">
                  <a:extLst>
                    <a:ext uri="{FF2B5EF4-FFF2-40B4-BE49-F238E27FC236}">
                      <a16:creationId xmlns:a16="http://schemas.microsoft.com/office/drawing/2014/main" id="{7F32F35D-A76C-40B7-BC9D-65654159ECED}"/>
                    </a:ext>
                  </a:extLst>
                </p14:cNvPr>
                <p14:cNvContentPartPr/>
                <p14:nvPr/>
              </p14:nvContentPartPr>
              <p14:xfrm>
                <a:off x="5109493" y="5779867"/>
                <a:ext cx="93600" cy="257400"/>
              </p14:xfrm>
            </p:contentPart>
          </mc:Choice>
          <mc:Fallback>
            <p:pic>
              <p:nvPicPr>
                <p:cNvPr id="210999" name="Freihand 210998">
                  <a:extLst>
                    <a:ext uri="{FF2B5EF4-FFF2-40B4-BE49-F238E27FC236}">
                      <a16:creationId xmlns:a16="http://schemas.microsoft.com/office/drawing/2014/main" id="{7F32F35D-A76C-40B7-BC9D-65654159ECED}"/>
                    </a:ext>
                  </a:extLst>
                </p:cNvPr>
                <p:cNvPicPr/>
                <p:nvPr/>
              </p:nvPicPr>
              <p:blipFill>
                <a:blip r:embed="rId197"/>
                <a:stretch>
                  <a:fillRect/>
                </a:stretch>
              </p:blipFill>
              <p:spPr>
                <a:xfrm>
                  <a:off x="5105173" y="5775547"/>
                  <a:ext cx="102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1000" name="Freihand 210999">
                  <a:extLst>
                    <a:ext uri="{FF2B5EF4-FFF2-40B4-BE49-F238E27FC236}">
                      <a16:creationId xmlns:a16="http://schemas.microsoft.com/office/drawing/2014/main" id="{B95D3F94-694F-44D7-8B43-3E02F4FA261A}"/>
                    </a:ext>
                  </a:extLst>
                </p14:cNvPr>
                <p14:cNvContentPartPr/>
                <p14:nvPr/>
              </p14:nvContentPartPr>
              <p14:xfrm>
                <a:off x="5197693" y="5842507"/>
                <a:ext cx="397080" cy="110160"/>
              </p14:xfrm>
            </p:contentPart>
          </mc:Choice>
          <mc:Fallback>
            <p:pic>
              <p:nvPicPr>
                <p:cNvPr id="211000" name="Freihand 210999">
                  <a:extLst>
                    <a:ext uri="{FF2B5EF4-FFF2-40B4-BE49-F238E27FC236}">
                      <a16:creationId xmlns:a16="http://schemas.microsoft.com/office/drawing/2014/main" id="{B95D3F94-694F-44D7-8B43-3E02F4FA261A}"/>
                    </a:ext>
                  </a:extLst>
                </p:cNvPr>
                <p:cNvPicPr/>
                <p:nvPr/>
              </p:nvPicPr>
              <p:blipFill>
                <a:blip r:embed="rId199"/>
                <a:stretch>
                  <a:fillRect/>
                </a:stretch>
              </p:blipFill>
              <p:spPr>
                <a:xfrm>
                  <a:off x="5193373" y="5838187"/>
                  <a:ext cx="405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001" name="Freihand 211000">
                  <a:extLst>
                    <a:ext uri="{FF2B5EF4-FFF2-40B4-BE49-F238E27FC236}">
                      <a16:creationId xmlns:a16="http://schemas.microsoft.com/office/drawing/2014/main" id="{038EA8FD-73D1-4856-8413-EFBE56DEFEA2}"/>
                    </a:ext>
                  </a:extLst>
                </p14:cNvPr>
                <p14:cNvContentPartPr/>
                <p14:nvPr/>
              </p14:nvContentPartPr>
              <p14:xfrm>
                <a:off x="5649853" y="5784187"/>
                <a:ext cx="151920" cy="134280"/>
              </p14:xfrm>
            </p:contentPart>
          </mc:Choice>
          <mc:Fallback>
            <p:pic>
              <p:nvPicPr>
                <p:cNvPr id="211001" name="Freihand 211000">
                  <a:extLst>
                    <a:ext uri="{FF2B5EF4-FFF2-40B4-BE49-F238E27FC236}">
                      <a16:creationId xmlns:a16="http://schemas.microsoft.com/office/drawing/2014/main" id="{038EA8FD-73D1-4856-8413-EFBE56DEFEA2}"/>
                    </a:ext>
                  </a:extLst>
                </p:cNvPr>
                <p:cNvPicPr/>
                <p:nvPr/>
              </p:nvPicPr>
              <p:blipFill>
                <a:blip r:embed="rId201"/>
                <a:stretch>
                  <a:fillRect/>
                </a:stretch>
              </p:blipFill>
              <p:spPr>
                <a:xfrm>
                  <a:off x="5645533" y="5779867"/>
                  <a:ext cx="16056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211002" name="Freihand 211001">
                <a:extLst>
                  <a:ext uri="{FF2B5EF4-FFF2-40B4-BE49-F238E27FC236}">
                    <a16:creationId xmlns:a16="http://schemas.microsoft.com/office/drawing/2014/main" id="{0AD8C565-8C92-4B9C-9DB2-0099FA98CACE}"/>
                  </a:ext>
                </a:extLst>
              </p14:cNvPr>
              <p14:cNvContentPartPr/>
              <p14:nvPr/>
            </p14:nvContentPartPr>
            <p14:xfrm>
              <a:off x="6019933" y="5828107"/>
              <a:ext cx="251280" cy="81720"/>
            </p14:xfrm>
          </p:contentPart>
        </mc:Choice>
        <mc:Fallback>
          <p:pic>
            <p:nvPicPr>
              <p:cNvPr id="211002" name="Freihand 211001">
                <a:extLst>
                  <a:ext uri="{FF2B5EF4-FFF2-40B4-BE49-F238E27FC236}">
                    <a16:creationId xmlns:a16="http://schemas.microsoft.com/office/drawing/2014/main" id="{0AD8C565-8C92-4B9C-9DB2-0099FA98CACE}"/>
                  </a:ext>
                </a:extLst>
              </p:cNvPr>
              <p:cNvPicPr/>
              <p:nvPr/>
            </p:nvPicPr>
            <p:blipFill>
              <a:blip r:embed="rId203"/>
              <a:stretch>
                <a:fillRect/>
              </a:stretch>
            </p:blipFill>
            <p:spPr>
              <a:xfrm>
                <a:off x="6015613" y="5823787"/>
                <a:ext cx="259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1003" name="Freihand 211002">
                <a:extLst>
                  <a:ext uri="{FF2B5EF4-FFF2-40B4-BE49-F238E27FC236}">
                    <a16:creationId xmlns:a16="http://schemas.microsoft.com/office/drawing/2014/main" id="{F0C62A8F-E00B-4C70-A0BF-295ECE6D9933}"/>
                  </a:ext>
                </a:extLst>
              </p14:cNvPr>
              <p14:cNvContentPartPr/>
              <p14:nvPr/>
            </p14:nvContentPartPr>
            <p14:xfrm>
              <a:off x="6188053" y="5688427"/>
              <a:ext cx="10080" cy="18360"/>
            </p14:xfrm>
          </p:contentPart>
        </mc:Choice>
        <mc:Fallback>
          <p:pic>
            <p:nvPicPr>
              <p:cNvPr id="211003" name="Freihand 211002">
                <a:extLst>
                  <a:ext uri="{FF2B5EF4-FFF2-40B4-BE49-F238E27FC236}">
                    <a16:creationId xmlns:a16="http://schemas.microsoft.com/office/drawing/2014/main" id="{F0C62A8F-E00B-4C70-A0BF-295ECE6D9933}"/>
                  </a:ext>
                </a:extLst>
              </p:cNvPr>
              <p:cNvPicPr/>
              <p:nvPr/>
            </p:nvPicPr>
            <p:blipFill>
              <a:blip r:embed="rId205"/>
              <a:stretch>
                <a:fillRect/>
              </a:stretch>
            </p:blipFill>
            <p:spPr>
              <a:xfrm>
                <a:off x="6183733" y="5684107"/>
                <a:ext cx="18720" cy="27000"/>
              </a:xfrm>
              <a:prstGeom prst="rect">
                <a:avLst/>
              </a:prstGeom>
            </p:spPr>
          </p:pic>
        </mc:Fallback>
      </mc:AlternateContent>
      <p:grpSp>
        <p:nvGrpSpPr>
          <p:cNvPr id="211015" name="Gruppieren 211014">
            <a:extLst>
              <a:ext uri="{FF2B5EF4-FFF2-40B4-BE49-F238E27FC236}">
                <a16:creationId xmlns:a16="http://schemas.microsoft.com/office/drawing/2014/main" id="{0C2E1381-1C28-4D98-B7D4-FE0ACABFBE5E}"/>
              </a:ext>
            </a:extLst>
          </p:cNvPr>
          <p:cNvGrpSpPr/>
          <p:nvPr/>
        </p:nvGrpSpPr>
        <p:grpSpPr>
          <a:xfrm>
            <a:off x="6583333" y="5686987"/>
            <a:ext cx="393120" cy="219240"/>
            <a:chOff x="6583333" y="5686987"/>
            <a:chExt cx="393120" cy="219240"/>
          </a:xfrm>
        </p:grpSpPr>
        <mc:AlternateContent xmlns:mc="http://schemas.openxmlformats.org/markup-compatibility/2006">
          <mc:Choice xmlns:p14="http://schemas.microsoft.com/office/powerpoint/2010/main" Requires="p14">
            <p:contentPart p14:bwMode="auto" r:id="rId206">
              <p14:nvContentPartPr>
                <p14:cNvPr id="211004" name="Freihand 211003">
                  <a:extLst>
                    <a:ext uri="{FF2B5EF4-FFF2-40B4-BE49-F238E27FC236}">
                      <a16:creationId xmlns:a16="http://schemas.microsoft.com/office/drawing/2014/main" id="{27A6DD52-35EC-45FB-969D-F992AB6B6D3D}"/>
                    </a:ext>
                  </a:extLst>
                </p14:cNvPr>
                <p14:cNvContentPartPr/>
                <p14:nvPr/>
              </p14:nvContentPartPr>
              <p14:xfrm>
                <a:off x="6583333" y="5786347"/>
                <a:ext cx="174600" cy="119880"/>
              </p14:xfrm>
            </p:contentPart>
          </mc:Choice>
          <mc:Fallback>
            <p:pic>
              <p:nvPicPr>
                <p:cNvPr id="211004" name="Freihand 211003">
                  <a:extLst>
                    <a:ext uri="{FF2B5EF4-FFF2-40B4-BE49-F238E27FC236}">
                      <a16:creationId xmlns:a16="http://schemas.microsoft.com/office/drawing/2014/main" id="{27A6DD52-35EC-45FB-969D-F992AB6B6D3D}"/>
                    </a:ext>
                  </a:extLst>
                </p:cNvPr>
                <p:cNvPicPr/>
                <p:nvPr/>
              </p:nvPicPr>
              <p:blipFill>
                <a:blip r:embed="rId207"/>
                <a:stretch>
                  <a:fillRect/>
                </a:stretch>
              </p:blipFill>
              <p:spPr>
                <a:xfrm>
                  <a:off x="6579013" y="5782027"/>
                  <a:ext cx="183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1005" name="Freihand 211004">
                  <a:extLst>
                    <a:ext uri="{FF2B5EF4-FFF2-40B4-BE49-F238E27FC236}">
                      <a16:creationId xmlns:a16="http://schemas.microsoft.com/office/drawing/2014/main" id="{D2E5C466-EF59-49C7-A7C0-2495AE007883}"/>
                    </a:ext>
                  </a:extLst>
                </p14:cNvPr>
                <p14:cNvContentPartPr/>
                <p14:nvPr/>
              </p14:nvContentPartPr>
              <p14:xfrm>
                <a:off x="6768013" y="5686987"/>
                <a:ext cx="208440" cy="203040"/>
              </p14:xfrm>
            </p:contentPart>
          </mc:Choice>
          <mc:Fallback>
            <p:pic>
              <p:nvPicPr>
                <p:cNvPr id="211005" name="Freihand 211004">
                  <a:extLst>
                    <a:ext uri="{FF2B5EF4-FFF2-40B4-BE49-F238E27FC236}">
                      <a16:creationId xmlns:a16="http://schemas.microsoft.com/office/drawing/2014/main" id="{D2E5C466-EF59-49C7-A7C0-2495AE007883}"/>
                    </a:ext>
                  </a:extLst>
                </p:cNvPr>
                <p:cNvPicPr/>
                <p:nvPr/>
              </p:nvPicPr>
              <p:blipFill>
                <a:blip r:embed="rId209"/>
                <a:stretch>
                  <a:fillRect/>
                </a:stretch>
              </p:blipFill>
              <p:spPr>
                <a:xfrm>
                  <a:off x="6763693" y="5682667"/>
                  <a:ext cx="217080" cy="211680"/>
                </a:xfrm>
                <a:prstGeom prst="rect">
                  <a:avLst/>
                </a:prstGeom>
              </p:spPr>
            </p:pic>
          </mc:Fallback>
        </mc:AlternateContent>
      </p:grpSp>
      <p:grpSp>
        <p:nvGrpSpPr>
          <p:cNvPr id="211014" name="Gruppieren 211013">
            <a:extLst>
              <a:ext uri="{FF2B5EF4-FFF2-40B4-BE49-F238E27FC236}">
                <a16:creationId xmlns:a16="http://schemas.microsoft.com/office/drawing/2014/main" id="{A9CD667C-8214-4FDD-9B0B-4F42AA3988B0}"/>
              </a:ext>
            </a:extLst>
          </p:cNvPr>
          <p:cNvGrpSpPr/>
          <p:nvPr/>
        </p:nvGrpSpPr>
        <p:grpSpPr>
          <a:xfrm>
            <a:off x="7188853" y="5602387"/>
            <a:ext cx="990000" cy="497520"/>
            <a:chOff x="7188853" y="5602387"/>
            <a:chExt cx="990000" cy="497520"/>
          </a:xfrm>
        </p:grpSpPr>
        <mc:AlternateContent xmlns:mc="http://schemas.openxmlformats.org/markup-compatibility/2006">
          <mc:Choice xmlns:p14="http://schemas.microsoft.com/office/powerpoint/2010/main" Requires="p14">
            <p:contentPart p14:bwMode="auto" r:id="rId210">
              <p14:nvContentPartPr>
                <p14:cNvPr id="211006" name="Freihand 211005">
                  <a:extLst>
                    <a:ext uri="{FF2B5EF4-FFF2-40B4-BE49-F238E27FC236}">
                      <a16:creationId xmlns:a16="http://schemas.microsoft.com/office/drawing/2014/main" id="{DD246F89-6FBD-4860-B057-E3343150C8A6}"/>
                    </a:ext>
                  </a:extLst>
                </p14:cNvPr>
                <p14:cNvContentPartPr/>
                <p14:nvPr/>
              </p14:nvContentPartPr>
              <p14:xfrm>
                <a:off x="7188853" y="5765467"/>
                <a:ext cx="146520" cy="112680"/>
              </p14:xfrm>
            </p:contentPart>
          </mc:Choice>
          <mc:Fallback>
            <p:pic>
              <p:nvPicPr>
                <p:cNvPr id="211006" name="Freihand 211005">
                  <a:extLst>
                    <a:ext uri="{FF2B5EF4-FFF2-40B4-BE49-F238E27FC236}">
                      <a16:creationId xmlns:a16="http://schemas.microsoft.com/office/drawing/2014/main" id="{DD246F89-6FBD-4860-B057-E3343150C8A6}"/>
                    </a:ext>
                  </a:extLst>
                </p:cNvPr>
                <p:cNvPicPr/>
                <p:nvPr/>
              </p:nvPicPr>
              <p:blipFill>
                <a:blip r:embed="rId211"/>
                <a:stretch>
                  <a:fillRect/>
                </a:stretch>
              </p:blipFill>
              <p:spPr>
                <a:xfrm>
                  <a:off x="7184533" y="5761147"/>
                  <a:ext cx="155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1007" name="Freihand 211006">
                  <a:extLst>
                    <a:ext uri="{FF2B5EF4-FFF2-40B4-BE49-F238E27FC236}">
                      <a16:creationId xmlns:a16="http://schemas.microsoft.com/office/drawing/2014/main" id="{67E49805-C32F-4B68-98E1-6D34DA1128D1}"/>
                    </a:ext>
                  </a:extLst>
                </p14:cNvPr>
                <p14:cNvContentPartPr/>
                <p14:nvPr/>
              </p14:nvContentPartPr>
              <p14:xfrm>
                <a:off x="7392973" y="5653867"/>
                <a:ext cx="285480" cy="172800"/>
              </p14:xfrm>
            </p:contentPart>
          </mc:Choice>
          <mc:Fallback>
            <p:pic>
              <p:nvPicPr>
                <p:cNvPr id="211007" name="Freihand 211006">
                  <a:extLst>
                    <a:ext uri="{FF2B5EF4-FFF2-40B4-BE49-F238E27FC236}">
                      <a16:creationId xmlns:a16="http://schemas.microsoft.com/office/drawing/2014/main" id="{67E49805-C32F-4B68-98E1-6D34DA1128D1}"/>
                    </a:ext>
                  </a:extLst>
                </p:cNvPr>
                <p:cNvPicPr/>
                <p:nvPr/>
              </p:nvPicPr>
              <p:blipFill>
                <a:blip r:embed="rId213"/>
                <a:stretch>
                  <a:fillRect/>
                </a:stretch>
              </p:blipFill>
              <p:spPr>
                <a:xfrm>
                  <a:off x="7388653" y="5649547"/>
                  <a:ext cx="294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1008" name="Freihand 211007">
                  <a:extLst>
                    <a:ext uri="{FF2B5EF4-FFF2-40B4-BE49-F238E27FC236}">
                      <a16:creationId xmlns:a16="http://schemas.microsoft.com/office/drawing/2014/main" id="{3A15BAED-7960-4E4B-9E0B-0821F3E8CAA6}"/>
                    </a:ext>
                  </a:extLst>
                </p14:cNvPr>
                <p14:cNvContentPartPr/>
                <p14:nvPr/>
              </p14:nvContentPartPr>
              <p14:xfrm>
                <a:off x="7636333" y="5602387"/>
                <a:ext cx="250200" cy="192240"/>
              </p14:xfrm>
            </p:contentPart>
          </mc:Choice>
          <mc:Fallback>
            <p:pic>
              <p:nvPicPr>
                <p:cNvPr id="211008" name="Freihand 211007">
                  <a:extLst>
                    <a:ext uri="{FF2B5EF4-FFF2-40B4-BE49-F238E27FC236}">
                      <a16:creationId xmlns:a16="http://schemas.microsoft.com/office/drawing/2014/main" id="{3A15BAED-7960-4E4B-9E0B-0821F3E8CAA6}"/>
                    </a:ext>
                  </a:extLst>
                </p:cNvPr>
                <p:cNvPicPr/>
                <p:nvPr/>
              </p:nvPicPr>
              <p:blipFill>
                <a:blip r:embed="rId215"/>
                <a:stretch>
                  <a:fillRect/>
                </a:stretch>
              </p:blipFill>
              <p:spPr>
                <a:xfrm>
                  <a:off x="7632013" y="5598067"/>
                  <a:ext cx="2588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1009" name="Freihand 211008">
                  <a:extLst>
                    <a:ext uri="{FF2B5EF4-FFF2-40B4-BE49-F238E27FC236}">
                      <a16:creationId xmlns:a16="http://schemas.microsoft.com/office/drawing/2014/main" id="{2FEB906E-6044-41B5-81E6-29E9D1180B4C}"/>
                    </a:ext>
                  </a:extLst>
                </p14:cNvPr>
                <p14:cNvContentPartPr/>
                <p14:nvPr/>
              </p14:nvContentPartPr>
              <p14:xfrm>
                <a:off x="7368853" y="5918827"/>
                <a:ext cx="189720" cy="181080"/>
              </p14:xfrm>
            </p:contentPart>
          </mc:Choice>
          <mc:Fallback>
            <p:pic>
              <p:nvPicPr>
                <p:cNvPr id="211009" name="Freihand 211008">
                  <a:extLst>
                    <a:ext uri="{FF2B5EF4-FFF2-40B4-BE49-F238E27FC236}">
                      <a16:creationId xmlns:a16="http://schemas.microsoft.com/office/drawing/2014/main" id="{2FEB906E-6044-41B5-81E6-29E9D1180B4C}"/>
                    </a:ext>
                  </a:extLst>
                </p:cNvPr>
                <p:cNvPicPr/>
                <p:nvPr/>
              </p:nvPicPr>
              <p:blipFill>
                <a:blip r:embed="rId217"/>
                <a:stretch>
                  <a:fillRect/>
                </a:stretch>
              </p:blipFill>
              <p:spPr>
                <a:xfrm>
                  <a:off x="7364533" y="5914507"/>
                  <a:ext cx="1983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1010" name="Freihand 211009">
                  <a:extLst>
                    <a:ext uri="{FF2B5EF4-FFF2-40B4-BE49-F238E27FC236}">
                      <a16:creationId xmlns:a16="http://schemas.microsoft.com/office/drawing/2014/main" id="{970D985F-8D7D-4CEA-80A2-957FDB7E1948}"/>
                    </a:ext>
                  </a:extLst>
                </p14:cNvPr>
                <p14:cNvContentPartPr/>
                <p14:nvPr/>
              </p14:nvContentPartPr>
              <p14:xfrm>
                <a:off x="7587373" y="5920987"/>
                <a:ext cx="275760" cy="171720"/>
              </p14:xfrm>
            </p:contentPart>
          </mc:Choice>
          <mc:Fallback>
            <p:pic>
              <p:nvPicPr>
                <p:cNvPr id="211010" name="Freihand 211009">
                  <a:extLst>
                    <a:ext uri="{FF2B5EF4-FFF2-40B4-BE49-F238E27FC236}">
                      <a16:creationId xmlns:a16="http://schemas.microsoft.com/office/drawing/2014/main" id="{970D985F-8D7D-4CEA-80A2-957FDB7E1948}"/>
                    </a:ext>
                  </a:extLst>
                </p:cNvPr>
                <p:cNvPicPr/>
                <p:nvPr/>
              </p:nvPicPr>
              <p:blipFill>
                <a:blip r:embed="rId219"/>
                <a:stretch>
                  <a:fillRect/>
                </a:stretch>
              </p:blipFill>
              <p:spPr>
                <a:xfrm>
                  <a:off x="7583053" y="5916667"/>
                  <a:ext cx="284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1011" name="Freihand 211010">
                  <a:extLst>
                    <a:ext uri="{FF2B5EF4-FFF2-40B4-BE49-F238E27FC236}">
                      <a16:creationId xmlns:a16="http://schemas.microsoft.com/office/drawing/2014/main" id="{0E0F055F-65C0-420A-AD59-B10FCBAA72FE}"/>
                    </a:ext>
                  </a:extLst>
                </p14:cNvPr>
                <p14:cNvContentPartPr/>
                <p14:nvPr/>
              </p14:nvContentPartPr>
              <p14:xfrm>
                <a:off x="7864213" y="5962387"/>
                <a:ext cx="174240" cy="123120"/>
              </p14:xfrm>
            </p:contentPart>
          </mc:Choice>
          <mc:Fallback>
            <p:pic>
              <p:nvPicPr>
                <p:cNvPr id="211011" name="Freihand 211010">
                  <a:extLst>
                    <a:ext uri="{FF2B5EF4-FFF2-40B4-BE49-F238E27FC236}">
                      <a16:creationId xmlns:a16="http://schemas.microsoft.com/office/drawing/2014/main" id="{0E0F055F-65C0-420A-AD59-B10FCBAA72FE}"/>
                    </a:ext>
                  </a:extLst>
                </p:cNvPr>
                <p:cNvPicPr/>
                <p:nvPr/>
              </p:nvPicPr>
              <p:blipFill>
                <a:blip r:embed="rId221"/>
                <a:stretch>
                  <a:fillRect/>
                </a:stretch>
              </p:blipFill>
              <p:spPr>
                <a:xfrm>
                  <a:off x="7859893" y="5958067"/>
                  <a:ext cx="182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1012" name="Freihand 211011">
                  <a:extLst>
                    <a:ext uri="{FF2B5EF4-FFF2-40B4-BE49-F238E27FC236}">
                      <a16:creationId xmlns:a16="http://schemas.microsoft.com/office/drawing/2014/main" id="{8501D472-06E7-4C21-9E89-64E8B4D2A30A}"/>
                    </a:ext>
                  </a:extLst>
                </p14:cNvPr>
                <p14:cNvContentPartPr/>
                <p14:nvPr/>
              </p14:nvContentPartPr>
              <p14:xfrm>
                <a:off x="8157973" y="5762587"/>
                <a:ext cx="20880" cy="189720"/>
              </p14:xfrm>
            </p:contentPart>
          </mc:Choice>
          <mc:Fallback>
            <p:pic>
              <p:nvPicPr>
                <p:cNvPr id="211012" name="Freihand 211011">
                  <a:extLst>
                    <a:ext uri="{FF2B5EF4-FFF2-40B4-BE49-F238E27FC236}">
                      <a16:creationId xmlns:a16="http://schemas.microsoft.com/office/drawing/2014/main" id="{8501D472-06E7-4C21-9E89-64E8B4D2A30A}"/>
                    </a:ext>
                  </a:extLst>
                </p:cNvPr>
                <p:cNvPicPr/>
                <p:nvPr/>
              </p:nvPicPr>
              <p:blipFill>
                <a:blip r:embed="rId223"/>
                <a:stretch>
                  <a:fillRect/>
                </a:stretch>
              </p:blipFill>
              <p:spPr>
                <a:xfrm>
                  <a:off x="8153653" y="5758267"/>
                  <a:ext cx="29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1013" name="Freihand 211012">
                  <a:extLst>
                    <a:ext uri="{FF2B5EF4-FFF2-40B4-BE49-F238E27FC236}">
                      <a16:creationId xmlns:a16="http://schemas.microsoft.com/office/drawing/2014/main" id="{8C70F33F-9806-439D-A477-B0681001CB98}"/>
                    </a:ext>
                  </a:extLst>
                </p14:cNvPr>
                <p14:cNvContentPartPr/>
                <p14:nvPr/>
              </p14:nvContentPartPr>
              <p14:xfrm>
                <a:off x="8138533" y="6044467"/>
                <a:ext cx="17280" cy="10080"/>
              </p14:xfrm>
            </p:contentPart>
          </mc:Choice>
          <mc:Fallback>
            <p:pic>
              <p:nvPicPr>
                <p:cNvPr id="211013" name="Freihand 211012">
                  <a:extLst>
                    <a:ext uri="{FF2B5EF4-FFF2-40B4-BE49-F238E27FC236}">
                      <a16:creationId xmlns:a16="http://schemas.microsoft.com/office/drawing/2014/main" id="{8C70F33F-9806-439D-A477-B0681001CB98}"/>
                    </a:ext>
                  </a:extLst>
                </p:cNvPr>
                <p:cNvPicPr/>
                <p:nvPr/>
              </p:nvPicPr>
              <p:blipFill>
                <a:blip r:embed="rId225"/>
                <a:stretch>
                  <a:fillRect/>
                </a:stretch>
              </p:blipFill>
              <p:spPr>
                <a:xfrm>
                  <a:off x="8134213" y="6040147"/>
                  <a:ext cx="25920" cy="1872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E5EBDC30-9CE7-3F38-295A-360E231852ED}"/>
              </a:ext>
            </a:extLst>
          </p:cNvPr>
          <p:cNvPicPr>
            <a:picLocks noChangeAspect="1"/>
          </p:cNvPicPr>
          <p:nvPr/>
        </p:nvPicPr>
        <p:blipFill>
          <a:blip r:embed="rId3"/>
          <a:stretch>
            <a:fillRect/>
          </a:stretch>
        </p:blipFill>
        <p:spPr>
          <a:xfrm>
            <a:off x="80791" y="539246"/>
            <a:ext cx="8573355" cy="5244340"/>
          </a:xfrm>
          <a:prstGeom prst="rect">
            <a:avLst/>
          </a:prstGeom>
        </p:spPr>
      </p:pic>
      <p:grpSp>
        <p:nvGrpSpPr>
          <p:cNvPr id="5" name="Gruppieren 4">
            <a:extLst>
              <a:ext uri="{FF2B5EF4-FFF2-40B4-BE49-F238E27FC236}">
                <a16:creationId xmlns:a16="http://schemas.microsoft.com/office/drawing/2014/main" id="{628F4F45-0A2F-4707-AA9E-E681ECD543A9}"/>
              </a:ext>
            </a:extLst>
          </p:cNvPr>
          <p:cNvGrpSpPr/>
          <p:nvPr/>
        </p:nvGrpSpPr>
        <p:grpSpPr>
          <a:xfrm>
            <a:off x="1354693" y="858667"/>
            <a:ext cx="6913800" cy="475560"/>
            <a:chOff x="1354693" y="858667"/>
            <a:chExt cx="6913800" cy="47556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65B4E77-2C70-4906-A9B4-0DB8FD65D57F}"/>
                    </a:ext>
                  </a:extLst>
                </p14:cNvPr>
                <p14:cNvContentPartPr/>
                <p14:nvPr/>
              </p14:nvContentPartPr>
              <p14:xfrm>
                <a:off x="8231773" y="858667"/>
                <a:ext cx="36720" cy="266040"/>
              </p14:xfrm>
            </p:contentPart>
          </mc:Choice>
          <mc:Fallback xmlns="">
            <p:pic>
              <p:nvPicPr>
                <p:cNvPr id="3" name="Freihand 2">
                  <a:extLst>
                    <a:ext uri="{FF2B5EF4-FFF2-40B4-BE49-F238E27FC236}">
                      <a16:creationId xmlns:a16="http://schemas.microsoft.com/office/drawing/2014/main" id="{B65B4E77-2C70-4906-A9B4-0DB8FD65D57F}"/>
                    </a:ext>
                  </a:extLst>
                </p:cNvPr>
                <p:cNvPicPr/>
                <p:nvPr/>
              </p:nvPicPr>
              <p:blipFill>
                <a:blip r:embed="rId5"/>
                <a:stretch>
                  <a:fillRect/>
                </a:stretch>
              </p:blipFill>
              <p:spPr>
                <a:xfrm>
                  <a:off x="8227453" y="854347"/>
                  <a:ext cx="45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96CB75D-8AFB-41F0-8274-0C4E6E772D0D}"/>
                    </a:ext>
                  </a:extLst>
                </p14:cNvPr>
                <p14:cNvContentPartPr/>
                <p14:nvPr/>
              </p14:nvContentPartPr>
              <p14:xfrm>
                <a:off x="1354693" y="1111747"/>
                <a:ext cx="6827040" cy="222480"/>
              </p14:xfrm>
            </p:contentPart>
          </mc:Choice>
          <mc:Fallback xmlns="">
            <p:pic>
              <p:nvPicPr>
                <p:cNvPr id="4" name="Freihand 3">
                  <a:extLst>
                    <a:ext uri="{FF2B5EF4-FFF2-40B4-BE49-F238E27FC236}">
                      <a16:creationId xmlns:a16="http://schemas.microsoft.com/office/drawing/2014/main" id="{A96CB75D-8AFB-41F0-8274-0C4E6E772D0D}"/>
                    </a:ext>
                  </a:extLst>
                </p:cNvPr>
                <p:cNvPicPr/>
                <p:nvPr/>
              </p:nvPicPr>
              <p:blipFill>
                <a:blip r:embed="rId7"/>
                <a:stretch>
                  <a:fillRect/>
                </a:stretch>
              </p:blipFill>
              <p:spPr>
                <a:xfrm>
                  <a:off x="1350373" y="1107427"/>
                  <a:ext cx="6835680" cy="23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001718E-BB9B-4A19-BFBD-B72780FE3D43}"/>
                  </a:ext>
                </a:extLst>
              </p14:cNvPr>
              <p14:cNvContentPartPr/>
              <p14:nvPr/>
            </p14:nvContentPartPr>
            <p14:xfrm>
              <a:off x="3277093" y="5565667"/>
              <a:ext cx="938160" cy="37800"/>
            </p14:xfrm>
          </p:contentPart>
        </mc:Choice>
        <mc:Fallback xmlns="">
          <p:pic>
            <p:nvPicPr>
              <p:cNvPr id="6" name="Freihand 5">
                <a:extLst>
                  <a:ext uri="{FF2B5EF4-FFF2-40B4-BE49-F238E27FC236}">
                    <a16:creationId xmlns:a16="http://schemas.microsoft.com/office/drawing/2014/main" id="{0001718E-BB9B-4A19-BFBD-B72780FE3D43}"/>
                  </a:ext>
                </a:extLst>
              </p:cNvPr>
              <p:cNvPicPr/>
              <p:nvPr/>
            </p:nvPicPr>
            <p:blipFill>
              <a:blip r:embed="rId9"/>
              <a:stretch>
                <a:fillRect/>
              </a:stretch>
            </p:blipFill>
            <p:spPr>
              <a:xfrm>
                <a:off x="3272773" y="5561347"/>
                <a:ext cx="946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Freihand 26">
                <a:extLst>
                  <a:ext uri="{FF2B5EF4-FFF2-40B4-BE49-F238E27FC236}">
                    <a16:creationId xmlns:a16="http://schemas.microsoft.com/office/drawing/2014/main" id="{80EF206E-591E-471E-A0AD-B2717B52E5E1}"/>
                  </a:ext>
                </a:extLst>
              </p14:cNvPr>
              <p14:cNvContentPartPr/>
              <p14:nvPr/>
            </p14:nvContentPartPr>
            <p14:xfrm>
              <a:off x="1249573" y="1574347"/>
              <a:ext cx="983160" cy="439200"/>
            </p14:xfrm>
          </p:contentPart>
        </mc:Choice>
        <mc:Fallback xmlns="">
          <p:pic>
            <p:nvPicPr>
              <p:cNvPr id="27" name="Freihand 26">
                <a:extLst>
                  <a:ext uri="{FF2B5EF4-FFF2-40B4-BE49-F238E27FC236}">
                    <a16:creationId xmlns:a16="http://schemas.microsoft.com/office/drawing/2014/main" id="{80EF206E-591E-471E-A0AD-B2717B52E5E1}"/>
                  </a:ext>
                </a:extLst>
              </p:cNvPr>
              <p:cNvPicPr/>
              <p:nvPr/>
            </p:nvPicPr>
            <p:blipFill>
              <a:blip r:embed="rId11"/>
              <a:stretch>
                <a:fillRect/>
              </a:stretch>
            </p:blipFill>
            <p:spPr>
              <a:xfrm>
                <a:off x="1245253" y="1570027"/>
                <a:ext cx="9918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Freihand 29">
                <a:extLst>
                  <a:ext uri="{FF2B5EF4-FFF2-40B4-BE49-F238E27FC236}">
                    <a16:creationId xmlns:a16="http://schemas.microsoft.com/office/drawing/2014/main" id="{8740D7D9-A77C-4445-8A12-E715863AE0F7}"/>
                  </a:ext>
                </a:extLst>
              </p14:cNvPr>
              <p14:cNvContentPartPr/>
              <p14:nvPr/>
            </p14:nvContentPartPr>
            <p14:xfrm>
              <a:off x="5127493" y="5560987"/>
              <a:ext cx="660600" cy="43920"/>
            </p14:xfrm>
          </p:contentPart>
        </mc:Choice>
        <mc:Fallback xmlns="">
          <p:pic>
            <p:nvPicPr>
              <p:cNvPr id="30" name="Freihand 29">
                <a:extLst>
                  <a:ext uri="{FF2B5EF4-FFF2-40B4-BE49-F238E27FC236}">
                    <a16:creationId xmlns:a16="http://schemas.microsoft.com/office/drawing/2014/main" id="{8740D7D9-A77C-4445-8A12-E715863AE0F7}"/>
                  </a:ext>
                </a:extLst>
              </p:cNvPr>
              <p:cNvPicPr/>
              <p:nvPr/>
            </p:nvPicPr>
            <p:blipFill>
              <a:blip r:embed="rId13"/>
              <a:stretch>
                <a:fillRect/>
              </a:stretch>
            </p:blipFill>
            <p:spPr>
              <a:xfrm>
                <a:off x="5123173" y="5556667"/>
                <a:ext cx="669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Freihand 31">
                <a:extLst>
                  <a:ext uri="{FF2B5EF4-FFF2-40B4-BE49-F238E27FC236}">
                    <a16:creationId xmlns:a16="http://schemas.microsoft.com/office/drawing/2014/main" id="{BCC4F153-AE1C-4769-A9BE-C74DADBB0B32}"/>
                  </a:ext>
                </a:extLst>
              </p14:cNvPr>
              <p14:cNvContentPartPr/>
              <p14:nvPr/>
            </p14:nvContentPartPr>
            <p14:xfrm>
              <a:off x="3409213" y="5545507"/>
              <a:ext cx="941400" cy="47880"/>
            </p14:xfrm>
          </p:contentPart>
        </mc:Choice>
        <mc:Fallback xmlns="">
          <p:pic>
            <p:nvPicPr>
              <p:cNvPr id="32" name="Freihand 31">
                <a:extLst>
                  <a:ext uri="{FF2B5EF4-FFF2-40B4-BE49-F238E27FC236}">
                    <a16:creationId xmlns:a16="http://schemas.microsoft.com/office/drawing/2014/main" id="{BCC4F153-AE1C-4769-A9BE-C74DADBB0B32}"/>
                  </a:ext>
                </a:extLst>
              </p:cNvPr>
              <p:cNvPicPr/>
              <p:nvPr/>
            </p:nvPicPr>
            <p:blipFill>
              <a:blip r:embed="rId15"/>
              <a:stretch>
                <a:fillRect/>
              </a:stretch>
            </p:blipFill>
            <p:spPr>
              <a:xfrm>
                <a:off x="3404893" y="5541187"/>
                <a:ext cx="950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Freihand 32">
                <a:extLst>
                  <a:ext uri="{FF2B5EF4-FFF2-40B4-BE49-F238E27FC236}">
                    <a16:creationId xmlns:a16="http://schemas.microsoft.com/office/drawing/2014/main" id="{C70AEEFC-9057-434F-A864-9473CDAD1B5B}"/>
                  </a:ext>
                </a:extLst>
              </p14:cNvPr>
              <p14:cNvContentPartPr/>
              <p14:nvPr/>
            </p14:nvContentPartPr>
            <p14:xfrm>
              <a:off x="5142973" y="5562787"/>
              <a:ext cx="745920" cy="49320"/>
            </p14:xfrm>
          </p:contentPart>
        </mc:Choice>
        <mc:Fallback xmlns="">
          <p:pic>
            <p:nvPicPr>
              <p:cNvPr id="33" name="Freihand 32">
                <a:extLst>
                  <a:ext uri="{FF2B5EF4-FFF2-40B4-BE49-F238E27FC236}">
                    <a16:creationId xmlns:a16="http://schemas.microsoft.com/office/drawing/2014/main" id="{C70AEEFC-9057-434F-A864-9473CDAD1B5B}"/>
                  </a:ext>
                </a:extLst>
              </p:cNvPr>
              <p:cNvPicPr/>
              <p:nvPr/>
            </p:nvPicPr>
            <p:blipFill>
              <a:blip r:embed="rId17"/>
              <a:stretch>
                <a:fillRect/>
              </a:stretch>
            </p:blipFill>
            <p:spPr>
              <a:xfrm>
                <a:off x="5138653" y="5558467"/>
                <a:ext cx="754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 name="Freihand 33">
                <a:extLst>
                  <a:ext uri="{FF2B5EF4-FFF2-40B4-BE49-F238E27FC236}">
                    <a16:creationId xmlns:a16="http://schemas.microsoft.com/office/drawing/2014/main" id="{14A2DF36-E247-4564-8EC6-24D7ADD59E86}"/>
                  </a:ext>
                </a:extLst>
              </p14:cNvPr>
              <p14:cNvContentPartPr/>
              <p14:nvPr/>
            </p14:nvContentPartPr>
            <p14:xfrm>
              <a:off x="1222573" y="3987427"/>
              <a:ext cx="873360" cy="125280"/>
            </p14:xfrm>
          </p:contentPart>
        </mc:Choice>
        <mc:Fallback xmlns="">
          <p:pic>
            <p:nvPicPr>
              <p:cNvPr id="34" name="Freihand 33">
                <a:extLst>
                  <a:ext uri="{FF2B5EF4-FFF2-40B4-BE49-F238E27FC236}">
                    <a16:creationId xmlns:a16="http://schemas.microsoft.com/office/drawing/2014/main" id="{14A2DF36-E247-4564-8EC6-24D7ADD59E86}"/>
                  </a:ext>
                </a:extLst>
              </p:cNvPr>
              <p:cNvPicPr/>
              <p:nvPr/>
            </p:nvPicPr>
            <p:blipFill>
              <a:blip r:embed="rId19"/>
              <a:stretch>
                <a:fillRect/>
              </a:stretch>
            </p:blipFill>
            <p:spPr>
              <a:xfrm>
                <a:off x="1218253" y="3983107"/>
                <a:ext cx="882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Freihand 34">
                <a:extLst>
                  <a:ext uri="{FF2B5EF4-FFF2-40B4-BE49-F238E27FC236}">
                    <a16:creationId xmlns:a16="http://schemas.microsoft.com/office/drawing/2014/main" id="{6147458E-1A21-4DB9-9207-8C02E79D582A}"/>
                  </a:ext>
                </a:extLst>
              </p14:cNvPr>
              <p14:cNvContentPartPr/>
              <p14:nvPr/>
            </p14:nvContentPartPr>
            <p14:xfrm>
              <a:off x="1273693" y="1595947"/>
              <a:ext cx="880560" cy="343440"/>
            </p14:xfrm>
          </p:contentPart>
        </mc:Choice>
        <mc:Fallback xmlns="">
          <p:pic>
            <p:nvPicPr>
              <p:cNvPr id="35" name="Freihand 34">
                <a:extLst>
                  <a:ext uri="{FF2B5EF4-FFF2-40B4-BE49-F238E27FC236}">
                    <a16:creationId xmlns:a16="http://schemas.microsoft.com/office/drawing/2014/main" id="{6147458E-1A21-4DB9-9207-8C02E79D582A}"/>
                  </a:ext>
                </a:extLst>
              </p:cNvPr>
              <p:cNvPicPr/>
              <p:nvPr/>
            </p:nvPicPr>
            <p:blipFill>
              <a:blip r:embed="rId21"/>
              <a:stretch>
                <a:fillRect/>
              </a:stretch>
            </p:blipFill>
            <p:spPr>
              <a:xfrm>
                <a:off x="1269373" y="1591627"/>
                <a:ext cx="8892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Freihand 36">
                <a:extLst>
                  <a:ext uri="{FF2B5EF4-FFF2-40B4-BE49-F238E27FC236}">
                    <a16:creationId xmlns:a16="http://schemas.microsoft.com/office/drawing/2014/main" id="{10D72C6D-0BC4-42C2-A23E-D63C44FEA355}"/>
                  </a:ext>
                </a:extLst>
              </p14:cNvPr>
              <p14:cNvContentPartPr/>
              <p14:nvPr/>
            </p14:nvContentPartPr>
            <p14:xfrm>
              <a:off x="3180613" y="4944307"/>
              <a:ext cx="1466640" cy="1036080"/>
            </p14:xfrm>
          </p:contentPart>
        </mc:Choice>
        <mc:Fallback xmlns="">
          <p:pic>
            <p:nvPicPr>
              <p:cNvPr id="37" name="Freihand 36">
                <a:extLst>
                  <a:ext uri="{FF2B5EF4-FFF2-40B4-BE49-F238E27FC236}">
                    <a16:creationId xmlns:a16="http://schemas.microsoft.com/office/drawing/2014/main" id="{10D72C6D-0BC4-42C2-A23E-D63C44FEA355}"/>
                  </a:ext>
                </a:extLst>
              </p:cNvPr>
              <p:cNvPicPr/>
              <p:nvPr/>
            </p:nvPicPr>
            <p:blipFill>
              <a:blip r:embed="rId23"/>
              <a:stretch>
                <a:fillRect/>
              </a:stretch>
            </p:blipFill>
            <p:spPr>
              <a:xfrm>
                <a:off x="3176293" y="4939987"/>
                <a:ext cx="1475280" cy="1044720"/>
              </a:xfrm>
              <a:prstGeom prst="rect">
                <a:avLst/>
              </a:prstGeom>
            </p:spPr>
          </p:pic>
        </mc:Fallback>
      </mc:AlternateContent>
      <p:grpSp>
        <p:nvGrpSpPr>
          <p:cNvPr id="61" name="Gruppieren 60">
            <a:extLst>
              <a:ext uri="{FF2B5EF4-FFF2-40B4-BE49-F238E27FC236}">
                <a16:creationId xmlns:a16="http://schemas.microsoft.com/office/drawing/2014/main" id="{21B59FF2-27A9-4594-B90A-181BA8068805}"/>
              </a:ext>
            </a:extLst>
          </p:cNvPr>
          <p:cNvGrpSpPr/>
          <p:nvPr/>
        </p:nvGrpSpPr>
        <p:grpSpPr>
          <a:xfrm>
            <a:off x="3381133" y="4601947"/>
            <a:ext cx="4470840" cy="511920"/>
            <a:chOff x="3381133" y="4601947"/>
            <a:chExt cx="4470840" cy="511920"/>
          </a:xfrm>
        </p:grpSpPr>
        <mc:AlternateContent xmlns:mc="http://schemas.openxmlformats.org/markup-compatibility/2006" xmlns:p14="http://schemas.microsoft.com/office/powerpoint/2010/main">
          <mc:Choice Requires="p14">
            <p:contentPart p14:bwMode="auto" r:id="rId24">
              <p14:nvContentPartPr>
                <p14:cNvPr id="10" name="Freihand 9">
                  <a:extLst>
                    <a:ext uri="{FF2B5EF4-FFF2-40B4-BE49-F238E27FC236}">
                      <a16:creationId xmlns:a16="http://schemas.microsoft.com/office/drawing/2014/main" id="{65234C14-2899-47E1-B409-8D8223114595}"/>
                    </a:ext>
                  </a:extLst>
                </p14:cNvPr>
                <p14:cNvContentPartPr/>
                <p14:nvPr/>
              </p14:nvContentPartPr>
              <p14:xfrm>
                <a:off x="4010053" y="4810027"/>
                <a:ext cx="1279800" cy="28080"/>
              </p14:xfrm>
            </p:contentPart>
          </mc:Choice>
          <mc:Fallback xmlns="">
            <p:pic>
              <p:nvPicPr>
                <p:cNvPr id="10" name="Freihand 9">
                  <a:extLst>
                    <a:ext uri="{FF2B5EF4-FFF2-40B4-BE49-F238E27FC236}">
                      <a16:creationId xmlns:a16="http://schemas.microsoft.com/office/drawing/2014/main" id="{65234C14-2899-47E1-B409-8D8223114595}"/>
                    </a:ext>
                  </a:extLst>
                </p:cNvPr>
                <p:cNvPicPr/>
                <p:nvPr/>
              </p:nvPicPr>
              <p:blipFill>
                <a:blip r:embed="rId25"/>
                <a:stretch>
                  <a:fillRect/>
                </a:stretch>
              </p:blipFill>
              <p:spPr>
                <a:xfrm>
                  <a:off x="4005733" y="4805707"/>
                  <a:ext cx="1288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82DE013B-AEE8-453B-872E-5530C184BEB1}"/>
                    </a:ext>
                  </a:extLst>
                </p14:cNvPr>
                <p14:cNvContentPartPr/>
                <p14:nvPr/>
              </p14:nvContentPartPr>
              <p14:xfrm>
                <a:off x="5651293" y="4662787"/>
                <a:ext cx="138240" cy="177120"/>
              </p14:xfrm>
            </p:contentPart>
          </mc:Choice>
          <mc:Fallback xmlns="">
            <p:pic>
              <p:nvPicPr>
                <p:cNvPr id="11" name="Freihand 10">
                  <a:extLst>
                    <a:ext uri="{FF2B5EF4-FFF2-40B4-BE49-F238E27FC236}">
                      <a16:creationId xmlns:a16="http://schemas.microsoft.com/office/drawing/2014/main" id="{82DE013B-AEE8-453B-872E-5530C184BEB1}"/>
                    </a:ext>
                  </a:extLst>
                </p:cNvPr>
                <p:cNvPicPr/>
                <p:nvPr/>
              </p:nvPicPr>
              <p:blipFill>
                <a:blip r:embed="rId27"/>
                <a:stretch>
                  <a:fillRect/>
                </a:stretch>
              </p:blipFill>
              <p:spPr>
                <a:xfrm>
                  <a:off x="5646973" y="4658467"/>
                  <a:ext cx="146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E40AEABC-3C54-402F-B96C-8C04D8273375}"/>
                    </a:ext>
                  </a:extLst>
                </p14:cNvPr>
                <p14:cNvContentPartPr/>
                <p14:nvPr/>
              </p14:nvContentPartPr>
              <p14:xfrm>
                <a:off x="5855053" y="4761787"/>
                <a:ext cx="98280" cy="113760"/>
              </p14:xfrm>
            </p:contentPart>
          </mc:Choice>
          <mc:Fallback xmlns="">
            <p:pic>
              <p:nvPicPr>
                <p:cNvPr id="12" name="Freihand 11">
                  <a:extLst>
                    <a:ext uri="{FF2B5EF4-FFF2-40B4-BE49-F238E27FC236}">
                      <a16:creationId xmlns:a16="http://schemas.microsoft.com/office/drawing/2014/main" id="{E40AEABC-3C54-402F-B96C-8C04D8273375}"/>
                    </a:ext>
                  </a:extLst>
                </p:cNvPr>
                <p:cNvPicPr/>
                <p:nvPr/>
              </p:nvPicPr>
              <p:blipFill>
                <a:blip r:embed="rId29"/>
                <a:stretch>
                  <a:fillRect/>
                </a:stretch>
              </p:blipFill>
              <p:spPr>
                <a:xfrm>
                  <a:off x="5850733" y="4757467"/>
                  <a:ext cx="106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 name="Freihand 12">
                  <a:extLst>
                    <a:ext uri="{FF2B5EF4-FFF2-40B4-BE49-F238E27FC236}">
                      <a16:creationId xmlns:a16="http://schemas.microsoft.com/office/drawing/2014/main" id="{8AF9F44C-5FCC-4DF9-8C28-D38945784F7C}"/>
                    </a:ext>
                  </a:extLst>
                </p14:cNvPr>
                <p14:cNvContentPartPr/>
                <p14:nvPr/>
              </p14:nvContentPartPr>
              <p14:xfrm>
                <a:off x="5933533" y="4644427"/>
                <a:ext cx="118800" cy="211680"/>
              </p14:xfrm>
            </p:contentPart>
          </mc:Choice>
          <mc:Fallback xmlns="">
            <p:pic>
              <p:nvPicPr>
                <p:cNvPr id="13" name="Freihand 12">
                  <a:extLst>
                    <a:ext uri="{FF2B5EF4-FFF2-40B4-BE49-F238E27FC236}">
                      <a16:creationId xmlns:a16="http://schemas.microsoft.com/office/drawing/2014/main" id="{8AF9F44C-5FCC-4DF9-8C28-D38945784F7C}"/>
                    </a:ext>
                  </a:extLst>
                </p:cNvPr>
                <p:cNvPicPr/>
                <p:nvPr/>
              </p:nvPicPr>
              <p:blipFill>
                <a:blip r:embed="rId31"/>
                <a:stretch>
                  <a:fillRect/>
                </a:stretch>
              </p:blipFill>
              <p:spPr>
                <a:xfrm>
                  <a:off x="5929213" y="4640107"/>
                  <a:ext cx="1274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05FD8328-BA15-45CE-9DC3-C98B0B4F94F7}"/>
                    </a:ext>
                  </a:extLst>
                </p14:cNvPr>
                <p14:cNvContentPartPr/>
                <p14:nvPr/>
              </p14:nvContentPartPr>
              <p14:xfrm>
                <a:off x="6079333" y="4669987"/>
                <a:ext cx="389160" cy="336600"/>
              </p14:xfrm>
            </p:contentPart>
          </mc:Choice>
          <mc:Fallback xmlns="">
            <p:pic>
              <p:nvPicPr>
                <p:cNvPr id="14" name="Freihand 13">
                  <a:extLst>
                    <a:ext uri="{FF2B5EF4-FFF2-40B4-BE49-F238E27FC236}">
                      <a16:creationId xmlns:a16="http://schemas.microsoft.com/office/drawing/2014/main" id="{05FD8328-BA15-45CE-9DC3-C98B0B4F94F7}"/>
                    </a:ext>
                  </a:extLst>
                </p:cNvPr>
                <p:cNvPicPr/>
                <p:nvPr/>
              </p:nvPicPr>
              <p:blipFill>
                <a:blip r:embed="rId33"/>
                <a:stretch>
                  <a:fillRect/>
                </a:stretch>
              </p:blipFill>
              <p:spPr>
                <a:xfrm>
                  <a:off x="6075013" y="4665667"/>
                  <a:ext cx="3978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5A97988D-AFE5-4A30-8D78-2D3894970A50}"/>
                    </a:ext>
                  </a:extLst>
                </p14:cNvPr>
                <p14:cNvContentPartPr/>
                <p14:nvPr/>
              </p14:nvContentPartPr>
              <p14:xfrm>
                <a:off x="6757933" y="4679707"/>
                <a:ext cx="272520" cy="175320"/>
              </p14:xfrm>
            </p:contentPart>
          </mc:Choice>
          <mc:Fallback xmlns="">
            <p:pic>
              <p:nvPicPr>
                <p:cNvPr id="16" name="Freihand 15">
                  <a:extLst>
                    <a:ext uri="{FF2B5EF4-FFF2-40B4-BE49-F238E27FC236}">
                      <a16:creationId xmlns:a16="http://schemas.microsoft.com/office/drawing/2014/main" id="{5A97988D-AFE5-4A30-8D78-2D3894970A50}"/>
                    </a:ext>
                  </a:extLst>
                </p:cNvPr>
                <p:cNvPicPr/>
                <p:nvPr/>
              </p:nvPicPr>
              <p:blipFill>
                <a:blip r:embed="rId35"/>
                <a:stretch>
                  <a:fillRect/>
                </a:stretch>
              </p:blipFill>
              <p:spPr>
                <a:xfrm>
                  <a:off x="6753613" y="4675387"/>
                  <a:ext cx="281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Freihand 16">
                  <a:extLst>
                    <a:ext uri="{FF2B5EF4-FFF2-40B4-BE49-F238E27FC236}">
                      <a16:creationId xmlns:a16="http://schemas.microsoft.com/office/drawing/2014/main" id="{3C2BFF99-C332-47A1-B88E-806F8E174D56}"/>
                    </a:ext>
                  </a:extLst>
                </p14:cNvPr>
                <p14:cNvContentPartPr/>
                <p14:nvPr/>
              </p14:nvContentPartPr>
              <p14:xfrm>
                <a:off x="7011013" y="4704547"/>
                <a:ext cx="28080" cy="10080"/>
              </p14:xfrm>
            </p:contentPart>
          </mc:Choice>
          <mc:Fallback xmlns="">
            <p:pic>
              <p:nvPicPr>
                <p:cNvPr id="17" name="Freihand 16">
                  <a:extLst>
                    <a:ext uri="{FF2B5EF4-FFF2-40B4-BE49-F238E27FC236}">
                      <a16:creationId xmlns:a16="http://schemas.microsoft.com/office/drawing/2014/main" id="{3C2BFF99-C332-47A1-B88E-806F8E174D56}"/>
                    </a:ext>
                  </a:extLst>
                </p:cNvPr>
                <p:cNvPicPr/>
                <p:nvPr/>
              </p:nvPicPr>
              <p:blipFill>
                <a:blip r:embed="rId37"/>
                <a:stretch>
                  <a:fillRect/>
                </a:stretch>
              </p:blipFill>
              <p:spPr>
                <a:xfrm>
                  <a:off x="7006693" y="4700227"/>
                  <a:ext cx="36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Freihand 17">
                  <a:extLst>
                    <a:ext uri="{FF2B5EF4-FFF2-40B4-BE49-F238E27FC236}">
                      <a16:creationId xmlns:a16="http://schemas.microsoft.com/office/drawing/2014/main" id="{4C92E1B4-9205-4171-A80F-02C57462ED9D}"/>
                    </a:ext>
                  </a:extLst>
                </p14:cNvPr>
                <p14:cNvContentPartPr/>
                <p14:nvPr/>
              </p14:nvContentPartPr>
              <p14:xfrm>
                <a:off x="7113973" y="4709587"/>
                <a:ext cx="94320" cy="99720"/>
              </p14:xfrm>
            </p:contentPart>
          </mc:Choice>
          <mc:Fallback xmlns="">
            <p:pic>
              <p:nvPicPr>
                <p:cNvPr id="18" name="Freihand 17">
                  <a:extLst>
                    <a:ext uri="{FF2B5EF4-FFF2-40B4-BE49-F238E27FC236}">
                      <a16:creationId xmlns:a16="http://schemas.microsoft.com/office/drawing/2014/main" id="{4C92E1B4-9205-4171-A80F-02C57462ED9D}"/>
                    </a:ext>
                  </a:extLst>
                </p:cNvPr>
                <p:cNvPicPr/>
                <p:nvPr/>
              </p:nvPicPr>
              <p:blipFill>
                <a:blip r:embed="rId39"/>
                <a:stretch>
                  <a:fillRect/>
                </a:stretch>
              </p:blipFill>
              <p:spPr>
                <a:xfrm>
                  <a:off x="7109653" y="4705267"/>
                  <a:ext cx="10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Freihand 18">
                  <a:extLst>
                    <a:ext uri="{FF2B5EF4-FFF2-40B4-BE49-F238E27FC236}">
                      <a16:creationId xmlns:a16="http://schemas.microsoft.com/office/drawing/2014/main" id="{62ADE638-94F8-40A0-9464-9521D677D2F9}"/>
                    </a:ext>
                  </a:extLst>
                </p14:cNvPr>
                <p14:cNvContentPartPr/>
                <p14:nvPr/>
              </p14:nvContentPartPr>
              <p14:xfrm>
                <a:off x="7277413" y="4639387"/>
                <a:ext cx="87480" cy="222120"/>
              </p14:xfrm>
            </p:contentPart>
          </mc:Choice>
          <mc:Fallback xmlns="">
            <p:pic>
              <p:nvPicPr>
                <p:cNvPr id="19" name="Freihand 18">
                  <a:extLst>
                    <a:ext uri="{FF2B5EF4-FFF2-40B4-BE49-F238E27FC236}">
                      <a16:creationId xmlns:a16="http://schemas.microsoft.com/office/drawing/2014/main" id="{62ADE638-94F8-40A0-9464-9521D677D2F9}"/>
                    </a:ext>
                  </a:extLst>
                </p:cNvPr>
                <p:cNvPicPr/>
                <p:nvPr/>
              </p:nvPicPr>
              <p:blipFill>
                <a:blip r:embed="rId41"/>
                <a:stretch>
                  <a:fillRect/>
                </a:stretch>
              </p:blipFill>
              <p:spPr>
                <a:xfrm>
                  <a:off x="7273093" y="4635067"/>
                  <a:ext cx="96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Freihand 19">
                  <a:extLst>
                    <a:ext uri="{FF2B5EF4-FFF2-40B4-BE49-F238E27FC236}">
                      <a16:creationId xmlns:a16="http://schemas.microsoft.com/office/drawing/2014/main" id="{08CF451A-0D99-4E9F-8433-BC12E2EAFB3E}"/>
                    </a:ext>
                  </a:extLst>
                </p14:cNvPr>
                <p14:cNvContentPartPr/>
                <p14:nvPr/>
              </p14:nvContentPartPr>
              <p14:xfrm>
                <a:off x="7384693" y="4697347"/>
                <a:ext cx="117360" cy="268920"/>
              </p14:xfrm>
            </p:contentPart>
          </mc:Choice>
          <mc:Fallback xmlns="">
            <p:pic>
              <p:nvPicPr>
                <p:cNvPr id="20" name="Freihand 19">
                  <a:extLst>
                    <a:ext uri="{FF2B5EF4-FFF2-40B4-BE49-F238E27FC236}">
                      <a16:creationId xmlns:a16="http://schemas.microsoft.com/office/drawing/2014/main" id="{08CF451A-0D99-4E9F-8433-BC12E2EAFB3E}"/>
                    </a:ext>
                  </a:extLst>
                </p:cNvPr>
                <p:cNvPicPr/>
                <p:nvPr/>
              </p:nvPicPr>
              <p:blipFill>
                <a:blip r:embed="rId43"/>
                <a:stretch>
                  <a:fillRect/>
                </a:stretch>
              </p:blipFill>
              <p:spPr>
                <a:xfrm>
                  <a:off x="7380373" y="4693027"/>
                  <a:ext cx="126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 name="Freihand 20">
                  <a:extLst>
                    <a:ext uri="{FF2B5EF4-FFF2-40B4-BE49-F238E27FC236}">
                      <a16:creationId xmlns:a16="http://schemas.microsoft.com/office/drawing/2014/main" id="{F3A2C255-B336-4EB3-96B2-1FB6D6AEDF37}"/>
                    </a:ext>
                  </a:extLst>
                </p14:cNvPr>
                <p14:cNvContentPartPr/>
                <p14:nvPr/>
              </p14:nvContentPartPr>
              <p14:xfrm>
                <a:off x="7532653" y="4716787"/>
                <a:ext cx="319320" cy="108720"/>
              </p14:xfrm>
            </p:contentPart>
          </mc:Choice>
          <mc:Fallback xmlns="">
            <p:pic>
              <p:nvPicPr>
                <p:cNvPr id="21" name="Freihand 20">
                  <a:extLst>
                    <a:ext uri="{FF2B5EF4-FFF2-40B4-BE49-F238E27FC236}">
                      <a16:creationId xmlns:a16="http://schemas.microsoft.com/office/drawing/2014/main" id="{F3A2C255-B336-4EB3-96B2-1FB6D6AEDF37}"/>
                    </a:ext>
                  </a:extLst>
                </p:cNvPr>
                <p:cNvPicPr/>
                <p:nvPr/>
              </p:nvPicPr>
              <p:blipFill>
                <a:blip r:embed="rId45"/>
                <a:stretch>
                  <a:fillRect/>
                </a:stretch>
              </p:blipFill>
              <p:spPr>
                <a:xfrm>
                  <a:off x="7528333" y="4712467"/>
                  <a:ext cx="327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0F1AC454-71D6-4BC7-8F24-06AD712D35AB}"/>
                    </a:ext>
                  </a:extLst>
                </p14:cNvPr>
                <p14:cNvContentPartPr/>
                <p14:nvPr/>
              </p14:nvContentPartPr>
              <p14:xfrm>
                <a:off x="6648133" y="4601947"/>
                <a:ext cx="51840" cy="250560"/>
              </p14:xfrm>
            </p:contentPart>
          </mc:Choice>
          <mc:Fallback xmlns="">
            <p:pic>
              <p:nvPicPr>
                <p:cNvPr id="23" name="Freihand 22">
                  <a:extLst>
                    <a:ext uri="{FF2B5EF4-FFF2-40B4-BE49-F238E27FC236}">
                      <a16:creationId xmlns:a16="http://schemas.microsoft.com/office/drawing/2014/main" id="{0F1AC454-71D6-4BC7-8F24-06AD712D35AB}"/>
                    </a:ext>
                  </a:extLst>
                </p:cNvPr>
                <p:cNvPicPr/>
                <p:nvPr/>
              </p:nvPicPr>
              <p:blipFill>
                <a:blip r:embed="rId47"/>
                <a:stretch>
                  <a:fillRect/>
                </a:stretch>
              </p:blipFill>
              <p:spPr>
                <a:xfrm>
                  <a:off x="6643813" y="4597627"/>
                  <a:ext cx="60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Freihand 23">
                  <a:extLst>
                    <a:ext uri="{FF2B5EF4-FFF2-40B4-BE49-F238E27FC236}">
                      <a16:creationId xmlns:a16="http://schemas.microsoft.com/office/drawing/2014/main" id="{1A81686B-542C-4280-8E72-29EC1946DCA7}"/>
                    </a:ext>
                  </a:extLst>
                </p14:cNvPr>
                <p14:cNvContentPartPr/>
                <p14:nvPr/>
              </p14:nvContentPartPr>
              <p14:xfrm>
                <a:off x="6752173" y="4603747"/>
                <a:ext cx="909360" cy="342720"/>
              </p14:xfrm>
            </p:contentPart>
          </mc:Choice>
          <mc:Fallback xmlns="">
            <p:pic>
              <p:nvPicPr>
                <p:cNvPr id="24" name="Freihand 23">
                  <a:extLst>
                    <a:ext uri="{FF2B5EF4-FFF2-40B4-BE49-F238E27FC236}">
                      <a16:creationId xmlns:a16="http://schemas.microsoft.com/office/drawing/2014/main" id="{1A81686B-542C-4280-8E72-29EC1946DCA7}"/>
                    </a:ext>
                  </a:extLst>
                </p:cNvPr>
                <p:cNvPicPr/>
                <p:nvPr/>
              </p:nvPicPr>
              <p:blipFill>
                <a:blip r:embed="rId49"/>
                <a:stretch>
                  <a:fillRect/>
                </a:stretch>
              </p:blipFill>
              <p:spPr>
                <a:xfrm>
                  <a:off x="6747853" y="4599427"/>
                  <a:ext cx="9180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E1830B9C-7CCF-4CBD-B5FF-FE18C288F945}"/>
                    </a:ext>
                  </a:extLst>
                </p14:cNvPr>
                <p14:cNvContentPartPr/>
                <p14:nvPr/>
              </p14:nvContentPartPr>
              <p14:xfrm>
                <a:off x="7190653" y="4886707"/>
                <a:ext cx="340920" cy="4680"/>
              </p14:xfrm>
            </p:contentPart>
          </mc:Choice>
          <mc:Fallback xmlns="">
            <p:pic>
              <p:nvPicPr>
                <p:cNvPr id="25" name="Freihand 24">
                  <a:extLst>
                    <a:ext uri="{FF2B5EF4-FFF2-40B4-BE49-F238E27FC236}">
                      <a16:creationId xmlns:a16="http://schemas.microsoft.com/office/drawing/2014/main" id="{E1830B9C-7CCF-4CBD-B5FF-FE18C288F945}"/>
                    </a:ext>
                  </a:extLst>
                </p:cNvPr>
                <p:cNvPicPr/>
                <p:nvPr/>
              </p:nvPicPr>
              <p:blipFill>
                <a:blip r:embed="rId51"/>
                <a:stretch>
                  <a:fillRect/>
                </a:stretch>
              </p:blipFill>
              <p:spPr>
                <a:xfrm>
                  <a:off x="7186333" y="4882387"/>
                  <a:ext cx="349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1E5CFD9C-9DF1-45C9-8E25-F211FEEEF3AE}"/>
                    </a:ext>
                  </a:extLst>
                </p14:cNvPr>
                <p14:cNvContentPartPr/>
                <p14:nvPr/>
              </p14:nvContentPartPr>
              <p14:xfrm>
                <a:off x="3381133" y="4938547"/>
                <a:ext cx="163800" cy="175320"/>
              </p14:xfrm>
            </p:contentPart>
          </mc:Choice>
          <mc:Fallback xmlns="">
            <p:pic>
              <p:nvPicPr>
                <p:cNvPr id="38" name="Freihand 37">
                  <a:extLst>
                    <a:ext uri="{FF2B5EF4-FFF2-40B4-BE49-F238E27FC236}">
                      <a16:creationId xmlns:a16="http://schemas.microsoft.com/office/drawing/2014/main" id="{1E5CFD9C-9DF1-45C9-8E25-F211FEEEF3AE}"/>
                    </a:ext>
                  </a:extLst>
                </p:cNvPr>
                <p:cNvPicPr/>
                <p:nvPr/>
              </p:nvPicPr>
              <p:blipFill>
                <a:blip r:embed="rId53"/>
                <a:stretch>
                  <a:fillRect/>
                </a:stretch>
              </p:blipFill>
              <p:spPr>
                <a:xfrm>
                  <a:off x="3376813" y="4934227"/>
                  <a:ext cx="172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5EA3D3A3-5103-495B-842A-9E67818608A1}"/>
                    </a:ext>
                  </a:extLst>
                </p14:cNvPr>
                <p14:cNvContentPartPr/>
                <p14:nvPr/>
              </p14:nvContentPartPr>
              <p14:xfrm>
                <a:off x="3597133" y="4943947"/>
                <a:ext cx="63360" cy="150480"/>
              </p14:xfrm>
            </p:contentPart>
          </mc:Choice>
          <mc:Fallback xmlns="">
            <p:pic>
              <p:nvPicPr>
                <p:cNvPr id="39" name="Freihand 38">
                  <a:extLst>
                    <a:ext uri="{FF2B5EF4-FFF2-40B4-BE49-F238E27FC236}">
                      <a16:creationId xmlns:a16="http://schemas.microsoft.com/office/drawing/2014/main" id="{5EA3D3A3-5103-495B-842A-9E67818608A1}"/>
                    </a:ext>
                  </a:extLst>
                </p:cNvPr>
                <p:cNvPicPr/>
                <p:nvPr/>
              </p:nvPicPr>
              <p:blipFill>
                <a:blip r:embed="rId55"/>
                <a:stretch>
                  <a:fillRect/>
                </a:stretch>
              </p:blipFill>
              <p:spPr>
                <a:xfrm>
                  <a:off x="3592813" y="4939627"/>
                  <a:ext cx="72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2359D607-8432-4A87-94CF-7CF12CA074F9}"/>
                    </a:ext>
                  </a:extLst>
                </p14:cNvPr>
                <p14:cNvContentPartPr/>
                <p14:nvPr/>
              </p14:nvContentPartPr>
              <p14:xfrm>
                <a:off x="3664813" y="4986787"/>
                <a:ext cx="155160" cy="105480"/>
              </p14:xfrm>
            </p:contentPart>
          </mc:Choice>
          <mc:Fallback xmlns="">
            <p:pic>
              <p:nvPicPr>
                <p:cNvPr id="40" name="Freihand 39">
                  <a:extLst>
                    <a:ext uri="{FF2B5EF4-FFF2-40B4-BE49-F238E27FC236}">
                      <a16:creationId xmlns:a16="http://schemas.microsoft.com/office/drawing/2014/main" id="{2359D607-8432-4A87-94CF-7CF12CA074F9}"/>
                    </a:ext>
                  </a:extLst>
                </p:cNvPr>
                <p:cNvPicPr/>
                <p:nvPr/>
              </p:nvPicPr>
              <p:blipFill>
                <a:blip r:embed="rId57"/>
                <a:stretch>
                  <a:fillRect/>
                </a:stretch>
              </p:blipFill>
              <p:spPr>
                <a:xfrm>
                  <a:off x="3660493" y="4982467"/>
                  <a:ext cx="163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02C763BF-667D-4EA9-9DFE-108C0A5B36C3}"/>
                    </a:ext>
                  </a:extLst>
                </p14:cNvPr>
                <p14:cNvContentPartPr/>
                <p14:nvPr/>
              </p14:nvContentPartPr>
              <p14:xfrm>
                <a:off x="3842293" y="4976707"/>
                <a:ext cx="104400" cy="128880"/>
              </p14:xfrm>
            </p:contentPart>
          </mc:Choice>
          <mc:Fallback xmlns="">
            <p:pic>
              <p:nvPicPr>
                <p:cNvPr id="41" name="Freihand 40">
                  <a:extLst>
                    <a:ext uri="{FF2B5EF4-FFF2-40B4-BE49-F238E27FC236}">
                      <a16:creationId xmlns:a16="http://schemas.microsoft.com/office/drawing/2014/main" id="{02C763BF-667D-4EA9-9DFE-108C0A5B36C3}"/>
                    </a:ext>
                  </a:extLst>
                </p:cNvPr>
                <p:cNvPicPr/>
                <p:nvPr/>
              </p:nvPicPr>
              <p:blipFill>
                <a:blip r:embed="rId59"/>
                <a:stretch>
                  <a:fillRect/>
                </a:stretch>
              </p:blipFill>
              <p:spPr>
                <a:xfrm>
                  <a:off x="3837973" y="4972387"/>
                  <a:ext cx="113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40439AC0-8DF8-48AB-9221-66A185785375}"/>
                    </a:ext>
                  </a:extLst>
                </p14:cNvPr>
                <p14:cNvContentPartPr/>
                <p14:nvPr/>
              </p14:nvContentPartPr>
              <p14:xfrm>
                <a:off x="3984493" y="4909027"/>
                <a:ext cx="105120" cy="174960"/>
              </p14:xfrm>
            </p:contentPart>
          </mc:Choice>
          <mc:Fallback xmlns="">
            <p:pic>
              <p:nvPicPr>
                <p:cNvPr id="42" name="Freihand 41">
                  <a:extLst>
                    <a:ext uri="{FF2B5EF4-FFF2-40B4-BE49-F238E27FC236}">
                      <a16:creationId xmlns:a16="http://schemas.microsoft.com/office/drawing/2014/main" id="{40439AC0-8DF8-48AB-9221-66A185785375}"/>
                    </a:ext>
                  </a:extLst>
                </p:cNvPr>
                <p:cNvPicPr/>
                <p:nvPr/>
              </p:nvPicPr>
              <p:blipFill>
                <a:blip r:embed="rId61"/>
                <a:stretch>
                  <a:fillRect/>
                </a:stretch>
              </p:blipFill>
              <p:spPr>
                <a:xfrm>
                  <a:off x="3980173" y="4904707"/>
                  <a:ext cx="113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858E92C7-EB8F-4A31-A34B-7A4E26977457}"/>
                    </a:ext>
                  </a:extLst>
                </p14:cNvPr>
                <p14:cNvContentPartPr/>
                <p14:nvPr/>
              </p14:nvContentPartPr>
              <p14:xfrm>
                <a:off x="4229293" y="4904347"/>
                <a:ext cx="111960" cy="158040"/>
              </p14:xfrm>
            </p:contentPart>
          </mc:Choice>
          <mc:Fallback xmlns="">
            <p:pic>
              <p:nvPicPr>
                <p:cNvPr id="43" name="Freihand 42">
                  <a:extLst>
                    <a:ext uri="{FF2B5EF4-FFF2-40B4-BE49-F238E27FC236}">
                      <a16:creationId xmlns:a16="http://schemas.microsoft.com/office/drawing/2014/main" id="{858E92C7-EB8F-4A31-A34B-7A4E26977457}"/>
                    </a:ext>
                  </a:extLst>
                </p:cNvPr>
                <p:cNvPicPr/>
                <p:nvPr/>
              </p:nvPicPr>
              <p:blipFill>
                <a:blip r:embed="rId63"/>
                <a:stretch>
                  <a:fillRect/>
                </a:stretch>
              </p:blipFill>
              <p:spPr>
                <a:xfrm>
                  <a:off x="4224973" y="4900027"/>
                  <a:ext cx="120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A96E5A8D-2FBC-4C77-AECA-2F673176CAD2}"/>
                    </a:ext>
                  </a:extLst>
                </p14:cNvPr>
                <p14:cNvContentPartPr/>
                <p14:nvPr/>
              </p14:nvContentPartPr>
              <p14:xfrm>
                <a:off x="4347013" y="4972027"/>
                <a:ext cx="137160" cy="106920"/>
              </p14:xfrm>
            </p:contentPart>
          </mc:Choice>
          <mc:Fallback xmlns="">
            <p:pic>
              <p:nvPicPr>
                <p:cNvPr id="44" name="Freihand 43">
                  <a:extLst>
                    <a:ext uri="{FF2B5EF4-FFF2-40B4-BE49-F238E27FC236}">
                      <a16:creationId xmlns:a16="http://schemas.microsoft.com/office/drawing/2014/main" id="{A96E5A8D-2FBC-4C77-AECA-2F673176CAD2}"/>
                    </a:ext>
                  </a:extLst>
                </p:cNvPr>
                <p:cNvPicPr/>
                <p:nvPr/>
              </p:nvPicPr>
              <p:blipFill>
                <a:blip r:embed="rId65"/>
                <a:stretch>
                  <a:fillRect/>
                </a:stretch>
              </p:blipFill>
              <p:spPr>
                <a:xfrm>
                  <a:off x="4342693" y="4967707"/>
                  <a:ext cx="145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39C92024-7F3E-4F4B-9CFA-DE0909D2E9CC}"/>
                    </a:ext>
                  </a:extLst>
                </p14:cNvPr>
                <p14:cNvContentPartPr/>
                <p14:nvPr/>
              </p14:nvContentPartPr>
              <p14:xfrm>
                <a:off x="4506133" y="4898227"/>
                <a:ext cx="164520" cy="170640"/>
              </p14:xfrm>
            </p:contentPart>
          </mc:Choice>
          <mc:Fallback xmlns="">
            <p:pic>
              <p:nvPicPr>
                <p:cNvPr id="45" name="Freihand 44">
                  <a:extLst>
                    <a:ext uri="{FF2B5EF4-FFF2-40B4-BE49-F238E27FC236}">
                      <a16:creationId xmlns:a16="http://schemas.microsoft.com/office/drawing/2014/main" id="{39C92024-7F3E-4F4B-9CFA-DE0909D2E9CC}"/>
                    </a:ext>
                  </a:extLst>
                </p:cNvPr>
                <p:cNvPicPr/>
                <p:nvPr/>
              </p:nvPicPr>
              <p:blipFill>
                <a:blip r:embed="rId67"/>
                <a:stretch>
                  <a:fillRect/>
                </a:stretch>
              </p:blipFill>
              <p:spPr>
                <a:xfrm>
                  <a:off x="4501813" y="4893907"/>
                  <a:ext cx="173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D14D5766-776F-4C52-B98B-6326677DD6B8}"/>
                    </a:ext>
                  </a:extLst>
                </p14:cNvPr>
                <p14:cNvContentPartPr/>
                <p14:nvPr/>
              </p14:nvContentPartPr>
              <p14:xfrm>
                <a:off x="4705933" y="4992907"/>
                <a:ext cx="180720" cy="69480"/>
              </p14:xfrm>
            </p:contentPart>
          </mc:Choice>
          <mc:Fallback xmlns="">
            <p:pic>
              <p:nvPicPr>
                <p:cNvPr id="46" name="Freihand 45">
                  <a:extLst>
                    <a:ext uri="{FF2B5EF4-FFF2-40B4-BE49-F238E27FC236}">
                      <a16:creationId xmlns:a16="http://schemas.microsoft.com/office/drawing/2014/main" id="{D14D5766-776F-4C52-B98B-6326677DD6B8}"/>
                    </a:ext>
                  </a:extLst>
                </p:cNvPr>
                <p:cNvPicPr/>
                <p:nvPr/>
              </p:nvPicPr>
              <p:blipFill>
                <a:blip r:embed="rId69"/>
                <a:stretch>
                  <a:fillRect/>
                </a:stretch>
              </p:blipFill>
              <p:spPr>
                <a:xfrm>
                  <a:off x="4701613" y="4988587"/>
                  <a:ext cx="189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9F4658E8-418D-4418-AA01-2B84F073AAD4}"/>
                    </a:ext>
                  </a:extLst>
                </p14:cNvPr>
                <p14:cNvContentPartPr/>
                <p14:nvPr/>
              </p14:nvContentPartPr>
              <p14:xfrm>
                <a:off x="4949653" y="5009107"/>
                <a:ext cx="360" cy="360"/>
              </p14:xfrm>
            </p:contentPart>
          </mc:Choice>
          <mc:Fallback xmlns="">
            <p:pic>
              <p:nvPicPr>
                <p:cNvPr id="47" name="Freihand 46">
                  <a:extLst>
                    <a:ext uri="{FF2B5EF4-FFF2-40B4-BE49-F238E27FC236}">
                      <a16:creationId xmlns:a16="http://schemas.microsoft.com/office/drawing/2014/main" id="{9F4658E8-418D-4418-AA01-2B84F073AAD4}"/>
                    </a:ext>
                  </a:extLst>
                </p:cNvPr>
                <p:cNvPicPr/>
                <p:nvPr/>
              </p:nvPicPr>
              <p:blipFill>
                <a:blip r:embed="rId71"/>
                <a:stretch>
                  <a:fillRect/>
                </a:stretch>
              </p:blipFill>
              <p:spPr>
                <a:xfrm>
                  <a:off x="4945333" y="5004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55D4C46E-59B0-4388-9AD3-CED42BF43653}"/>
                    </a:ext>
                  </a:extLst>
                </p14:cNvPr>
                <p14:cNvContentPartPr/>
                <p14:nvPr/>
              </p14:nvContentPartPr>
              <p14:xfrm>
                <a:off x="4951093" y="4990027"/>
                <a:ext cx="272160" cy="91440"/>
              </p14:xfrm>
            </p:contentPart>
          </mc:Choice>
          <mc:Fallback xmlns="">
            <p:pic>
              <p:nvPicPr>
                <p:cNvPr id="48" name="Freihand 47">
                  <a:extLst>
                    <a:ext uri="{FF2B5EF4-FFF2-40B4-BE49-F238E27FC236}">
                      <a16:creationId xmlns:a16="http://schemas.microsoft.com/office/drawing/2014/main" id="{55D4C46E-59B0-4388-9AD3-CED42BF43653}"/>
                    </a:ext>
                  </a:extLst>
                </p:cNvPr>
                <p:cNvPicPr/>
                <p:nvPr/>
              </p:nvPicPr>
              <p:blipFill>
                <a:blip r:embed="rId73"/>
                <a:stretch>
                  <a:fillRect/>
                </a:stretch>
              </p:blipFill>
              <p:spPr>
                <a:xfrm>
                  <a:off x="4946773" y="4985707"/>
                  <a:ext cx="280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F85EA1AA-AA75-4182-AA21-1C9A5544F4A4}"/>
                    </a:ext>
                  </a:extLst>
                </p14:cNvPr>
                <p14:cNvContentPartPr/>
                <p14:nvPr/>
              </p14:nvContentPartPr>
              <p14:xfrm>
                <a:off x="5322253" y="4940347"/>
                <a:ext cx="168840" cy="154080"/>
              </p14:xfrm>
            </p:contentPart>
          </mc:Choice>
          <mc:Fallback xmlns="">
            <p:pic>
              <p:nvPicPr>
                <p:cNvPr id="49" name="Freihand 48">
                  <a:extLst>
                    <a:ext uri="{FF2B5EF4-FFF2-40B4-BE49-F238E27FC236}">
                      <a16:creationId xmlns:a16="http://schemas.microsoft.com/office/drawing/2014/main" id="{F85EA1AA-AA75-4182-AA21-1C9A5544F4A4}"/>
                    </a:ext>
                  </a:extLst>
                </p:cNvPr>
                <p:cNvPicPr/>
                <p:nvPr/>
              </p:nvPicPr>
              <p:blipFill>
                <a:blip r:embed="rId75"/>
                <a:stretch>
                  <a:fillRect/>
                </a:stretch>
              </p:blipFill>
              <p:spPr>
                <a:xfrm>
                  <a:off x="5317933" y="4936027"/>
                  <a:ext cx="177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AD75BF43-84CE-4B60-AAF1-668E75AAC1ED}"/>
                    </a:ext>
                  </a:extLst>
                </p14:cNvPr>
                <p14:cNvContentPartPr/>
                <p14:nvPr/>
              </p14:nvContentPartPr>
              <p14:xfrm>
                <a:off x="5503693" y="4933147"/>
                <a:ext cx="588600" cy="151920"/>
              </p14:xfrm>
            </p:contentPart>
          </mc:Choice>
          <mc:Fallback xmlns="">
            <p:pic>
              <p:nvPicPr>
                <p:cNvPr id="50" name="Freihand 49">
                  <a:extLst>
                    <a:ext uri="{FF2B5EF4-FFF2-40B4-BE49-F238E27FC236}">
                      <a16:creationId xmlns:a16="http://schemas.microsoft.com/office/drawing/2014/main" id="{AD75BF43-84CE-4B60-AAF1-668E75AAC1ED}"/>
                    </a:ext>
                  </a:extLst>
                </p:cNvPr>
                <p:cNvPicPr/>
                <p:nvPr/>
              </p:nvPicPr>
              <p:blipFill>
                <a:blip r:embed="rId77"/>
                <a:stretch>
                  <a:fillRect/>
                </a:stretch>
              </p:blipFill>
              <p:spPr>
                <a:xfrm>
                  <a:off x="5499373" y="4928827"/>
                  <a:ext cx="597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217EB520-6784-4012-9C47-FAE79990652A}"/>
                    </a:ext>
                  </a:extLst>
                </p14:cNvPr>
                <p14:cNvContentPartPr/>
                <p14:nvPr/>
              </p14:nvContentPartPr>
              <p14:xfrm>
                <a:off x="6206773" y="4940707"/>
                <a:ext cx="207720" cy="116640"/>
              </p14:xfrm>
            </p:contentPart>
          </mc:Choice>
          <mc:Fallback xmlns="">
            <p:pic>
              <p:nvPicPr>
                <p:cNvPr id="52" name="Freihand 51">
                  <a:extLst>
                    <a:ext uri="{FF2B5EF4-FFF2-40B4-BE49-F238E27FC236}">
                      <a16:creationId xmlns:a16="http://schemas.microsoft.com/office/drawing/2014/main" id="{217EB520-6784-4012-9C47-FAE79990652A}"/>
                    </a:ext>
                  </a:extLst>
                </p:cNvPr>
                <p:cNvPicPr/>
                <p:nvPr/>
              </p:nvPicPr>
              <p:blipFill>
                <a:blip r:embed="rId79"/>
                <a:stretch>
                  <a:fillRect/>
                </a:stretch>
              </p:blipFill>
              <p:spPr>
                <a:xfrm>
                  <a:off x="6202453" y="4936387"/>
                  <a:ext cx="216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946FCCDC-2D8E-4D2C-B9CB-FF68E66FCB93}"/>
                    </a:ext>
                  </a:extLst>
                </p14:cNvPr>
                <p14:cNvContentPartPr/>
                <p14:nvPr/>
              </p14:nvContentPartPr>
              <p14:xfrm>
                <a:off x="6410173" y="4914067"/>
                <a:ext cx="83880" cy="169560"/>
              </p14:xfrm>
            </p:contentPart>
          </mc:Choice>
          <mc:Fallback xmlns="">
            <p:pic>
              <p:nvPicPr>
                <p:cNvPr id="53" name="Freihand 52">
                  <a:extLst>
                    <a:ext uri="{FF2B5EF4-FFF2-40B4-BE49-F238E27FC236}">
                      <a16:creationId xmlns:a16="http://schemas.microsoft.com/office/drawing/2014/main" id="{946FCCDC-2D8E-4D2C-B9CB-FF68E66FCB93}"/>
                    </a:ext>
                  </a:extLst>
                </p:cNvPr>
                <p:cNvPicPr/>
                <p:nvPr/>
              </p:nvPicPr>
              <p:blipFill>
                <a:blip r:embed="rId81"/>
                <a:stretch>
                  <a:fillRect/>
                </a:stretch>
              </p:blipFill>
              <p:spPr>
                <a:xfrm>
                  <a:off x="6405853" y="4909747"/>
                  <a:ext cx="92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FB8C751A-8C84-41D9-8950-239E1A90911B}"/>
                    </a:ext>
                  </a:extLst>
                </p14:cNvPr>
                <p14:cNvContentPartPr/>
                <p14:nvPr/>
              </p14:nvContentPartPr>
              <p14:xfrm>
                <a:off x="6544813" y="5028187"/>
                <a:ext cx="33480" cy="50040"/>
              </p14:xfrm>
            </p:contentPart>
          </mc:Choice>
          <mc:Fallback xmlns="">
            <p:pic>
              <p:nvPicPr>
                <p:cNvPr id="54" name="Freihand 53">
                  <a:extLst>
                    <a:ext uri="{FF2B5EF4-FFF2-40B4-BE49-F238E27FC236}">
                      <a16:creationId xmlns:a16="http://schemas.microsoft.com/office/drawing/2014/main" id="{FB8C751A-8C84-41D9-8950-239E1A90911B}"/>
                    </a:ext>
                  </a:extLst>
                </p:cNvPr>
                <p:cNvPicPr/>
                <p:nvPr/>
              </p:nvPicPr>
              <p:blipFill>
                <a:blip r:embed="rId83"/>
                <a:stretch>
                  <a:fillRect/>
                </a:stretch>
              </p:blipFill>
              <p:spPr>
                <a:xfrm>
                  <a:off x="6540493" y="5023867"/>
                  <a:ext cx="42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79FEB89D-49D3-4E12-BB93-DBBD4FEC1B87}"/>
                    </a:ext>
                  </a:extLst>
                </p14:cNvPr>
                <p14:cNvContentPartPr/>
                <p14:nvPr/>
              </p14:nvContentPartPr>
              <p14:xfrm>
                <a:off x="6588373" y="4961587"/>
                <a:ext cx="133920" cy="97920"/>
              </p14:xfrm>
            </p:contentPart>
          </mc:Choice>
          <mc:Fallback xmlns="">
            <p:pic>
              <p:nvPicPr>
                <p:cNvPr id="55" name="Freihand 54">
                  <a:extLst>
                    <a:ext uri="{FF2B5EF4-FFF2-40B4-BE49-F238E27FC236}">
                      <a16:creationId xmlns:a16="http://schemas.microsoft.com/office/drawing/2014/main" id="{79FEB89D-49D3-4E12-BB93-DBBD4FEC1B87}"/>
                    </a:ext>
                  </a:extLst>
                </p:cNvPr>
                <p:cNvPicPr/>
                <p:nvPr/>
              </p:nvPicPr>
              <p:blipFill>
                <a:blip r:embed="rId85"/>
                <a:stretch>
                  <a:fillRect/>
                </a:stretch>
              </p:blipFill>
              <p:spPr>
                <a:xfrm>
                  <a:off x="6584053" y="4957267"/>
                  <a:ext cx="142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F8B6F997-DA55-45D9-A508-8574F2E56E30}"/>
                    </a:ext>
                  </a:extLst>
                </p14:cNvPr>
                <p14:cNvContentPartPr/>
                <p14:nvPr/>
              </p14:nvContentPartPr>
              <p14:xfrm>
                <a:off x="6724093" y="4933507"/>
                <a:ext cx="99360" cy="163440"/>
              </p14:xfrm>
            </p:contentPart>
          </mc:Choice>
          <mc:Fallback xmlns="">
            <p:pic>
              <p:nvPicPr>
                <p:cNvPr id="56" name="Freihand 55">
                  <a:extLst>
                    <a:ext uri="{FF2B5EF4-FFF2-40B4-BE49-F238E27FC236}">
                      <a16:creationId xmlns:a16="http://schemas.microsoft.com/office/drawing/2014/main" id="{F8B6F997-DA55-45D9-A508-8574F2E56E30}"/>
                    </a:ext>
                  </a:extLst>
                </p:cNvPr>
                <p:cNvPicPr/>
                <p:nvPr/>
              </p:nvPicPr>
              <p:blipFill>
                <a:blip r:embed="rId87"/>
                <a:stretch>
                  <a:fillRect/>
                </a:stretch>
              </p:blipFill>
              <p:spPr>
                <a:xfrm>
                  <a:off x="6719773" y="4929187"/>
                  <a:ext cx="108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3A9C0F2D-4E08-478A-8320-11AE17D79221}"/>
                    </a:ext>
                  </a:extLst>
                </p14:cNvPr>
                <p14:cNvContentPartPr/>
                <p14:nvPr/>
              </p14:nvContentPartPr>
              <p14:xfrm>
                <a:off x="6893653" y="5054107"/>
                <a:ext cx="34560" cy="32400"/>
              </p14:xfrm>
            </p:contentPart>
          </mc:Choice>
          <mc:Fallback xmlns="">
            <p:pic>
              <p:nvPicPr>
                <p:cNvPr id="57" name="Freihand 56">
                  <a:extLst>
                    <a:ext uri="{FF2B5EF4-FFF2-40B4-BE49-F238E27FC236}">
                      <a16:creationId xmlns:a16="http://schemas.microsoft.com/office/drawing/2014/main" id="{3A9C0F2D-4E08-478A-8320-11AE17D79221}"/>
                    </a:ext>
                  </a:extLst>
                </p:cNvPr>
                <p:cNvPicPr/>
                <p:nvPr/>
              </p:nvPicPr>
              <p:blipFill>
                <a:blip r:embed="rId89"/>
                <a:stretch>
                  <a:fillRect/>
                </a:stretch>
              </p:blipFill>
              <p:spPr>
                <a:xfrm>
                  <a:off x="6889333" y="5049787"/>
                  <a:ext cx="43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CD846C88-9CD0-4DC1-A1DD-F12B0F9F01B0}"/>
                    </a:ext>
                  </a:extLst>
                </p14:cNvPr>
                <p14:cNvContentPartPr/>
                <p14:nvPr/>
              </p14:nvContentPartPr>
              <p14:xfrm>
                <a:off x="6967813" y="4951147"/>
                <a:ext cx="134640" cy="113040"/>
              </p14:xfrm>
            </p:contentPart>
          </mc:Choice>
          <mc:Fallback xmlns="">
            <p:pic>
              <p:nvPicPr>
                <p:cNvPr id="58" name="Freihand 57">
                  <a:extLst>
                    <a:ext uri="{FF2B5EF4-FFF2-40B4-BE49-F238E27FC236}">
                      <a16:creationId xmlns:a16="http://schemas.microsoft.com/office/drawing/2014/main" id="{CD846C88-9CD0-4DC1-A1DD-F12B0F9F01B0}"/>
                    </a:ext>
                  </a:extLst>
                </p:cNvPr>
                <p:cNvPicPr/>
                <p:nvPr/>
              </p:nvPicPr>
              <p:blipFill>
                <a:blip r:embed="rId91"/>
                <a:stretch>
                  <a:fillRect/>
                </a:stretch>
              </p:blipFill>
              <p:spPr>
                <a:xfrm>
                  <a:off x="6963493" y="4946827"/>
                  <a:ext cx="14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1707D8F6-B3CD-4F3D-B3E4-BD64D7CA3C2C}"/>
                    </a:ext>
                  </a:extLst>
                </p14:cNvPr>
                <p14:cNvContentPartPr/>
                <p14:nvPr/>
              </p14:nvContentPartPr>
              <p14:xfrm>
                <a:off x="7077253" y="4953307"/>
                <a:ext cx="171360" cy="96840"/>
              </p14:xfrm>
            </p:contentPart>
          </mc:Choice>
          <mc:Fallback xmlns="">
            <p:pic>
              <p:nvPicPr>
                <p:cNvPr id="59" name="Freihand 58">
                  <a:extLst>
                    <a:ext uri="{FF2B5EF4-FFF2-40B4-BE49-F238E27FC236}">
                      <a16:creationId xmlns:a16="http://schemas.microsoft.com/office/drawing/2014/main" id="{1707D8F6-B3CD-4F3D-B3E4-BD64D7CA3C2C}"/>
                    </a:ext>
                  </a:extLst>
                </p:cNvPr>
                <p:cNvPicPr/>
                <p:nvPr/>
              </p:nvPicPr>
              <p:blipFill>
                <a:blip r:embed="rId93"/>
                <a:stretch>
                  <a:fillRect/>
                </a:stretch>
              </p:blipFill>
              <p:spPr>
                <a:xfrm>
                  <a:off x="7072933" y="4948987"/>
                  <a:ext cx="180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6B3F586B-B0FC-405C-BCE5-83B9FF3784F5}"/>
                    </a:ext>
                  </a:extLst>
                </p14:cNvPr>
                <p14:cNvContentPartPr/>
                <p14:nvPr/>
              </p14:nvContentPartPr>
              <p14:xfrm>
                <a:off x="7232773" y="4919827"/>
                <a:ext cx="146160" cy="172800"/>
              </p14:xfrm>
            </p:contentPart>
          </mc:Choice>
          <mc:Fallback xmlns="">
            <p:pic>
              <p:nvPicPr>
                <p:cNvPr id="60" name="Freihand 59">
                  <a:extLst>
                    <a:ext uri="{FF2B5EF4-FFF2-40B4-BE49-F238E27FC236}">
                      <a16:creationId xmlns:a16="http://schemas.microsoft.com/office/drawing/2014/main" id="{6B3F586B-B0FC-405C-BCE5-83B9FF3784F5}"/>
                    </a:ext>
                  </a:extLst>
                </p:cNvPr>
                <p:cNvPicPr/>
                <p:nvPr/>
              </p:nvPicPr>
              <p:blipFill>
                <a:blip r:embed="rId95"/>
                <a:stretch>
                  <a:fillRect/>
                </a:stretch>
              </p:blipFill>
              <p:spPr>
                <a:xfrm>
                  <a:off x="7228453" y="4915507"/>
                  <a:ext cx="154800" cy="181440"/>
                </a:xfrm>
                <a:prstGeom prst="rect">
                  <a:avLst/>
                </a:prstGeom>
              </p:spPr>
            </p:pic>
          </mc:Fallback>
        </mc:AlternateContent>
      </p:grpSp>
      <p:grpSp>
        <p:nvGrpSpPr>
          <p:cNvPr id="211968" name="Gruppieren 211967">
            <a:extLst>
              <a:ext uri="{FF2B5EF4-FFF2-40B4-BE49-F238E27FC236}">
                <a16:creationId xmlns:a16="http://schemas.microsoft.com/office/drawing/2014/main" id="{9A558CDD-3178-4A66-AABB-D05BAAF59F68}"/>
              </a:ext>
            </a:extLst>
          </p:cNvPr>
          <p:cNvGrpSpPr/>
          <p:nvPr/>
        </p:nvGrpSpPr>
        <p:grpSpPr>
          <a:xfrm>
            <a:off x="1222213" y="1557427"/>
            <a:ext cx="924840" cy="441360"/>
            <a:chOff x="1222213" y="1557427"/>
            <a:chExt cx="924840" cy="441360"/>
          </a:xfrm>
        </p:grpSpPr>
        <mc:AlternateContent xmlns:mc="http://schemas.openxmlformats.org/markup-compatibility/2006" xmlns:p14="http://schemas.microsoft.com/office/powerpoint/2010/main">
          <mc:Choice Requires="p14">
            <p:contentPart p14:bwMode="auto" r:id="rId96">
              <p14:nvContentPartPr>
                <p14:cNvPr id="7" name="Freihand 6">
                  <a:extLst>
                    <a:ext uri="{FF2B5EF4-FFF2-40B4-BE49-F238E27FC236}">
                      <a16:creationId xmlns:a16="http://schemas.microsoft.com/office/drawing/2014/main" id="{3DE1D31D-2FBA-4054-8761-72A0932036D8}"/>
                    </a:ext>
                  </a:extLst>
                </p14:cNvPr>
                <p14:cNvContentPartPr/>
                <p14:nvPr/>
              </p14:nvContentPartPr>
              <p14:xfrm>
                <a:off x="1235533" y="1591267"/>
                <a:ext cx="894960" cy="363600"/>
              </p14:xfrm>
            </p:contentPart>
          </mc:Choice>
          <mc:Fallback xmlns="">
            <p:pic>
              <p:nvPicPr>
                <p:cNvPr id="7" name="Freihand 6">
                  <a:extLst>
                    <a:ext uri="{FF2B5EF4-FFF2-40B4-BE49-F238E27FC236}">
                      <a16:creationId xmlns:a16="http://schemas.microsoft.com/office/drawing/2014/main" id="{3DE1D31D-2FBA-4054-8761-72A0932036D8}"/>
                    </a:ext>
                  </a:extLst>
                </p:cNvPr>
                <p:cNvPicPr/>
                <p:nvPr/>
              </p:nvPicPr>
              <p:blipFill>
                <a:blip r:embed="rId97"/>
                <a:stretch>
                  <a:fillRect/>
                </a:stretch>
              </p:blipFill>
              <p:spPr>
                <a:xfrm>
                  <a:off x="1231213" y="1586947"/>
                  <a:ext cx="9036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 name="Freihand 7">
                  <a:extLst>
                    <a:ext uri="{FF2B5EF4-FFF2-40B4-BE49-F238E27FC236}">
                      <a16:creationId xmlns:a16="http://schemas.microsoft.com/office/drawing/2014/main" id="{B3FB678F-8A58-42DA-AD8B-037A97EDB4BA}"/>
                    </a:ext>
                  </a:extLst>
                </p14:cNvPr>
                <p14:cNvContentPartPr/>
                <p14:nvPr/>
              </p14:nvContentPartPr>
              <p14:xfrm>
                <a:off x="1379533" y="1716187"/>
                <a:ext cx="767520" cy="282600"/>
              </p14:xfrm>
            </p:contentPart>
          </mc:Choice>
          <mc:Fallback xmlns="">
            <p:pic>
              <p:nvPicPr>
                <p:cNvPr id="8" name="Freihand 7">
                  <a:extLst>
                    <a:ext uri="{FF2B5EF4-FFF2-40B4-BE49-F238E27FC236}">
                      <a16:creationId xmlns:a16="http://schemas.microsoft.com/office/drawing/2014/main" id="{B3FB678F-8A58-42DA-AD8B-037A97EDB4BA}"/>
                    </a:ext>
                  </a:extLst>
                </p:cNvPr>
                <p:cNvPicPr/>
                <p:nvPr/>
              </p:nvPicPr>
              <p:blipFill>
                <a:blip r:embed="rId99"/>
                <a:stretch>
                  <a:fillRect/>
                </a:stretch>
              </p:blipFill>
              <p:spPr>
                <a:xfrm>
                  <a:off x="1375213" y="1711867"/>
                  <a:ext cx="7761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FC372928-EEA0-454F-9EA0-3A8306F51286}"/>
                    </a:ext>
                  </a:extLst>
                </p14:cNvPr>
                <p14:cNvContentPartPr/>
                <p14:nvPr/>
              </p14:nvContentPartPr>
              <p14:xfrm>
                <a:off x="1462693" y="1622587"/>
                <a:ext cx="11520" cy="25560"/>
              </p14:xfrm>
            </p:contentPart>
          </mc:Choice>
          <mc:Fallback xmlns="">
            <p:pic>
              <p:nvPicPr>
                <p:cNvPr id="62" name="Freihand 61">
                  <a:extLst>
                    <a:ext uri="{FF2B5EF4-FFF2-40B4-BE49-F238E27FC236}">
                      <a16:creationId xmlns:a16="http://schemas.microsoft.com/office/drawing/2014/main" id="{FC372928-EEA0-454F-9EA0-3A8306F51286}"/>
                    </a:ext>
                  </a:extLst>
                </p:cNvPr>
                <p:cNvPicPr/>
                <p:nvPr/>
              </p:nvPicPr>
              <p:blipFill>
                <a:blip r:embed="rId101"/>
                <a:stretch>
                  <a:fillRect/>
                </a:stretch>
              </p:blipFill>
              <p:spPr>
                <a:xfrm>
                  <a:off x="1458373" y="1618267"/>
                  <a:ext cx="20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E48F5AF5-B19A-463A-9C5D-770840C98F5C}"/>
                    </a:ext>
                  </a:extLst>
                </p14:cNvPr>
                <p14:cNvContentPartPr/>
                <p14:nvPr/>
              </p14:nvContentPartPr>
              <p14:xfrm>
                <a:off x="1222213" y="1557427"/>
                <a:ext cx="841320" cy="382320"/>
              </p14:xfrm>
            </p:contentPart>
          </mc:Choice>
          <mc:Fallback xmlns="">
            <p:pic>
              <p:nvPicPr>
                <p:cNvPr id="63" name="Freihand 62">
                  <a:extLst>
                    <a:ext uri="{FF2B5EF4-FFF2-40B4-BE49-F238E27FC236}">
                      <a16:creationId xmlns:a16="http://schemas.microsoft.com/office/drawing/2014/main" id="{E48F5AF5-B19A-463A-9C5D-770840C98F5C}"/>
                    </a:ext>
                  </a:extLst>
                </p:cNvPr>
                <p:cNvPicPr/>
                <p:nvPr/>
              </p:nvPicPr>
              <p:blipFill>
                <a:blip r:embed="rId103"/>
                <a:stretch>
                  <a:fillRect/>
                </a:stretch>
              </p:blipFill>
              <p:spPr>
                <a:xfrm>
                  <a:off x="1217893" y="1553107"/>
                  <a:ext cx="849960" cy="39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211969" name="Freihand 211968">
                <a:extLst>
                  <a:ext uri="{FF2B5EF4-FFF2-40B4-BE49-F238E27FC236}">
                    <a16:creationId xmlns:a16="http://schemas.microsoft.com/office/drawing/2014/main" id="{942DA29C-427F-4757-BBB4-54576D8E968D}"/>
                  </a:ext>
                </a:extLst>
              </p14:cNvPr>
              <p14:cNvContentPartPr/>
              <p14:nvPr/>
            </p14:nvContentPartPr>
            <p14:xfrm>
              <a:off x="5286973" y="5439667"/>
              <a:ext cx="360" cy="360"/>
            </p14:xfrm>
          </p:contentPart>
        </mc:Choice>
        <mc:Fallback xmlns="">
          <p:pic>
            <p:nvPicPr>
              <p:cNvPr id="211969" name="Freihand 211968">
                <a:extLst>
                  <a:ext uri="{FF2B5EF4-FFF2-40B4-BE49-F238E27FC236}">
                    <a16:creationId xmlns:a16="http://schemas.microsoft.com/office/drawing/2014/main" id="{942DA29C-427F-4757-BBB4-54576D8E968D}"/>
                  </a:ext>
                </a:extLst>
              </p:cNvPr>
              <p:cNvPicPr/>
              <p:nvPr/>
            </p:nvPicPr>
            <p:blipFill>
              <a:blip r:embed="rId71"/>
              <a:stretch>
                <a:fillRect/>
              </a:stretch>
            </p:blipFill>
            <p:spPr>
              <a:xfrm>
                <a:off x="5282653" y="543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1970" name="Freihand 211969">
                <a:extLst>
                  <a:ext uri="{FF2B5EF4-FFF2-40B4-BE49-F238E27FC236}">
                    <a16:creationId xmlns:a16="http://schemas.microsoft.com/office/drawing/2014/main" id="{238CB6C2-1D48-4E63-AE46-112F3D439132}"/>
                  </a:ext>
                </a:extLst>
              </p14:cNvPr>
              <p14:cNvContentPartPr/>
              <p14:nvPr/>
            </p14:nvContentPartPr>
            <p14:xfrm>
              <a:off x="3475093" y="5525707"/>
              <a:ext cx="924840" cy="97920"/>
            </p14:xfrm>
          </p:contentPart>
        </mc:Choice>
        <mc:Fallback xmlns="">
          <p:pic>
            <p:nvPicPr>
              <p:cNvPr id="211970" name="Freihand 211969">
                <a:extLst>
                  <a:ext uri="{FF2B5EF4-FFF2-40B4-BE49-F238E27FC236}">
                    <a16:creationId xmlns:a16="http://schemas.microsoft.com/office/drawing/2014/main" id="{238CB6C2-1D48-4E63-AE46-112F3D439132}"/>
                  </a:ext>
                </a:extLst>
              </p:cNvPr>
              <p:cNvPicPr/>
              <p:nvPr/>
            </p:nvPicPr>
            <p:blipFill>
              <a:blip r:embed="rId106"/>
              <a:stretch>
                <a:fillRect/>
              </a:stretch>
            </p:blipFill>
            <p:spPr>
              <a:xfrm>
                <a:off x="3470773" y="5521387"/>
                <a:ext cx="933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1972" name="Freihand 211971">
                <a:extLst>
                  <a:ext uri="{FF2B5EF4-FFF2-40B4-BE49-F238E27FC236}">
                    <a16:creationId xmlns:a16="http://schemas.microsoft.com/office/drawing/2014/main" id="{67C4F698-AD46-4818-B10F-D2E27AE37DF3}"/>
                  </a:ext>
                </a:extLst>
              </p14:cNvPr>
              <p14:cNvContentPartPr/>
              <p14:nvPr/>
            </p14:nvContentPartPr>
            <p14:xfrm>
              <a:off x="4935613" y="5234107"/>
              <a:ext cx="1115640" cy="533880"/>
            </p14:xfrm>
          </p:contentPart>
        </mc:Choice>
        <mc:Fallback xmlns="">
          <p:pic>
            <p:nvPicPr>
              <p:cNvPr id="211972" name="Freihand 211971">
                <a:extLst>
                  <a:ext uri="{FF2B5EF4-FFF2-40B4-BE49-F238E27FC236}">
                    <a16:creationId xmlns:a16="http://schemas.microsoft.com/office/drawing/2014/main" id="{67C4F698-AD46-4818-B10F-D2E27AE37DF3}"/>
                  </a:ext>
                </a:extLst>
              </p:cNvPr>
              <p:cNvPicPr/>
              <p:nvPr/>
            </p:nvPicPr>
            <p:blipFill>
              <a:blip r:embed="rId108"/>
              <a:stretch>
                <a:fillRect/>
              </a:stretch>
            </p:blipFill>
            <p:spPr>
              <a:xfrm>
                <a:off x="4931293" y="5229787"/>
                <a:ext cx="11242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1973" name="Freihand 211972">
                <a:extLst>
                  <a:ext uri="{FF2B5EF4-FFF2-40B4-BE49-F238E27FC236}">
                    <a16:creationId xmlns:a16="http://schemas.microsoft.com/office/drawing/2014/main" id="{C40697B9-9A74-4222-A090-39C4904F1DE0}"/>
                  </a:ext>
                </a:extLst>
              </p14:cNvPr>
              <p14:cNvContentPartPr/>
              <p14:nvPr/>
            </p14:nvContentPartPr>
            <p14:xfrm>
              <a:off x="1247413" y="3983827"/>
              <a:ext cx="692280" cy="122760"/>
            </p14:xfrm>
          </p:contentPart>
        </mc:Choice>
        <mc:Fallback xmlns="">
          <p:pic>
            <p:nvPicPr>
              <p:cNvPr id="211973" name="Freihand 211972">
                <a:extLst>
                  <a:ext uri="{FF2B5EF4-FFF2-40B4-BE49-F238E27FC236}">
                    <a16:creationId xmlns:a16="http://schemas.microsoft.com/office/drawing/2014/main" id="{C40697B9-9A74-4222-A090-39C4904F1DE0}"/>
                  </a:ext>
                </a:extLst>
              </p:cNvPr>
              <p:cNvPicPr/>
              <p:nvPr/>
            </p:nvPicPr>
            <p:blipFill>
              <a:blip r:embed="rId110"/>
              <a:stretch>
                <a:fillRect/>
              </a:stretch>
            </p:blipFill>
            <p:spPr>
              <a:xfrm>
                <a:off x="1243093" y="3979507"/>
                <a:ext cx="700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1974" name="Freihand 211973">
                <a:extLst>
                  <a:ext uri="{FF2B5EF4-FFF2-40B4-BE49-F238E27FC236}">
                    <a16:creationId xmlns:a16="http://schemas.microsoft.com/office/drawing/2014/main" id="{9F0E3C84-8F5B-48DB-B132-FE8824B6AF91}"/>
                  </a:ext>
                </a:extLst>
              </p14:cNvPr>
              <p14:cNvContentPartPr/>
              <p14:nvPr/>
            </p14:nvContentPartPr>
            <p14:xfrm>
              <a:off x="1274413" y="4021627"/>
              <a:ext cx="732600" cy="167040"/>
            </p14:xfrm>
          </p:contentPart>
        </mc:Choice>
        <mc:Fallback xmlns="">
          <p:pic>
            <p:nvPicPr>
              <p:cNvPr id="211974" name="Freihand 211973">
                <a:extLst>
                  <a:ext uri="{FF2B5EF4-FFF2-40B4-BE49-F238E27FC236}">
                    <a16:creationId xmlns:a16="http://schemas.microsoft.com/office/drawing/2014/main" id="{9F0E3C84-8F5B-48DB-B132-FE8824B6AF91}"/>
                  </a:ext>
                </a:extLst>
              </p:cNvPr>
              <p:cNvPicPr/>
              <p:nvPr/>
            </p:nvPicPr>
            <p:blipFill>
              <a:blip r:embed="rId112"/>
              <a:stretch>
                <a:fillRect/>
              </a:stretch>
            </p:blipFill>
            <p:spPr>
              <a:xfrm>
                <a:off x="1270093" y="4017307"/>
                <a:ext cx="741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975" name="Freihand 211974">
                <a:extLst>
                  <a:ext uri="{FF2B5EF4-FFF2-40B4-BE49-F238E27FC236}">
                    <a16:creationId xmlns:a16="http://schemas.microsoft.com/office/drawing/2014/main" id="{21C57473-98B2-4D6C-9B9A-6D831EE87A51}"/>
                  </a:ext>
                </a:extLst>
              </p14:cNvPr>
              <p14:cNvContentPartPr/>
              <p14:nvPr/>
            </p14:nvContentPartPr>
            <p14:xfrm>
              <a:off x="1217533" y="3949627"/>
              <a:ext cx="668520" cy="162720"/>
            </p14:xfrm>
          </p:contentPart>
        </mc:Choice>
        <mc:Fallback xmlns="">
          <p:pic>
            <p:nvPicPr>
              <p:cNvPr id="211975" name="Freihand 211974">
                <a:extLst>
                  <a:ext uri="{FF2B5EF4-FFF2-40B4-BE49-F238E27FC236}">
                    <a16:creationId xmlns:a16="http://schemas.microsoft.com/office/drawing/2014/main" id="{21C57473-98B2-4D6C-9B9A-6D831EE87A51}"/>
                  </a:ext>
                </a:extLst>
              </p:cNvPr>
              <p:cNvPicPr/>
              <p:nvPr/>
            </p:nvPicPr>
            <p:blipFill>
              <a:blip r:embed="rId114"/>
              <a:stretch>
                <a:fillRect/>
              </a:stretch>
            </p:blipFill>
            <p:spPr>
              <a:xfrm>
                <a:off x="1213213" y="3945307"/>
                <a:ext cx="677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1976" name="Freihand 211975">
                <a:extLst>
                  <a:ext uri="{FF2B5EF4-FFF2-40B4-BE49-F238E27FC236}">
                    <a16:creationId xmlns:a16="http://schemas.microsoft.com/office/drawing/2014/main" id="{B2ABC170-BE02-4A1D-A534-D8625B1FE62F}"/>
                  </a:ext>
                </a:extLst>
              </p14:cNvPr>
              <p14:cNvContentPartPr/>
              <p14:nvPr/>
            </p14:nvContentPartPr>
            <p14:xfrm>
              <a:off x="1279093" y="3974827"/>
              <a:ext cx="667080" cy="175320"/>
            </p14:xfrm>
          </p:contentPart>
        </mc:Choice>
        <mc:Fallback xmlns="">
          <p:pic>
            <p:nvPicPr>
              <p:cNvPr id="211976" name="Freihand 211975">
                <a:extLst>
                  <a:ext uri="{FF2B5EF4-FFF2-40B4-BE49-F238E27FC236}">
                    <a16:creationId xmlns:a16="http://schemas.microsoft.com/office/drawing/2014/main" id="{B2ABC170-BE02-4A1D-A534-D8625B1FE62F}"/>
                  </a:ext>
                </a:extLst>
              </p:cNvPr>
              <p:cNvPicPr/>
              <p:nvPr/>
            </p:nvPicPr>
            <p:blipFill>
              <a:blip r:embed="rId116"/>
              <a:stretch>
                <a:fillRect/>
              </a:stretch>
            </p:blipFill>
            <p:spPr>
              <a:xfrm>
                <a:off x="1274773" y="3970507"/>
                <a:ext cx="675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 name="Freihand 8">
                <a:extLst>
                  <a:ext uri="{FF2B5EF4-FFF2-40B4-BE49-F238E27FC236}">
                    <a16:creationId xmlns:a16="http://schemas.microsoft.com/office/drawing/2014/main" id="{436186AF-5879-4388-B74D-C2CA5813F169}"/>
                  </a:ext>
                </a:extLst>
              </p14:cNvPr>
              <p14:cNvContentPartPr/>
              <p14:nvPr/>
            </p14:nvContentPartPr>
            <p14:xfrm>
              <a:off x="1191253" y="1585507"/>
              <a:ext cx="861480" cy="374400"/>
            </p14:xfrm>
          </p:contentPart>
        </mc:Choice>
        <mc:Fallback>
          <p:pic>
            <p:nvPicPr>
              <p:cNvPr id="9" name="Freihand 8">
                <a:extLst>
                  <a:ext uri="{FF2B5EF4-FFF2-40B4-BE49-F238E27FC236}">
                    <a16:creationId xmlns:a16="http://schemas.microsoft.com/office/drawing/2014/main" id="{436186AF-5879-4388-B74D-C2CA5813F169}"/>
                  </a:ext>
                </a:extLst>
              </p:cNvPr>
              <p:cNvPicPr/>
              <p:nvPr/>
            </p:nvPicPr>
            <p:blipFill>
              <a:blip r:embed="rId118"/>
              <a:stretch>
                <a:fillRect/>
              </a:stretch>
            </p:blipFill>
            <p:spPr>
              <a:xfrm>
                <a:off x="1186933" y="1581187"/>
                <a:ext cx="87012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 name="Freihand 14">
                <a:extLst>
                  <a:ext uri="{FF2B5EF4-FFF2-40B4-BE49-F238E27FC236}">
                    <a16:creationId xmlns:a16="http://schemas.microsoft.com/office/drawing/2014/main" id="{350CADCD-9462-45CF-96D9-AD1CA07A01AF}"/>
                  </a:ext>
                </a:extLst>
              </p14:cNvPr>
              <p14:cNvContentPartPr/>
              <p14:nvPr/>
            </p14:nvContentPartPr>
            <p14:xfrm>
              <a:off x="1245973" y="3979507"/>
              <a:ext cx="604800" cy="159840"/>
            </p14:xfrm>
          </p:contentPart>
        </mc:Choice>
        <mc:Fallback>
          <p:pic>
            <p:nvPicPr>
              <p:cNvPr id="15" name="Freihand 14">
                <a:extLst>
                  <a:ext uri="{FF2B5EF4-FFF2-40B4-BE49-F238E27FC236}">
                    <a16:creationId xmlns:a16="http://schemas.microsoft.com/office/drawing/2014/main" id="{350CADCD-9462-45CF-96D9-AD1CA07A01AF}"/>
                  </a:ext>
                </a:extLst>
              </p:cNvPr>
              <p:cNvPicPr/>
              <p:nvPr/>
            </p:nvPicPr>
            <p:blipFill>
              <a:blip r:embed="rId120"/>
              <a:stretch>
                <a:fillRect/>
              </a:stretch>
            </p:blipFill>
            <p:spPr>
              <a:xfrm>
                <a:off x="1241653" y="3975187"/>
                <a:ext cx="613440" cy="16848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2953</Words>
  <Application>Microsoft Office PowerPoint</Application>
  <PresentationFormat>Breitbild</PresentationFormat>
  <Paragraphs>439</Paragraphs>
  <Slides>44</Slides>
  <Notes>40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44</vt:i4>
      </vt:variant>
    </vt:vector>
  </HeadingPairs>
  <TitlesOfParts>
    <vt:vector size="52"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342</cp:revision>
  <cp:lastPrinted>2022-03-02T20:18:27Z</cp:lastPrinted>
  <dcterms:created xsi:type="dcterms:W3CDTF">2022-03-01T20:52:11Z</dcterms:created>
  <dcterms:modified xsi:type="dcterms:W3CDTF">2025-11-05T10:54:51Z</dcterms:modified>
</cp:coreProperties>
</file>